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71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11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35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5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77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02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35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35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1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40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01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49AB0-05BA-4FE1-96C4-7C97B4B7E0FD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135E0-6808-4DE4-B577-3B9093B35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88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126560" cy="2838177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年台風第</a:t>
            </a:r>
            <a:r>
              <a:rPr kumimoji="1" lang="en-US" altLang="ja-JP" dirty="0" smtClean="0"/>
              <a:t>21</a:t>
            </a:r>
            <a:r>
              <a:rPr kumimoji="1" lang="ja-JP" altLang="en-US" dirty="0" smtClean="0"/>
              <a:t>号による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極値更新状況と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今後の気象情報の見込み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400" dirty="0" smtClean="0"/>
              <a:t>（</a:t>
            </a:r>
            <a:r>
              <a:rPr lang="ja-JP" altLang="en-US" sz="2400" dirty="0" smtClean="0"/>
              <a:t>平成３０年９月４日１７時現在）</a:t>
            </a:r>
            <a:endParaRPr kumimoji="1" lang="ja-JP" altLang="en-US" sz="2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211960" y="5877272"/>
            <a:ext cx="4600600" cy="76964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大阪管区気象台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27584" y="3258850"/>
            <a:ext cx="7560840" cy="17543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　強い台風第２１号は、４日１６時には福井市の西約</a:t>
            </a:r>
            <a:r>
              <a:rPr lang="en-US" altLang="ja-JP" dirty="0" smtClean="0"/>
              <a:t>30km</a:t>
            </a:r>
            <a:r>
              <a:rPr lang="ja-JP" altLang="en-US" dirty="0" smtClean="0"/>
              <a:t>にあって、１時間におよそ６５キロの速さで北北東へ進んでいます。</a:t>
            </a:r>
            <a:endParaRPr lang="en-US" altLang="ja-JP" dirty="0" smtClean="0"/>
          </a:p>
          <a:p>
            <a:r>
              <a:rPr lang="ja-JP" altLang="en-US" dirty="0">
                <a:effectLst/>
              </a:rPr>
              <a:t>　</a:t>
            </a:r>
            <a:r>
              <a:rPr lang="ja-JP" altLang="en-US" dirty="0" smtClean="0">
                <a:effectLst/>
              </a:rPr>
              <a:t>大阪府では、明日明け方まで土砂災害に、今日夕方まで低い土地の浸水や河川の増水、暴風、高波に警戒してください。</a:t>
            </a:r>
            <a:endParaRPr lang="en-US" altLang="ja-JP" dirty="0" smtClean="0">
              <a:effectLst/>
            </a:endParaRPr>
          </a:p>
          <a:p>
            <a:r>
              <a:rPr lang="ja-JP" altLang="en-US" dirty="0" smtClean="0">
                <a:effectLst/>
              </a:rPr>
              <a:t>　明日は、湿った空気の影響で明け方にかけて曇りで、雨の降る 所がありますが、その後は高気圧に覆われておおむね晴れるでしょう。 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95536" y="2996952"/>
            <a:ext cx="8424936" cy="2448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742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6" y="2780928"/>
            <a:ext cx="9001000" cy="188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6" y="4653136"/>
            <a:ext cx="9001000" cy="1887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902" y="115505"/>
            <a:ext cx="4564410" cy="2618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324" y="1574185"/>
            <a:ext cx="1646028" cy="106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89" y="291092"/>
            <a:ext cx="1908948" cy="236454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32" y="2319444"/>
            <a:ext cx="1587346" cy="280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67544" y="6525344"/>
            <a:ext cx="8577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府内では、複数の観測所で観測史上１位の日最大風速や日最大瞬間風速を記録した。</a:t>
            </a:r>
            <a:endParaRPr kumimoji="1" lang="ja-JP" altLang="en-US" dirty="0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304257" cy="134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214" y="60410"/>
            <a:ext cx="420688" cy="24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244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391378" y="836712"/>
            <a:ext cx="249299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期間最大潮位（速報値）</a:t>
            </a:r>
            <a:endParaRPr kumimoji="1" lang="en-US" altLang="ja-JP" dirty="0" smtClean="0"/>
          </a:p>
          <a:p>
            <a:r>
              <a:rPr lang="ja-JP" altLang="en-US" dirty="0" smtClean="0"/>
              <a:t>　　</a:t>
            </a:r>
            <a:r>
              <a:rPr lang="ja-JP" altLang="en-US" dirty="0" smtClean="0"/>
              <a:t>現在確認中</a:t>
            </a:r>
            <a:r>
              <a:rPr lang="ja-JP" altLang="en-US" dirty="0" smtClean="0"/>
              <a:t>　　ｃｍ</a:t>
            </a:r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r>
              <a:rPr lang="ja-JP" altLang="en-US" dirty="0" smtClean="0"/>
              <a:t>期間最大偏差（速報値）</a:t>
            </a:r>
            <a:endParaRPr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lang="ja-JP" altLang="en-US" dirty="0"/>
              <a:t>現在確認中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ｃｍ</a:t>
            </a:r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904" y="3683422"/>
            <a:ext cx="3919576" cy="284192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5076056" y="3419708"/>
            <a:ext cx="3728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第２室戸台風時を超過する潮位偏差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509836" y="3861048"/>
            <a:ext cx="31410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/>
              <a:t>当時、潮位偏差は</a:t>
            </a:r>
            <a:r>
              <a:rPr lang="en-US" altLang="ja-JP" sz="1200" b="1" dirty="0" smtClean="0"/>
              <a:t>200㎝</a:t>
            </a:r>
            <a:r>
              <a:rPr lang="ja-JP" altLang="en-US" sz="1200" b="1" dirty="0" smtClean="0"/>
              <a:t>超え（</a:t>
            </a:r>
            <a:r>
              <a:rPr lang="en-US" altLang="ja-JP" sz="1200" b="1" dirty="0" smtClean="0"/>
              <a:t>14</a:t>
            </a:r>
            <a:r>
              <a:rPr lang="ja-JP" altLang="en-US" sz="1200" b="1" dirty="0" smtClean="0"/>
              <a:t>時で</a:t>
            </a:r>
            <a:r>
              <a:rPr lang="en-US" altLang="ja-JP" sz="1200" b="1" dirty="0" smtClean="0"/>
              <a:t>237㎝</a:t>
            </a:r>
            <a:r>
              <a:rPr lang="ja-JP" altLang="en-US" sz="1200" b="1" dirty="0" smtClean="0"/>
              <a:t>）</a:t>
            </a:r>
            <a:endParaRPr lang="ja-JP" altLang="en-US" sz="12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4972904" y="3356992"/>
            <a:ext cx="3919576" cy="33123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884"/>
            <a:ext cx="4399928" cy="6498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366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233363"/>
            <a:ext cx="5657850" cy="639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83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66</Words>
  <Application>Microsoft Office PowerPoint</Application>
  <PresentationFormat>画面に合わせる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平成30年台風第21号による 極値更新状況と 今後の気象情報の見込み （平成３０年９月４日１７時現在）</vt:lpstr>
      <vt:lpstr>PowerPoint プレゼンテーション</vt:lpstr>
      <vt:lpstr>PowerPoint プレゼンテーション</vt:lpstr>
      <vt:lpstr>PowerPoint プレゼンテーション</vt:lpstr>
    </vt:vector>
  </TitlesOfParts>
  <Company>気象庁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平成30年台風第21号による極値更新状況</dc:title>
  <dc:creator>気象庁</dc:creator>
  <cp:lastModifiedBy>気象庁</cp:lastModifiedBy>
  <cp:revision>11</cp:revision>
  <cp:lastPrinted>2018-09-04T07:51:07Z</cp:lastPrinted>
  <dcterms:created xsi:type="dcterms:W3CDTF">2018-09-04T04:05:04Z</dcterms:created>
  <dcterms:modified xsi:type="dcterms:W3CDTF">2018-09-04T08:39:36Z</dcterms:modified>
</cp:coreProperties>
</file>