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8" r:id="rId2"/>
    <p:sldId id="262" r:id="rId3"/>
    <p:sldId id="261" r:id="rId4"/>
    <p:sldId id="263" r:id="rId5"/>
    <p:sldId id="264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l">
              <a:defRPr sz="800"/>
            </a:lvl1pPr>
          </a:lstStyle>
          <a:p>
            <a:r>
              <a:rPr kumimoji="1" lang="ja-JP" altLang="en-US" smtClean="0"/>
              <a:t>大阪府立男女共同参画・青少年センター　地下プールについて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8" y="0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r">
              <a:defRPr sz="800"/>
            </a:lvl1pPr>
          </a:lstStyle>
          <a:p>
            <a:fld id="{CB6E8593-8CB8-4A0D-882F-B7512E66FB37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779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8" y="9440779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r">
              <a:defRPr sz="800"/>
            </a:lvl1pPr>
          </a:lstStyle>
          <a:p>
            <a:fld id="{31B83806-C251-47BB-9683-AAC4E36BD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309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8693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大阪府立男女共同参画・青少年センター　地下プールについて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200"/>
            </a:lvl1pPr>
          </a:lstStyle>
          <a:p>
            <a:fld id="{D862C040-3681-4DCA-B787-9DEF2D3DF7C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6" tIns="47843" rIns="95686" bIns="4784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200"/>
            </a:lvl1pPr>
          </a:lstStyle>
          <a:p>
            <a:fld id="{880EDCDF-61A8-4DEF-995D-4270726C4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150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5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4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6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53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85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02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77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1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5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63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3352-7811-46BF-8C7C-093E0C246409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E035-0793-489B-B618-27C28A37D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5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6387921"/>
            <a:ext cx="1524000" cy="4700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6" name="タイトル 1"/>
          <p:cNvSpPr>
            <a:spLocks noGrp="1"/>
          </p:cNvSpPr>
          <p:nvPr/>
        </p:nvSpPr>
        <p:spPr>
          <a:xfrm>
            <a:off x="215152" y="224211"/>
            <a:ext cx="9426388" cy="677310"/>
          </a:xfrm>
          <a:prstGeom prst="rect">
            <a:avLst/>
          </a:prstGeom>
          <a:solidFill>
            <a:srgbClr val="F9A383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大阪府立男女共同参画・青少年センター（ドーンセンター）</a:t>
            </a:r>
            <a:endParaRPr lang="en-US" altLang="ja-JP" sz="2000" b="1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調査対象フロアの概要</a:t>
            </a:r>
            <a:endParaRPr lang="ja-JP" altLang="en-US" sz="2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152" y="3396479"/>
            <a:ext cx="5876555" cy="33547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参考：大阪府立男女共同参画・青少年センターについて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○センター全体の設置目的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男女共同参画の推進と青少年の健全育成を目的として設置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〇センター全体の概要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住所　　：</a:t>
            </a: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大阪市中央区大手前一丁目３番</a:t>
            </a:r>
            <a:r>
              <a:rPr lang="en-US" altLang="zh-CN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49</a:t>
            </a:r>
            <a:r>
              <a:rPr lang="zh-CN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設置日　：平成６年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面積　　：敷地面積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3,170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㎡、建物面積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14,173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㎡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建物規模： 地上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階、地下１階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（鉄筋ｺﾝｸﾘｰﾄ造一部鉄骨造）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休館日　：祝日・振替休日を除く月曜日、年末年始　　　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開館時間：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21:30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（日・祝：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まで）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（但し、日・祝は、ホール・ﾊﾟﾌｫｰﾏﾝｽｽﾍﾟｰｽ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利用のみ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21:30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利用可）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152" y="995003"/>
            <a:ext cx="9426388" cy="218521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altLang="ja-JP" sz="500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調査対象フロア</a:t>
            </a:r>
            <a:r>
              <a:rPr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敷地面積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684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㎡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大阪府立男女共同参画・青少年センター地下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１階）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状況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平成６年のセンター開館時に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、女性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等の健康づくりの促進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を目的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プール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施設を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地下１階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フロア内に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開設。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平成１３年にプール施設を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閉鎖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、現在に至る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0465" y="3664153"/>
            <a:ext cx="4161076" cy="267765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○センター内の主な施設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・ホール・会議室等の貸室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B1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～７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・情報ライブラリー（２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・レストラン（１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）、駐車場等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○年間来館者数：平成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年度：約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34.6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年度：約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34.2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3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/>
        </p:nvSpPr>
        <p:spPr>
          <a:xfrm>
            <a:off x="215152" y="224211"/>
            <a:ext cx="9426388" cy="492802"/>
          </a:xfrm>
          <a:prstGeom prst="rect">
            <a:avLst/>
          </a:prstGeom>
          <a:solidFill>
            <a:srgbClr val="F9A3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大阪府立男女共同参画・青少年センター（ドーンセンター</a:t>
            </a:r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）の位置</a:t>
            </a:r>
            <a:endParaRPr lang="ja-JP" altLang="en-US" sz="2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14" y="1087179"/>
            <a:ext cx="7031864" cy="36081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5569" y="4849836"/>
            <a:ext cx="9465971" cy="181588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○電車・バス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京阪「天満橋」駅、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Osaka Metro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（旧大阪市営地下鉄）谷町線「天満橋」駅 ①番出入口から東へ約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350m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東西線「大阪城北詰」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駅 ②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号出口より土佐堀通り沿いに西へ約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550m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シティバス「京阪東口」からすぐ。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○車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阪神高速道路東大阪線「法円坂」出口を出てすぐの交差点を左折。上町筋を北へ約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センター内有料駐車場（普通車専用・収容台数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785" y="6339073"/>
            <a:ext cx="2098215" cy="5189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26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/>
        </p:nvSpPr>
        <p:spPr>
          <a:xfrm>
            <a:off x="215152" y="224211"/>
            <a:ext cx="9426388" cy="492802"/>
          </a:xfrm>
          <a:prstGeom prst="rect">
            <a:avLst/>
          </a:prstGeom>
          <a:solidFill>
            <a:srgbClr val="F9A3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調査対象フロアの図面</a:t>
            </a:r>
            <a:endParaRPr lang="ja-JP" altLang="en-US" sz="2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2" y="1348670"/>
            <a:ext cx="7743688" cy="5467629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4018208" y="2448745"/>
            <a:ext cx="3720365" cy="10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4004054" y="2434107"/>
            <a:ext cx="14154" cy="5795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965417" y="3006515"/>
            <a:ext cx="503552" cy="718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 flipV="1">
            <a:off x="4452862" y="3013656"/>
            <a:ext cx="5375" cy="13700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199067" y="4366016"/>
            <a:ext cx="253795" cy="1765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225344" y="4369566"/>
            <a:ext cx="10732" cy="3904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199067" y="4779617"/>
            <a:ext cx="1743460" cy="139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5934350" y="3837904"/>
            <a:ext cx="2146" cy="92751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5934350" y="3848562"/>
            <a:ext cx="1068945" cy="129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7018985" y="3477295"/>
            <a:ext cx="0" cy="3885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7712300" y="2434107"/>
            <a:ext cx="0" cy="10560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7034676" y="3477295"/>
            <a:ext cx="695836" cy="1073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環状矢印 18"/>
          <p:cNvSpPr/>
          <p:nvPr/>
        </p:nvSpPr>
        <p:spPr>
          <a:xfrm rot="3895186" flipV="1">
            <a:off x="1727954" y="3665349"/>
            <a:ext cx="1238880" cy="798058"/>
          </a:xfrm>
          <a:prstGeom prst="circularArrow">
            <a:avLst>
              <a:gd name="adj1" fmla="val 0"/>
              <a:gd name="adj2" fmla="val 1142319"/>
              <a:gd name="adj3" fmla="val 20362972"/>
              <a:gd name="adj4" fmla="val 10212320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493524" y="4369566"/>
            <a:ext cx="1381828" cy="849983"/>
          </a:xfrm>
          <a:prstGeom prst="wedgeRectCallout">
            <a:avLst>
              <a:gd name="adj1" fmla="val 47698"/>
              <a:gd name="adj2" fmla="val -82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外階段で直接１階へも移動可能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2416569" y="1762260"/>
            <a:ext cx="1197737" cy="334851"/>
          </a:xfrm>
          <a:prstGeom prst="wedgeRectCallout">
            <a:avLst>
              <a:gd name="adj1" fmla="val -35613"/>
              <a:gd name="adj2" fmla="val 1681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EV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（来客用）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8113691" y="4803819"/>
            <a:ext cx="1004552" cy="901522"/>
          </a:xfrm>
          <a:prstGeom prst="wedgeRectCallout">
            <a:avLst>
              <a:gd name="adj1" fmla="val -71950"/>
              <a:gd name="adj2" fmla="val -1789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荷物用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EV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46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名定員、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3000kg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512" y="6339073"/>
            <a:ext cx="2098215" cy="5189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cxnSp>
        <p:nvCxnSpPr>
          <p:cNvPr id="6" name="直線矢印コネクタ 5"/>
          <p:cNvCxnSpPr/>
          <p:nvPr/>
        </p:nvCxnSpPr>
        <p:spPr>
          <a:xfrm flipV="1">
            <a:off x="4763059" y="3246853"/>
            <a:ext cx="463639" cy="281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四角形吹き出し 25"/>
          <p:cNvSpPr/>
          <p:nvPr/>
        </p:nvSpPr>
        <p:spPr>
          <a:xfrm>
            <a:off x="6497633" y="1657407"/>
            <a:ext cx="787759" cy="349876"/>
          </a:xfrm>
          <a:prstGeom prst="wedgeRectCallout">
            <a:avLst>
              <a:gd name="adj1" fmla="val -16686"/>
              <a:gd name="adj2" fmla="val 523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写真①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6603389" y="2927657"/>
            <a:ext cx="546245" cy="13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四角形吹き出し 31"/>
          <p:cNvSpPr/>
          <p:nvPr/>
        </p:nvSpPr>
        <p:spPr>
          <a:xfrm>
            <a:off x="4452862" y="1804242"/>
            <a:ext cx="787759" cy="349876"/>
          </a:xfrm>
          <a:prstGeom prst="wedgeRectCallout">
            <a:avLst>
              <a:gd name="adj1" fmla="val -16686"/>
              <a:gd name="adj2" fmla="val 523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写真②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962720" y="1929685"/>
            <a:ext cx="0" cy="1472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870102" y="2018317"/>
            <a:ext cx="6409" cy="908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93524" y="875763"/>
            <a:ext cx="559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が調査対象フロア部分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56823" y="914400"/>
            <a:ext cx="592429" cy="270456"/>
          </a:xfrm>
          <a:prstGeom prst="rect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249252" y="1348670"/>
            <a:ext cx="774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215152" y="224211"/>
            <a:ext cx="9426388" cy="492802"/>
          </a:xfrm>
          <a:prstGeom prst="rect">
            <a:avLst/>
          </a:prstGeom>
          <a:solidFill>
            <a:srgbClr val="F9A3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調査対象フロアの写真①</a:t>
            </a:r>
            <a:endParaRPr lang="ja-JP" altLang="en-US" sz="2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85" y="6339073"/>
            <a:ext cx="2098215" cy="5189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19" y="853400"/>
            <a:ext cx="7132380" cy="53492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5152" y="853400"/>
            <a:ext cx="1030310" cy="12311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写真①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215152" y="224211"/>
            <a:ext cx="9426388" cy="492802"/>
          </a:xfrm>
          <a:prstGeom prst="rect">
            <a:avLst/>
          </a:prstGeom>
          <a:solidFill>
            <a:srgbClr val="F9A3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調査対象フロアの</a:t>
            </a:r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写真②</a:t>
            </a:r>
            <a:endParaRPr lang="ja-JP" altLang="en-US" sz="2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85" y="6339073"/>
            <a:ext cx="2098215" cy="5189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6" y="925393"/>
            <a:ext cx="7218240" cy="54136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5152" y="853400"/>
            <a:ext cx="1030310" cy="12311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写真②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6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217</Words>
  <Application>Microsoft Office PowerPoint</Application>
  <PresentationFormat>A4 210 x 297 mm</PresentationFormat>
  <Paragraphs>62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村山　清敬</dc:creator>
  <cp:lastModifiedBy>渡邉　理恵</cp:lastModifiedBy>
  <cp:revision>95</cp:revision>
  <cp:lastPrinted>2019-09-19T02:37:24Z</cp:lastPrinted>
  <dcterms:created xsi:type="dcterms:W3CDTF">2019-09-17T01:57:33Z</dcterms:created>
  <dcterms:modified xsi:type="dcterms:W3CDTF">2020-03-11T02:47:50Z</dcterms:modified>
</cp:coreProperties>
</file>