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9" r:id="rId2"/>
    <p:sldId id="295" r:id="rId3"/>
    <p:sldId id="296" r:id="rId4"/>
    <p:sldId id="266" r:id="rId5"/>
    <p:sldId id="265" r:id="rId6"/>
    <p:sldId id="297" r:id="rId7"/>
    <p:sldId id="276" r:id="rId8"/>
    <p:sldId id="270" r:id="rId9"/>
    <p:sldId id="290" r:id="rId10"/>
    <p:sldId id="293" r:id="rId11"/>
    <p:sldId id="272" r:id="rId12"/>
    <p:sldId id="304" r:id="rId13"/>
    <p:sldId id="291" r:id="rId14"/>
    <p:sldId id="273" r:id="rId15"/>
    <p:sldId id="274" r:id="rId16"/>
    <p:sldId id="303" r:id="rId17"/>
    <p:sldId id="258" r:id="rId18"/>
    <p:sldId id="261" r:id="rId19"/>
    <p:sldId id="264" r:id="rId20"/>
    <p:sldId id="269" r:id="rId21"/>
    <p:sldId id="299" r:id="rId22"/>
    <p:sldId id="271" r:id="rId23"/>
    <p:sldId id="286" r:id="rId24"/>
    <p:sldId id="302" r:id="rId25"/>
    <p:sldId id="294" r:id="rId26"/>
    <p:sldId id="278" r:id="rId27"/>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7F8"/>
    <a:srgbClr val="FCE0F4"/>
    <a:srgbClr val="FBCDEE"/>
    <a:srgbClr val="F472CF"/>
    <a:srgbClr val="EFB3EB"/>
    <a:srgbClr val="DBF4F5"/>
    <a:srgbClr val="CEF1F2"/>
    <a:srgbClr val="FF3300"/>
    <a:srgbClr val="FFCC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9" autoAdjust="0"/>
    <p:restoredTop sz="81102" autoAdjust="0"/>
  </p:normalViewPr>
  <p:slideViewPr>
    <p:cSldViewPr snapToGrid="0">
      <p:cViewPr varScale="1">
        <p:scale>
          <a:sx n="81" d="100"/>
          <a:sy n="81" d="100"/>
        </p:scale>
        <p:origin x="869" y="48"/>
      </p:cViewPr>
      <p:guideLst/>
    </p:cSldViewPr>
  </p:slideViewPr>
  <p:notesTextViewPr>
    <p:cViewPr>
      <p:scale>
        <a:sx n="1" d="1"/>
        <a:sy n="1" d="1"/>
      </p:scale>
      <p:origin x="0" y="0"/>
    </p:cViewPr>
  </p:notesTextViewPr>
  <p:sorterViewPr>
    <p:cViewPr>
      <p:scale>
        <a:sx n="200" d="100"/>
        <a:sy n="200" d="100"/>
      </p:scale>
      <p:origin x="0" y="-4934"/>
    </p:cViewPr>
  </p:sorterViewPr>
  <p:notesViewPr>
    <p:cSldViewPr snapToGrid="0">
      <p:cViewPr>
        <p:scale>
          <a:sx n="66" d="100"/>
          <a:sy n="66" d="100"/>
        </p:scale>
        <p:origin x="2646" y="-6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1.emf"/><Relationship Id="rId13" Type="http://schemas.openxmlformats.org/officeDocument/2006/relationships/image" Target="../media/image56.emf"/><Relationship Id="rId3" Type="http://schemas.openxmlformats.org/officeDocument/2006/relationships/image" Target="../media/image46.emf"/><Relationship Id="rId7" Type="http://schemas.openxmlformats.org/officeDocument/2006/relationships/image" Target="../media/image50.emf"/><Relationship Id="rId12" Type="http://schemas.openxmlformats.org/officeDocument/2006/relationships/image" Target="../media/image55.emf"/><Relationship Id="rId2" Type="http://schemas.openxmlformats.org/officeDocument/2006/relationships/image" Target="../media/image45.emf"/><Relationship Id="rId1" Type="http://schemas.openxmlformats.org/officeDocument/2006/relationships/image" Target="../media/image44.emf"/><Relationship Id="rId6" Type="http://schemas.openxmlformats.org/officeDocument/2006/relationships/image" Target="../media/image49.emf"/><Relationship Id="rId11" Type="http://schemas.openxmlformats.org/officeDocument/2006/relationships/image" Target="../media/image54.emf"/><Relationship Id="rId5" Type="http://schemas.openxmlformats.org/officeDocument/2006/relationships/image" Target="../media/image48.emf"/><Relationship Id="rId10" Type="http://schemas.openxmlformats.org/officeDocument/2006/relationships/image" Target="../media/image53.emf"/><Relationship Id="rId4" Type="http://schemas.openxmlformats.org/officeDocument/2006/relationships/image" Target="../media/image47.emf"/><Relationship Id="rId9" Type="http://schemas.openxmlformats.org/officeDocument/2006/relationships/image" Target="../media/image52.emf"/><Relationship Id="rId14" Type="http://schemas.openxmlformats.org/officeDocument/2006/relationships/image" Target="../media/image57.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 Id="rId6" Type="http://schemas.openxmlformats.org/officeDocument/2006/relationships/image" Target="../media/image65.emf"/><Relationship Id="rId5" Type="http://schemas.openxmlformats.org/officeDocument/2006/relationships/image" Target="../media/image64.emf"/><Relationship Id="rId4" Type="http://schemas.openxmlformats.org/officeDocument/2006/relationships/image" Target="../media/image6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 Id="rId5" Type="http://schemas.openxmlformats.org/officeDocument/2006/relationships/image" Target="../media/image71.emf"/><Relationship Id="rId4" Type="http://schemas.openxmlformats.org/officeDocument/2006/relationships/image" Target="../media/image70.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image" Target="../media/image78.e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93.emf"/><Relationship Id="rId13" Type="http://schemas.openxmlformats.org/officeDocument/2006/relationships/image" Target="../media/image98.emf"/><Relationship Id="rId18" Type="http://schemas.openxmlformats.org/officeDocument/2006/relationships/image" Target="../media/image103.emf"/><Relationship Id="rId3" Type="http://schemas.openxmlformats.org/officeDocument/2006/relationships/image" Target="../media/image88.emf"/><Relationship Id="rId7" Type="http://schemas.openxmlformats.org/officeDocument/2006/relationships/image" Target="../media/image92.emf"/><Relationship Id="rId12" Type="http://schemas.openxmlformats.org/officeDocument/2006/relationships/image" Target="../media/image97.emf"/><Relationship Id="rId17" Type="http://schemas.openxmlformats.org/officeDocument/2006/relationships/image" Target="../media/image102.emf"/><Relationship Id="rId2" Type="http://schemas.openxmlformats.org/officeDocument/2006/relationships/image" Target="../media/image87.emf"/><Relationship Id="rId16" Type="http://schemas.openxmlformats.org/officeDocument/2006/relationships/image" Target="../media/image101.emf"/><Relationship Id="rId1" Type="http://schemas.openxmlformats.org/officeDocument/2006/relationships/image" Target="../media/image86.emf"/><Relationship Id="rId6" Type="http://schemas.openxmlformats.org/officeDocument/2006/relationships/image" Target="../media/image91.emf"/><Relationship Id="rId11" Type="http://schemas.openxmlformats.org/officeDocument/2006/relationships/image" Target="../media/image96.emf"/><Relationship Id="rId5" Type="http://schemas.openxmlformats.org/officeDocument/2006/relationships/image" Target="../media/image90.emf"/><Relationship Id="rId15" Type="http://schemas.openxmlformats.org/officeDocument/2006/relationships/image" Target="../media/image100.emf"/><Relationship Id="rId10" Type="http://schemas.openxmlformats.org/officeDocument/2006/relationships/image" Target="../media/image95.emf"/><Relationship Id="rId19" Type="http://schemas.openxmlformats.org/officeDocument/2006/relationships/image" Target="../media/image104.emf"/><Relationship Id="rId4" Type="http://schemas.openxmlformats.org/officeDocument/2006/relationships/image" Target="../media/image89.emf"/><Relationship Id="rId9" Type="http://schemas.openxmlformats.org/officeDocument/2006/relationships/image" Target="../media/image94.emf"/><Relationship Id="rId14" Type="http://schemas.openxmlformats.org/officeDocument/2006/relationships/image" Target="../media/image99.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image" Target="../media/image105.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09.emf"/><Relationship Id="rId1" Type="http://schemas.openxmlformats.org/officeDocument/2006/relationships/image" Target="../media/image108.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21.emf"/><Relationship Id="rId3" Type="http://schemas.openxmlformats.org/officeDocument/2006/relationships/image" Target="../media/image116.emf"/><Relationship Id="rId7" Type="http://schemas.openxmlformats.org/officeDocument/2006/relationships/image" Target="../media/image120.emf"/><Relationship Id="rId12" Type="http://schemas.openxmlformats.org/officeDocument/2006/relationships/image" Target="../media/image125.emf"/><Relationship Id="rId2" Type="http://schemas.openxmlformats.org/officeDocument/2006/relationships/image" Target="../media/image115.emf"/><Relationship Id="rId1" Type="http://schemas.openxmlformats.org/officeDocument/2006/relationships/image" Target="../media/image114.emf"/><Relationship Id="rId6" Type="http://schemas.openxmlformats.org/officeDocument/2006/relationships/image" Target="../media/image119.emf"/><Relationship Id="rId11" Type="http://schemas.openxmlformats.org/officeDocument/2006/relationships/image" Target="../media/image124.emf"/><Relationship Id="rId5" Type="http://schemas.openxmlformats.org/officeDocument/2006/relationships/image" Target="../media/image118.emf"/><Relationship Id="rId10" Type="http://schemas.openxmlformats.org/officeDocument/2006/relationships/image" Target="../media/image123.emf"/><Relationship Id="rId4" Type="http://schemas.openxmlformats.org/officeDocument/2006/relationships/image" Target="../media/image117.emf"/><Relationship Id="rId9" Type="http://schemas.openxmlformats.org/officeDocument/2006/relationships/image" Target="../media/image122.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0.emf"/><Relationship Id="rId7" Type="http://schemas.openxmlformats.org/officeDocument/2006/relationships/image" Target="../media/image134.emf"/><Relationship Id="rId2" Type="http://schemas.openxmlformats.org/officeDocument/2006/relationships/image" Target="../media/image129.emf"/><Relationship Id="rId1" Type="http://schemas.openxmlformats.org/officeDocument/2006/relationships/image" Target="../media/image128.emf"/><Relationship Id="rId6" Type="http://schemas.openxmlformats.org/officeDocument/2006/relationships/image" Target="../media/image133.emf"/><Relationship Id="rId5" Type="http://schemas.openxmlformats.org/officeDocument/2006/relationships/image" Target="../media/image132.emf"/><Relationship Id="rId4" Type="http://schemas.openxmlformats.org/officeDocument/2006/relationships/image" Target="../media/image13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 Id="rId4"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46.emf"/><Relationship Id="rId3" Type="http://schemas.openxmlformats.org/officeDocument/2006/relationships/image" Target="../media/image141.emf"/><Relationship Id="rId7" Type="http://schemas.openxmlformats.org/officeDocument/2006/relationships/image" Target="../media/image145.emf"/><Relationship Id="rId2" Type="http://schemas.openxmlformats.org/officeDocument/2006/relationships/image" Target="../media/image140.emf"/><Relationship Id="rId1" Type="http://schemas.openxmlformats.org/officeDocument/2006/relationships/image" Target="../media/image139.emf"/><Relationship Id="rId6" Type="http://schemas.openxmlformats.org/officeDocument/2006/relationships/image" Target="../media/image144.emf"/><Relationship Id="rId5" Type="http://schemas.openxmlformats.org/officeDocument/2006/relationships/image" Target="../media/image143.emf"/><Relationship Id="rId4" Type="http://schemas.openxmlformats.org/officeDocument/2006/relationships/image" Target="../media/image142.emf"/><Relationship Id="rId9" Type="http://schemas.openxmlformats.org/officeDocument/2006/relationships/image" Target="../media/image147.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51.emf"/><Relationship Id="rId7" Type="http://schemas.openxmlformats.org/officeDocument/2006/relationships/image" Target="../media/image155.emf"/><Relationship Id="rId2" Type="http://schemas.openxmlformats.org/officeDocument/2006/relationships/image" Target="../media/image150.emf"/><Relationship Id="rId1" Type="http://schemas.openxmlformats.org/officeDocument/2006/relationships/image" Target="../media/image149.emf"/><Relationship Id="rId6" Type="http://schemas.openxmlformats.org/officeDocument/2006/relationships/image" Target="../media/image154.emf"/><Relationship Id="rId5" Type="http://schemas.openxmlformats.org/officeDocument/2006/relationships/image" Target="../media/image153.emf"/><Relationship Id="rId4" Type="http://schemas.openxmlformats.org/officeDocument/2006/relationships/image" Target="../media/image152.emf"/></Relationships>
</file>

<file path=ppt/drawings/_rels/vmlDrawing22.vml.rels><?xml version="1.0" encoding="UTF-8" standalone="yes"?>
<Relationships xmlns="http://schemas.openxmlformats.org/package/2006/relationships"><Relationship Id="rId8" Type="http://schemas.openxmlformats.org/officeDocument/2006/relationships/image" Target="../media/image163.emf"/><Relationship Id="rId13" Type="http://schemas.openxmlformats.org/officeDocument/2006/relationships/image" Target="../media/image168.emf"/><Relationship Id="rId18" Type="http://schemas.openxmlformats.org/officeDocument/2006/relationships/image" Target="../media/image173.emf"/><Relationship Id="rId3" Type="http://schemas.openxmlformats.org/officeDocument/2006/relationships/image" Target="../media/image158.emf"/><Relationship Id="rId7" Type="http://schemas.openxmlformats.org/officeDocument/2006/relationships/image" Target="../media/image162.emf"/><Relationship Id="rId12" Type="http://schemas.openxmlformats.org/officeDocument/2006/relationships/image" Target="../media/image167.emf"/><Relationship Id="rId17" Type="http://schemas.openxmlformats.org/officeDocument/2006/relationships/image" Target="../media/image172.emf"/><Relationship Id="rId2" Type="http://schemas.openxmlformats.org/officeDocument/2006/relationships/image" Target="../media/image157.emf"/><Relationship Id="rId16" Type="http://schemas.openxmlformats.org/officeDocument/2006/relationships/image" Target="../media/image171.emf"/><Relationship Id="rId20" Type="http://schemas.openxmlformats.org/officeDocument/2006/relationships/image" Target="../media/image175.emf"/><Relationship Id="rId1" Type="http://schemas.openxmlformats.org/officeDocument/2006/relationships/image" Target="../media/image156.emf"/><Relationship Id="rId6" Type="http://schemas.openxmlformats.org/officeDocument/2006/relationships/image" Target="../media/image161.emf"/><Relationship Id="rId11" Type="http://schemas.openxmlformats.org/officeDocument/2006/relationships/image" Target="../media/image166.emf"/><Relationship Id="rId5" Type="http://schemas.openxmlformats.org/officeDocument/2006/relationships/image" Target="../media/image160.emf"/><Relationship Id="rId15" Type="http://schemas.openxmlformats.org/officeDocument/2006/relationships/image" Target="../media/image170.emf"/><Relationship Id="rId10" Type="http://schemas.openxmlformats.org/officeDocument/2006/relationships/image" Target="../media/image165.emf"/><Relationship Id="rId19" Type="http://schemas.openxmlformats.org/officeDocument/2006/relationships/image" Target="../media/image174.emf"/><Relationship Id="rId4" Type="http://schemas.openxmlformats.org/officeDocument/2006/relationships/image" Target="../media/image159.emf"/><Relationship Id="rId9" Type="http://schemas.openxmlformats.org/officeDocument/2006/relationships/image" Target="../media/image164.emf"/><Relationship Id="rId14" Type="http://schemas.openxmlformats.org/officeDocument/2006/relationships/image" Target="../media/image169.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78.emf"/><Relationship Id="rId1" Type="http://schemas.openxmlformats.org/officeDocument/2006/relationships/image" Target="../media/image177.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81.emf"/><Relationship Id="rId1" Type="http://schemas.openxmlformats.org/officeDocument/2006/relationships/image" Target="../media/image180.e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89.emf"/><Relationship Id="rId13" Type="http://schemas.openxmlformats.org/officeDocument/2006/relationships/image" Target="../media/image194.emf"/><Relationship Id="rId3" Type="http://schemas.openxmlformats.org/officeDocument/2006/relationships/image" Target="../media/image184.emf"/><Relationship Id="rId7" Type="http://schemas.openxmlformats.org/officeDocument/2006/relationships/image" Target="../media/image188.emf"/><Relationship Id="rId12" Type="http://schemas.openxmlformats.org/officeDocument/2006/relationships/image" Target="../media/image193.emf"/><Relationship Id="rId2" Type="http://schemas.openxmlformats.org/officeDocument/2006/relationships/image" Target="../media/image183.emf"/><Relationship Id="rId1" Type="http://schemas.openxmlformats.org/officeDocument/2006/relationships/image" Target="../media/image180.emf"/><Relationship Id="rId6" Type="http://schemas.openxmlformats.org/officeDocument/2006/relationships/image" Target="../media/image187.emf"/><Relationship Id="rId11" Type="http://schemas.openxmlformats.org/officeDocument/2006/relationships/image" Target="../media/image192.emf"/><Relationship Id="rId5" Type="http://schemas.openxmlformats.org/officeDocument/2006/relationships/image" Target="../media/image186.emf"/><Relationship Id="rId10" Type="http://schemas.openxmlformats.org/officeDocument/2006/relationships/image" Target="../media/image191.emf"/><Relationship Id="rId4" Type="http://schemas.openxmlformats.org/officeDocument/2006/relationships/image" Target="../media/image185.emf"/><Relationship Id="rId9" Type="http://schemas.openxmlformats.org/officeDocument/2006/relationships/image" Target="../media/image190.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97.emf"/><Relationship Id="rId2" Type="http://schemas.openxmlformats.org/officeDocument/2006/relationships/image" Target="../media/image196.emf"/><Relationship Id="rId1" Type="http://schemas.openxmlformats.org/officeDocument/2006/relationships/image" Target="../media/image195.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15.emf"/><Relationship Id="rId4"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5" Type="http://schemas.openxmlformats.org/officeDocument/2006/relationships/image" Target="../media/image20.emf"/><Relationship Id="rId4"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29.emf"/><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emf"/><Relationship Id="rId7" Type="http://schemas.openxmlformats.org/officeDocument/2006/relationships/image" Target="../media/image42.emf"/><Relationship Id="rId2" Type="http://schemas.openxmlformats.org/officeDocument/2006/relationships/image" Target="../media/image37.emf"/><Relationship Id="rId1" Type="http://schemas.openxmlformats.org/officeDocument/2006/relationships/image" Target="../media/image36.emf"/><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5659" cy="498056"/>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59" cy="498056"/>
          </a:xfrm>
          <a:prstGeom prst="rect">
            <a:avLst/>
          </a:prstGeom>
        </p:spPr>
        <p:txBody>
          <a:bodyPr vert="horz" lIns="91428" tIns="45714" rIns="91428" bIns="45714" rtlCol="0"/>
          <a:lstStyle>
            <a:lvl1pPr algn="r">
              <a:defRPr sz="1200"/>
            </a:lvl1pPr>
          </a:lstStyle>
          <a:p>
            <a:fld id="{E7F898C5-8FAE-4003-8442-7E16AEB5630D}" type="datetimeFigureOut">
              <a:rPr kumimoji="1" lang="ja-JP" altLang="en-US" smtClean="0"/>
              <a:t>2024/2/28</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261257" y="4777194"/>
            <a:ext cx="6114143" cy="3908614"/>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5"/>
            <a:ext cx="2945659" cy="498055"/>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59" cy="498055"/>
          </a:xfrm>
          <a:prstGeom prst="rect">
            <a:avLst/>
          </a:prstGeom>
        </p:spPr>
        <p:txBody>
          <a:bodyPr vert="horz" lIns="91428" tIns="45714" rIns="91428" bIns="45714" rtlCol="0" anchor="b"/>
          <a:lstStyle>
            <a:lvl1pPr algn="r">
              <a:defRPr sz="1200"/>
            </a:lvl1pPr>
          </a:lstStyle>
          <a:p>
            <a:fld id="{D818A28D-19BD-49A9-8BB0-BD388A2D9A7A}" type="slidenum">
              <a:rPr kumimoji="1" lang="ja-JP" altLang="en-US" smtClean="0"/>
              <a:t>‹#›</a:t>
            </a:fld>
            <a:endParaRPr kumimoji="1" lang="ja-JP" altLang="en-US"/>
          </a:p>
        </p:txBody>
      </p:sp>
    </p:spTree>
    <p:extLst>
      <p:ext uri="{BB962C8B-B14F-4D97-AF65-F5344CB8AC3E}">
        <p14:creationId xmlns:p14="http://schemas.microsoft.com/office/powerpoint/2010/main" val="8018036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pref.osaka.lg.jp/danjo/dv/detodv.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148.png"/></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1</a:t>
            </a:fld>
            <a:endParaRPr kumimoji="1" lang="ja-JP" altLang="en-US"/>
          </a:p>
        </p:txBody>
      </p:sp>
      <p:sp>
        <p:nvSpPr>
          <p:cNvPr id="3" name="ノート プレースホルダー 2">
            <a:extLst>
              <a:ext uri="{FF2B5EF4-FFF2-40B4-BE49-F238E27FC236}">
                <a16:creationId xmlns:a16="http://schemas.microsoft.com/office/drawing/2014/main" id="{A4982997-CC76-4539-9C8A-86C03FA03E9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654887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44500" y="688975"/>
            <a:ext cx="5951538" cy="3348038"/>
          </a:xfrm>
        </p:spPr>
      </p:sp>
      <p:sp>
        <p:nvSpPr>
          <p:cNvPr id="3" name="ノート プレースホルダー 2"/>
          <p:cNvSpPr>
            <a:spLocks noGrp="1"/>
          </p:cNvSpPr>
          <p:nvPr>
            <p:ph type="body" idx="1"/>
          </p:nvPr>
        </p:nvSpPr>
        <p:spPr>
          <a:xfrm>
            <a:off x="422276" y="4220180"/>
            <a:ext cx="5953125" cy="4762794"/>
          </a:xfrm>
        </p:spPr>
        <p:txBody>
          <a:bodyPr/>
          <a:lstStyle/>
          <a:p>
            <a:r>
              <a:rPr kumimoji="1" lang="en-US" altLang="ja-JP" dirty="0"/>
              <a:t>【</a:t>
            </a:r>
            <a:r>
              <a:rPr kumimoji="1" lang="ja-JP" altLang="en-US" dirty="0"/>
              <a:t>ねらい</a:t>
            </a:r>
            <a:r>
              <a:rPr kumimoji="1" lang="en-US" altLang="ja-JP" dirty="0"/>
              <a:t>】</a:t>
            </a:r>
          </a:p>
          <a:p>
            <a:r>
              <a:rPr lang="ja-JP" altLang="en-US" dirty="0"/>
              <a:t>・ジェンダーギャップ指数の分野ごとの順位を見て、「政治」「経済」の分野の順位が特に低いことが、日本のジェンダーギャップ指数の順位を下げている理由であることを理解する。</a:t>
            </a:r>
            <a:endParaRPr lang="en-US" altLang="ja-JP" dirty="0"/>
          </a:p>
          <a:p>
            <a:r>
              <a:rPr kumimoji="1" lang="ja-JP" altLang="en-US" dirty="0"/>
              <a:t>・会社での会議</a:t>
            </a:r>
            <a:r>
              <a:rPr lang="ja-JP" altLang="en-US" dirty="0"/>
              <a:t>風景のイラストを見て、女性の割合が低いこと、上司が男性であることなどに気づく。</a:t>
            </a:r>
            <a:endParaRPr lang="en-US" altLang="ja-JP" dirty="0"/>
          </a:p>
          <a:p>
            <a:r>
              <a:rPr kumimoji="1" lang="ja-JP" altLang="en-US" dirty="0"/>
              <a:t>・議会のイラストを見て、議員（政治分野）における女性割合</a:t>
            </a:r>
            <a:r>
              <a:rPr lang="ja-JP" altLang="en-US" dirty="0"/>
              <a:t>の</a:t>
            </a:r>
            <a:r>
              <a:rPr kumimoji="1" lang="ja-JP" altLang="en-US" dirty="0"/>
              <a:t>低さに気づく。</a:t>
            </a:r>
            <a:endParaRPr kumimoji="1" lang="en-US" altLang="ja-JP" dirty="0"/>
          </a:p>
          <a:p>
            <a:pPr>
              <a:lnSpc>
                <a:spcPts val="700"/>
              </a:lnSpc>
            </a:pPr>
            <a:endParaRPr lang="en-US" altLang="ja-JP" dirty="0"/>
          </a:p>
          <a:p>
            <a:r>
              <a:rPr kumimoji="1" lang="en-US" altLang="ja-JP" dirty="0"/>
              <a:t>【</a:t>
            </a:r>
            <a:r>
              <a:rPr kumimoji="1" lang="ja-JP" altLang="en-US" dirty="0"/>
              <a:t>留意点</a:t>
            </a:r>
            <a:r>
              <a:rPr kumimoji="1" lang="en-US" altLang="ja-JP" dirty="0"/>
              <a:t>】</a:t>
            </a:r>
          </a:p>
          <a:p>
            <a:r>
              <a:rPr lang="ja-JP" altLang="en-US" dirty="0"/>
              <a:t>≪ジェンダーギャップ指数の各分野ごとの状況≫</a:t>
            </a:r>
            <a:endParaRPr kumimoji="1" lang="en-US" altLang="ja-JP" dirty="0"/>
          </a:p>
          <a:p>
            <a:r>
              <a:rPr lang="ja-JP" altLang="en-US" dirty="0"/>
              <a:t>・「経済」：</a:t>
            </a:r>
            <a:r>
              <a:rPr lang="en-US" altLang="ja-JP" dirty="0"/>
              <a:t>123</a:t>
            </a:r>
            <a:r>
              <a:rPr lang="ja-JP" altLang="en-US" dirty="0"/>
              <a:t>位　</a:t>
            </a:r>
            <a:r>
              <a:rPr lang="en-US" altLang="ja-JP" dirty="0"/>
              <a:t>0.561</a:t>
            </a:r>
            <a:r>
              <a:rPr lang="ja-JP" altLang="en-US" dirty="0"/>
              <a:t>ポイント　</a:t>
            </a:r>
            <a:endParaRPr lang="en-US" altLang="ja-JP" dirty="0"/>
          </a:p>
          <a:p>
            <a:r>
              <a:rPr lang="ja-JP" altLang="en-US" dirty="0"/>
              <a:t>　特に男女間賃金格差、管理職比率の低さが原因で、低い順位となった。</a:t>
            </a:r>
            <a:endParaRPr lang="en-US" altLang="ja-JP" dirty="0"/>
          </a:p>
          <a:p>
            <a:pPr>
              <a:lnSpc>
                <a:spcPts val="700"/>
              </a:lnSpc>
            </a:pPr>
            <a:endParaRPr kumimoji="1" lang="en-US" altLang="ja-JP" dirty="0"/>
          </a:p>
          <a:p>
            <a:r>
              <a:rPr kumimoji="1" lang="ja-JP" altLang="en-US" dirty="0"/>
              <a:t>・「教育」：</a:t>
            </a:r>
            <a:r>
              <a:rPr kumimoji="1" lang="en-US" altLang="ja-JP" dirty="0"/>
              <a:t>47</a:t>
            </a:r>
            <a:r>
              <a:rPr kumimoji="1" lang="ja-JP" altLang="en-US" dirty="0"/>
              <a:t>位　　</a:t>
            </a:r>
            <a:r>
              <a:rPr kumimoji="1" lang="en-US" altLang="ja-JP" dirty="0"/>
              <a:t>0.997</a:t>
            </a:r>
            <a:r>
              <a:rPr kumimoji="1" lang="ja-JP" altLang="en-US" dirty="0"/>
              <a:t>ポイント　</a:t>
            </a:r>
            <a:endParaRPr kumimoji="1" lang="en-US" altLang="ja-JP" dirty="0"/>
          </a:p>
          <a:p>
            <a:r>
              <a:rPr lang="ja-JP" altLang="en-US" dirty="0"/>
              <a:t>　</a:t>
            </a:r>
            <a:r>
              <a:rPr lang="en-US" altLang="ja-JP" dirty="0"/>
              <a:t>2022</a:t>
            </a:r>
            <a:r>
              <a:rPr lang="ja-JP" altLang="en-US" dirty="0"/>
              <a:t>年は１位。</a:t>
            </a:r>
            <a:r>
              <a:rPr lang="en-US" altLang="ja-JP" dirty="0"/>
              <a:t>2023</a:t>
            </a:r>
            <a:r>
              <a:rPr lang="ja-JP" altLang="en-US" dirty="0"/>
              <a:t>年は</a:t>
            </a:r>
            <a:r>
              <a:rPr lang="ja-JP" altLang="en-US" b="0" i="0" dirty="0">
                <a:solidFill>
                  <a:srgbClr val="333333"/>
                </a:solidFill>
                <a:effectLst/>
                <a:latin typeface="Noto Sans JP"/>
              </a:rPr>
              <a:t>前回データがなかった</a:t>
            </a:r>
            <a:r>
              <a:rPr lang="ja-JP" altLang="en-US" b="0" i="0" u="none" strike="noStrike" dirty="0">
                <a:solidFill>
                  <a:srgbClr val="333333"/>
                </a:solidFill>
                <a:effectLst/>
                <a:latin typeface="Noto Sans JP"/>
              </a:rPr>
              <a:t>高等教育就学率の男女比が加わったことでスコアと順位を落とした。</a:t>
            </a:r>
            <a:endParaRPr lang="en-US" altLang="ja-JP" dirty="0"/>
          </a:p>
          <a:p>
            <a:endParaRPr kumimoji="1" lang="en-US" altLang="ja-JP" dirty="0"/>
          </a:p>
          <a:p>
            <a:r>
              <a:rPr lang="ja-JP" altLang="en-US" dirty="0"/>
              <a:t>・「健康」：</a:t>
            </a:r>
            <a:r>
              <a:rPr lang="en-US" altLang="ja-JP" dirty="0"/>
              <a:t>59</a:t>
            </a:r>
            <a:r>
              <a:rPr lang="ja-JP" altLang="en-US" dirty="0"/>
              <a:t>位　</a:t>
            </a:r>
            <a:r>
              <a:rPr lang="en-US" altLang="ja-JP" dirty="0"/>
              <a:t>0.973</a:t>
            </a:r>
            <a:r>
              <a:rPr lang="ja-JP" altLang="en-US" dirty="0"/>
              <a:t>ポイント　</a:t>
            </a:r>
            <a:endParaRPr lang="en-US" altLang="ja-JP" dirty="0"/>
          </a:p>
          <a:p>
            <a:r>
              <a:rPr lang="en-US" altLang="ja-JP" dirty="0"/>
              <a:t> </a:t>
            </a:r>
            <a:r>
              <a:rPr lang="ja-JP" altLang="en-US" dirty="0"/>
              <a:t>　女性の平均寿命が男性を上回っているなどの影響で</a:t>
            </a:r>
            <a:r>
              <a:rPr lang="en-US" altLang="ja-JP" dirty="0"/>
              <a:t>59</a:t>
            </a:r>
            <a:r>
              <a:rPr lang="ja-JP" altLang="en-US" dirty="0"/>
              <a:t>位となった。</a:t>
            </a:r>
            <a:endParaRPr lang="en-US" altLang="ja-JP" dirty="0"/>
          </a:p>
          <a:p>
            <a:pPr>
              <a:lnSpc>
                <a:spcPts val="700"/>
              </a:lnSpc>
            </a:pPr>
            <a:endParaRPr lang="en-US" altLang="ja-JP" dirty="0"/>
          </a:p>
          <a:p>
            <a:r>
              <a:rPr lang="ja-JP" altLang="en-US" dirty="0"/>
              <a:t>・「政治」：</a:t>
            </a:r>
            <a:r>
              <a:rPr lang="en-US" altLang="ja-JP" dirty="0"/>
              <a:t>138</a:t>
            </a:r>
            <a:r>
              <a:rPr lang="ja-JP" altLang="en-US" dirty="0"/>
              <a:t>位　</a:t>
            </a:r>
            <a:r>
              <a:rPr lang="en-US" altLang="ja-JP" dirty="0"/>
              <a:t>0.057</a:t>
            </a:r>
            <a:r>
              <a:rPr lang="ja-JP" altLang="en-US" dirty="0"/>
              <a:t>ポイント</a:t>
            </a:r>
            <a:endParaRPr lang="en-US" altLang="ja-JP" dirty="0"/>
          </a:p>
          <a:p>
            <a:r>
              <a:rPr lang="ja-JP" altLang="en-US" dirty="0"/>
              <a:t>　議員に占める女性割合の少なさ、過去に女性首相がいなかったことにより低い順位となった。</a:t>
            </a:r>
            <a:endParaRPr lang="en-US" altLang="ja-JP" dirty="0"/>
          </a:p>
          <a:p>
            <a:endParaRPr lang="en-US" altLang="ja-JP" dirty="0"/>
          </a:p>
          <a:p>
            <a:r>
              <a:rPr lang="en-US" altLang="ja-JP" dirty="0"/>
              <a:t> </a:t>
            </a:r>
          </a:p>
          <a:p>
            <a:r>
              <a:rPr lang="ja-JP" altLang="en-US" dirty="0"/>
              <a:t>　　</a:t>
            </a:r>
            <a:endParaRPr kumimoji="1" lang="ja-JP" altLang="en-US" dirty="0"/>
          </a:p>
        </p:txBody>
      </p:sp>
      <p:sp>
        <p:nvSpPr>
          <p:cNvPr id="4" name="スライド番号プレースホルダー 3"/>
          <p:cNvSpPr>
            <a:spLocks noGrp="1"/>
          </p:cNvSpPr>
          <p:nvPr>
            <p:ph type="sldNum" sz="quarter" idx="10"/>
          </p:nvPr>
        </p:nvSpPr>
        <p:spPr>
          <a:xfrm>
            <a:off x="3591021" y="9159267"/>
            <a:ext cx="2945659" cy="498055"/>
          </a:xfrm>
        </p:spPr>
        <p:txBody>
          <a:bodyPr/>
          <a:lstStyle/>
          <a:p>
            <a:fld id="{D818A28D-19BD-49A9-8BB0-BD388A2D9A7A}" type="slidenum">
              <a:rPr kumimoji="1" lang="ja-JP" altLang="en-US" smtClean="0"/>
              <a:t>10</a:t>
            </a:fld>
            <a:endParaRPr kumimoji="1" lang="ja-JP" altLang="en-US" dirty="0"/>
          </a:p>
        </p:txBody>
      </p:sp>
    </p:spTree>
    <p:extLst>
      <p:ext uri="{BB962C8B-B14F-4D97-AF65-F5344CB8AC3E}">
        <p14:creationId xmlns:p14="http://schemas.microsoft.com/office/powerpoint/2010/main" val="130970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ねらい</a:t>
            </a:r>
            <a:r>
              <a:rPr kumimoji="1" lang="en-US" altLang="ja-JP" dirty="0"/>
              <a:t>】</a:t>
            </a:r>
          </a:p>
          <a:p>
            <a:r>
              <a:rPr lang="ja-JP" altLang="en-US" dirty="0"/>
              <a:t>・女性の就業率は、出産・子育て期に低下し、その後、回復する</a:t>
            </a:r>
            <a:r>
              <a:rPr lang="en-US" altLang="ja-JP" dirty="0"/>
              <a:t>M</a:t>
            </a:r>
            <a:r>
              <a:rPr lang="ja-JP" altLang="en-US" dirty="0"/>
              <a:t>字カーブを描いていることを知り、その理由について考える。</a:t>
            </a:r>
            <a:endParaRPr lang="en-US" altLang="ja-JP" dirty="0"/>
          </a:p>
          <a:p>
            <a:r>
              <a:rPr lang="ja-JP" altLang="en-US" dirty="0"/>
              <a:t>・働く場における男女の賃金格差があることを知り、その理由について考える。</a:t>
            </a:r>
            <a:endParaRPr lang="en-US" altLang="ja-JP" dirty="0"/>
          </a:p>
          <a:p>
            <a:endParaRPr lang="en-US" altLang="ja-JP" dirty="0"/>
          </a:p>
          <a:p>
            <a:r>
              <a:rPr lang="en-US" altLang="ja-JP" dirty="0"/>
              <a:t>【</a:t>
            </a:r>
            <a:r>
              <a:rPr lang="ja-JP" altLang="en-US" dirty="0"/>
              <a:t>留意点 </a:t>
            </a:r>
            <a:r>
              <a:rPr lang="en-US" altLang="ja-JP" dirty="0"/>
              <a:t>】</a:t>
            </a:r>
          </a:p>
          <a:p>
            <a:r>
              <a:rPr lang="ja-JP" altLang="en-US" dirty="0"/>
              <a:t>・女性の就業率が、出産・子育て期に低下する</a:t>
            </a:r>
            <a:r>
              <a:rPr lang="en-US" altLang="ja-JP" dirty="0"/>
              <a:t>M</a:t>
            </a:r>
            <a:r>
              <a:rPr lang="ja-JP" altLang="en-US" dirty="0"/>
              <a:t>字カーブの谷は緩やかになっているものの、完全に解消されてはいない。</a:t>
            </a:r>
            <a:endParaRPr lang="en-US" altLang="ja-JP" dirty="0"/>
          </a:p>
          <a:p>
            <a:r>
              <a:rPr lang="ja-JP" altLang="en-US" dirty="0"/>
              <a:t>・企業における男女間の賃金格差の原因として、女性の非正規比率の高さ、平均勤続年数の違い等が指摘されている。</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11</a:t>
            </a:fld>
            <a:endParaRPr kumimoji="1" lang="ja-JP" altLang="en-US"/>
          </a:p>
        </p:txBody>
      </p:sp>
    </p:spTree>
    <p:extLst>
      <p:ext uri="{BB962C8B-B14F-4D97-AF65-F5344CB8AC3E}">
        <p14:creationId xmlns:p14="http://schemas.microsoft.com/office/powerpoint/2010/main" val="1974240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22276" y="4777194"/>
            <a:ext cx="5768975" cy="3908614"/>
          </a:xfrm>
        </p:spPr>
        <p:txBody>
          <a:bodyPr/>
          <a:lstStyle/>
          <a:p>
            <a:r>
              <a:rPr kumimoji="1" lang="en-US" altLang="ja-JP" dirty="0"/>
              <a:t>【</a:t>
            </a:r>
            <a:r>
              <a:rPr kumimoji="1" lang="ja-JP" altLang="en-US" dirty="0"/>
              <a:t>ねらい</a:t>
            </a:r>
            <a:r>
              <a:rPr kumimoji="1" lang="en-US" altLang="ja-JP" dirty="0"/>
              <a:t>】</a:t>
            </a:r>
          </a:p>
          <a:p>
            <a:r>
              <a:rPr lang="ja-JP" altLang="en-US" dirty="0"/>
              <a:t>・女性の非正規雇用労働者の割合が、男性を大幅に上回っていることを知る。</a:t>
            </a:r>
            <a:endParaRPr lang="en-US" altLang="ja-JP" dirty="0"/>
          </a:p>
          <a:p>
            <a:endParaRPr lang="en-US" altLang="ja-JP" dirty="0"/>
          </a:p>
          <a:p>
            <a:r>
              <a:rPr kumimoji="1" lang="en-US" altLang="ja-JP" dirty="0"/>
              <a:t>【</a:t>
            </a:r>
            <a:r>
              <a:rPr kumimoji="1" lang="ja-JP" altLang="en-US" dirty="0"/>
              <a:t>留意点</a:t>
            </a:r>
            <a:r>
              <a:rPr kumimoji="1" lang="en-US" altLang="ja-JP" dirty="0"/>
              <a:t>】</a:t>
            </a:r>
          </a:p>
          <a:p>
            <a:r>
              <a:rPr lang="ja-JP" altLang="en-US" dirty="0"/>
              <a:t>・女性の非正規雇用労働者割合が男性を大幅に上回っている背景として、女性は出産・育児を理由に、いったん離職し、その後の再就職では非正規雇用に就く場合が多いことなどが挙げられる。</a:t>
            </a:r>
            <a:endParaRPr lang="en-US" altLang="ja-JP" dirty="0"/>
          </a:p>
          <a:p>
            <a:r>
              <a:rPr lang="ja-JP" altLang="en-US" dirty="0"/>
              <a:t>・女性の就業率は増加しているが、働く女性の半分以上が非正規雇用である（ただし様々な働き方があることに十分配慮する）。</a:t>
            </a:r>
            <a:endParaRPr lang="en-US" altLang="ja-JP" dirty="0"/>
          </a:p>
          <a:p>
            <a:endParaRPr kumimoji="1" lang="en-US" altLang="ja-JP" dirty="0"/>
          </a:p>
          <a:p>
            <a:endParaRPr lang="en-US" altLang="ja-JP" dirty="0"/>
          </a:p>
          <a:p>
            <a:r>
              <a:rPr kumimoji="1" lang="ja-JP" altLang="en-US" dirty="0"/>
              <a:t>　</a:t>
            </a:r>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12</a:t>
            </a:fld>
            <a:endParaRPr kumimoji="1" lang="ja-JP" altLang="en-US"/>
          </a:p>
        </p:txBody>
      </p:sp>
    </p:spTree>
    <p:extLst>
      <p:ext uri="{BB962C8B-B14F-4D97-AF65-F5344CB8AC3E}">
        <p14:creationId xmlns:p14="http://schemas.microsoft.com/office/powerpoint/2010/main" val="2022421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lang="ja-JP" altLang="en-US" dirty="0"/>
              <a:t>ねらい</a:t>
            </a:r>
            <a:r>
              <a:rPr lang="en-US" altLang="ja-JP" dirty="0"/>
              <a:t>】</a:t>
            </a:r>
          </a:p>
          <a:p>
            <a:r>
              <a:rPr kumimoji="1" lang="ja-JP" altLang="en-US" dirty="0"/>
              <a:t>・一週間に</a:t>
            </a:r>
            <a:r>
              <a:rPr kumimoji="1" lang="en-US" altLang="ja-JP" dirty="0"/>
              <a:t>60</a:t>
            </a:r>
            <a:r>
              <a:rPr kumimoji="1" lang="ja-JP" altLang="en-US" dirty="0"/>
              <a:t>時間以上働く人の割合を年代別・性別で見ると、男性の割合が女性の割合を上回っていることを知る。</a:t>
            </a:r>
            <a:endParaRPr kumimoji="1" lang="en-US" altLang="ja-JP" dirty="0"/>
          </a:p>
          <a:p>
            <a:r>
              <a:rPr lang="ja-JP" altLang="en-US" dirty="0"/>
              <a:t>・特に子育て期にある</a:t>
            </a:r>
            <a:r>
              <a:rPr lang="en-US" altLang="ja-JP" dirty="0"/>
              <a:t>30</a:t>
            </a:r>
            <a:r>
              <a:rPr lang="ja-JP" altLang="en-US" dirty="0"/>
              <a:t>代、</a:t>
            </a:r>
            <a:r>
              <a:rPr lang="en-US" altLang="ja-JP" dirty="0"/>
              <a:t>40</a:t>
            </a:r>
            <a:r>
              <a:rPr lang="ja-JP" altLang="en-US" dirty="0"/>
              <a:t>代の男性において、女性や他の年代の男性に比べ高い水準となっていることを知る。</a:t>
            </a:r>
            <a:endParaRPr lang="en-US" altLang="ja-JP" dirty="0"/>
          </a:p>
          <a:p>
            <a:endParaRPr kumimoji="1" lang="en-US" altLang="ja-JP" dirty="0"/>
          </a:p>
          <a:p>
            <a:r>
              <a:rPr lang="en-US" altLang="ja-JP" dirty="0"/>
              <a:t>【</a:t>
            </a:r>
            <a:r>
              <a:rPr lang="ja-JP" altLang="en-US" dirty="0"/>
              <a:t>留意点</a:t>
            </a:r>
            <a:r>
              <a:rPr lang="en-US" altLang="ja-JP" dirty="0"/>
              <a:t>】</a:t>
            </a:r>
          </a:p>
          <a:p>
            <a:r>
              <a:rPr kumimoji="1" lang="ja-JP" altLang="en-US" dirty="0"/>
              <a:t>・</a:t>
            </a:r>
            <a:r>
              <a:rPr lang="ja-JP" altLang="ja-JP" dirty="0"/>
              <a:t>長時間労働は男性の家事</a:t>
            </a:r>
            <a:r>
              <a:rPr lang="ja-JP" altLang="en-US" dirty="0"/>
              <a:t>や</a:t>
            </a:r>
            <a:r>
              <a:rPr lang="ja-JP" altLang="ja-JP" dirty="0"/>
              <a:t>育児、介護等への積極的な参画を困難にしてい</a:t>
            </a:r>
            <a:r>
              <a:rPr lang="ja-JP" altLang="en-US" dirty="0"/>
              <a:t>る</a:t>
            </a:r>
            <a:r>
              <a:rPr lang="ja-JP" altLang="ja-JP" dirty="0"/>
              <a:t>。その結果、家事や育児、介護等の負担が女性に偏り、女性の就業継続の阻害要因ともなって</a:t>
            </a:r>
            <a:r>
              <a:rPr lang="ja-JP" altLang="en-US" dirty="0"/>
              <a:t>いる</a:t>
            </a:r>
            <a:r>
              <a:rPr lang="ja-JP" altLang="ja-JP" dirty="0"/>
              <a:t>。</a:t>
            </a:r>
            <a:endParaRPr lang="en-US" altLang="ja-JP" dirty="0"/>
          </a:p>
          <a:p>
            <a:r>
              <a:rPr lang="ja-JP" altLang="en-US" dirty="0"/>
              <a:t>・</a:t>
            </a:r>
            <a:r>
              <a:rPr lang="ja-JP" altLang="ja-JP" dirty="0"/>
              <a:t>働く場において、恒常的な長時間労働や転勤等を当然とする働き方を見直し、個々の事情やライフステージに応じた</a:t>
            </a:r>
            <a:r>
              <a:rPr lang="ja-JP" altLang="en-US" dirty="0"/>
              <a:t>多様で</a:t>
            </a:r>
            <a:r>
              <a:rPr lang="ja-JP" altLang="ja-JP" dirty="0"/>
              <a:t>柔軟な働き方がしやすい環境整備</a:t>
            </a:r>
            <a:r>
              <a:rPr lang="ja-JP" altLang="en-US" dirty="0"/>
              <a:t>が求められている</a:t>
            </a:r>
            <a:r>
              <a:rPr lang="ja-JP" altLang="ja-JP"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13</a:t>
            </a:fld>
            <a:endParaRPr kumimoji="1" lang="ja-JP" altLang="en-US"/>
          </a:p>
        </p:txBody>
      </p:sp>
    </p:spTree>
    <p:extLst>
      <p:ext uri="{BB962C8B-B14F-4D97-AF65-F5344CB8AC3E}">
        <p14:creationId xmlns:p14="http://schemas.microsoft.com/office/powerpoint/2010/main" val="2409498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ねらい</a:t>
            </a:r>
            <a:r>
              <a:rPr kumimoji="1" lang="en-US" altLang="ja-JP" dirty="0"/>
              <a:t>】</a:t>
            </a:r>
          </a:p>
          <a:p>
            <a:r>
              <a:rPr lang="ja-JP" altLang="en-US" dirty="0"/>
              <a:t>・「男だから〇〇がよい」「女だから□□が向いている」といった性別による固定的な考え方にこだわらず、幅広く進路を選択する力と豊かな職業観を身に付ける。</a:t>
            </a:r>
            <a:endParaRPr lang="en-US" altLang="ja-JP" dirty="0"/>
          </a:p>
          <a:p>
            <a:r>
              <a:rPr kumimoji="1" lang="ja-JP" altLang="en-US" dirty="0"/>
              <a:t>・「男性の仕事」「女性の仕事」というようにみえても、殆どの仕事は「性別は関係ない仕事」であることに気づく。</a:t>
            </a:r>
            <a:endParaRPr kumimoji="1" lang="en-US" altLang="ja-JP" dirty="0"/>
          </a:p>
          <a:p>
            <a:r>
              <a:rPr lang="ja-JP" altLang="en-US" dirty="0"/>
              <a:t>・性別による思い込みや決めつけで選択の幅を狭めていないか確認する。</a:t>
            </a:r>
            <a:endParaRPr kumimoji="1" lang="en-US" altLang="ja-JP" dirty="0"/>
          </a:p>
          <a:p>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14</a:t>
            </a:fld>
            <a:endParaRPr kumimoji="1" lang="ja-JP" altLang="en-US"/>
          </a:p>
        </p:txBody>
      </p:sp>
    </p:spTree>
    <p:extLst>
      <p:ext uri="{BB962C8B-B14F-4D97-AF65-F5344CB8AC3E}">
        <p14:creationId xmlns:p14="http://schemas.microsoft.com/office/powerpoint/2010/main" val="417381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ねらい</a:t>
            </a:r>
            <a:r>
              <a:rPr kumimoji="1" lang="en-US" altLang="ja-JP" dirty="0"/>
              <a:t>】</a:t>
            </a:r>
          </a:p>
          <a:p>
            <a:r>
              <a:rPr lang="ja-JP" altLang="en-US" dirty="0"/>
              <a:t>・家族の構成員が互いに協力し、共に家庭生活の担い手となることが必要であることを理解する。</a:t>
            </a:r>
            <a:endParaRPr lang="en-US" altLang="ja-JP" dirty="0"/>
          </a:p>
          <a:p>
            <a:r>
              <a:rPr lang="ja-JP" altLang="en-US" dirty="0"/>
              <a:t>・自分の家庭における性別役割分担意識について考える。</a:t>
            </a:r>
            <a:endParaRPr lang="en-US" altLang="ja-JP" dirty="0"/>
          </a:p>
          <a:p>
            <a:r>
              <a:rPr lang="ja-JP" altLang="en-US" dirty="0"/>
              <a:t>・自分も家族の一員として家の仕事を分担し、担おうとする意欲を育てることで、家庭生活面での自立ができるようになる。</a:t>
            </a:r>
            <a:endParaRPr lang="en-US" altLang="ja-JP" dirty="0"/>
          </a:p>
          <a:p>
            <a:endParaRPr lang="en-US" altLang="ja-JP" dirty="0"/>
          </a:p>
          <a:p>
            <a:r>
              <a:rPr lang="en-US" altLang="ja-JP" dirty="0"/>
              <a:t>【</a:t>
            </a:r>
            <a:r>
              <a:rPr lang="ja-JP" altLang="en-US" dirty="0"/>
              <a:t>留意点</a:t>
            </a:r>
            <a:r>
              <a:rPr lang="en-US" altLang="ja-JP" dirty="0"/>
              <a:t>】</a:t>
            </a:r>
          </a:p>
          <a:p>
            <a:r>
              <a:rPr lang="ja-JP" altLang="en-US" dirty="0"/>
              <a:t>・様々な家族・家庭のあり方があることに十分配慮する。</a:t>
            </a:r>
            <a:endParaRPr lang="en-US" altLang="ja-JP"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15</a:t>
            </a:fld>
            <a:endParaRPr kumimoji="1" lang="ja-JP" altLang="en-US"/>
          </a:p>
        </p:txBody>
      </p:sp>
    </p:spTree>
    <p:extLst>
      <p:ext uri="{BB962C8B-B14F-4D97-AF65-F5344CB8AC3E}">
        <p14:creationId xmlns:p14="http://schemas.microsoft.com/office/powerpoint/2010/main" val="1507082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ねらい</a:t>
            </a:r>
            <a:r>
              <a:rPr kumimoji="1" lang="en-US" altLang="ja-JP" dirty="0"/>
              <a:t>】</a:t>
            </a:r>
          </a:p>
          <a:p>
            <a:r>
              <a:rPr lang="ja-JP" altLang="en-US" dirty="0"/>
              <a:t>・諸外国と比較すると、</a:t>
            </a:r>
            <a:r>
              <a:rPr lang="en-US" altLang="ja-JP" dirty="0"/>
              <a:t>6</a:t>
            </a:r>
            <a:r>
              <a:rPr lang="ja-JP" altLang="en-US" dirty="0"/>
              <a:t>歳未満の子どもを持つ日本の男性の家事・育児関連時間は極めて少ないことを知る。</a:t>
            </a:r>
            <a:endParaRPr lang="en-US" altLang="ja-JP" dirty="0"/>
          </a:p>
          <a:p>
            <a:r>
              <a:rPr lang="ja-JP" altLang="en-US" dirty="0"/>
              <a:t>・対する女性の家事・育児関連時間は諸外国に比べ多いことを知る。</a:t>
            </a:r>
            <a:endParaRPr lang="en-US" altLang="ja-JP" dirty="0"/>
          </a:p>
          <a:p>
            <a:r>
              <a:rPr kumimoji="1" lang="ja-JP" altLang="en-US" dirty="0"/>
              <a:t>・日本において、男女間の家事・育児関連時間に大きな隔たりがある理由を考える。</a:t>
            </a:r>
            <a:endParaRPr kumimoji="1" lang="en-US" altLang="ja-JP" dirty="0"/>
          </a:p>
          <a:p>
            <a:endParaRPr lang="en-US" altLang="ja-JP" dirty="0"/>
          </a:p>
          <a:p>
            <a:r>
              <a:rPr kumimoji="1" lang="en-US" altLang="ja-JP" dirty="0"/>
              <a:t>【</a:t>
            </a:r>
            <a:r>
              <a:rPr kumimoji="1" lang="ja-JP" altLang="en-US" dirty="0"/>
              <a:t>留意点</a:t>
            </a:r>
            <a:r>
              <a:rPr kumimoji="1" lang="en-US" altLang="ja-JP" dirty="0"/>
              <a:t>】</a:t>
            </a:r>
          </a:p>
          <a:p>
            <a:r>
              <a:rPr lang="ja-JP" altLang="en-US" dirty="0"/>
              <a:t>・子育て期の男性の多くが、長時間労働をしている現状があることに触れ、男性の家事・育児関連時間が少ない背景には、固定的な性別役割分担意識の他に、厳しい労働環境があることへの気づきを促す。</a:t>
            </a:r>
            <a:endParaRPr lang="en-US" altLang="ja-JP" dirty="0"/>
          </a:p>
          <a:p>
            <a:r>
              <a:rPr lang="ja-JP" altLang="en-US" dirty="0"/>
              <a:t>・</a:t>
            </a:r>
            <a:r>
              <a:rPr lang="ja-JP" altLang="ja-JP" dirty="0"/>
              <a:t>男性が家事、育児等に主体的に取り組むことは、女性の就業継続</a:t>
            </a:r>
            <a:r>
              <a:rPr lang="ja-JP" altLang="en-US" dirty="0"/>
              <a:t>だけではなく</a:t>
            </a:r>
            <a:r>
              <a:rPr lang="ja-JP" altLang="ja-JP" dirty="0"/>
              <a:t>、男性の家庭、地域、個人の生活等の充実につなが</a:t>
            </a:r>
            <a:r>
              <a:rPr lang="ja-JP" altLang="en-US" dirty="0"/>
              <a:t>る</a:t>
            </a:r>
            <a:r>
              <a:rPr lang="ja-JP" altLang="ja-JP" dirty="0"/>
              <a:t>と考えられ</a:t>
            </a:r>
            <a:r>
              <a:rPr lang="ja-JP" altLang="en-US" dirty="0"/>
              <a:t>る</a:t>
            </a:r>
            <a:r>
              <a:rPr lang="ja-JP" altLang="ja-JP" dirty="0"/>
              <a:t>。</a:t>
            </a:r>
            <a:r>
              <a:rPr lang="ja-JP" altLang="en-US" dirty="0"/>
              <a:t>そのためには、</a:t>
            </a:r>
            <a:r>
              <a:rPr lang="ja-JP" altLang="ja-JP" dirty="0"/>
              <a:t>長時間労働の是正等のワーク・ライフ・バランスの推進に向けた取組が不可欠</a:t>
            </a:r>
            <a:r>
              <a:rPr lang="ja-JP" altLang="en-US" dirty="0"/>
              <a:t>である</a:t>
            </a:r>
            <a:r>
              <a:rPr lang="ja-JP" altLang="ja-JP" dirty="0"/>
              <a:t>。</a:t>
            </a:r>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16</a:t>
            </a:fld>
            <a:endParaRPr kumimoji="1" lang="ja-JP" altLang="en-US"/>
          </a:p>
        </p:txBody>
      </p:sp>
    </p:spTree>
    <p:extLst>
      <p:ext uri="{BB962C8B-B14F-4D97-AF65-F5344CB8AC3E}">
        <p14:creationId xmlns:p14="http://schemas.microsoft.com/office/powerpoint/2010/main" val="4027245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ねらい</a:t>
            </a:r>
            <a:r>
              <a:rPr kumimoji="1" lang="en-US" altLang="ja-JP" dirty="0"/>
              <a:t>】</a:t>
            </a:r>
          </a:p>
          <a:p>
            <a:r>
              <a:rPr lang="ja-JP" altLang="en-US" dirty="0"/>
              <a:t>・自分の中に、「男だから」「女だから」といった性別による思いこみや、決めつけがないかどうかを考え、確かめあい、無意識のうちに根付いた偏見に気づく。</a:t>
            </a:r>
            <a:endParaRPr lang="en-US" altLang="ja-JP" dirty="0"/>
          </a:p>
          <a:p>
            <a:endParaRPr lang="en-US" altLang="ja-JP" dirty="0"/>
          </a:p>
          <a:p>
            <a:r>
              <a:rPr kumimoji="1" lang="en-US" altLang="ja-JP" dirty="0"/>
              <a:t>【</a:t>
            </a:r>
            <a:r>
              <a:rPr kumimoji="1" lang="ja-JP" altLang="en-US" dirty="0"/>
              <a:t>留意点</a:t>
            </a:r>
            <a:r>
              <a:rPr kumimoji="1" lang="en-US" altLang="ja-JP" dirty="0"/>
              <a:t>】</a:t>
            </a:r>
          </a:p>
          <a:p>
            <a:r>
              <a:rPr lang="ja-JP" altLang="en-US" dirty="0"/>
              <a:t>・「男の子は外で活発に遊ぶのが好き」「女の子は人形遊びが好き」「授業参観に行くのは母親の役割」など、性別によるイメージや役割の固定化は、一人ひとりの個性の伸長を阻む結果になることがある。</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17</a:t>
            </a:fld>
            <a:endParaRPr kumimoji="1" lang="ja-JP" altLang="en-US"/>
          </a:p>
        </p:txBody>
      </p:sp>
    </p:spTree>
    <p:extLst>
      <p:ext uri="{BB962C8B-B14F-4D97-AF65-F5344CB8AC3E}">
        <p14:creationId xmlns:p14="http://schemas.microsoft.com/office/powerpoint/2010/main" val="3370334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ー 2"/>
          <p:cNvSpPr>
            <a:spLocks noGrp="1"/>
          </p:cNvSpPr>
          <p:nvPr>
            <p:ph type="body" idx="1"/>
          </p:nvPr>
        </p:nvSpPr>
        <p:spPr bwMode="auto">
          <a:xfrm>
            <a:off x="392818" y="4917789"/>
            <a:ext cx="5982583" cy="45710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ねらい</a:t>
            </a:r>
            <a:r>
              <a:rPr lang="en-US" altLang="ja-JP" dirty="0"/>
              <a:t>】</a:t>
            </a:r>
          </a:p>
          <a:p>
            <a:r>
              <a:rPr lang="ja-JP" altLang="en-US" dirty="0"/>
              <a:t>・性別による役割の決めつけをしていないか確かめあい、性別役割分担意識に気づく。</a:t>
            </a:r>
            <a:endParaRPr lang="en-US" altLang="ja-JP" dirty="0"/>
          </a:p>
          <a:p>
            <a:endParaRPr lang="en-US" altLang="ja-JP" dirty="0"/>
          </a:p>
          <a:p>
            <a:r>
              <a:rPr lang="en-US" altLang="ja-JP" dirty="0"/>
              <a:t>【</a:t>
            </a:r>
            <a:r>
              <a:rPr lang="ja-JP" altLang="en-US" dirty="0"/>
              <a:t>留意点</a:t>
            </a:r>
            <a:r>
              <a:rPr lang="en-US" altLang="ja-JP" dirty="0"/>
              <a:t>】</a:t>
            </a:r>
          </a:p>
          <a:p>
            <a:r>
              <a:rPr lang="ja-JP" altLang="en-US" dirty="0"/>
              <a:t>・社会や家庭における男女の役割は時代とともに変化しており、男性の少ない分野、女性の少ない分野への女性、男性の参画は進みつつある。</a:t>
            </a:r>
            <a:endParaRPr lang="en-US" altLang="ja-JP" dirty="0"/>
          </a:p>
          <a:p>
            <a:r>
              <a:rPr lang="ja-JP" altLang="en-US" dirty="0"/>
              <a:t>・「男は仕事、女は家庭」、「女性は政治家や管理職に向いていない」といった決めつけは、固定的な性別役割分担意識を助長し、一人ひとりの個性や能力を発揮する機会を奪う要因になりかねないことに留意する。</a:t>
            </a:r>
            <a:endParaRPr lang="en-US" altLang="ja-JP" dirty="0"/>
          </a:p>
        </p:txBody>
      </p:sp>
      <p:sp>
        <p:nvSpPr>
          <p:cNvPr id="4" name="スライド番号プレースホルダー 3"/>
          <p:cNvSpPr>
            <a:spLocks noGrp="1"/>
          </p:cNvSpPr>
          <p:nvPr>
            <p:ph type="sldNum" sz="quarter" idx="5"/>
          </p:nvPr>
        </p:nvSpPr>
        <p:spPr/>
        <p:txBody>
          <a:bodyPr/>
          <a:lstStyle/>
          <a:p>
            <a:pPr>
              <a:defRPr/>
            </a:pPr>
            <a:fld id="{7BE7273A-91EC-471B-90C4-ACB628DD2D70}" type="slidenum">
              <a:rPr lang="ja-JP" altLang="en-US" smtClean="0"/>
              <a:pPr>
                <a:defRPr/>
              </a:pPr>
              <a:t>18</a:t>
            </a:fld>
            <a:endParaRPr lang="ja-JP" altLang="en-US"/>
          </a:p>
        </p:txBody>
      </p:sp>
    </p:spTree>
    <p:extLst>
      <p:ext uri="{BB962C8B-B14F-4D97-AF65-F5344CB8AC3E}">
        <p14:creationId xmlns:p14="http://schemas.microsoft.com/office/powerpoint/2010/main" val="414675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xfrm>
            <a:off x="422274" y="4942294"/>
            <a:ext cx="5953125" cy="39086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ねらい</a:t>
            </a:r>
            <a:r>
              <a:rPr lang="en-US" altLang="ja-JP" dirty="0"/>
              <a:t>】</a:t>
            </a:r>
          </a:p>
          <a:p>
            <a:r>
              <a:rPr lang="ja-JP" altLang="en-US" dirty="0"/>
              <a:t>・性別によるイメージの決めつけに気づき、固定的なイメージによる「男らしさ」「女らしさ」を押し付けない大切さを理解する。</a:t>
            </a:r>
            <a:endParaRPr lang="en-US" altLang="ja-JP" dirty="0"/>
          </a:p>
          <a:p>
            <a:endParaRPr lang="en-US" altLang="ja-JP" dirty="0"/>
          </a:p>
          <a:p>
            <a:r>
              <a:rPr lang="en-US" altLang="ja-JP" dirty="0"/>
              <a:t>【</a:t>
            </a:r>
            <a:r>
              <a:rPr lang="ja-JP" altLang="en-US" dirty="0"/>
              <a:t>留意点</a:t>
            </a:r>
            <a:r>
              <a:rPr lang="en-US" altLang="ja-JP" dirty="0"/>
              <a:t>】</a:t>
            </a:r>
          </a:p>
          <a:p>
            <a:r>
              <a:rPr lang="ja-JP" altLang="en-US" dirty="0"/>
              <a:t>・女性も男性も、その服装・外見、興味・関心、生活様式などが多様化している。性格や外見、趣味などはその人の個性であり、性別によって決まるものではない。</a:t>
            </a:r>
            <a:endParaRPr lang="en-US" altLang="ja-JP" dirty="0"/>
          </a:p>
          <a:p>
            <a:r>
              <a:rPr lang="ja-JP" altLang="en-US" dirty="0"/>
              <a:t>・性別に関わらず、自分らしく生きること、一人ひとりの多様な感性を認めあい、育ちあうことの重要性を伝える。</a:t>
            </a:r>
            <a:endParaRPr lang="en-US" altLang="ja-JP" dirty="0"/>
          </a:p>
          <a:p>
            <a:endParaRPr lang="en-US" altLang="ja-JP" dirty="0"/>
          </a:p>
          <a:p>
            <a:endParaRPr lang="en-US" altLang="ja-JP" sz="1000" dirty="0"/>
          </a:p>
          <a:p>
            <a:endParaRPr lang="en-US" altLang="ja-JP" sz="1000" dirty="0"/>
          </a:p>
          <a:p>
            <a:endParaRPr lang="en-US" altLang="ja-JP" sz="1000" dirty="0"/>
          </a:p>
          <a:p>
            <a:endParaRPr lang="en-US" altLang="ja-JP" sz="1000" dirty="0"/>
          </a:p>
          <a:p>
            <a:endParaRPr lang="en-US" altLang="ja-JP" sz="1000" dirty="0"/>
          </a:p>
        </p:txBody>
      </p:sp>
      <p:sp>
        <p:nvSpPr>
          <p:cNvPr id="4" name="スライド番号プレースホルダー 3"/>
          <p:cNvSpPr>
            <a:spLocks noGrp="1"/>
          </p:cNvSpPr>
          <p:nvPr>
            <p:ph type="sldNum" sz="quarter" idx="5"/>
          </p:nvPr>
        </p:nvSpPr>
        <p:spPr/>
        <p:txBody>
          <a:bodyPr/>
          <a:lstStyle/>
          <a:p>
            <a:pPr>
              <a:defRPr/>
            </a:pPr>
            <a:fld id="{94350709-BDA9-4756-AD04-A11F868324F9}" type="slidenum">
              <a:rPr lang="ja-JP" altLang="en-US" smtClean="0"/>
              <a:pPr>
                <a:defRPr/>
              </a:pPr>
              <a:t>19</a:t>
            </a:fld>
            <a:endParaRPr lang="ja-JP" altLang="en-US"/>
          </a:p>
        </p:txBody>
      </p:sp>
    </p:spTree>
    <p:extLst>
      <p:ext uri="{BB962C8B-B14F-4D97-AF65-F5344CB8AC3E}">
        <p14:creationId xmlns:p14="http://schemas.microsoft.com/office/powerpoint/2010/main" val="352954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2</a:t>
            </a:fld>
            <a:endParaRPr kumimoji="1" lang="ja-JP" altLang="en-US"/>
          </a:p>
        </p:txBody>
      </p:sp>
    </p:spTree>
    <p:extLst>
      <p:ext uri="{BB962C8B-B14F-4D97-AF65-F5344CB8AC3E}">
        <p14:creationId xmlns:p14="http://schemas.microsoft.com/office/powerpoint/2010/main" val="1166484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61257" y="4893308"/>
            <a:ext cx="6114143" cy="4723132"/>
          </a:xfrm>
        </p:spPr>
        <p:txBody>
          <a:bodyPr/>
          <a:lstStyle/>
          <a:p>
            <a:r>
              <a:rPr kumimoji="1" lang="en-US" altLang="ja-JP" dirty="0"/>
              <a:t>【</a:t>
            </a:r>
            <a:r>
              <a:rPr kumimoji="1" lang="ja-JP" altLang="en-US" dirty="0"/>
              <a:t>ねらい</a:t>
            </a:r>
            <a:r>
              <a:rPr kumimoji="1" lang="en-US" altLang="ja-JP" dirty="0"/>
              <a:t>】</a:t>
            </a:r>
          </a:p>
          <a:p>
            <a:r>
              <a:rPr lang="ja-JP" altLang="en-US" dirty="0"/>
              <a:t>・デート</a:t>
            </a:r>
            <a:r>
              <a:rPr lang="en-US" altLang="ja-JP" dirty="0"/>
              <a:t>DV</a:t>
            </a:r>
            <a:r>
              <a:rPr lang="ja-JP" altLang="en-US" dirty="0"/>
              <a:t>とは、交際相手に対する「心とからだへの暴力」であることを知る。</a:t>
            </a:r>
            <a:endParaRPr lang="en-US" altLang="ja-JP" dirty="0"/>
          </a:p>
          <a:p>
            <a:r>
              <a:rPr lang="ja-JP" altLang="en-US" dirty="0"/>
              <a:t>・暴力には、身体への暴力だけでなく、様々な種類があることを知る。</a:t>
            </a:r>
            <a:endParaRPr lang="en-US" altLang="ja-JP" dirty="0"/>
          </a:p>
          <a:p>
            <a:r>
              <a:rPr lang="ja-JP" altLang="en-US" dirty="0"/>
              <a:t>・被害に遭った場合に、信頼できる人に相談したり、学校や関係機関の相談窓口を活用するなど、適切に対応する力を身に付ける。</a:t>
            </a:r>
            <a:endParaRPr lang="en-US" altLang="ja-JP" dirty="0"/>
          </a:p>
          <a:p>
            <a:endParaRPr lang="en-US" altLang="ja-JP" dirty="0"/>
          </a:p>
          <a:p>
            <a:r>
              <a:rPr lang="en-US" altLang="ja-JP" dirty="0"/>
              <a:t>【</a:t>
            </a:r>
            <a:r>
              <a:rPr lang="ja-JP" altLang="en-US" dirty="0"/>
              <a:t>留意点</a:t>
            </a:r>
            <a:r>
              <a:rPr lang="en-US" altLang="ja-JP" dirty="0"/>
              <a:t>】</a:t>
            </a:r>
          </a:p>
          <a:p>
            <a:r>
              <a:rPr lang="ja-JP" altLang="en-US" dirty="0"/>
              <a:t>・交際相手から被害を受けている児童生徒がいる可能性があることを意識したうえで、授業を行う必要がある。</a:t>
            </a:r>
            <a:endParaRPr lang="en-US" altLang="ja-JP" dirty="0"/>
          </a:p>
          <a:p>
            <a:r>
              <a:rPr lang="ja-JP" altLang="en-US" dirty="0"/>
              <a:t>・デート</a:t>
            </a:r>
            <a:r>
              <a:rPr lang="en-US" altLang="ja-JP" dirty="0"/>
              <a:t>DV</a:t>
            </a:r>
            <a:r>
              <a:rPr lang="ja-JP" altLang="en-US" dirty="0"/>
              <a:t>には、身体的暴力、経済的暴力、精神的暴力、社会的暴力、性的暴力などがあり、これらの暴力が複合して起こっていることも多い。</a:t>
            </a:r>
            <a:endParaRPr lang="en-US" altLang="ja-JP" dirty="0"/>
          </a:p>
          <a:p>
            <a:r>
              <a:rPr lang="ja-JP" altLang="en-US" dirty="0"/>
              <a:t>・国の調査によると、交際相手がいる（いた）女性の約</a:t>
            </a:r>
            <a:r>
              <a:rPr lang="en-US" altLang="ja-JP" dirty="0"/>
              <a:t>8</a:t>
            </a:r>
            <a:r>
              <a:rPr lang="ja-JP" altLang="en-US" dirty="0"/>
              <a:t>人に</a:t>
            </a:r>
            <a:r>
              <a:rPr lang="en-US" altLang="ja-JP" dirty="0"/>
              <a:t>1</a:t>
            </a:r>
            <a:r>
              <a:rPr lang="ja-JP" altLang="en-US" dirty="0"/>
              <a:t>人（</a:t>
            </a:r>
            <a:r>
              <a:rPr lang="en-US" altLang="ja-JP" dirty="0"/>
              <a:t>16.7%</a:t>
            </a:r>
            <a:r>
              <a:rPr lang="ja-JP" altLang="en-US" dirty="0"/>
              <a:t>）、男性の約</a:t>
            </a:r>
            <a:r>
              <a:rPr lang="en-US" altLang="ja-JP" dirty="0"/>
              <a:t>12</a:t>
            </a:r>
            <a:r>
              <a:rPr lang="ja-JP" altLang="en-US" dirty="0"/>
              <a:t>人に</a:t>
            </a:r>
            <a:r>
              <a:rPr lang="en-US" altLang="ja-JP" dirty="0"/>
              <a:t>1</a:t>
            </a:r>
            <a:r>
              <a:rPr lang="ja-JP" altLang="en-US" dirty="0"/>
              <a:t>人（</a:t>
            </a:r>
            <a:r>
              <a:rPr lang="en-US" altLang="ja-JP" dirty="0"/>
              <a:t>8.1%</a:t>
            </a:r>
            <a:r>
              <a:rPr lang="ja-JP" altLang="en-US" dirty="0"/>
              <a:t>）が、交際相手からの暴力を受けており、デート</a:t>
            </a:r>
            <a:r>
              <a:rPr lang="en-US" altLang="ja-JP" dirty="0"/>
              <a:t>DV</a:t>
            </a:r>
            <a:r>
              <a:rPr lang="ja-JP" altLang="en-US" dirty="0"/>
              <a:t>は、身近に起こっている問題である（令和</a:t>
            </a:r>
            <a:r>
              <a:rPr lang="en-US" altLang="ja-JP" dirty="0"/>
              <a:t>2</a:t>
            </a:r>
            <a:r>
              <a:rPr lang="ja-JP" altLang="en-US" dirty="0"/>
              <a:t>年度内閣府「男女間における暴力に関する調査」）。</a:t>
            </a:r>
            <a:endParaRPr lang="en-US" altLang="ja-JP" dirty="0"/>
          </a:p>
          <a:p>
            <a:r>
              <a:rPr lang="ja-JP" altLang="en-US" dirty="0"/>
              <a:t>・このような暴力は、他の人からは被害がわかりにくく、潜在化しやすい傾向がある。また、暴力が次第にエスカレートし、被害が深刻になることがある。</a:t>
            </a:r>
            <a:endParaRPr lang="en-US" altLang="ja-JP" dirty="0"/>
          </a:p>
          <a:p>
            <a:endParaRPr lang="en-US" altLang="ja-JP" dirty="0"/>
          </a:p>
          <a:p>
            <a:r>
              <a:rPr lang="ja-JP" altLang="en-US" dirty="0"/>
              <a:t>≪大阪府で作成しているデート</a:t>
            </a:r>
            <a:r>
              <a:rPr lang="en-US" altLang="ja-JP" dirty="0"/>
              <a:t>DV</a:t>
            </a:r>
            <a:r>
              <a:rPr lang="ja-JP" altLang="en-US" dirty="0"/>
              <a:t>リーフレット≫</a:t>
            </a:r>
            <a:endParaRPr lang="en-US" altLang="ja-JP" dirty="0"/>
          </a:p>
          <a:p>
            <a:r>
              <a:rPr lang="ja-JP" altLang="en-US" dirty="0"/>
              <a:t>中学生、高校生、大学・専門学校生別のリーフレットは以下</a:t>
            </a:r>
            <a:r>
              <a:rPr lang="en-US" altLang="ja-JP" dirty="0"/>
              <a:t>URL</a:t>
            </a:r>
            <a:r>
              <a:rPr lang="ja-JP" altLang="en-US" dirty="0"/>
              <a:t>及びＱＲコードからアクセス可能。</a:t>
            </a:r>
            <a:endParaRPr lang="en-US" altLang="ja-JP" dirty="0"/>
          </a:p>
          <a:p>
            <a:r>
              <a:rPr lang="en-US" altLang="ja-JP" dirty="0">
                <a:hlinkClick r:id="rId3"/>
              </a:rPr>
              <a:t>https://www.pref.osaka.lg.jp/danjo/dv/detodv.html</a:t>
            </a:r>
            <a:endParaRPr lang="en-US" altLang="ja-JP" dirty="0"/>
          </a:p>
          <a:p>
            <a:endParaRPr lang="en-US" altLang="ja-JP" dirty="0"/>
          </a:p>
          <a:p>
            <a:endParaRPr lang="en-US" altLang="ja-JP" dirty="0"/>
          </a:p>
          <a:p>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20</a:t>
            </a:fld>
            <a:endParaRPr kumimoji="1" lang="ja-JP" altLang="en-US" dirty="0"/>
          </a:p>
        </p:txBody>
      </p:sp>
      <p:pic>
        <p:nvPicPr>
          <p:cNvPr id="6" name="図 5"/>
          <p:cNvPicPr>
            <a:picLocks noChangeAspect="1"/>
          </p:cNvPicPr>
          <p:nvPr/>
        </p:nvPicPr>
        <p:blipFill>
          <a:blip r:embed="rId4"/>
          <a:stretch>
            <a:fillRect/>
          </a:stretch>
        </p:blipFill>
        <p:spPr>
          <a:xfrm>
            <a:off x="4521647" y="8515228"/>
            <a:ext cx="932254" cy="913357"/>
          </a:xfrm>
          <a:prstGeom prst="rect">
            <a:avLst/>
          </a:prstGeom>
        </p:spPr>
      </p:pic>
    </p:spTree>
    <p:extLst>
      <p:ext uri="{BB962C8B-B14F-4D97-AF65-F5344CB8AC3E}">
        <p14:creationId xmlns:p14="http://schemas.microsoft.com/office/powerpoint/2010/main" val="3725255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lang="ja-JP" altLang="en-US" dirty="0"/>
              <a:t>ねらい</a:t>
            </a:r>
            <a:r>
              <a:rPr lang="en-US" altLang="ja-JP" dirty="0"/>
              <a:t>】</a:t>
            </a:r>
          </a:p>
          <a:p>
            <a:r>
              <a:rPr kumimoji="1" lang="ja-JP" altLang="en-US" dirty="0"/>
              <a:t>・「自分のことを大切にする」「相手のことも大切にする」「暴力を認めない・許さない」この</a:t>
            </a:r>
            <a:r>
              <a:rPr kumimoji="1" lang="en-US" altLang="ja-JP" dirty="0"/>
              <a:t>3</a:t>
            </a:r>
            <a:r>
              <a:rPr kumimoji="1" lang="ja-JP" altLang="en-US" dirty="0"/>
              <a:t>つは、交際相手との関係においてだけでなく、自分を取り巻くすべての人や将来のパートナーとの関係においても、非常に重要であることを理解する。</a:t>
            </a:r>
            <a:endParaRPr kumimoji="1" lang="en-US" altLang="ja-JP" dirty="0"/>
          </a:p>
          <a:p>
            <a:r>
              <a:rPr lang="ja-JP" altLang="en-US" dirty="0"/>
              <a:t>・暴力に頼らず、相手との対等な関係を築くことの重要性を理解する。</a:t>
            </a:r>
            <a:endParaRPr kumimoji="1" lang="en-US" altLang="ja-JP" dirty="0"/>
          </a:p>
          <a:p>
            <a:endParaRPr lang="en-US" altLang="ja-JP" dirty="0"/>
          </a:p>
          <a:p>
            <a:r>
              <a:rPr lang="en-US" altLang="ja-JP" dirty="0"/>
              <a:t>【</a:t>
            </a:r>
            <a:r>
              <a:rPr lang="ja-JP" altLang="en-US" dirty="0"/>
              <a:t>留意点</a:t>
            </a:r>
            <a:r>
              <a:rPr lang="en-US" altLang="ja-JP" dirty="0"/>
              <a:t>】</a:t>
            </a:r>
          </a:p>
          <a:p>
            <a:r>
              <a:rPr lang="ja-JP" altLang="en-US" dirty="0"/>
              <a:t>・交際相手との間で、暴力の加害者にも被害者にもならず、お互いが対等な関係を作っていくことは、将来のパートナーへの加害</a:t>
            </a:r>
            <a:r>
              <a:rPr lang="en-US" altLang="ja-JP" dirty="0"/>
              <a:t>/</a:t>
            </a:r>
            <a:r>
              <a:rPr lang="ja-JP" altLang="en-US" dirty="0"/>
              <a:t>パートナーからの被害を防ぐことにつながる。</a:t>
            </a:r>
            <a:endParaRPr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21</a:t>
            </a:fld>
            <a:endParaRPr kumimoji="1" lang="ja-JP" altLang="en-US"/>
          </a:p>
        </p:txBody>
      </p:sp>
    </p:spTree>
    <p:extLst>
      <p:ext uri="{BB962C8B-B14F-4D97-AF65-F5344CB8AC3E}">
        <p14:creationId xmlns:p14="http://schemas.microsoft.com/office/powerpoint/2010/main" val="750198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22</a:t>
            </a:fld>
            <a:endParaRPr kumimoji="1" lang="ja-JP" altLang="en-US"/>
          </a:p>
        </p:txBody>
      </p:sp>
      <p:sp>
        <p:nvSpPr>
          <p:cNvPr id="3" name="ノート プレースホルダー 2">
            <a:extLst>
              <a:ext uri="{FF2B5EF4-FFF2-40B4-BE49-F238E27FC236}">
                <a16:creationId xmlns:a16="http://schemas.microsoft.com/office/drawing/2014/main" id="{D164FD3B-401D-4624-946E-C2E4E7F32FAD}"/>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47786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ねらい</a:t>
            </a:r>
            <a:r>
              <a:rPr kumimoji="1" lang="en-US" altLang="ja-JP" dirty="0"/>
              <a:t>】</a:t>
            </a:r>
          </a:p>
          <a:p>
            <a:r>
              <a:rPr lang="ja-JP" altLang="en-US" dirty="0"/>
              <a:t>・</a:t>
            </a:r>
            <a:r>
              <a:rPr lang="en-US" altLang="ja-JP" dirty="0"/>
              <a:t>SDGs</a:t>
            </a:r>
            <a:r>
              <a:rPr lang="ja-JP" altLang="en-US" dirty="0"/>
              <a:t>がつくられた背景を理解し、どのような目標が含まれているかを知る。</a:t>
            </a:r>
            <a:endParaRPr lang="en-US" altLang="ja-JP" dirty="0"/>
          </a:p>
          <a:p>
            <a:r>
              <a:rPr kumimoji="1" lang="ja-JP" altLang="en-US" dirty="0"/>
              <a:t>・</a:t>
            </a:r>
            <a:r>
              <a:rPr kumimoji="1" lang="en-US" altLang="ja-JP" dirty="0"/>
              <a:t>17</a:t>
            </a:r>
            <a:r>
              <a:rPr kumimoji="1" lang="ja-JP" altLang="en-US" dirty="0"/>
              <a:t>のゴールの</a:t>
            </a:r>
            <a:r>
              <a:rPr kumimoji="1" lang="en-US" altLang="ja-JP" dirty="0"/>
              <a:t>1</a:t>
            </a:r>
            <a:r>
              <a:rPr kumimoji="1" lang="ja-JP" altLang="en-US" dirty="0"/>
              <a:t>つに「ジェンダー平等」が含まれて</a:t>
            </a:r>
            <a:r>
              <a:rPr lang="ja-JP" altLang="en-US" dirty="0"/>
              <a:t>おり、持続可能な社会に向けて、「ジェンダー平等」が重要な目標であることを理解する。</a:t>
            </a:r>
            <a:endParaRPr lang="en-US" altLang="ja-JP" dirty="0"/>
          </a:p>
          <a:p>
            <a:endParaRPr kumimoji="1" lang="en-US" altLang="ja-JP" dirty="0"/>
          </a:p>
          <a:p>
            <a:r>
              <a:rPr lang="en-US" altLang="ja-JP" dirty="0"/>
              <a:t>【</a:t>
            </a:r>
            <a:r>
              <a:rPr lang="ja-JP" altLang="en-US" dirty="0"/>
              <a:t>留意点</a:t>
            </a:r>
            <a:r>
              <a:rPr lang="en-US" altLang="ja-JP" dirty="0"/>
              <a:t>】</a:t>
            </a:r>
          </a:p>
          <a:p>
            <a:r>
              <a:rPr lang="ja-JP" altLang="en-US" dirty="0"/>
              <a:t>・</a:t>
            </a:r>
            <a:r>
              <a:rPr lang="en-US" altLang="ja-JP" dirty="0"/>
              <a:t>SDGs</a:t>
            </a:r>
            <a:r>
              <a:rPr lang="ja-JP" altLang="en-US" dirty="0"/>
              <a:t>は、</a:t>
            </a:r>
            <a:r>
              <a:rPr lang="en-US" altLang="ja-JP" dirty="0"/>
              <a:t>2015 </a:t>
            </a:r>
            <a:r>
              <a:rPr lang="ja-JP" altLang="en-US" dirty="0"/>
              <a:t>年の国連サミットで加盟国の全会一致で採択された国際目標であり、</a:t>
            </a:r>
            <a:r>
              <a:rPr lang="en-US" altLang="ja-JP" dirty="0"/>
              <a:t>2030</a:t>
            </a:r>
            <a:r>
              <a:rPr lang="ja-JP" altLang="en-US" dirty="0"/>
              <a:t>年を目標年次とする。</a:t>
            </a:r>
            <a:endParaRPr lang="en-US" altLang="ja-JP" dirty="0"/>
          </a:p>
          <a:p>
            <a:r>
              <a:rPr lang="ja-JP" altLang="en-US" dirty="0"/>
              <a:t>・</a:t>
            </a:r>
            <a:r>
              <a:rPr lang="en-US" altLang="ja-JP" dirty="0"/>
              <a:t>17</a:t>
            </a:r>
            <a:r>
              <a:rPr lang="ja-JP" altLang="en-US" dirty="0"/>
              <a:t>のゴール・</a:t>
            </a:r>
            <a:r>
              <a:rPr lang="en-US" altLang="ja-JP" dirty="0"/>
              <a:t>169</a:t>
            </a:r>
            <a:r>
              <a:rPr lang="ja-JP" altLang="en-US" dirty="0"/>
              <a:t>のターゲットから構成され、地球上の「誰一人取り残さない」ことを誓っている。</a:t>
            </a:r>
            <a:endParaRPr lang="en-US" altLang="ja-JP" dirty="0"/>
          </a:p>
          <a:p>
            <a:r>
              <a:rPr lang="ja-JP" altLang="en-US" dirty="0"/>
              <a:t>・</a:t>
            </a:r>
            <a:r>
              <a:rPr lang="en-US" altLang="ja-JP" dirty="0"/>
              <a:t>SDGs</a:t>
            </a:r>
            <a:r>
              <a:rPr lang="ja-JP" altLang="en-US" dirty="0"/>
              <a:t>は、発展途上国のみならず、先進国自身も取り組むものであり、日本も環境の保護や子どもの貧困対策、働きやすい環境づくりなど、ゴールの達成に向けて、積極的に取り組んでいる。</a:t>
            </a:r>
            <a:endParaRPr lang="en-US" altLang="ja-JP" dirty="0"/>
          </a:p>
          <a:p>
            <a:r>
              <a:rPr lang="ja-JP" altLang="en-US" dirty="0"/>
              <a:t>・</a:t>
            </a:r>
            <a:r>
              <a:rPr lang="en-US" altLang="ja-JP" dirty="0"/>
              <a:t>SDGs</a:t>
            </a:r>
            <a:r>
              <a:rPr lang="ja-JP" altLang="en-US" dirty="0"/>
              <a:t>の推進には、国家、企業、</a:t>
            </a:r>
            <a:r>
              <a:rPr lang="en-US" altLang="ja-JP" dirty="0"/>
              <a:t>NGO</a:t>
            </a:r>
            <a:r>
              <a:rPr lang="ja-JP" altLang="en-US" dirty="0" err="1"/>
              <a:t>、</a:t>
            </a:r>
            <a:r>
              <a:rPr lang="ja-JP" altLang="en-US" dirty="0"/>
              <a:t>市民社会など多様な主体による取組みが必要である。</a:t>
            </a:r>
            <a:endParaRPr lang="en-US" altLang="ja-JP"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23</a:t>
            </a:fld>
            <a:endParaRPr kumimoji="1" lang="ja-JP" altLang="en-US"/>
          </a:p>
        </p:txBody>
      </p:sp>
    </p:spTree>
    <p:extLst>
      <p:ext uri="{BB962C8B-B14F-4D97-AF65-F5344CB8AC3E}">
        <p14:creationId xmlns:p14="http://schemas.microsoft.com/office/powerpoint/2010/main" val="2879665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41425"/>
            <a:ext cx="5956300" cy="3349625"/>
          </a:xfrm>
        </p:spPr>
      </p:sp>
      <p:sp>
        <p:nvSpPr>
          <p:cNvPr id="3" name="ノート プレースホルダー 2"/>
          <p:cNvSpPr>
            <a:spLocks noGrp="1"/>
          </p:cNvSpPr>
          <p:nvPr>
            <p:ph type="body" idx="1"/>
          </p:nvPr>
        </p:nvSpPr>
        <p:spPr/>
        <p:txBody>
          <a:bodyPr/>
          <a:lstStyle/>
          <a:p>
            <a:r>
              <a:rPr kumimoji="1" lang="en-US" altLang="ja-JP" dirty="0"/>
              <a:t>【</a:t>
            </a:r>
            <a:r>
              <a:rPr lang="ja-JP" altLang="en-US" dirty="0"/>
              <a:t>ねらい</a:t>
            </a:r>
            <a:r>
              <a:rPr lang="en-US" altLang="ja-JP" dirty="0"/>
              <a:t>】</a:t>
            </a:r>
          </a:p>
          <a:p>
            <a:r>
              <a:rPr kumimoji="1" lang="ja-JP" altLang="en-US" dirty="0"/>
              <a:t>・ジェンダー平等は</a:t>
            </a:r>
            <a:r>
              <a:rPr kumimoji="1" lang="en-US" altLang="ja-JP" dirty="0"/>
              <a:t>SDGs</a:t>
            </a:r>
            <a:r>
              <a:rPr kumimoji="1" lang="ja-JP" altLang="en-US" dirty="0"/>
              <a:t>の</a:t>
            </a:r>
            <a:r>
              <a:rPr kumimoji="1" lang="en-US" altLang="ja-JP" dirty="0"/>
              <a:t>17</a:t>
            </a:r>
            <a:r>
              <a:rPr kumimoji="1" lang="ja-JP" altLang="en-US" dirty="0"/>
              <a:t>のゴールのうちの一つであるだけでなく、全てのゴールにまたがって、位置付けられていることを</a:t>
            </a:r>
            <a:r>
              <a:rPr lang="ja-JP" altLang="en-US" dirty="0"/>
              <a:t>知る</a:t>
            </a:r>
            <a:r>
              <a:rPr kumimoji="1" lang="ja-JP" altLang="en-US" dirty="0"/>
              <a:t>。</a:t>
            </a:r>
            <a:endParaRPr kumimoji="1" lang="en-US" altLang="ja-JP" dirty="0"/>
          </a:p>
          <a:p>
            <a:endParaRPr lang="en-US" altLang="ja-JP" dirty="0"/>
          </a:p>
          <a:p>
            <a:r>
              <a:rPr kumimoji="1" lang="en-US" altLang="ja-JP" dirty="0"/>
              <a:t>【</a:t>
            </a:r>
            <a:r>
              <a:rPr kumimoji="1" lang="ja-JP" altLang="en-US" dirty="0"/>
              <a:t>留意点</a:t>
            </a:r>
            <a:r>
              <a:rPr kumimoji="1" lang="en-US" altLang="ja-JP" dirty="0"/>
              <a:t>】</a:t>
            </a:r>
          </a:p>
          <a:p>
            <a:r>
              <a:rPr lang="ja-JP" altLang="en-US" dirty="0"/>
              <a:t>・ジェンダー平等は、</a:t>
            </a:r>
            <a:r>
              <a:rPr lang="en-US" altLang="ja-JP" dirty="0"/>
              <a:t>SDGs</a:t>
            </a:r>
            <a:r>
              <a:rPr lang="ja-JP" altLang="en-US" dirty="0"/>
              <a:t>の掲げる</a:t>
            </a:r>
            <a:r>
              <a:rPr lang="en-US" altLang="ja-JP" dirty="0"/>
              <a:t>17</a:t>
            </a:r>
            <a:r>
              <a:rPr lang="ja-JP" altLang="en-US" dirty="0"/>
              <a:t>のゴールの一つにとどまらず、全てのゴールの根幹に位置付けられている。</a:t>
            </a:r>
            <a:endParaRPr lang="en-US" altLang="ja-JP" dirty="0"/>
          </a:p>
          <a:p>
            <a:r>
              <a:rPr kumimoji="1" lang="ja-JP" altLang="en-US" dirty="0"/>
              <a:t>・国が策定した</a:t>
            </a:r>
            <a:r>
              <a:rPr kumimoji="1" lang="en-US" altLang="ja-JP" dirty="0"/>
              <a:t>SDGs</a:t>
            </a:r>
            <a:r>
              <a:rPr kumimoji="1" lang="ja-JP" altLang="en-US" dirty="0"/>
              <a:t>実施指針においても、</a:t>
            </a:r>
            <a:r>
              <a:rPr kumimoji="1" lang="en-US" altLang="ja-JP" dirty="0"/>
              <a:t>2019</a:t>
            </a:r>
            <a:r>
              <a:rPr kumimoji="1" lang="ja-JP" altLang="en-US" dirty="0"/>
              <a:t>年の改定で、ジェンダー</a:t>
            </a:r>
            <a:r>
              <a:rPr lang="ja-JP" altLang="en-US" dirty="0"/>
              <a:t>平等は八つの優先課題の一番目に明記され、その位置づけがより強化されることとなった。</a:t>
            </a:r>
            <a:endParaRPr kumimoji="1" lang="ja-JP" altLang="en-US"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24</a:t>
            </a:fld>
            <a:endParaRPr kumimoji="1" lang="ja-JP" altLang="en-US"/>
          </a:p>
        </p:txBody>
      </p:sp>
    </p:spTree>
    <p:extLst>
      <p:ext uri="{BB962C8B-B14F-4D97-AF65-F5344CB8AC3E}">
        <p14:creationId xmlns:p14="http://schemas.microsoft.com/office/powerpoint/2010/main" val="753941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ねらい</a:t>
            </a:r>
            <a:r>
              <a:rPr kumimoji="1" lang="en-US" altLang="ja-JP" dirty="0"/>
              <a:t>】</a:t>
            </a:r>
          </a:p>
          <a:p>
            <a:r>
              <a:rPr lang="ja-JP" altLang="en-US" dirty="0"/>
              <a:t>・</a:t>
            </a:r>
            <a:r>
              <a:rPr lang="en-US" altLang="ja-JP" dirty="0"/>
              <a:t>SDGs</a:t>
            </a:r>
            <a:r>
              <a:rPr lang="ja-JP" altLang="en-US" dirty="0"/>
              <a:t>の各ゴールごとに設定されているターゲットの中には、「妊産婦死亡率」や「女性の働く環境」などのジェンダー平等に関する内容が含まれていることを知る。</a:t>
            </a:r>
            <a:endParaRPr lang="en-US" altLang="ja-JP" dirty="0"/>
          </a:p>
          <a:p>
            <a:r>
              <a:rPr lang="ja-JP" altLang="en-US" dirty="0"/>
              <a:t>・ジェンダー平等は、</a:t>
            </a:r>
            <a:r>
              <a:rPr lang="en-US" altLang="ja-JP" dirty="0"/>
              <a:t>SDGs</a:t>
            </a:r>
            <a:r>
              <a:rPr lang="ja-JP" altLang="en-US" dirty="0"/>
              <a:t>のそれぞれのゴールにまたがって、位置付けられていることを理解する。</a:t>
            </a:r>
            <a:endParaRPr lang="en-US" altLang="ja-JP" dirty="0"/>
          </a:p>
          <a:p>
            <a:endParaRPr lang="en-US" altLang="ja-JP" dirty="0"/>
          </a:p>
          <a:p>
            <a:r>
              <a:rPr kumimoji="1" lang="en-US" altLang="ja-JP" dirty="0"/>
              <a:t>【</a:t>
            </a:r>
            <a:r>
              <a:rPr kumimoji="1" lang="ja-JP" altLang="en-US" dirty="0"/>
              <a:t>留意点</a:t>
            </a:r>
            <a:r>
              <a:rPr kumimoji="1" lang="en-US" altLang="ja-JP" dirty="0"/>
              <a:t>】</a:t>
            </a:r>
          </a:p>
          <a:p>
            <a:r>
              <a:rPr lang="ja-JP" altLang="en-US" dirty="0"/>
              <a:t>・</a:t>
            </a:r>
            <a:r>
              <a:rPr lang="en-US" altLang="ja-JP" dirty="0"/>
              <a:t>SDGs</a:t>
            </a:r>
            <a:r>
              <a:rPr lang="ja-JP" altLang="en-US" dirty="0"/>
              <a:t>の各ゴールは経済・社会・環境分野にまたがっているため、</a:t>
            </a:r>
            <a:r>
              <a:rPr lang="en-US" altLang="ja-JP" dirty="0"/>
              <a:t>SDGs</a:t>
            </a:r>
            <a:r>
              <a:rPr lang="ja-JP" altLang="en-US" dirty="0"/>
              <a:t>を推進することにより、幅広い分野にジェンダーの視点を確保し、ジェンダー平等をめざすことが可能となる。</a:t>
            </a:r>
            <a:endParaRPr lang="en-US" altLang="ja-JP"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25</a:t>
            </a:fld>
            <a:endParaRPr kumimoji="1" lang="ja-JP" altLang="en-US"/>
          </a:p>
        </p:txBody>
      </p:sp>
    </p:spTree>
    <p:extLst>
      <p:ext uri="{BB962C8B-B14F-4D97-AF65-F5344CB8AC3E}">
        <p14:creationId xmlns:p14="http://schemas.microsoft.com/office/powerpoint/2010/main" val="2559834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0688" y="1241425"/>
            <a:ext cx="5956300" cy="3349625"/>
          </a:xfrm>
        </p:spPr>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26</a:t>
            </a:fld>
            <a:endParaRPr kumimoji="1" lang="ja-JP" altLang="en-US"/>
          </a:p>
        </p:txBody>
      </p:sp>
    </p:spTree>
    <p:extLst>
      <p:ext uri="{BB962C8B-B14F-4D97-AF65-F5344CB8AC3E}">
        <p14:creationId xmlns:p14="http://schemas.microsoft.com/office/powerpoint/2010/main" val="3100313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ねらい</a:t>
            </a:r>
            <a:r>
              <a:rPr kumimoji="1" lang="en-US" altLang="ja-JP" dirty="0"/>
              <a:t>】</a:t>
            </a:r>
          </a:p>
          <a:p>
            <a:r>
              <a:rPr lang="ja-JP" altLang="en-US" dirty="0"/>
              <a:t>・性別にとらわれず、お互いを思いやり、個人の多様性を認め合う気持ちを育む「男女共同参画社会」の重要性について理解する。</a:t>
            </a:r>
            <a:endParaRPr lang="en-US" altLang="ja-JP" dirty="0"/>
          </a:p>
          <a:p>
            <a:r>
              <a:rPr lang="ja-JP" altLang="en-US" dirty="0"/>
              <a:t>・男女共同参画社会を実現するためには、児童生徒自身の意識や、それを行動に結びつける力が重要だということを理解する。</a:t>
            </a:r>
            <a:endParaRPr lang="en-US" altLang="ja-JP" dirty="0"/>
          </a:p>
          <a:p>
            <a:endParaRPr lang="en-US" altLang="ja-JP" dirty="0"/>
          </a:p>
          <a:p>
            <a:r>
              <a:rPr lang="en-US" altLang="ja-JP" dirty="0"/>
              <a:t>【</a:t>
            </a:r>
            <a:r>
              <a:rPr lang="ja-JP" altLang="en-US" dirty="0"/>
              <a:t>留意点</a:t>
            </a:r>
            <a:r>
              <a:rPr lang="en-US" altLang="ja-JP" dirty="0"/>
              <a:t>】</a:t>
            </a:r>
          </a:p>
          <a:p>
            <a:r>
              <a:rPr lang="ja-JP" altLang="en-US" dirty="0"/>
              <a:t>・男女共同参画社会基本法では「男女共同参画社会の形成」を「</a:t>
            </a:r>
            <a:r>
              <a:rPr lang="ja-JP" altLang="ja-JP" dirty="0"/>
              <a:t>男女が、社会の対等な構成員として、自らの意思によって社会のあらゆる分野における活動に参画する機会が確保され、もって男女が均等に政治的、経済的、社会的及び文化的利益を享受することができ、かつ、共に責任を担うべき社会を形成することをいう</a:t>
            </a:r>
            <a:r>
              <a:rPr lang="ja-JP" altLang="en-US" dirty="0"/>
              <a:t>」と定義している。</a:t>
            </a:r>
            <a:endParaRPr lang="ja-JP" altLang="ja-JP" dirty="0"/>
          </a:p>
          <a:p>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3</a:t>
            </a:fld>
            <a:endParaRPr kumimoji="1" lang="ja-JP" altLang="en-US"/>
          </a:p>
        </p:txBody>
      </p:sp>
    </p:spTree>
    <p:extLst>
      <p:ext uri="{BB962C8B-B14F-4D97-AF65-F5344CB8AC3E}">
        <p14:creationId xmlns:p14="http://schemas.microsoft.com/office/powerpoint/2010/main" val="3107334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ねらい</a:t>
            </a:r>
            <a:r>
              <a:rPr kumimoji="1" lang="en-US" altLang="ja-JP" dirty="0"/>
              <a:t>】</a:t>
            </a:r>
          </a:p>
          <a:p>
            <a:r>
              <a:rPr kumimoji="1" lang="ja-JP" altLang="en-US" dirty="0"/>
              <a:t>・「参画」とは「参加」と異なり、意思決定のプロセスに関わっていくことであることを理解する。</a:t>
            </a:r>
            <a:endParaRPr kumimoji="1" lang="en-US" altLang="ja-JP" dirty="0"/>
          </a:p>
          <a:p>
            <a:r>
              <a:rPr lang="ja-JP" altLang="en-US" dirty="0"/>
              <a:t>・男女共同参画社会とは、男女が、ともに、政治、経済、地域等あらゆる場における方針の立案・決定のプロセスに関わる機会を確保されている社会であることを理解する。</a:t>
            </a:r>
            <a:endParaRPr kumimoji="1" lang="en-US" altLang="ja-JP" dirty="0"/>
          </a:p>
          <a:p>
            <a:r>
              <a:rPr kumimoji="1" lang="ja-JP" altLang="en-US" dirty="0"/>
              <a:t>・組織の中で、マイノリティと言われる人でもその構成割合が</a:t>
            </a:r>
            <a:r>
              <a:rPr kumimoji="1" lang="en-US" altLang="ja-JP" dirty="0"/>
              <a:t>3</a:t>
            </a:r>
            <a:r>
              <a:rPr kumimoji="1" lang="ja-JP" altLang="en-US" dirty="0"/>
              <a:t>割を超えると意思決定に影響を及ぼすことができるという「黄金の</a:t>
            </a:r>
            <a:r>
              <a:rPr kumimoji="1" lang="en-US" altLang="ja-JP" dirty="0"/>
              <a:t>3</a:t>
            </a:r>
            <a:r>
              <a:rPr kumimoji="1" lang="ja-JP" altLang="en-US" dirty="0"/>
              <a:t>割」理論について</a:t>
            </a:r>
            <a:r>
              <a:rPr lang="ja-JP" altLang="en-US" dirty="0"/>
              <a:t>知る</a:t>
            </a:r>
            <a:r>
              <a:rPr kumimoji="1" lang="ja-JP" altLang="en-US" dirty="0"/>
              <a:t>。</a:t>
            </a:r>
            <a:endParaRPr kumimoji="1" lang="en-US" altLang="ja-JP" dirty="0"/>
          </a:p>
          <a:p>
            <a:endParaRPr lang="en-US" altLang="ja-JP" dirty="0"/>
          </a:p>
          <a:p>
            <a:r>
              <a:rPr kumimoji="1" lang="en-US" altLang="ja-JP" dirty="0"/>
              <a:t>【</a:t>
            </a:r>
            <a:r>
              <a:rPr kumimoji="1" lang="ja-JP" altLang="en-US" dirty="0"/>
              <a:t>留意点</a:t>
            </a:r>
            <a:r>
              <a:rPr kumimoji="1" lang="en-US" altLang="ja-JP" dirty="0"/>
              <a:t>】</a:t>
            </a:r>
          </a:p>
          <a:p>
            <a:r>
              <a:rPr kumimoji="1" lang="ja-JP" altLang="en-US" dirty="0"/>
              <a:t>「黄金の</a:t>
            </a:r>
            <a:r>
              <a:rPr kumimoji="1" lang="en-US" altLang="ja-JP" dirty="0"/>
              <a:t>3</a:t>
            </a:r>
            <a:r>
              <a:rPr kumimoji="1" lang="ja-JP" altLang="en-US" dirty="0"/>
              <a:t>割理論」とは、ハーバード大学の社会学者、ロザベス・モス・カンターが</a:t>
            </a:r>
            <a:r>
              <a:rPr kumimoji="1" lang="en-US" altLang="ja-JP" dirty="0"/>
              <a:t>1977</a:t>
            </a:r>
            <a:r>
              <a:rPr kumimoji="1" lang="ja-JP" altLang="en-US" dirty="0"/>
              <a:t>年に提唱した理論であり、組織のなかでマイノリティの割合が３割となったときに、組織の意思決定に影響力をもつようになるというものである。</a:t>
            </a:r>
            <a:endParaRPr kumimoji="1" lang="en-US" altLang="ja-JP" dirty="0"/>
          </a:p>
          <a:p>
            <a:r>
              <a:rPr lang="ja-JP" altLang="en-US" dirty="0"/>
              <a:t>　　　　　　　　　　　　　　</a:t>
            </a:r>
            <a:endParaRPr lang="en-US" altLang="ja-JP"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4</a:t>
            </a:fld>
            <a:endParaRPr kumimoji="1" lang="ja-JP" altLang="en-US"/>
          </a:p>
        </p:txBody>
      </p:sp>
    </p:spTree>
    <p:extLst>
      <p:ext uri="{BB962C8B-B14F-4D97-AF65-F5344CB8AC3E}">
        <p14:creationId xmlns:p14="http://schemas.microsoft.com/office/powerpoint/2010/main" val="354707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ねらい</a:t>
            </a:r>
            <a:r>
              <a:rPr kumimoji="1" lang="en-US" altLang="ja-JP" dirty="0"/>
              <a:t>】</a:t>
            </a:r>
          </a:p>
          <a:p>
            <a:r>
              <a:rPr lang="ja-JP" altLang="en-US" dirty="0"/>
              <a:t>・国会（衆議院・参議院）における女性の参画状況が進んでいないことを知る。</a:t>
            </a:r>
            <a:endParaRPr lang="en-US" altLang="ja-JP" dirty="0"/>
          </a:p>
          <a:p>
            <a:r>
              <a:rPr kumimoji="1" lang="ja-JP" altLang="en-US" dirty="0"/>
              <a:t>・各国の女性議員比率と比較して、日本の女性議員の比率・ランキングが</a:t>
            </a:r>
            <a:r>
              <a:rPr lang="ja-JP" altLang="en-US" dirty="0"/>
              <a:t>低い状況</a:t>
            </a:r>
            <a:r>
              <a:rPr kumimoji="1" lang="ja-JP" altLang="en-US" dirty="0"/>
              <a:t>にあることを理解する。</a:t>
            </a:r>
            <a:endParaRPr kumimoji="1" lang="en-US" altLang="ja-JP" dirty="0"/>
          </a:p>
          <a:p>
            <a:endParaRPr kumimoji="1" lang="en-US" altLang="ja-JP" dirty="0"/>
          </a:p>
          <a:p>
            <a:r>
              <a:rPr lang="en-US" altLang="ja-JP" dirty="0"/>
              <a:t>【</a:t>
            </a:r>
            <a:r>
              <a:rPr lang="ja-JP" altLang="en-US" dirty="0"/>
              <a:t>留意点</a:t>
            </a:r>
            <a:r>
              <a:rPr lang="en-US" altLang="ja-JP" dirty="0"/>
              <a:t>】</a:t>
            </a:r>
          </a:p>
          <a:p>
            <a:r>
              <a:rPr kumimoji="1" lang="ja-JP" altLang="en-US" dirty="0"/>
              <a:t>・平成</a:t>
            </a:r>
            <a:r>
              <a:rPr kumimoji="1" lang="en-US" altLang="ja-JP" dirty="0"/>
              <a:t>30</a:t>
            </a:r>
            <a:r>
              <a:rPr kumimoji="1" lang="ja-JP" altLang="en-US" dirty="0"/>
              <a:t>年に「政治分野の男女共同参画の推進に関する法律」が施行され、国会や地方議会の選挙において男女の候補者数の均等をめざす取組が進められているが、政治分野への女性の参画は十分に進んでいない。</a:t>
            </a:r>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5</a:t>
            </a:fld>
            <a:endParaRPr kumimoji="1" lang="ja-JP" altLang="en-US"/>
          </a:p>
        </p:txBody>
      </p:sp>
    </p:spTree>
    <p:extLst>
      <p:ext uri="{BB962C8B-B14F-4D97-AF65-F5344CB8AC3E}">
        <p14:creationId xmlns:p14="http://schemas.microsoft.com/office/powerpoint/2010/main" val="1108157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ねらい</a:t>
            </a:r>
            <a:r>
              <a:rPr kumimoji="1" lang="en-US" altLang="ja-JP" dirty="0"/>
              <a:t>】</a:t>
            </a:r>
          </a:p>
          <a:p>
            <a:r>
              <a:rPr lang="ja-JP" altLang="en-US" dirty="0"/>
              <a:t>・日本における女性議員割合の過去</a:t>
            </a:r>
            <a:r>
              <a:rPr lang="en-US" altLang="ja-JP" dirty="0"/>
              <a:t>40</a:t>
            </a:r>
            <a:r>
              <a:rPr lang="ja-JP" altLang="en-US" dirty="0"/>
              <a:t>年間の推移を見て、長期的には増加傾向で推移　しているが、過去数年はほぼ横ばいであることを理解する。</a:t>
            </a:r>
            <a:endParaRPr lang="en-US" altLang="ja-JP" dirty="0"/>
          </a:p>
          <a:p>
            <a:r>
              <a:rPr kumimoji="1" lang="ja-JP" altLang="en-US" dirty="0"/>
              <a:t>・主要国との比較では、</a:t>
            </a:r>
            <a:r>
              <a:rPr lang="ja-JP" altLang="en-US" dirty="0"/>
              <a:t>国際社会の推進状況と比較すると、日本の女性議員割合の増加幅は小さく、政治分野における参画の状況は非常に遅れたものとなっていることを知る。</a:t>
            </a:r>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6</a:t>
            </a:fld>
            <a:endParaRPr kumimoji="1" lang="ja-JP" altLang="en-US"/>
          </a:p>
        </p:txBody>
      </p:sp>
    </p:spTree>
    <p:extLst>
      <p:ext uri="{BB962C8B-B14F-4D97-AF65-F5344CB8AC3E}">
        <p14:creationId xmlns:p14="http://schemas.microsoft.com/office/powerpoint/2010/main" val="803255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3206666"/>
          </a:xfrm>
        </p:spPr>
        <p:txBody>
          <a:bodyPr/>
          <a:lstStyle/>
          <a:p>
            <a:r>
              <a:rPr kumimoji="1" lang="en-US" altLang="ja-JP" dirty="0"/>
              <a:t>【</a:t>
            </a:r>
            <a:r>
              <a:rPr kumimoji="1" lang="ja-JP" altLang="en-US" dirty="0"/>
              <a:t>ねらい</a:t>
            </a:r>
            <a:r>
              <a:rPr kumimoji="1" lang="en-US" altLang="ja-JP" dirty="0"/>
              <a:t>】</a:t>
            </a:r>
          </a:p>
          <a:p>
            <a:r>
              <a:rPr lang="ja-JP" altLang="en-US" dirty="0"/>
              <a:t>・児童生徒にとって、身近な存在である小学校の校長先生の女性割合が、諸外国と比較して低い状況にあることを知る。</a:t>
            </a:r>
            <a:endParaRPr lang="en-US" altLang="ja-JP" dirty="0"/>
          </a:p>
          <a:p>
            <a:r>
              <a:rPr lang="ja-JP" altLang="en-US" dirty="0"/>
              <a:t>・グラフを見て気づいたこと、女性校長の割合が諸外国と比較して低い理由などについて考える。</a:t>
            </a:r>
            <a:endParaRPr lang="en-US" altLang="ja-JP" dirty="0"/>
          </a:p>
          <a:p>
            <a:endParaRPr kumimoji="1" lang="en-US" altLang="ja-JP" dirty="0"/>
          </a:p>
          <a:p>
            <a:r>
              <a:rPr lang="en-US" altLang="ja-JP" dirty="0"/>
              <a:t>【</a:t>
            </a:r>
            <a:r>
              <a:rPr lang="ja-JP" altLang="en-US" dirty="0"/>
              <a:t>留意点</a:t>
            </a:r>
            <a:r>
              <a:rPr lang="en-US" altLang="ja-JP" dirty="0"/>
              <a:t>】</a:t>
            </a:r>
          </a:p>
          <a:p>
            <a:r>
              <a:rPr kumimoji="1" lang="ja-JP" altLang="en-US" dirty="0"/>
              <a:t>・</a:t>
            </a:r>
            <a:r>
              <a:rPr lang="ja-JP" altLang="en-US" dirty="0"/>
              <a:t>教員全体の女性割合に比べて、管理職に占める女性割合は低い状況にある。</a:t>
            </a:r>
            <a:endParaRPr lang="en-US" altLang="ja-JP" dirty="0"/>
          </a:p>
          <a:p>
            <a:r>
              <a:rPr lang="ja-JP" altLang="en-US" dirty="0"/>
              <a:t>・校長に占める女性割合は特に低く、校種別に管理職の女性割合をみると、小学校と特別支援学校では、教員に占める女性割合が約</a:t>
            </a:r>
            <a:r>
              <a:rPr lang="en-US" altLang="ja-JP" dirty="0"/>
              <a:t>6</a:t>
            </a:r>
            <a:r>
              <a:rPr lang="ja-JP" altLang="en-US" dirty="0"/>
              <a:t>割であるのに対して、校長職に占める女性割合は約</a:t>
            </a:r>
            <a:r>
              <a:rPr lang="en-US" altLang="ja-JP" dirty="0"/>
              <a:t>2</a:t>
            </a:r>
            <a:r>
              <a:rPr lang="ja-JP" altLang="en-US" dirty="0"/>
              <a:t>～</a:t>
            </a:r>
            <a:r>
              <a:rPr lang="en-US" altLang="ja-JP" dirty="0"/>
              <a:t>3</a:t>
            </a:r>
            <a:r>
              <a:rPr lang="ja-JP" altLang="en-US" dirty="0"/>
              <a:t>割。中学校と高校では、教員に占める女性割合はそれぞれ</a:t>
            </a:r>
            <a:r>
              <a:rPr lang="en-US" altLang="ja-JP" dirty="0"/>
              <a:t>4</a:t>
            </a:r>
            <a:r>
              <a:rPr lang="ja-JP" altLang="en-US" dirty="0"/>
              <a:t>割と</a:t>
            </a:r>
            <a:r>
              <a:rPr lang="en-US" altLang="ja-JP" dirty="0"/>
              <a:t>3</a:t>
            </a:r>
            <a:r>
              <a:rPr lang="ja-JP" altLang="en-US" dirty="0"/>
              <a:t>割を超えるのに対して、校長職に占める女性割合は</a:t>
            </a:r>
            <a:r>
              <a:rPr lang="en-US" altLang="ja-JP" dirty="0"/>
              <a:t>1</a:t>
            </a:r>
            <a:r>
              <a:rPr lang="ja-JP" altLang="en-US" dirty="0"/>
              <a:t>割強であり、校種が上がるにつれ、校長職に占める女性割合が低くなっている。（令和</a:t>
            </a:r>
            <a:r>
              <a:rPr lang="en-US" altLang="ja-JP" dirty="0"/>
              <a:t>5</a:t>
            </a:r>
            <a:r>
              <a:rPr lang="ja-JP" altLang="en-US" dirty="0"/>
              <a:t>年度文部科学省「学校基本調査」）</a:t>
            </a:r>
            <a:endParaRPr kumimoji="1" lang="en-US" altLang="ja-JP"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7</a:t>
            </a:fld>
            <a:endParaRPr kumimoji="1" lang="ja-JP" altLang="en-US"/>
          </a:p>
        </p:txBody>
      </p:sp>
    </p:spTree>
    <p:extLst>
      <p:ext uri="{BB962C8B-B14F-4D97-AF65-F5344CB8AC3E}">
        <p14:creationId xmlns:p14="http://schemas.microsoft.com/office/powerpoint/2010/main" val="1955881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ねらい</a:t>
            </a:r>
            <a:r>
              <a:rPr kumimoji="1" lang="en-US" altLang="ja-JP" dirty="0"/>
              <a:t>】</a:t>
            </a:r>
          </a:p>
          <a:p>
            <a:r>
              <a:rPr lang="ja-JP" altLang="en-US" dirty="0"/>
              <a:t>・日本の就業者に占める女性割合、そのうち管理職として働く女性割合について知る。</a:t>
            </a:r>
            <a:endParaRPr lang="en-US" altLang="ja-JP" dirty="0"/>
          </a:p>
          <a:p>
            <a:r>
              <a:rPr lang="ja-JP" altLang="en-US" dirty="0"/>
              <a:t>・日本の状況と各国の状況を比較し、日本の企業における女性の管理職比率の低さを知り、なぜ、そのような状況になっているのか、その原因や背景について考える。</a:t>
            </a:r>
            <a:endParaRPr lang="en-US" altLang="ja-JP" dirty="0"/>
          </a:p>
          <a:p>
            <a:endParaRPr kumimoji="1" lang="en-US" altLang="ja-JP" dirty="0"/>
          </a:p>
          <a:p>
            <a:r>
              <a:rPr lang="en-US" altLang="ja-JP" dirty="0"/>
              <a:t>【</a:t>
            </a:r>
            <a:r>
              <a:rPr lang="ja-JP" altLang="en-US" dirty="0"/>
              <a:t>留意点</a:t>
            </a:r>
            <a:r>
              <a:rPr lang="en-US" altLang="ja-JP" dirty="0"/>
              <a:t>】</a:t>
            </a:r>
          </a:p>
          <a:p>
            <a:r>
              <a:rPr kumimoji="1" lang="ja-JP" altLang="en-US" dirty="0"/>
              <a:t>・</a:t>
            </a:r>
            <a:r>
              <a:rPr kumimoji="1" lang="en-US" altLang="ja-JP" dirty="0"/>
              <a:t>1985</a:t>
            </a:r>
            <a:r>
              <a:rPr kumimoji="1" lang="ja-JP" altLang="en-US" dirty="0"/>
              <a:t>年に男女雇用機会均等法が公布され、以来、女性の就業率は増加してきたものの、女性の管理職比率はいまだ</a:t>
            </a:r>
            <a:r>
              <a:rPr kumimoji="1" lang="en-US" altLang="ja-JP" dirty="0"/>
              <a:t>2</a:t>
            </a:r>
            <a:r>
              <a:rPr kumimoji="1" lang="ja-JP" altLang="en-US" dirty="0"/>
              <a:t>割に達して</a:t>
            </a:r>
            <a:r>
              <a:rPr lang="ja-JP" altLang="en-US" dirty="0"/>
              <a:t>おらず、諸外国と比較して低調な</a:t>
            </a:r>
            <a:r>
              <a:rPr kumimoji="1" lang="ja-JP" altLang="en-US" dirty="0"/>
              <a:t>状況にある。</a:t>
            </a:r>
            <a:endParaRPr kumimoji="1" lang="en-US" altLang="ja-JP" dirty="0"/>
          </a:p>
          <a:p>
            <a:r>
              <a:rPr lang="ja-JP" altLang="en-US" dirty="0"/>
              <a:t>・その背景として、女性の家事育児等の負担割合が大きいこと、長時間労働や転勤を当然とするような労働慣行、根強く残る固定的性別役割分担意識など様々な要因が挙げられる。</a:t>
            </a:r>
            <a:endParaRPr lang="en-US" altLang="ja-JP" dirty="0"/>
          </a:p>
          <a:p>
            <a:r>
              <a:rPr lang="ja-JP" altLang="en-US" dirty="0"/>
              <a:t>・少子高齢化で労働人口が減少する中、女性の活躍促進に向け、雇用の「量」を増やすだけでなく、管理職への登用など、雇用の「質」の向上に向けた取組が求められている。</a:t>
            </a:r>
            <a:endParaRPr kumimoji="1" lang="en-US" altLang="ja-JP" dirty="0"/>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8</a:t>
            </a:fld>
            <a:endParaRPr kumimoji="1" lang="ja-JP" altLang="en-US"/>
          </a:p>
        </p:txBody>
      </p:sp>
    </p:spTree>
    <p:extLst>
      <p:ext uri="{BB962C8B-B14F-4D97-AF65-F5344CB8AC3E}">
        <p14:creationId xmlns:p14="http://schemas.microsoft.com/office/powerpoint/2010/main" val="1823514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ねらい</a:t>
            </a:r>
            <a:r>
              <a:rPr kumimoji="1" lang="en-US" altLang="ja-JP" dirty="0"/>
              <a:t>】</a:t>
            </a:r>
          </a:p>
          <a:p>
            <a:r>
              <a:rPr lang="ja-JP" altLang="en-US" dirty="0"/>
              <a:t>・「世界経済フォーラム」が実施した「ジェンダーギャップ指数」調査によると、世界</a:t>
            </a:r>
            <a:r>
              <a:rPr lang="en-US" altLang="ja-JP" dirty="0"/>
              <a:t>146</a:t>
            </a:r>
            <a:r>
              <a:rPr lang="ja-JP" altLang="en-US" dirty="0"/>
              <a:t>カ国中、日本は</a:t>
            </a:r>
            <a:r>
              <a:rPr lang="en-US" altLang="ja-JP" dirty="0"/>
              <a:t>125</a:t>
            </a:r>
            <a:r>
              <a:rPr lang="ja-JP" altLang="en-US" dirty="0"/>
              <a:t>位となっていることを知る。</a:t>
            </a:r>
            <a:endParaRPr lang="en-US" altLang="ja-JP" dirty="0"/>
          </a:p>
          <a:p>
            <a:r>
              <a:rPr lang="ja-JP" altLang="en-US" dirty="0"/>
              <a:t>・総合スコアで、上位国のスコアと日本のスコアが大きく開いていることを知る。</a:t>
            </a:r>
            <a:endParaRPr lang="en-US" altLang="ja-JP" dirty="0"/>
          </a:p>
          <a:p>
            <a:endParaRPr kumimoji="1" lang="en-US" altLang="ja-JP" dirty="0"/>
          </a:p>
          <a:p>
            <a:r>
              <a:rPr lang="en-US" altLang="ja-JP" dirty="0"/>
              <a:t>【</a:t>
            </a:r>
            <a:r>
              <a:rPr lang="ja-JP" altLang="en-US" dirty="0"/>
              <a:t>留意点</a:t>
            </a:r>
            <a:r>
              <a:rPr lang="en-US" altLang="ja-JP" dirty="0"/>
              <a:t>】</a:t>
            </a:r>
          </a:p>
          <a:p>
            <a:r>
              <a:rPr kumimoji="1" lang="ja-JP" altLang="en-US" dirty="0"/>
              <a:t>・</a:t>
            </a:r>
            <a:r>
              <a:rPr lang="ja-JP" altLang="ja-JP" dirty="0"/>
              <a:t>ジェンダー・ギャップ指数</a:t>
            </a:r>
            <a:r>
              <a:rPr lang="ja-JP" altLang="en-US" dirty="0"/>
              <a:t>（</a:t>
            </a:r>
            <a:r>
              <a:rPr lang="ja-JP" altLang="ja-JP" dirty="0"/>
              <a:t>男女格差指数</a:t>
            </a:r>
            <a:r>
              <a:rPr lang="ja-JP" altLang="en-US" dirty="0"/>
              <a:t>）</a:t>
            </a:r>
            <a:r>
              <a:rPr lang="ja-JP" altLang="ja-JP" dirty="0"/>
              <a:t>は、非営利</a:t>
            </a:r>
            <a:r>
              <a:rPr lang="ja-JP" altLang="en-US" dirty="0"/>
              <a:t>団体</a:t>
            </a:r>
            <a:r>
              <a:rPr lang="ja-JP" altLang="ja-JP" dirty="0"/>
              <a:t>の</a:t>
            </a:r>
            <a:r>
              <a:rPr lang="ja-JP" altLang="en-US" dirty="0"/>
              <a:t>世界経済フォーラム</a:t>
            </a:r>
            <a:r>
              <a:rPr lang="ja-JP" altLang="ja-JP" dirty="0"/>
              <a:t>が2006年より公表しているレポート </a:t>
            </a:r>
            <a:r>
              <a:rPr lang="en-US" altLang="ja-JP" dirty="0"/>
              <a:t>Global Gender Gap Report</a:t>
            </a:r>
            <a:r>
              <a:rPr lang="ja-JP" altLang="ja-JP" dirty="0"/>
              <a:t>（『世界男女格差レポート』）にて公表されている</a:t>
            </a:r>
            <a:r>
              <a:rPr lang="ja-JP" altLang="en-US" dirty="0"/>
              <a:t>。</a:t>
            </a:r>
            <a:endParaRPr lang="en-US" altLang="ja-JP" dirty="0"/>
          </a:p>
          <a:p>
            <a:r>
              <a:rPr lang="ja-JP" altLang="en-US" dirty="0"/>
              <a:t>・「政治」「経済」「教育」「健康」の</a:t>
            </a:r>
            <a:r>
              <a:rPr lang="en-US" altLang="ja-JP" dirty="0"/>
              <a:t>4</a:t>
            </a:r>
            <a:r>
              <a:rPr lang="ja-JP" altLang="en-US" dirty="0" err="1"/>
              <a:t>つの</a:t>
            </a:r>
            <a:r>
              <a:rPr lang="ja-JP" altLang="en-US" dirty="0"/>
              <a:t>分野における</a:t>
            </a:r>
            <a:r>
              <a:rPr lang="ja-JP" altLang="ja-JP" dirty="0"/>
              <a:t>各国の男女間の不均衡を示す指標</a:t>
            </a:r>
            <a:r>
              <a:rPr lang="ja-JP" altLang="en-US" dirty="0"/>
              <a:t>で、</a:t>
            </a:r>
            <a:r>
              <a:rPr lang="ja-JP" altLang="ja-JP" dirty="0"/>
              <a:t>スコアはランキングの形で示される。</a:t>
            </a:r>
            <a:endParaRPr lang="en-US" altLang="ja-JP" dirty="0"/>
          </a:p>
          <a:p>
            <a:r>
              <a:rPr kumimoji="1" lang="ja-JP" altLang="en-US" dirty="0"/>
              <a:t>・調査を開始した</a:t>
            </a:r>
            <a:r>
              <a:rPr kumimoji="1" lang="en-US" altLang="ja-JP" dirty="0"/>
              <a:t>2006</a:t>
            </a:r>
            <a:r>
              <a:rPr kumimoji="1" lang="ja-JP" altLang="en-US" dirty="0"/>
              <a:t>年の日本の順位は、</a:t>
            </a:r>
            <a:r>
              <a:rPr kumimoji="1" lang="en-US" altLang="ja-JP" dirty="0"/>
              <a:t>115</a:t>
            </a:r>
            <a:r>
              <a:rPr lang="ja-JP" altLang="en-US" dirty="0"/>
              <a:t>か</a:t>
            </a:r>
            <a:r>
              <a:rPr kumimoji="1" lang="ja-JP" altLang="en-US" dirty="0"/>
              <a:t>国中</a:t>
            </a:r>
            <a:r>
              <a:rPr kumimoji="1" lang="en-US" altLang="ja-JP" dirty="0"/>
              <a:t>80</a:t>
            </a:r>
            <a:r>
              <a:rPr kumimoji="1" lang="ja-JP" altLang="en-US" dirty="0"/>
              <a:t>位</a:t>
            </a:r>
            <a:endParaRPr kumimoji="1" lang="en-US" altLang="ja-JP" dirty="0"/>
          </a:p>
          <a:p>
            <a:r>
              <a:rPr lang="ja-JP" altLang="en-US" dirty="0"/>
              <a:t>　　　　　　　　 ･･･　　　　　　　　　　　･･･</a:t>
            </a:r>
            <a:endParaRPr kumimoji="1" lang="en-US" altLang="ja-JP" dirty="0"/>
          </a:p>
          <a:p>
            <a:r>
              <a:rPr lang="ja-JP" altLang="en-US" dirty="0"/>
              <a:t>　　　　　　　　</a:t>
            </a:r>
            <a:r>
              <a:rPr lang="en-US" altLang="ja-JP" dirty="0"/>
              <a:t>2020</a:t>
            </a:r>
            <a:r>
              <a:rPr lang="ja-JP" altLang="en-US" dirty="0"/>
              <a:t>年　　　　　　　　</a:t>
            </a:r>
            <a:r>
              <a:rPr lang="en-US" altLang="ja-JP" dirty="0"/>
              <a:t>153</a:t>
            </a:r>
            <a:r>
              <a:rPr lang="ja-JP" altLang="en-US" dirty="0"/>
              <a:t>か国中</a:t>
            </a:r>
            <a:r>
              <a:rPr lang="en-US" altLang="ja-JP" dirty="0"/>
              <a:t>121</a:t>
            </a:r>
            <a:r>
              <a:rPr lang="ja-JP" altLang="en-US" dirty="0"/>
              <a:t>位</a:t>
            </a:r>
            <a:endParaRPr lang="en-US" altLang="ja-JP" dirty="0"/>
          </a:p>
          <a:p>
            <a:r>
              <a:rPr kumimoji="1" lang="ja-JP" altLang="en-US" dirty="0"/>
              <a:t>　　　　　　　　</a:t>
            </a:r>
            <a:r>
              <a:rPr kumimoji="1" lang="en-US" altLang="ja-JP" dirty="0"/>
              <a:t>2021</a:t>
            </a:r>
            <a:r>
              <a:rPr kumimoji="1" lang="ja-JP" altLang="en-US" dirty="0"/>
              <a:t>年　　　　　　　　</a:t>
            </a:r>
            <a:r>
              <a:rPr kumimoji="1" lang="en-US" altLang="ja-JP" dirty="0"/>
              <a:t>156</a:t>
            </a:r>
            <a:r>
              <a:rPr lang="ja-JP" altLang="en-US" dirty="0"/>
              <a:t>か</a:t>
            </a:r>
            <a:r>
              <a:rPr kumimoji="1" lang="ja-JP" altLang="en-US" dirty="0"/>
              <a:t>国中</a:t>
            </a:r>
            <a:r>
              <a:rPr kumimoji="1" lang="en-US" altLang="ja-JP" dirty="0"/>
              <a:t>120</a:t>
            </a:r>
            <a:r>
              <a:rPr kumimoji="1" lang="ja-JP" altLang="en-US" dirty="0"/>
              <a:t>位　</a:t>
            </a:r>
            <a:endParaRPr kumimoji="1" lang="en-US" altLang="ja-JP" dirty="0"/>
          </a:p>
          <a:p>
            <a:r>
              <a:rPr kumimoji="1" lang="ja-JP" altLang="en-US" dirty="0"/>
              <a:t>　　　　　　　　</a:t>
            </a:r>
            <a:r>
              <a:rPr kumimoji="1" lang="en-US" altLang="ja-JP" dirty="0"/>
              <a:t>2022</a:t>
            </a:r>
            <a:r>
              <a:rPr kumimoji="1" lang="ja-JP" altLang="en-US" dirty="0"/>
              <a:t>年　　　　　　　　</a:t>
            </a:r>
            <a:r>
              <a:rPr kumimoji="1" lang="en-US" altLang="ja-JP" dirty="0"/>
              <a:t>146</a:t>
            </a:r>
            <a:r>
              <a:rPr kumimoji="1" lang="ja-JP" altLang="en-US" dirty="0"/>
              <a:t>か国中</a:t>
            </a:r>
            <a:r>
              <a:rPr kumimoji="1" lang="en-US" altLang="ja-JP" dirty="0"/>
              <a:t>116</a:t>
            </a:r>
            <a:r>
              <a:rPr kumimoji="1" lang="ja-JP" altLang="en-US" dirty="0"/>
              <a:t>位</a:t>
            </a:r>
            <a:endParaRPr kumimoji="1" lang="en-US" altLang="ja-JP" dirty="0"/>
          </a:p>
          <a:p>
            <a:r>
              <a:rPr kumimoji="1" lang="ja-JP" altLang="en-US" dirty="0"/>
              <a:t>　　　　　　　　</a:t>
            </a:r>
            <a:r>
              <a:rPr kumimoji="1" lang="en-US" altLang="ja-JP" dirty="0"/>
              <a:t>2023</a:t>
            </a:r>
            <a:r>
              <a:rPr kumimoji="1" lang="ja-JP" altLang="en-US" dirty="0"/>
              <a:t>年　　　　　　　　</a:t>
            </a:r>
            <a:r>
              <a:rPr kumimoji="1" lang="en-US" altLang="ja-JP" dirty="0"/>
              <a:t>146</a:t>
            </a:r>
            <a:r>
              <a:rPr kumimoji="1" lang="ja-JP" altLang="en-US" dirty="0"/>
              <a:t>か国中</a:t>
            </a:r>
            <a:r>
              <a:rPr kumimoji="1" lang="en-US" altLang="ja-JP" dirty="0"/>
              <a:t>125</a:t>
            </a:r>
            <a:r>
              <a:rPr kumimoji="1" lang="ja-JP" altLang="en-US" dirty="0"/>
              <a:t>位</a:t>
            </a:r>
            <a:endParaRPr kumimoji="1" lang="en-US" altLang="ja-JP" dirty="0"/>
          </a:p>
          <a:p>
            <a:r>
              <a:rPr lang="ja-JP" altLang="en-US" dirty="0"/>
              <a:t>　と、依然として低調な状況が続いている。</a:t>
            </a:r>
            <a:endParaRPr lang="en-US" altLang="ja-JP" dirty="0"/>
          </a:p>
          <a:p>
            <a:r>
              <a:rPr lang="ja-JP" altLang="en-US" dirty="0"/>
              <a:t>・</a:t>
            </a:r>
            <a:r>
              <a:rPr lang="en-US" altLang="ja-JP" b="0" i="0" dirty="0">
                <a:solidFill>
                  <a:srgbClr val="333333"/>
                </a:solidFill>
                <a:effectLst/>
                <a:latin typeface="Noto Sans JP"/>
              </a:rPr>
              <a:t>2023</a:t>
            </a:r>
            <a:r>
              <a:rPr lang="ja-JP" altLang="en-US" b="0" i="0" dirty="0">
                <a:solidFill>
                  <a:srgbClr val="333333"/>
                </a:solidFill>
                <a:effectLst/>
                <a:latin typeface="Noto Sans JP"/>
              </a:rPr>
              <a:t>年においては、</a:t>
            </a:r>
            <a:r>
              <a:rPr lang="en-US" altLang="ja-JP" b="0" i="0" dirty="0">
                <a:solidFill>
                  <a:srgbClr val="333333"/>
                </a:solidFill>
                <a:effectLst/>
                <a:latin typeface="Noto Sans JP"/>
              </a:rPr>
              <a:t>2006</a:t>
            </a:r>
            <a:r>
              <a:rPr lang="ja-JP" altLang="en-US" b="0" i="0" dirty="0">
                <a:solidFill>
                  <a:srgbClr val="333333"/>
                </a:solidFill>
                <a:effectLst/>
                <a:latin typeface="Noto Sans JP"/>
              </a:rPr>
              <a:t>年の公表開始以来、最低順位であった。</a:t>
            </a:r>
            <a:endParaRPr lang="en-US" altLang="ja-JP" dirty="0"/>
          </a:p>
          <a:p>
            <a:r>
              <a:rPr kumimoji="1" lang="ja-JP" altLang="en-US" dirty="0"/>
              <a:t>・日本でもジェンダーギャップ縮小に向けた取組みを行っているが、諸外国のジェンダー平等に向けた取組のスピードは速く、日本は大きく差を広げられている</a:t>
            </a:r>
            <a:r>
              <a:rPr lang="ja-JP" altLang="en-US" dirty="0"/>
              <a:t>状況である</a:t>
            </a:r>
            <a:r>
              <a:rPr kumimoji="1" lang="ja-JP" altLang="en-US" dirty="0"/>
              <a:t>。</a:t>
            </a:r>
          </a:p>
        </p:txBody>
      </p:sp>
      <p:sp>
        <p:nvSpPr>
          <p:cNvPr id="4" name="スライド番号プレースホルダー 3"/>
          <p:cNvSpPr>
            <a:spLocks noGrp="1"/>
          </p:cNvSpPr>
          <p:nvPr>
            <p:ph type="sldNum" sz="quarter" idx="10"/>
          </p:nvPr>
        </p:nvSpPr>
        <p:spPr/>
        <p:txBody>
          <a:bodyPr/>
          <a:lstStyle/>
          <a:p>
            <a:fld id="{D818A28D-19BD-49A9-8BB0-BD388A2D9A7A}" type="slidenum">
              <a:rPr kumimoji="1" lang="ja-JP" altLang="en-US" smtClean="0"/>
              <a:t>9</a:t>
            </a:fld>
            <a:endParaRPr kumimoji="1" lang="ja-JP" altLang="en-US"/>
          </a:p>
        </p:txBody>
      </p:sp>
    </p:spTree>
    <p:extLst>
      <p:ext uri="{BB962C8B-B14F-4D97-AF65-F5344CB8AC3E}">
        <p14:creationId xmlns:p14="http://schemas.microsoft.com/office/powerpoint/2010/main" val="283372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C6B63CB-FC70-490B-AA5E-D4027A645259}" type="datetime1">
              <a:rPr kumimoji="1" lang="ja-JP" altLang="en-US" smtClean="0"/>
              <a:t>2024/2/28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D099A2-FFA1-4157-B96A-D0794E6FFEB5}" type="slidenum">
              <a:rPr kumimoji="1" lang="ja-JP" altLang="en-US" smtClean="0"/>
              <a:t>‹#›</a:t>
            </a:fld>
            <a:endParaRPr kumimoji="1" lang="ja-JP" altLang="en-US"/>
          </a:p>
        </p:txBody>
      </p:sp>
    </p:spTree>
    <p:extLst>
      <p:ext uri="{BB962C8B-B14F-4D97-AF65-F5344CB8AC3E}">
        <p14:creationId xmlns:p14="http://schemas.microsoft.com/office/powerpoint/2010/main" val="367949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46E7CF9-43F0-4F77-AE3F-08A69FE3C440}" type="datetime1">
              <a:rPr kumimoji="1" lang="ja-JP" altLang="en-US" smtClean="0"/>
              <a:t>2024/2/28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D099A2-FFA1-4157-B96A-D0794E6FFEB5}" type="slidenum">
              <a:rPr kumimoji="1" lang="ja-JP" altLang="en-US" smtClean="0"/>
              <a:t>‹#›</a:t>
            </a:fld>
            <a:endParaRPr kumimoji="1" lang="ja-JP" altLang="en-US"/>
          </a:p>
        </p:txBody>
      </p:sp>
    </p:spTree>
    <p:extLst>
      <p:ext uri="{BB962C8B-B14F-4D97-AF65-F5344CB8AC3E}">
        <p14:creationId xmlns:p14="http://schemas.microsoft.com/office/powerpoint/2010/main" val="158631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27911F2-9A29-4677-929C-8DCC61716793}" type="datetime1">
              <a:rPr kumimoji="1" lang="ja-JP" altLang="en-US" smtClean="0"/>
              <a:t>2024/2/28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D099A2-FFA1-4157-B96A-D0794E6FFEB5}" type="slidenum">
              <a:rPr kumimoji="1" lang="ja-JP" altLang="en-US" smtClean="0"/>
              <a:t>‹#›</a:t>
            </a:fld>
            <a:endParaRPr kumimoji="1" lang="ja-JP" altLang="en-US"/>
          </a:p>
        </p:txBody>
      </p:sp>
    </p:spTree>
    <p:extLst>
      <p:ext uri="{BB962C8B-B14F-4D97-AF65-F5344CB8AC3E}">
        <p14:creationId xmlns:p14="http://schemas.microsoft.com/office/powerpoint/2010/main" val="795875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737AD6C-9D34-4C7C-8036-2C9B35440899}" type="datetime1">
              <a:rPr lang="ja-JP" altLang="en-US" smtClean="0">
                <a:solidFill>
                  <a:prstClr val="black">
                    <a:lumMod val="50000"/>
                    <a:lumOff val="50000"/>
                  </a:prstClr>
                </a:solidFill>
              </a:rPr>
              <a:t>2024/2/28</a:t>
            </a:fld>
            <a:endParaRPr lang="ja-JP" alt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ja-JP" alt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7E62E580-EE82-4BD1-99DD-0CE16D2B67EA}" type="slidenum">
              <a:rPr lang="ja-JP" altLang="en-US" smtClean="0">
                <a:solidFill>
                  <a:prstClr val="black">
                    <a:lumMod val="50000"/>
                    <a:lumOff val="50000"/>
                  </a:prstClr>
                </a:solidFill>
              </a:rPr>
              <a:pPr/>
              <a:t>‹#›</a:t>
            </a:fld>
            <a:endParaRPr lang="ja-JP" altLang="en-US">
              <a:solidFill>
                <a:prstClr val="black">
                  <a:lumMod val="50000"/>
                  <a:lumOff val="50000"/>
                </a:prstClr>
              </a:solidFill>
            </a:endParaRPr>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952530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5FAA5AF-58F6-4DBA-BCA2-44392BE393EE}" type="datetime1">
              <a:rPr kumimoji="1" lang="ja-JP" altLang="en-US" smtClean="0"/>
              <a:t>2024/2/28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D099A2-FFA1-4157-B96A-D0794E6FFEB5}" type="slidenum">
              <a:rPr kumimoji="1" lang="ja-JP" altLang="en-US" smtClean="0"/>
              <a:t>‹#›</a:t>
            </a:fld>
            <a:endParaRPr kumimoji="1" lang="ja-JP" altLang="en-US"/>
          </a:p>
        </p:txBody>
      </p:sp>
    </p:spTree>
    <p:extLst>
      <p:ext uri="{BB962C8B-B14F-4D97-AF65-F5344CB8AC3E}">
        <p14:creationId xmlns:p14="http://schemas.microsoft.com/office/powerpoint/2010/main" val="2050693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AA3ACE3-1B34-43F2-B84E-2C5025604F79}" type="datetime1">
              <a:rPr kumimoji="1" lang="ja-JP" altLang="en-US" smtClean="0"/>
              <a:t>2024/2/28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0D099A2-FFA1-4157-B96A-D0794E6FFEB5}" type="slidenum">
              <a:rPr kumimoji="1" lang="ja-JP" altLang="en-US" smtClean="0"/>
              <a:t>‹#›</a:t>
            </a:fld>
            <a:endParaRPr kumimoji="1" lang="ja-JP" altLang="en-US"/>
          </a:p>
        </p:txBody>
      </p:sp>
    </p:spTree>
    <p:extLst>
      <p:ext uri="{BB962C8B-B14F-4D97-AF65-F5344CB8AC3E}">
        <p14:creationId xmlns:p14="http://schemas.microsoft.com/office/powerpoint/2010/main" val="186400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E3061A8-3672-4B53-BA93-63858FB1E588}" type="datetime1">
              <a:rPr kumimoji="1" lang="ja-JP" altLang="en-US" smtClean="0"/>
              <a:t>2024/2/28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D099A2-FFA1-4157-B96A-D0794E6FFEB5}" type="slidenum">
              <a:rPr kumimoji="1" lang="ja-JP" altLang="en-US" smtClean="0"/>
              <a:t>‹#›</a:t>
            </a:fld>
            <a:endParaRPr kumimoji="1" lang="ja-JP" altLang="en-US"/>
          </a:p>
        </p:txBody>
      </p:sp>
    </p:spTree>
    <p:extLst>
      <p:ext uri="{BB962C8B-B14F-4D97-AF65-F5344CB8AC3E}">
        <p14:creationId xmlns:p14="http://schemas.microsoft.com/office/powerpoint/2010/main" val="94006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DC4311A-199D-4044-B8B3-9AE2C67776A5}" type="datetime1">
              <a:rPr kumimoji="1" lang="ja-JP" altLang="en-US" smtClean="0"/>
              <a:t>2024/2/28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0D099A2-FFA1-4157-B96A-D0794E6FFEB5}" type="slidenum">
              <a:rPr kumimoji="1" lang="ja-JP" altLang="en-US" smtClean="0"/>
              <a:t>‹#›</a:t>
            </a:fld>
            <a:endParaRPr kumimoji="1" lang="ja-JP" altLang="en-US"/>
          </a:p>
        </p:txBody>
      </p:sp>
    </p:spTree>
    <p:extLst>
      <p:ext uri="{BB962C8B-B14F-4D97-AF65-F5344CB8AC3E}">
        <p14:creationId xmlns:p14="http://schemas.microsoft.com/office/powerpoint/2010/main" val="830765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4DAD82E-B898-4C14-B796-277BA9051B5A}" type="datetime1">
              <a:rPr kumimoji="1" lang="ja-JP" altLang="en-US" smtClean="0"/>
              <a:t>2024/2/28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0D099A2-FFA1-4157-B96A-D0794E6FFEB5}" type="slidenum">
              <a:rPr kumimoji="1" lang="ja-JP" altLang="en-US" smtClean="0"/>
              <a:t>‹#›</a:t>
            </a:fld>
            <a:endParaRPr kumimoji="1" lang="ja-JP" altLang="en-US"/>
          </a:p>
        </p:txBody>
      </p:sp>
    </p:spTree>
    <p:extLst>
      <p:ext uri="{BB962C8B-B14F-4D97-AF65-F5344CB8AC3E}">
        <p14:creationId xmlns:p14="http://schemas.microsoft.com/office/powerpoint/2010/main" val="310242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AA885DE-8433-449B-A5F3-B9FB891E0765}" type="datetime1">
              <a:rPr kumimoji="1" lang="ja-JP" altLang="en-US" smtClean="0"/>
              <a:t>2024/2/28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0D099A2-FFA1-4157-B96A-D0794E6FFEB5}" type="slidenum">
              <a:rPr kumimoji="1" lang="ja-JP" altLang="en-US" smtClean="0"/>
              <a:t>‹#›</a:t>
            </a:fld>
            <a:endParaRPr kumimoji="1" lang="ja-JP" altLang="en-US"/>
          </a:p>
        </p:txBody>
      </p:sp>
    </p:spTree>
    <p:extLst>
      <p:ext uri="{BB962C8B-B14F-4D97-AF65-F5344CB8AC3E}">
        <p14:creationId xmlns:p14="http://schemas.microsoft.com/office/powerpoint/2010/main" val="4207740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CEB1D62-16B0-4612-BA63-107BF89D4E03}" type="datetime1">
              <a:rPr kumimoji="1" lang="ja-JP" altLang="en-US" smtClean="0"/>
              <a:t>2024/2/28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D099A2-FFA1-4157-B96A-D0794E6FFEB5}" type="slidenum">
              <a:rPr kumimoji="1" lang="ja-JP" altLang="en-US" smtClean="0"/>
              <a:t>‹#›</a:t>
            </a:fld>
            <a:endParaRPr kumimoji="1" lang="ja-JP" altLang="en-US"/>
          </a:p>
        </p:txBody>
      </p:sp>
    </p:spTree>
    <p:extLst>
      <p:ext uri="{BB962C8B-B14F-4D97-AF65-F5344CB8AC3E}">
        <p14:creationId xmlns:p14="http://schemas.microsoft.com/office/powerpoint/2010/main" val="167311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BA2909-F29A-4AEE-A98F-FB562F4B54C2}" type="datetime1">
              <a:rPr kumimoji="1" lang="ja-JP" altLang="en-US" smtClean="0"/>
              <a:t>2024/2/28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0D099A2-FFA1-4157-B96A-D0794E6FFEB5}" type="slidenum">
              <a:rPr kumimoji="1" lang="ja-JP" altLang="en-US" smtClean="0"/>
              <a:t>‹#›</a:t>
            </a:fld>
            <a:endParaRPr kumimoji="1" lang="ja-JP" altLang="en-US"/>
          </a:p>
        </p:txBody>
      </p:sp>
    </p:spTree>
    <p:extLst>
      <p:ext uri="{BB962C8B-B14F-4D97-AF65-F5344CB8AC3E}">
        <p14:creationId xmlns:p14="http://schemas.microsoft.com/office/powerpoint/2010/main" val="148456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FDBE2-E896-4C0F-9C71-783C72DCA78D}" type="datetime1">
              <a:rPr kumimoji="1" lang="ja-JP" altLang="en-US" smtClean="0"/>
              <a:t>2024/2/28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099A2-FFA1-4157-B96A-D0794E6FFEB5}" type="slidenum">
              <a:rPr kumimoji="1" lang="ja-JP" altLang="en-US" smtClean="0"/>
              <a:t>‹#›</a:t>
            </a:fld>
            <a:endParaRPr kumimoji="1" lang="ja-JP" altLang="en-US"/>
          </a:p>
        </p:txBody>
      </p:sp>
    </p:spTree>
    <p:extLst>
      <p:ext uri="{BB962C8B-B14F-4D97-AF65-F5344CB8AC3E}">
        <p14:creationId xmlns:p14="http://schemas.microsoft.com/office/powerpoint/2010/main" val="160630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2.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13" Type="http://schemas.openxmlformats.org/officeDocument/2006/relationships/image" Target="../media/image47.emf"/><Relationship Id="rId18" Type="http://schemas.openxmlformats.org/officeDocument/2006/relationships/oleObject" Target="../embeddings/oleObject41.bin"/><Relationship Id="rId26" Type="http://schemas.openxmlformats.org/officeDocument/2006/relationships/oleObject" Target="../embeddings/oleObject45.bin"/><Relationship Id="rId3" Type="http://schemas.openxmlformats.org/officeDocument/2006/relationships/notesSlide" Target="../notesSlides/notesSlide10.xml"/><Relationship Id="rId21" Type="http://schemas.openxmlformats.org/officeDocument/2006/relationships/image" Target="../media/image51.emf"/><Relationship Id="rId7" Type="http://schemas.openxmlformats.org/officeDocument/2006/relationships/image" Target="../media/image44.emf"/><Relationship Id="rId12" Type="http://schemas.openxmlformats.org/officeDocument/2006/relationships/oleObject" Target="../embeddings/oleObject38.bin"/><Relationship Id="rId17" Type="http://schemas.openxmlformats.org/officeDocument/2006/relationships/image" Target="../media/image49.emf"/><Relationship Id="rId25" Type="http://schemas.openxmlformats.org/officeDocument/2006/relationships/image" Target="../media/image53.emf"/><Relationship Id="rId33" Type="http://schemas.openxmlformats.org/officeDocument/2006/relationships/image" Target="../media/image57.emf"/><Relationship Id="rId2" Type="http://schemas.openxmlformats.org/officeDocument/2006/relationships/slideLayout" Target="../slideLayouts/slideLayout12.xml"/><Relationship Id="rId16" Type="http://schemas.openxmlformats.org/officeDocument/2006/relationships/oleObject" Target="../embeddings/oleObject40.bin"/><Relationship Id="rId20" Type="http://schemas.openxmlformats.org/officeDocument/2006/relationships/oleObject" Target="../embeddings/oleObject42.bin"/><Relationship Id="rId29" Type="http://schemas.openxmlformats.org/officeDocument/2006/relationships/image" Target="../media/image55.emf"/><Relationship Id="rId1" Type="http://schemas.openxmlformats.org/officeDocument/2006/relationships/vmlDrawing" Target="../drawings/vmlDrawing10.vml"/><Relationship Id="rId6" Type="http://schemas.openxmlformats.org/officeDocument/2006/relationships/oleObject" Target="../embeddings/oleObject35.bin"/><Relationship Id="rId11" Type="http://schemas.openxmlformats.org/officeDocument/2006/relationships/image" Target="../media/image46.emf"/><Relationship Id="rId24" Type="http://schemas.openxmlformats.org/officeDocument/2006/relationships/oleObject" Target="../embeddings/oleObject44.bin"/><Relationship Id="rId32" Type="http://schemas.openxmlformats.org/officeDocument/2006/relationships/oleObject" Target="../embeddings/oleObject48.bin"/><Relationship Id="rId5" Type="http://schemas.openxmlformats.org/officeDocument/2006/relationships/image" Target="../media/image59.png"/><Relationship Id="rId15" Type="http://schemas.openxmlformats.org/officeDocument/2006/relationships/image" Target="../media/image48.emf"/><Relationship Id="rId23" Type="http://schemas.openxmlformats.org/officeDocument/2006/relationships/image" Target="../media/image52.emf"/><Relationship Id="rId28" Type="http://schemas.openxmlformats.org/officeDocument/2006/relationships/oleObject" Target="../embeddings/oleObject46.bin"/><Relationship Id="rId10" Type="http://schemas.openxmlformats.org/officeDocument/2006/relationships/oleObject" Target="../embeddings/oleObject37.bin"/><Relationship Id="rId19" Type="http://schemas.openxmlformats.org/officeDocument/2006/relationships/image" Target="../media/image50.emf"/><Relationship Id="rId31" Type="http://schemas.openxmlformats.org/officeDocument/2006/relationships/image" Target="../media/image56.emf"/><Relationship Id="rId4" Type="http://schemas.openxmlformats.org/officeDocument/2006/relationships/image" Target="../media/image58.png"/><Relationship Id="rId9" Type="http://schemas.openxmlformats.org/officeDocument/2006/relationships/image" Target="../media/image45.emf"/><Relationship Id="rId14" Type="http://schemas.openxmlformats.org/officeDocument/2006/relationships/oleObject" Target="../embeddings/oleObject39.bin"/><Relationship Id="rId22" Type="http://schemas.openxmlformats.org/officeDocument/2006/relationships/oleObject" Target="../embeddings/oleObject43.bin"/><Relationship Id="rId27" Type="http://schemas.openxmlformats.org/officeDocument/2006/relationships/image" Target="../media/image54.emf"/><Relationship Id="rId30" Type="http://schemas.openxmlformats.org/officeDocument/2006/relationships/oleObject" Target="../embeddings/oleObject47.bin"/><Relationship Id="rId8" Type="http://schemas.openxmlformats.org/officeDocument/2006/relationships/oleObject" Target="../embeddings/oleObject3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4.emf"/><Relationship Id="rId3" Type="http://schemas.openxmlformats.org/officeDocument/2006/relationships/notesSlide" Target="../notesSlides/notesSlide11.xml"/><Relationship Id="rId7" Type="http://schemas.openxmlformats.org/officeDocument/2006/relationships/image" Target="../media/image61.emf"/><Relationship Id="rId12" Type="http://schemas.openxmlformats.org/officeDocument/2006/relationships/oleObject" Target="../embeddings/oleObject53.bin"/><Relationship Id="rId2" Type="http://schemas.openxmlformats.org/officeDocument/2006/relationships/slideLayout" Target="../slideLayouts/slideLayout12.xml"/><Relationship Id="rId16" Type="http://schemas.openxmlformats.org/officeDocument/2006/relationships/image" Target="../media/image66.png"/><Relationship Id="rId1" Type="http://schemas.openxmlformats.org/officeDocument/2006/relationships/vmlDrawing" Target="../drawings/vmlDrawing11.vml"/><Relationship Id="rId6" Type="http://schemas.openxmlformats.org/officeDocument/2006/relationships/oleObject" Target="../embeddings/oleObject50.bin"/><Relationship Id="rId11" Type="http://schemas.openxmlformats.org/officeDocument/2006/relationships/image" Target="../media/image63.emf"/><Relationship Id="rId5" Type="http://schemas.openxmlformats.org/officeDocument/2006/relationships/image" Target="../media/image60.emf"/><Relationship Id="rId15" Type="http://schemas.openxmlformats.org/officeDocument/2006/relationships/image" Target="../media/image65.e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62.emf"/><Relationship Id="rId14" Type="http://schemas.openxmlformats.org/officeDocument/2006/relationships/oleObject" Target="../embeddings/oleObject5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71.emf"/><Relationship Id="rId3" Type="http://schemas.openxmlformats.org/officeDocument/2006/relationships/notesSlide" Target="../notesSlides/notesSlide12.xml"/><Relationship Id="rId7" Type="http://schemas.openxmlformats.org/officeDocument/2006/relationships/image" Target="../media/image68.emf"/><Relationship Id="rId12" Type="http://schemas.openxmlformats.org/officeDocument/2006/relationships/package" Target="../embeddings/Microsoft_Excel_Worksheet.xlsx"/><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56.bin"/><Relationship Id="rId11" Type="http://schemas.openxmlformats.org/officeDocument/2006/relationships/image" Target="../media/image70.emf"/><Relationship Id="rId5" Type="http://schemas.openxmlformats.org/officeDocument/2006/relationships/image" Target="../media/image67.e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69.emf"/><Relationship Id="rId14" Type="http://schemas.openxmlformats.org/officeDocument/2006/relationships/image" Target="../media/image72.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notesSlide" Target="../notesSlides/notesSlide13.xml"/><Relationship Id="rId7" Type="http://schemas.openxmlformats.org/officeDocument/2006/relationships/image" Target="../media/image74.emf"/><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oleObject" Target="../embeddings/oleObject60.bin"/><Relationship Id="rId5" Type="http://schemas.openxmlformats.org/officeDocument/2006/relationships/image" Target="../media/image73.emf"/><Relationship Id="rId10" Type="http://schemas.openxmlformats.org/officeDocument/2006/relationships/image" Target="../media/image76.png"/><Relationship Id="rId4" Type="http://schemas.openxmlformats.org/officeDocument/2006/relationships/oleObject" Target="../embeddings/oleObject59.bin"/><Relationship Id="rId9" Type="http://schemas.openxmlformats.org/officeDocument/2006/relationships/image" Target="../media/image75.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80.emf"/><Relationship Id="rId18" Type="http://schemas.openxmlformats.org/officeDocument/2006/relationships/oleObject" Target="../embeddings/oleObject68.bin"/><Relationship Id="rId3" Type="http://schemas.openxmlformats.org/officeDocument/2006/relationships/notesSlide" Target="../notesSlides/notesSlide14.xml"/><Relationship Id="rId7" Type="http://schemas.openxmlformats.org/officeDocument/2006/relationships/image" Target="../media/image77.emf"/><Relationship Id="rId12" Type="http://schemas.openxmlformats.org/officeDocument/2006/relationships/oleObject" Target="../embeddings/oleObject65.bin"/><Relationship Id="rId17" Type="http://schemas.openxmlformats.org/officeDocument/2006/relationships/image" Target="../media/image82.emf"/><Relationship Id="rId2" Type="http://schemas.openxmlformats.org/officeDocument/2006/relationships/slideLayout" Target="../slideLayouts/slideLayout12.xml"/><Relationship Id="rId16" Type="http://schemas.openxmlformats.org/officeDocument/2006/relationships/oleObject" Target="../embeddings/oleObject67.bin"/><Relationship Id="rId1" Type="http://schemas.openxmlformats.org/officeDocument/2006/relationships/vmlDrawing" Target="../drawings/vmlDrawing14.vml"/><Relationship Id="rId6" Type="http://schemas.openxmlformats.org/officeDocument/2006/relationships/oleObject" Target="../embeddings/oleObject62.bin"/><Relationship Id="rId11" Type="http://schemas.openxmlformats.org/officeDocument/2006/relationships/image" Target="../media/image79.emf"/><Relationship Id="rId5" Type="http://schemas.openxmlformats.org/officeDocument/2006/relationships/image" Target="../media/image85.png"/><Relationship Id="rId15" Type="http://schemas.openxmlformats.org/officeDocument/2006/relationships/image" Target="../media/image81.emf"/><Relationship Id="rId10" Type="http://schemas.openxmlformats.org/officeDocument/2006/relationships/oleObject" Target="../embeddings/oleObject64.bin"/><Relationship Id="rId19" Type="http://schemas.openxmlformats.org/officeDocument/2006/relationships/image" Target="../media/image83.emf"/><Relationship Id="rId4" Type="http://schemas.openxmlformats.org/officeDocument/2006/relationships/image" Target="../media/image84.png"/><Relationship Id="rId9" Type="http://schemas.openxmlformats.org/officeDocument/2006/relationships/image" Target="../media/image78.emf"/><Relationship Id="rId14" Type="http://schemas.openxmlformats.org/officeDocument/2006/relationships/oleObject" Target="../embeddings/oleObject66.bin"/></Relationships>
</file>

<file path=ppt/slides/_rels/slide15.xml.rels><?xml version="1.0" encoding="UTF-8" standalone="yes"?>
<Relationships xmlns="http://schemas.openxmlformats.org/package/2006/relationships"><Relationship Id="rId13" Type="http://schemas.openxmlformats.org/officeDocument/2006/relationships/image" Target="../media/image90.emf"/><Relationship Id="rId18" Type="http://schemas.openxmlformats.org/officeDocument/2006/relationships/oleObject" Target="../embeddings/oleObject76.bin"/><Relationship Id="rId26" Type="http://schemas.openxmlformats.org/officeDocument/2006/relationships/oleObject" Target="../embeddings/oleObject80.bin"/><Relationship Id="rId39" Type="http://schemas.openxmlformats.org/officeDocument/2006/relationships/image" Target="../media/image103.emf"/><Relationship Id="rId21" Type="http://schemas.openxmlformats.org/officeDocument/2006/relationships/image" Target="../media/image94.emf"/><Relationship Id="rId34" Type="http://schemas.openxmlformats.org/officeDocument/2006/relationships/oleObject" Target="../embeddings/oleObject84.bin"/><Relationship Id="rId7" Type="http://schemas.openxmlformats.org/officeDocument/2006/relationships/image" Target="../media/image87.emf"/><Relationship Id="rId2" Type="http://schemas.openxmlformats.org/officeDocument/2006/relationships/slideLayout" Target="../slideLayouts/slideLayout12.xml"/><Relationship Id="rId16" Type="http://schemas.openxmlformats.org/officeDocument/2006/relationships/oleObject" Target="../embeddings/oleObject75.bin"/><Relationship Id="rId20" Type="http://schemas.openxmlformats.org/officeDocument/2006/relationships/oleObject" Target="../embeddings/oleObject77.bin"/><Relationship Id="rId29" Type="http://schemas.openxmlformats.org/officeDocument/2006/relationships/image" Target="../media/image98.emf"/><Relationship Id="rId41" Type="http://schemas.openxmlformats.org/officeDocument/2006/relationships/image" Target="../media/image104.emf"/><Relationship Id="rId1" Type="http://schemas.openxmlformats.org/officeDocument/2006/relationships/vmlDrawing" Target="../drawings/vmlDrawing15.vml"/><Relationship Id="rId6" Type="http://schemas.openxmlformats.org/officeDocument/2006/relationships/oleObject" Target="../embeddings/oleObject70.bin"/><Relationship Id="rId11" Type="http://schemas.openxmlformats.org/officeDocument/2006/relationships/image" Target="../media/image89.emf"/><Relationship Id="rId24" Type="http://schemas.openxmlformats.org/officeDocument/2006/relationships/oleObject" Target="../embeddings/oleObject79.bin"/><Relationship Id="rId32" Type="http://schemas.openxmlformats.org/officeDocument/2006/relationships/oleObject" Target="../embeddings/oleObject83.bin"/><Relationship Id="rId37" Type="http://schemas.openxmlformats.org/officeDocument/2006/relationships/image" Target="../media/image102.emf"/><Relationship Id="rId40" Type="http://schemas.openxmlformats.org/officeDocument/2006/relationships/oleObject" Target="../embeddings/oleObject87.bin"/><Relationship Id="rId5" Type="http://schemas.openxmlformats.org/officeDocument/2006/relationships/image" Target="../media/image86.emf"/><Relationship Id="rId15" Type="http://schemas.openxmlformats.org/officeDocument/2006/relationships/image" Target="../media/image91.emf"/><Relationship Id="rId23" Type="http://schemas.openxmlformats.org/officeDocument/2006/relationships/image" Target="../media/image95.emf"/><Relationship Id="rId28" Type="http://schemas.openxmlformats.org/officeDocument/2006/relationships/oleObject" Target="../embeddings/oleObject81.bin"/><Relationship Id="rId36" Type="http://schemas.openxmlformats.org/officeDocument/2006/relationships/oleObject" Target="../embeddings/oleObject85.bin"/><Relationship Id="rId10" Type="http://schemas.openxmlformats.org/officeDocument/2006/relationships/oleObject" Target="../embeddings/oleObject72.bin"/><Relationship Id="rId19" Type="http://schemas.openxmlformats.org/officeDocument/2006/relationships/image" Target="../media/image93.emf"/><Relationship Id="rId31" Type="http://schemas.openxmlformats.org/officeDocument/2006/relationships/image" Target="../media/image99.emf"/><Relationship Id="rId4" Type="http://schemas.openxmlformats.org/officeDocument/2006/relationships/oleObject" Target="../embeddings/oleObject69.bin"/><Relationship Id="rId9" Type="http://schemas.openxmlformats.org/officeDocument/2006/relationships/image" Target="../media/image88.emf"/><Relationship Id="rId14" Type="http://schemas.openxmlformats.org/officeDocument/2006/relationships/oleObject" Target="../embeddings/oleObject74.bin"/><Relationship Id="rId22" Type="http://schemas.openxmlformats.org/officeDocument/2006/relationships/oleObject" Target="../embeddings/oleObject78.bin"/><Relationship Id="rId27" Type="http://schemas.openxmlformats.org/officeDocument/2006/relationships/image" Target="../media/image97.emf"/><Relationship Id="rId30" Type="http://schemas.openxmlformats.org/officeDocument/2006/relationships/oleObject" Target="../embeddings/oleObject82.bin"/><Relationship Id="rId35" Type="http://schemas.openxmlformats.org/officeDocument/2006/relationships/image" Target="../media/image101.emf"/><Relationship Id="rId8" Type="http://schemas.openxmlformats.org/officeDocument/2006/relationships/oleObject" Target="../embeddings/oleObject71.bin"/><Relationship Id="rId3" Type="http://schemas.openxmlformats.org/officeDocument/2006/relationships/notesSlide" Target="../notesSlides/notesSlide15.xml"/><Relationship Id="rId12" Type="http://schemas.openxmlformats.org/officeDocument/2006/relationships/oleObject" Target="../embeddings/oleObject73.bin"/><Relationship Id="rId17" Type="http://schemas.openxmlformats.org/officeDocument/2006/relationships/image" Target="../media/image92.emf"/><Relationship Id="rId25" Type="http://schemas.openxmlformats.org/officeDocument/2006/relationships/image" Target="../media/image96.emf"/><Relationship Id="rId33" Type="http://schemas.openxmlformats.org/officeDocument/2006/relationships/image" Target="../media/image100.emf"/><Relationship Id="rId38" Type="http://schemas.openxmlformats.org/officeDocument/2006/relationships/oleObject" Target="../embeddings/oleObject86.bin"/></Relationships>
</file>

<file path=ppt/slides/_rels/slide16.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notesSlide" Target="../notesSlides/notesSlide16.xml"/><Relationship Id="rId7" Type="http://schemas.openxmlformats.org/officeDocument/2006/relationships/oleObject" Target="../embeddings/oleObject89.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105.emf"/><Relationship Id="rId5" Type="http://schemas.openxmlformats.org/officeDocument/2006/relationships/oleObject" Target="../embeddings/oleObject88.bin"/><Relationship Id="rId4" Type="http://schemas.openxmlformats.org/officeDocument/2006/relationships/image" Target="../media/image107.png"/></Relationships>
</file>

<file path=ppt/slides/_rels/slide17.xml.rels><?xml version="1.0" encoding="UTF-8" standalone="yes"?>
<Relationships xmlns="http://schemas.openxmlformats.org/package/2006/relationships"><Relationship Id="rId8" Type="http://schemas.openxmlformats.org/officeDocument/2006/relationships/image" Target="../media/image108.emf"/><Relationship Id="rId3" Type="http://schemas.openxmlformats.org/officeDocument/2006/relationships/notesSlide" Target="../notesSlides/notesSlide17.xml"/><Relationship Id="rId7" Type="http://schemas.openxmlformats.org/officeDocument/2006/relationships/oleObject" Target="../embeddings/oleObject90.bin"/><Relationship Id="rId12" Type="http://schemas.openxmlformats.org/officeDocument/2006/relationships/image" Target="../media/image110.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13.png"/><Relationship Id="rId11" Type="http://schemas.openxmlformats.org/officeDocument/2006/relationships/oleObject" Target="../embeddings/oleObject92.bin"/><Relationship Id="rId5" Type="http://schemas.openxmlformats.org/officeDocument/2006/relationships/image" Target="../media/image112.png"/><Relationship Id="rId10" Type="http://schemas.openxmlformats.org/officeDocument/2006/relationships/image" Target="../media/image109.emf"/><Relationship Id="rId4" Type="http://schemas.openxmlformats.org/officeDocument/2006/relationships/image" Target="../media/image111.png"/><Relationship Id="rId9" Type="http://schemas.openxmlformats.org/officeDocument/2006/relationships/oleObject" Target="../embeddings/oleObject9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118.emf"/><Relationship Id="rId18" Type="http://schemas.openxmlformats.org/officeDocument/2006/relationships/oleObject" Target="../embeddings/oleObject100.bin"/><Relationship Id="rId26" Type="http://schemas.openxmlformats.org/officeDocument/2006/relationships/oleObject" Target="../embeddings/oleObject103.bin"/><Relationship Id="rId3" Type="http://schemas.openxmlformats.org/officeDocument/2006/relationships/notesSlide" Target="../notesSlides/notesSlide18.xml"/><Relationship Id="rId21" Type="http://schemas.openxmlformats.org/officeDocument/2006/relationships/image" Target="../media/image122.emf"/><Relationship Id="rId7" Type="http://schemas.openxmlformats.org/officeDocument/2006/relationships/image" Target="../media/image115.emf"/><Relationship Id="rId12" Type="http://schemas.openxmlformats.org/officeDocument/2006/relationships/oleObject" Target="../embeddings/oleObject97.bin"/><Relationship Id="rId17" Type="http://schemas.openxmlformats.org/officeDocument/2006/relationships/image" Target="../media/image120.emf"/><Relationship Id="rId25" Type="http://schemas.openxmlformats.org/officeDocument/2006/relationships/image" Target="../media/image127.png"/><Relationship Id="rId2" Type="http://schemas.openxmlformats.org/officeDocument/2006/relationships/slideLayout" Target="../slideLayouts/slideLayout12.xml"/><Relationship Id="rId16" Type="http://schemas.openxmlformats.org/officeDocument/2006/relationships/oleObject" Target="../embeddings/oleObject99.bin"/><Relationship Id="rId20" Type="http://schemas.openxmlformats.org/officeDocument/2006/relationships/oleObject" Target="../embeddings/oleObject101.bin"/><Relationship Id="rId29" Type="http://schemas.openxmlformats.org/officeDocument/2006/relationships/image" Target="../media/image125.emf"/><Relationship Id="rId1" Type="http://schemas.openxmlformats.org/officeDocument/2006/relationships/vmlDrawing" Target="../drawings/vmlDrawing18.vml"/><Relationship Id="rId6" Type="http://schemas.openxmlformats.org/officeDocument/2006/relationships/oleObject" Target="../embeddings/oleObject94.bin"/><Relationship Id="rId11" Type="http://schemas.openxmlformats.org/officeDocument/2006/relationships/image" Target="../media/image117.emf"/><Relationship Id="rId24" Type="http://schemas.openxmlformats.org/officeDocument/2006/relationships/image" Target="../media/image126.png"/><Relationship Id="rId5" Type="http://schemas.openxmlformats.org/officeDocument/2006/relationships/image" Target="../media/image114.emf"/><Relationship Id="rId15" Type="http://schemas.openxmlformats.org/officeDocument/2006/relationships/image" Target="../media/image119.emf"/><Relationship Id="rId23" Type="http://schemas.openxmlformats.org/officeDocument/2006/relationships/image" Target="../media/image123.emf"/><Relationship Id="rId28" Type="http://schemas.openxmlformats.org/officeDocument/2006/relationships/oleObject" Target="../embeddings/oleObject104.bin"/><Relationship Id="rId10" Type="http://schemas.openxmlformats.org/officeDocument/2006/relationships/oleObject" Target="../embeddings/oleObject96.bin"/><Relationship Id="rId19" Type="http://schemas.openxmlformats.org/officeDocument/2006/relationships/image" Target="../media/image121.emf"/><Relationship Id="rId4" Type="http://schemas.openxmlformats.org/officeDocument/2006/relationships/oleObject" Target="../embeddings/oleObject93.bin"/><Relationship Id="rId9" Type="http://schemas.openxmlformats.org/officeDocument/2006/relationships/image" Target="../media/image116.emf"/><Relationship Id="rId14" Type="http://schemas.openxmlformats.org/officeDocument/2006/relationships/oleObject" Target="../embeddings/oleObject98.bin"/><Relationship Id="rId22" Type="http://schemas.openxmlformats.org/officeDocument/2006/relationships/oleObject" Target="../embeddings/oleObject102.bin"/><Relationship Id="rId27" Type="http://schemas.openxmlformats.org/officeDocument/2006/relationships/image" Target="../media/image124.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131.emf"/><Relationship Id="rId18" Type="http://schemas.openxmlformats.org/officeDocument/2006/relationships/oleObject" Target="../embeddings/oleObject111.bin"/><Relationship Id="rId3" Type="http://schemas.openxmlformats.org/officeDocument/2006/relationships/notesSlide" Target="../notesSlides/notesSlide19.xml"/><Relationship Id="rId21" Type="http://schemas.openxmlformats.org/officeDocument/2006/relationships/image" Target="../media/image138.png"/><Relationship Id="rId7" Type="http://schemas.openxmlformats.org/officeDocument/2006/relationships/image" Target="../media/image128.emf"/><Relationship Id="rId12" Type="http://schemas.openxmlformats.org/officeDocument/2006/relationships/oleObject" Target="../embeddings/oleObject108.bin"/><Relationship Id="rId17" Type="http://schemas.openxmlformats.org/officeDocument/2006/relationships/image" Target="../media/image133.emf"/><Relationship Id="rId2" Type="http://schemas.openxmlformats.org/officeDocument/2006/relationships/slideLayout" Target="../slideLayouts/slideLayout12.xml"/><Relationship Id="rId16" Type="http://schemas.openxmlformats.org/officeDocument/2006/relationships/oleObject" Target="../embeddings/oleObject110.bin"/><Relationship Id="rId20" Type="http://schemas.openxmlformats.org/officeDocument/2006/relationships/image" Target="../media/image137.png"/><Relationship Id="rId1" Type="http://schemas.openxmlformats.org/officeDocument/2006/relationships/vmlDrawing" Target="../drawings/vmlDrawing19.vml"/><Relationship Id="rId6" Type="http://schemas.openxmlformats.org/officeDocument/2006/relationships/oleObject" Target="../embeddings/oleObject105.bin"/><Relationship Id="rId11" Type="http://schemas.openxmlformats.org/officeDocument/2006/relationships/image" Target="../media/image130.emf"/><Relationship Id="rId5" Type="http://schemas.openxmlformats.org/officeDocument/2006/relationships/image" Target="../media/image136.png"/><Relationship Id="rId15" Type="http://schemas.openxmlformats.org/officeDocument/2006/relationships/image" Target="../media/image132.emf"/><Relationship Id="rId10" Type="http://schemas.openxmlformats.org/officeDocument/2006/relationships/oleObject" Target="../embeddings/oleObject107.bin"/><Relationship Id="rId19" Type="http://schemas.openxmlformats.org/officeDocument/2006/relationships/image" Target="../media/image134.emf"/><Relationship Id="rId4" Type="http://schemas.openxmlformats.org/officeDocument/2006/relationships/image" Target="../media/image135.png"/><Relationship Id="rId9" Type="http://schemas.openxmlformats.org/officeDocument/2006/relationships/image" Target="../media/image129.emf"/><Relationship Id="rId14" Type="http://schemas.openxmlformats.org/officeDocument/2006/relationships/oleObject" Target="../embeddings/oleObject109.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7.emf"/><Relationship Id="rId5" Type="http://schemas.openxmlformats.org/officeDocument/2006/relationships/image" Target="../media/image4.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6.em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13.bin"/><Relationship Id="rId13" Type="http://schemas.openxmlformats.org/officeDocument/2006/relationships/image" Target="../media/image143.emf"/><Relationship Id="rId18" Type="http://schemas.openxmlformats.org/officeDocument/2006/relationships/oleObject" Target="../embeddings/oleObject118.bin"/><Relationship Id="rId3" Type="http://schemas.openxmlformats.org/officeDocument/2006/relationships/notesSlide" Target="../notesSlides/notesSlide20.xml"/><Relationship Id="rId21" Type="http://schemas.openxmlformats.org/officeDocument/2006/relationships/image" Target="../media/image147.emf"/><Relationship Id="rId7" Type="http://schemas.openxmlformats.org/officeDocument/2006/relationships/image" Target="../media/image140.emf"/><Relationship Id="rId12" Type="http://schemas.openxmlformats.org/officeDocument/2006/relationships/oleObject" Target="../embeddings/oleObject115.bin"/><Relationship Id="rId17" Type="http://schemas.openxmlformats.org/officeDocument/2006/relationships/image" Target="../media/image145.emf"/><Relationship Id="rId2" Type="http://schemas.openxmlformats.org/officeDocument/2006/relationships/slideLayout" Target="../slideLayouts/slideLayout12.xml"/><Relationship Id="rId16" Type="http://schemas.openxmlformats.org/officeDocument/2006/relationships/oleObject" Target="../embeddings/oleObject117.bin"/><Relationship Id="rId20" Type="http://schemas.openxmlformats.org/officeDocument/2006/relationships/oleObject" Target="../embeddings/oleObject119.bin"/><Relationship Id="rId1" Type="http://schemas.openxmlformats.org/officeDocument/2006/relationships/vmlDrawing" Target="../drawings/vmlDrawing20.vml"/><Relationship Id="rId6" Type="http://schemas.openxmlformats.org/officeDocument/2006/relationships/oleObject" Target="../embeddings/oleObject112.bin"/><Relationship Id="rId11" Type="http://schemas.openxmlformats.org/officeDocument/2006/relationships/image" Target="../media/image142.emf"/><Relationship Id="rId5" Type="http://schemas.openxmlformats.org/officeDocument/2006/relationships/image" Target="../media/image139.emf"/><Relationship Id="rId15" Type="http://schemas.openxmlformats.org/officeDocument/2006/relationships/image" Target="../media/image144.emf"/><Relationship Id="rId10" Type="http://schemas.openxmlformats.org/officeDocument/2006/relationships/oleObject" Target="../embeddings/oleObject114.bin"/><Relationship Id="rId19" Type="http://schemas.openxmlformats.org/officeDocument/2006/relationships/image" Target="../media/image146.emf"/><Relationship Id="rId4" Type="http://schemas.openxmlformats.org/officeDocument/2006/relationships/package" Target="../embeddings/Microsoft_Word_Document1.docx"/><Relationship Id="rId9" Type="http://schemas.openxmlformats.org/officeDocument/2006/relationships/image" Target="../media/image141.emf"/><Relationship Id="rId14" Type="http://schemas.openxmlformats.org/officeDocument/2006/relationships/oleObject" Target="../embeddings/oleObject116.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22.bin"/><Relationship Id="rId13" Type="http://schemas.openxmlformats.org/officeDocument/2006/relationships/image" Target="../media/image153.emf"/><Relationship Id="rId3" Type="http://schemas.openxmlformats.org/officeDocument/2006/relationships/notesSlide" Target="../notesSlides/notesSlide21.xml"/><Relationship Id="rId7" Type="http://schemas.openxmlformats.org/officeDocument/2006/relationships/image" Target="../media/image150.emf"/><Relationship Id="rId12" Type="http://schemas.openxmlformats.org/officeDocument/2006/relationships/oleObject" Target="../embeddings/oleObject124.bin"/><Relationship Id="rId17" Type="http://schemas.openxmlformats.org/officeDocument/2006/relationships/image" Target="../media/image155.emf"/><Relationship Id="rId2" Type="http://schemas.openxmlformats.org/officeDocument/2006/relationships/slideLayout" Target="../slideLayouts/slideLayout12.xml"/><Relationship Id="rId16" Type="http://schemas.openxmlformats.org/officeDocument/2006/relationships/oleObject" Target="../embeddings/oleObject126.bin"/><Relationship Id="rId1" Type="http://schemas.openxmlformats.org/officeDocument/2006/relationships/vmlDrawing" Target="../drawings/vmlDrawing21.vml"/><Relationship Id="rId6" Type="http://schemas.openxmlformats.org/officeDocument/2006/relationships/oleObject" Target="../embeddings/oleObject121.bin"/><Relationship Id="rId11" Type="http://schemas.openxmlformats.org/officeDocument/2006/relationships/image" Target="../media/image152.emf"/><Relationship Id="rId5" Type="http://schemas.openxmlformats.org/officeDocument/2006/relationships/image" Target="../media/image149.emf"/><Relationship Id="rId15" Type="http://schemas.openxmlformats.org/officeDocument/2006/relationships/image" Target="../media/image154.emf"/><Relationship Id="rId10" Type="http://schemas.openxmlformats.org/officeDocument/2006/relationships/oleObject" Target="../embeddings/oleObject123.bin"/><Relationship Id="rId4" Type="http://schemas.openxmlformats.org/officeDocument/2006/relationships/oleObject" Target="../embeddings/oleObject120.bin"/><Relationship Id="rId9" Type="http://schemas.openxmlformats.org/officeDocument/2006/relationships/image" Target="../media/image151.emf"/><Relationship Id="rId14" Type="http://schemas.openxmlformats.org/officeDocument/2006/relationships/oleObject" Target="../embeddings/oleObject125.bin"/></Relationships>
</file>

<file path=ppt/slides/_rels/slide22.xml.rels><?xml version="1.0" encoding="UTF-8" standalone="yes"?>
<Relationships xmlns="http://schemas.openxmlformats.org/package/2006/relationships"><Relationship Id="rId13" Type="http://schemas.openxmlformats.org/officeDocument/2006/relationships/image" Target="../media/image160.emf"/><Relationship Id="rId18" Type="http://schemas.openxmlformats.org/officeDocument/2006/relationships/oleObject" Target="../embeddings/oleObject134.bin"/><Relationship Id="rId26" Type="http://schemas.openxmlformats.org/officeDocument/2006/relationships/oleObject" Target="../embeddings/oleObject138.bin"/><Relationship Id="rId39" Type="http://schemas.openxmlformats.org/officeDocument/2006/relationships/image" Target="../media/image173.emf"/><Relationship Id="rId21" Type="http://schemas.openxmlformats.org/officeDocument/2006/relationships/image" Target="../media/image164.emf"/><Relationship Id="rId34" Type="http://schemas.openxmlformats.org/officeDocument/2006/relationships/oleObject" Target="../embeddings/oleObject142.bin"/><Relationship Id="rId42" Type="http://schemas.openxmlformats.org/officeDocument/2006/relationships/oleObject" Target="../embeddings/oleObject146.bin"/><Relationship Id="rId7" Type="http://schemas.openxmlformats.org/officeDocument/2006/relationships/image" Target="../media/image157.emf"/><Relationship Id="rId2" Type="http://schemas.openxmlformats.org/officeDocument/2006/relationships/slideLayout" Target="../slideLayouts/slideLayout12.xml"/><Relationship Id="rId16" Type="http://schemas.openxmlformats.org/officeDocument/2006/relationships/oleObject" Target="../embeddings/oleObject133.bin"/><Relationship Id="rId29" Type="http://schemas.openxmlformats.org/officeDocument/2006/relationships/image" Target="../media/image168.emf"/><Relationship Id="rId1" Type="http://schemas.openxmlformats.org/officeDocument/2006/relationships/vmlDrawing" Target="../drawings/vmlDrawing22.vml"/><Relationship Id="rId6" Type="http://schemas.openxmlformats.org/officeDocument/2006/relationships/oleObject" Target="../embeddings/oleObject128.bin"/><Relationship Id="rId11" Type="http://schemas.openxmlformats.org/officeDocument/2006/relationships/image" Target="../media/image159.emf"/><Relationship Id="rId24" Type="http://schemas.openxmlformats.org/officeDocument/2006/relationships/oleObject" Target="../embeddings/oleObject137.bin"/><Relationship Id="rId32" Type="http://schemas.openxmlformats.org/officeDocument/2006/relationships/oleObject" Target="../embeddings/oleObject141.bin"/><Relationship Id="rId37" Type="http://schemas.openxmlformats.org/officeDocument/2006/relationships/image" Target="../media/image172.emf"/><Relationship Id="rId40" Type="http://schemas.openxmlformats.org/officeDocument/2006/relationships/oleObject" Target="../embeddings/oleObject145.bin"/><Relationship Id="rId45" Type="http://schemas.openxmlformats.org/officeDocument/2006/relationships/image" Target="../media/image175.emf"/><Relationship Id="rId5" Type="http://schemas.openxmlformats.org/officeDocument/2006/relationships/image" Target="../media/image156.emf"/><Relationship Id="rId15" Type="http://schemas.openxmlformats.org/officeDocument/2006/relationships/image" Target="../media/image161.emf"/><Relationship Id="rId23" Type="http://schemas.openxmlformats.org/officeDocument/2006/relationships/image" Target="../media/image165.emf"/><Relationship Id="rId28" Type="http://schemas.openxmlformats.org/officeDocument/2006/relationships/oleObject" Target="../embeddings/oleObject139.bin"/><Relationship Id="rId36" Type="http://schemas.openxmlformats.org/officeDocument/2006/relationships/oleObject" Target="../embeddings/oleObject143.bin"/><Relationship Id="rId10" Type="http://schemas.openxmlformats.org/officeDocument/2006/relationships/oleObject" Target="../embeddings/oleObject130.bin"/><Relationship Id="rId19" Type="http://schemas.openxmlformats.org/officeDocument/2006/relationships/image" Target="../media/image163.emf"/><Relationship Id="rId31" Type="http://schemas.openxmlformats.org/officeDocument/2006/relationships/image" Target="../media/image169.emf"/><Relationship Id="rId44" Type="http://schemas.openxmlformats.org/officeDocument/2006/relationships/package" Target="../embeddings/Microsoft_Word_Document2.docx"/><Relationship Id="rId4" Type="http://schemas.openxmlformats.org/officeDocument/2006/relationships/oleObject" Target="../embeddings/oleObject127.bin"/><Relationship Id="rId9" Type="http://schemas.openxmlformats.org/officeDocument/2006/relationships/image" Target="../media/image158.emf"/><Relationship Id="rId14" Type="http://schemas.openxmlformats.org/officeDocument/2006/relationships/oleObject" Target="../embeddings/oleObject132.bin"/><Relationship Id="rId22" Type="http://schemas.openxmlformats.org/officeDocument/2006/relationships/oleObject" Target="../embeddings/oleObject136.bin"/><Relationship Id="rId27" Type="http://schemas.openxmlformats.org/officeDocument/2006/relationships/image" Target="../media/image167.emf"/><Relationship Id="rId30" Type="http://schemas.openxmlformats.org/officeDocument/2006/relationships/oleObject" Target="../embeddings/oleObject140.bin"/><Relationship Id="rId35" Type="http://schemas.openxmlformats.org/officeDocument/2006/relationships/image" Target="../media/image171.emf"/><Relationship Id="rId43" Type="http://schemas.openxmlformats.org/officeDocument/2006/relationships/image" Target="../media/image176.png"/><Relationship Id="rId8" Type="http://schemas.openxmlformats.org/officeDocument/2006/relationships/oleObject" Target="../embeddings/oleObject129.bin"/><Relationship Id="rId3" Type="http://schemas.openxmlformats.org/officeDocument/2006/relationships/notesSlide" Target="../notesSlides/notesSlide22.xml"/><Relationship Id="rId12" Type="http://schemas.openxmlformats.org/officeDocument/2006/relationships/oleObject" Target="../embeddings/oleObject131.bin"/><Relationship Id="rId17" Type="http://schemas.openxmlformats.org/officeDocument/2006/relationships/image" Target="../media/image162.emf"/><Relationship Id="rId25" Type="http://schemas.openxmlformats.org/officeDocument/2006/relationships/image" Target="../media/image166.emf"/><Relationship Id="rId33" Type="http://schemas.openxmlformats.org/officeDocument/2006/relationships/image" Target="../media/image170.emf"/><Relationship Id="rId38" Type="http://schemas.openxmlformats.org/officeDocument/2006/relationships/oleObject" Target="../embeddings/oleObject144.bin"/><Relationship Id="rId20" Type="http://schemas.openxmlformats.org/officeDocument/2006/relationships/oleObject" Target="../embeddings/oleObject135.bin"/><Relationship Id="rId41" Type="http://schemas.openxmlformats.org/officeDocument/2006/relationships/image" Target="../media/image174.emf"/></Relationships>
</file>

<file path=ppt/slides/_rels/slide23.xml.rels><?xml version="1.0" encoding="UTF-8" standalone="yes"?>
<Relationships xmlns="http://schemas.openxmlformats.org/package/2006/relationships"><Relationship Id="rId8" Type="http://schemas.openxmlformats.org/officeDocument/2006/relationships/image" Target="../media/image178.emf"/><Relationship Id="rId3" Type="http://schemas.openxmlformats.org/officeDocument/2006/relationships/notesSlide" Target="../notesSlides/notesSlide23.xml"/><Relationship Id="rId7" Type="http://schemas.openxmlformats.org/officeDocument/2006/relationships/oleObject" Target="../embeddings/oleObject148.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177.emf"/><Relationship Id="rId5" Type="http://schemas.openxmlformats.org/officeDocument/2006/relationships/oleObject" Target="../embeddings/oleObject147.bin"/><Relationship Id="rId4" Type="http://schemas.openxmlformats.org/officeDocument/2006/relationships/image" Target="../media/image179.png"/></Relationships>
</file>

<file path=ppt/slides/_rels/slide24.xml.rels><?xml version="1.0" encoding="UTF-8" standalone="yes"?>
<Relationships xmlns="http://schemas.openxmlformats.org/package/2006/relationships"><Relationship Id="rId8" Type="http://schemas.openxmlformats.org/officeDocument/2006/relationships/image" Target="../media/image181.emf"/><Relationship Id="rId3" Type="http://schemas.openxmlformats.org/officeDocument/2006/relationships/notesSlide" Target="../notesSlides/notesSlide24.xml"/><Relationship Id="rId7" Type="http://schemas.openxmlformats.org/officeDocument/2006/relationships/oleObject" Target="../embeddings/oleObject150.bin"/><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image" Target="../media/image180.emf"/><Relationship Id="rId5" Type="http://schemas.openxmlformats.org/officeDocument/2006/relationships/oleObject" Target="../embeddings/oleObject149.bin"/><Relationship Id="rId4" Type="http://schemas.openxmlformats.org/officeDocument/2006/relationships/image" Target="../media/image182.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53.bin"/><Relationship Id="rId13" Type="http://schemas.openxmlformats.org/officeDocument/2006/relationships/image" Target="../media/image186.emf"/><Relationship Id="rId18" Type="http://schemas.openxmlformats.org/officeDocument/2006/relationships/oleObject" Target="../embeddings/oleObject158.bin"/><Relationship Id="rId26" Type="http://schemas.openxmlformats.org/officeDocument/2006/relationships/oleObject" Target="../embeddings/oleObject162.bin"/><Relationship Id="rId3" Type="http://schemas.openxmlformats.org/officeDocument/2006/relationships/notesSlide" Target="../notesSlides/notesSlide25.xml"/><Relationship Id="rId21" Type="http://schemas.openxmlformats.org/officeDocument/2006/relationships/image" Target="../media/image190.emf"/><Relationship Id="rId7" Type="http://schemas.openxmlformats.org/officeDocument/2006/relationships/image" Target="../media/image183.emf"/><Relationship Id="rId12" Type="http://schemas.openxmlformats.org/officeDocument/2006/relationships/oleObject" Target="../embeddings/oleObject155.bin"/><Relationship Id="rId17" Type="http://schemas.openxmlformats.org/officeDocument/2006/relationships/image" Target="../media/image188.emf"/><Relationship Id="rId25" Type="http://schemas.openxmlformats.org/officeDocument/2006/relationships/image" Target="../media/image192.emf"/><Relationship Id="rId2" Type="http://schemas.openxmlformats.org/officeDocument/2006/relationships/slideLayout" Target="../slideLayouts/slideLayout12.xml"/><Relationship Id="rId16" Type="http://schemas.openxmlformats.org/officeDocument/2006/relationships/oleObject" Target="../embeddings/oleObject157.bin"/><Relationship Id="rId20" Type="http://schemas.openxmlformats.org/officeDocument/2006/relationships/oleObject" Target="../embeddings/oleObject159.bin"/><Relationship Id="rId29" Type="http://schemas.openxmlformats.org/officeDocument/2006/relationships/image" Target="../media/image194.emf"/><Relationship Id="rId1" Type="http://schemas.openxmlformats.org/officeDocument/2006/relationships/vmlDrawing" Target="../drawings/vmlDrawing25.vml"/><Relationship Id="rId6" Type="http://schemas.openxmlformats.org/officeDocument/2006/relationships/oleObject" Target="../embeddings/oleObject152.bin"/><Relationship Id="rId11" Type="http://schemas.openxmlformats.org/officeDocument/2006/relationships/image" Target="../media/image185.emf"/><Relationship Id="rId24" Type="http://schemas.openxmlformats.org/officeDocument/2006/relationships/oleObject" Target="../embeddings/oleObject161.bin"/><Relationship Id="rId5" Type="http://schemas.openxmlformats.org/officeDocument/2006/relationships/image" Target="../media/image180.emf"/><Relationship Id="rId15" Type="http://schemas.openxmlformats.org/officeDocument/2006/relationships/image" Target="../media/image187.emf"/><Relationship Id="rId23" Type="http://schemas.openxmlformats.org/officeDocument/2006/relationships/image" Target="../media/image191.emf"/><Relationship Id="rId28" Type="http://schemas.openxmlformats.org/officeDocument/2006/relationships/oleObject" Target="../embeddings/oleObject163.bin"/><Relationship Id="rId10" Type="http://schemas.openxmlformats.org/officeDocument/2006/relationships/oleObject" Target="../embeddings/oleObject154.bin"/><Relationship Id="rId19" Type="http://schemas.openxmlformats.org/officeDocument/2006/relationships/image" Target="../media/image189.emf"/><Relationship Id="rId4" Type="http://schemas.openxmlformats.org/officeDocument/2006/relationships/oleObject" Target="../embeddings/oleObject151.bin"/><Relationship Id="rId9" Type="http://schemas.openxmlformats.org/officeDocument/2006/relationships/image" Target="../media/image184.emf"/><Relationship Id="rId14" Type="http://schemas.openxmlformats.org/officeDocument/2006/relationships/oleObject" Target="../embeddings/oleObject156.bin"/><Relationship Id="rId22" Type="http://schemas.openxmlformats.org/officeDocument/2006/relationships/oleObject" Target="../embeddings/oleObject160.bin"/><Relationship Id="rId27" Type="http://schemas.openxmlformats.org/officeDocument/2006/relationships/image" Target="../media/image193.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66.bin"/><Relationship Id="rId3" Type="http://schemas.openxmlformats.org/officeDocument/2006/relationships/notesSlide" Target="../notesSlides/notesSlide26.xml"/><Relationship Id="rId7" Type="http://schemas.openxmlformats.org/officeDocument/2006/relationships/image" Target="../media/image196.emf"/><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oleObject" Target="../embeddings/oleObject165.bin"/><Relationship Id="rId5" Type="http://schemas.openxmlformats.org/officeDocument/2006/relationships/image" Target="../media/image195.emf"/><Relationship Id="rId4" Type="http://schemas.openxmlformats.org/officeDocument/2006/relationships/oleObject" Target="../embeddings/oleObject164.bin"/><Relationship Id="rId9" Type="http://schemas.openxmlformats.org/officeDocument/2006/relationships/image" Target="../media/image197.emf"/></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3.xml"/><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8.emf"/><Relationship Id="rId4" Type="http://schemas.openxmlformats.org/officeDocument/2006/relationships/package" Target="../embeddings/Microsoft_Word_Document.docx"/></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5.emf"/><Relationship Id="rId3" Type="http://schemas.openxmlformats.org/officeDocument/2006/relationships/notesSlide" Target="../notesSlides/notesSlide4.xml"/><Relationship Id="rId7" Type="http://schemas.openxmlformats.org/officeDocument/2006/relationships/image" Target="../media/image12.emf"/><Relationship Id="rId12"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3.emf"/></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7.emf"/><Relationship Id="rId18" Type="http://schemas.openxmlformats.org/officeDocument/2006/relationships/oleObject" Target="../embeddings/oleObject18.bin"/><Relationship Id="rId3" Type="http://schemas.openxmlformats.org/officeDocument/2006/relationships/notesSlide" Target="../notesSlides/notesSlide5.xml"/><Relationship Id="rId7" Type="http://schemas.openxmlformats.org/officeDocument/2006/relationships/image" Target="../media/image24.png"/><Relationship Id="rId12" Type="http://schemas.openxmlformats.org/officeDocument/2006/relationships/oleObject" Target="../embeddings/oleObject15.bin"/><Relationship Id="rId17" Type="http://schemas.openxmlformats.org/officeDocument/2006/relationships/image" Target="../media/image19.emf"/><Relationship Id="rId2" Type="http://schemas.openxmlformats.org/officeDocument/2006/relationships/slideLayout" Target="../slideLayouts/slideLayout12.xml"/><Relationship Id="rId16" Type="http://schemas.openxmlformats.org/officeDocument/2006/relationships/oleObject" Target="../embeddings/oleObject17.bin"/><Relationship Id="rId1" Type="http://schemas.openxmlformats.org/officeDocument/2006/relationships/vmlDrawing" Target="../drawings/vmlDrawing5.vml"/><Relationship Id="rId6" Type="http://schemas.openxmlformats.org/officeDocument/2006/relationships/image" Target="../media/image23.png"/><Relationship Id="rId11" Type="http://schemas.openxmlformats.org/officeDocument/2006/relationships/image" Target="../media/image16.emf"/><Relationship Id="rId5" Type="http://schemas.openxmlformats.org/officeDocument/2006/relationships/image" Target="../media/image22.png"/><Relationship Id="rId15" Type="http://schemas.openxmlformats.org/officeDocument/2006/relationships/image" Target="../media/image18.emf"/><Relationship Id="rId10" Type="http://schemas.openxmlformats.org/officeDocument/2006/relationships/oleObject" Target="../embeddings/oleObject14.bin"/><Relationship Id="rId19" Type="http://schemas.openxmlformats.org/officeDocument/2006/relationships/image" Target="../media/image20.emf"/><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oleObject" Target="../embeddings/oleObject16.bin"/></Relationships>
</file>

<file path=ppt/slides/_rels/slide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6.xml"/><Relationship Id="rId7"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30.png"/><Relationship Id="rId5" Type="http://schemas.openxmlformats.org/officeDocument/2006/relationships/image" Target="../media/image27.emf"/><Relationship Id="rId10" Type="http://schemas.openxmlformats.org/officeDocument/2006/relationships/image" Target="../media/image29.emf"/><Relationship Id="rId4" Type="http://schemas.openxmlformats.org/officeDocument/2006/relationships/oleObject" Target="../embeddings/oleObject19.bin"/><Relationship Id="rId9"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7.xml"/><Relationship Id="rId7"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9.emf"/><Relationship Id="rId5" Type="http://schemas.openxmlformats.org/officeDocument/2006/relationships/oleObject" Target="../embeddings/oleObject22.bin"/><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8.xml"/><Relationship Id="rId7" Type="http://schemas.openxmlformats.org/officeDocument/2006/relationships/image" Target="../media/image29.e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image" Target="../media/image33.emf"/><Relationship Id="rId10" Type="http://schemas.openxmlformats.org/officeDocument/2006/relationships/image" Target="../media/image35.png"/><Relationship Id="rId4" Type="http://schemas.openxmlformats.org/officeDocument/2006/relationships/oleObject" Target="../embeddings/oleObject24.bin"/><Relationship Id="rId9" Type="http://schemas.openxmlformats.org/officeDocument/2006/relationships/image" Target="../media/image34.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40.emf"/><Relationship Id="rId18" Type="http://schemas.openxmlformats.org/officeDocument/2006/relationships/oleObject" Target="../embeddings/oleObject34.bin"/><Relationship Id="rId3" Type="http://schemas.openxmlformats.org/officeDocument/2006/relationships/notesSlide" Target="../notesSlides/notesSlide9.xml"/><Relationship Id="rId7" Type="http://schemas.openxmlformats.org/officeDocument/2006/relationships/image" Target="../media/image37.emf"/><Relationship Id="rId12" Type="http://schemas.openxmlformats.org/officeDocument/2006/relationships/oleObject" Target="../embeddings/oleObject31.bin"/><Relationship Id="rId17" Type="http://schemas.openxmlformats.org/officeDocument/2006/relationships/image" Target="../media/image42.emf"/><Relationship Id="rId2" Type="http://schemas.openxmlformats.org/officeDocument/2006/relationships/slideLayout" Target="../slideLayouts/slideLayout12.xml"/><Relationship Id="rId16" Type="http://schemas.openxmlformats.org/officeDocument/2006/relationships/oleObject" Target="../embeddings/oleObject33.bin"/><Relationship Id="rId1" Type="http://schemas.openxmlformats.org/officeDocument/2006/relationships/vmlDrawing" Target="../drawings/vmlDrawing9.vml"/><Relationship Id="rId6" Type="http://schemas.openxmlformats.org/officeDocument/2006/relationships/oleObject" Target="../embeddings/oleObject28.bin"/><Relationship Id="rId11" Type="http://schemas.openxmlformats.org/officeDocument/2006/relationships/image" Target="../media/image39.emf"/><Relationship Id="rId5" Type="http://schemas.openxmlformats.org/officeDocument/2006/relationships/image" Target="../media/image36.emf"/><Relationship Id="rId15" Type="http://schemas.openxmlformats.org/officeDocument/2006/relationships/image" Target="../media/image41.emf"/><Relationship Id="rId10" Type="http://schemas.openxmlformats.org/officeDocument/2006/relationships/oleObject" Target="../embeddings/oleObject30.bin"/><Relationship Id="rId19" Type="http://schemas.openxmlformats.org/officeDocument/2006/relationships/image" Target="../media/image43.emf"/><Relationship Id="rId4" Type="http://schemas.openxmlformats.org/officeDocument/2006/relationships/oleObject" Target="../embeddings/oleObject27.bin"/><Relationship Id="rId9" Type="http://schemas.openxmlformats.org/officeDocument/2006/relationships/image" Target="../media/image38.emf"/><Relationship Id="rId14" Type="http://schemas.openxmlformats.org/officeDocument/2006/relationships/oleObject" Target="../embeddings/oleObject3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212484" y="6445973"/>
            <a:ext cx="2743200" cy="365125"/>
          </a:xfrm>
        </p:spPr>
        <p:txBody>
          <a:bodyPr/>
          <a:lstStyle/>
          <a:p>
            <a:fld id="{10D099A2-FFA1-4157-B96A-D0794E6FFEB5}" type="slidenum">
              <a:rPr kumimoji="1" lang="ja-JP" altLang="en-US" smtClean="0"/>
              <a:t>1</a:t>
            </a:fld>
            <a:endParaRPr kumimoji="1" lang="ja-JP" altLang="en-US"/>
          </a:p>
        </p:txBody>
      </p:sp>
      <p:sp>
        <p:nvSpPr>
          <p:cNvPr id="2" name="テキスト ボックス 1"/>
          <p:cNvSpPr txBox="1"/>
          <p:nvPr/>
        </p:nvSpPr>
        <p:spPr>
          <a:xfrm>
            <a:off x="723900" y="4368800"/>
            <a:ext cx="10839451" cy="939800"/>
          </a:xfrm>
          <a:prstGeom prst="rect">
            <a:avLst/>
          </a:prstGeom>
          <a:noFill/>
        </p:spPr>
        <p:txBody>
          <a:bodyPr wrap="square" rtlCol="0">
            <a:spAutoFit/>
          </a:bodyPr>
          <a:lstStyle/>
          <a:p>
            <a:endParaRPr kumimoji="1" lang="ja-JP" altLang="en-US" dirty="0"/>
          </a:p>
        </p:txBody>
      </p:sp>
      <p:sp>
        <p:nvSpPr>
          <p:cNvPr id="8" name="正方形/長方形 7"/>
          <p:cNvSpPr/>
          <p:nvPr/>
        </p:nvSpPr>
        <p:spPr>
          <a:xfrm>
            <a:off x="455021" y="596900"/>
            <a:ext cx="11290300" cy="4711700"/>
          </a:xfrm>
          <a:prstGeom prst="rect">
            <a:avLst/>
          </a:prstGeom>
          <a:solidFill>
            <a:srgbClr val="EFB3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529013341"/>
              </p:ext>
            </p:extLst>
          </p:nvPr>
        </p:nvGraphicFramePr>
        <p:xfrm>
          <a:off x="533400" y="749300"/>
          <a:ext cx="11061700" cy="5384800"/>
        </p:xfrm>
        <a:graphic>
          <a:graphicData uri="http://schemas.openxmlformats.org/presentationml/2006/ole">
            <mc:AlternateContent xmlns:mc="http://schemas.openxmlformats.org/markup-compatibility/2006">
              <mc:Choice xmlns:v="urn:schemas-microsoft-com:vml" Requires="v">
                <p:oleObj spid="_x0000_s9490" name="Document" r:id="rId4" imgW="11229802" imgH="5473598" progId="Word.Document.8">
                  <p:embed/>
                </p:oleObj>
              </mc:Choice>
              <mc:Fallback>
                <p:oleObj name="Document" r:id="rId4" imgW="11229802" imgH="5473598" progId="Word.Document.8">
                  <p:embed/>
                  <p:pic>
                    <p:nvPicPr>
                      <p:cNvPr id="0" name=""/>
                      <p:cNvPicPr/>
                      <p:nvPr/>
                    </p:nvPicPr>
                    <p:blipFill>
                      <a:blip r:embed="rId5"/>
                      <a:stretch>
                        <a:fillRect/>
                      </a:stretch>
                    </p:blipFill>
                    <p:spPr>
                      <a:xfrm>
                        <a:off x="533400" y="749300"/>
                        <a:ext cx="11061700" cy="5384800"/>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1472820474"/>
              </p:ext>
            </p:extLst>
          </p:nvPr>
        </p:nvGraphicFramePr>
        <p:xfrm>
          <a:off x="7369175" y="5376863"/>
          <a:ext cx="5419725" cy="2251075"/>
        </p:xfrm>
        <a:graphic>
          <a:graphicData uri="http://schemas.openxmlformats.org/presentationml/2006/ole">
            <mc:AlternateContent xmlns:mc="http://schemas.openxmlformats.org/markup-compatibility/2006">
              <mc:Choice xmlns:v="urn:schemas-microsoft-com:vml" Requires="v">
                <p:oleObj spid="_x0000_s9491" name="Document" r:id="rId6" imgW="5701455" imgH="2372566" progId="Word.Document.8">
                  <p:embed/>
                </p:oleObj>
              </mc:Choice>
              <mc:Fallback>
                <p:oleObj name="Document" r:id="rId6" imgW="5701455" imgH="2372566" progId="Word.Document.8">
                  <p:embed/>
                  <p:pic>
                    <p:nvPicPr>
                      <p:cNvPr id="0" name=""/>
                      <p:cNvPicPr/>
                      <p:nvPr/>
                    </p:nvPicPr>
                    <p:blipFill>
                      <a:blip r:embed="rId7"/>
                      <a:stretch>
                        <a:fillRect/>
                      </a:stretch>
                    </p:blipFill>
                    <p:spPr>
                      <a:xfrm>
                        <a:off x="7369175" y="5376863"/>
                        <a:ext cx="5419725" cy="2251075"/>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81678761"/>
              </p:ext>
            </p:extLst>
          </p:nvPr>
        </p:nvGraphicFramePr>
        <p:xfrm>
          <a:off x="8855756" y="136979"/>
          <a:ext cx="3725862" cy="939800"/>
        </p:xfrm>
        <a:graphic>
          <a:graphicData uri="http://schemas.openxmlformats.org/presentationml/2006/ole">
            <mc:AlternateContent xmlns:mc="http://schemas.openxmlformats.org/markup-compatibility/2006">
              <mc:Choice xmlns:v="urn:schemas-microsoft-com:vml" Requires="v">
                <p:oleObj spid="_x0000_s9492" name="Document" r:id="rId8" imgW="3725370" imgH="939073" progId="Word.Document.8">
                  <p:embed/>
                </p:oleObj>
              </mc:Choice>
              <mc:Fallback>
                <p:oleObj name="Document" r:id="rId8" imgW="3725370" imgH="939073" progId="Word.Document.8">
                  <p:embed/>
                  <p:pic>
                    <p:nvPicPr>
                      <p:cNvPr id="0" name=""/>
                      <p:cNvPicPr/>
                      <p:nvPr/>
                    </p:nvPicPr>
                    <p:blipFill>
                      <a:blip r:embed="rId9"/>
                      <a:stretch>
                        <a:fillRect/>
                      </a:stretch>
                    </p:blipFill>
                    <p:spPr>
                      <a:xfrm>
                        <a:off x="8855756" y="136979"/>
                        <a:ext cx="3725862" cy="939800"/>
                      </a:xfrm>
                      <a:prstGeom prst="rect">
                        <a:avLst/>
                      </a:prstGeom>
                    </p:spPr>
                  </p:pic>
                </p:oleObj>
              </mc:Fallback>
            </mc:AlternateContent>
          </a:graphicData>
        </a:graphic>
      </p:graphicFrame>
    </p:spTree>
    <p:extLst>
      <p:ext uri="{BB962C8B-B14F-4D97-AF65-F5344CB8AC3E}">
        <p14:creationId xmlns:p14="http://schemas.microsoft.com/office/powerpoint/2010/main" val="77267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2E580-EE82-4BD1-99DD-0CE16D2B67EA}" type="slidenum">
              <a:rPr kumimoji="1" lang="ja-JP" altLang="en-US" sz="1200" b="0" i="0" u="none" strike="noStrike" kern="1200" cap="none" spc="0" normalizeH="0" baseline="0" noProof="0" smtClean="0">
                <a:ln>
                  <a:noFill/>
                </a:ln>
                <a:solidFill>
                  <a:prstClr val="black">
                    <a:lumMod val="50000"/>
                    <a:lumOff val="50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lumMod val="50000"/>
                  <a:lumOff val="50000"/>
                </a:prstClr>
              </a:solidFill>
              <a:effectLst/>
              <a:uLnTx/>
              <a:uFillTx/>
              <a:latin typeface="游ゴシック" panose="020F0502020204030204"/>
              <a:ea typeface="游ゴシック" panose="020B0400000000000000" pitchFamily="50" charset="-128"/>
              <a:cs typeface="+mn-cs"/>
            </a:endParaRPr>
          </a:p>
        </p:txBody>
      </p:sp>
      <p:sp>
        <p:nvSpPr>
          <p:cNvPr id="9" name="テキスト ボックス 8"/>
          <p:cNvSpPr txBox="1"/>
          <p:nvPr/>
        </p:nvSpPr>
        <p:spPr>
          <a:xfrm>
            <a:off x="0" y="-1"/>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テキスト ボックス 7"/>
          <p:cNvSpPr txBox="1"/>
          <p:nvPr/>
        </p:nvSpPr>
        <p:spPr>
          <a:xfrm>
            <a:off x="5376850" y="4372847"/>
            <a:ext cx="6087833"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endParaRPr lang="en-US" altLang="ja-JP" dirty="0">
              <a:solidFill>
                <a:schemeClr val="tx1"/>
              </a:solidFill>
              <a:latin typeface="UD デジタル 教科書体 NK-R" panose="02020400000000000000" pitchFamily="18" charset="-128"/>
              <a:ea typeface="UD デジタル 教科書体 NK-R" panose="02020400000000000000" pitchFamily="18" charset="-128"/>
            </a:endParaRPr>
          </a:p>
          <a:p>
            <a:endParaRPr kumimoji="1" lang="ja-JP" altLang="en-US" dirty="0"/>
          </a:p>
        </p:txBody>
      </p:sp>
      <p:sp>
        <p:nvSpPr>
          <p:cNvPr id="12" name="テキスト ボックス 11">
            <a:extLst>
              <a:ext uri="{FF2B5EF4-FFF2-40B4-BE49-F238E27FC236}">
                <a16:creationId xmlns:a16="http://schemas.microsoft.com/office/drawing/2014/main" id="{70B0B73F-0C06-4B98-B815-ACCF9E0B995E}"/>
              </a:ext>
            </a:extLst>
          </p:cNvPr>
          <p:cNvSpPr txBox="1"/>
          <p:nvPr/>
        </p:nvSpPr>
        <p:spPr>
          <a:xfrm>
            <a:off x="335034" y="5558551"/>
            <a:ext cx="4713602" cy="1123712"/>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endParaRPr lang="en-US" altLang="ja-JP" sz="2000" dirty="0">
              <a:latin typeface="UD Digi Kyokasho NK-R" panose="02020400000000000000" pitchFamily="18" charset="-128"/>
              <a:ea typeface="UD Digi Kyokasho NK-R" panose="02020400000000000000" pitchFamily="18" charset="-128"/>
            </a:endParaRPr>
          </a:p>
          <a:p>
            <a:pPr algn="ctr"/>
            <a:endParaRPr lang="en-US" altLang="ja-JP" sz="2000" dirty="0">
              <a:latin typeface="UD Digi Kyokasho NK-R" panose="02020400000000000000" pitchFamily="18" charset="-128"/>
              <a:ea typeface="UD Digi Kyokasho NK-R" panose="02020400000000000000" pitchFamily="18" charset="-128"/>
            </a:endParaRPr>
          </a:p>
          <a:p>
            <a:pPr algn="ctr"/>
            <a:endParaRPr lang="en-US" altLang="ja-JP" sz="2000" dirty="0">
              <a:latin typeface="UD Digi Kyokasho NK-R" panose="02020400000000000000" pitchFamily="18" charset="-128"/>
              <a:ea typeface="UD Digi Kyokasho NK-R" panose="02020400000000000000" pitchFamily="18"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229521356"/>
              </p:ext>
            </p:extLst>
          </p:nvPr>
        </p:nvGraphicFramePr>
        <p:xfrm>
          <a:off x="436880" y="953776"/>
          <a:ext cx="4611756" cy="4507884"/>
        </p:xfrm>
        <a:graphic>
          <a:graphicData uri="http://schemas.openxmlformats.org/drawingml/2006/table">
            <a:tbl>
              <a:tblPr firstRow="1" bandRow="1">
                <a:tableStyleId>{93296810-A885-4BE3-A3E7-6D5BEEA58F35}</a:tableStyleId>
              </a:tblPr>
              <a:tblGrid>
                <a:gridCol w="2415075">
                  <a:extLst>
                    <a:ext uri="{9D8B030D-6E8A-4147-A177-3AD203B41FA5}">
                      <a16:colId xmlns:a16="http://schemas.microsoft.com/office/drawing/2014/main" val="3334974996"/>
                    </a:ext>
                  </a:extLst>
                </a:gridCol>
                <a:gridCol w="2196681">
                  <a:extLst>
                    <a:ext uri="{9D8B030D-6E8A-4147-A177-3AD203B41FA5}">
                      <a16:colId xmlns:a16="http://schemas.microsoft.com/office/drawing/2014/main" val="525616369"/>
                    </a:ext>
                  </a:extLst>
                </a:gridCol>
              </a:tblGrid>
              <a:tr h="117982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UD デジタル 教科書体 NK-R" panose="02020400000000000000" pitchFamily="18" charset="-128"/>
                          <a:ea typeface="UD デジタル 教科書体 NK-R" panose="02020400000000000000" pitchFamily="18" charset="-128"/>
                        </a:rPr>
                        <a:t>　　　　</a:t>
                      </a:r>
                    </a:p>
                  </a:txBody>
                  <a:tcPr/>
                </a:tc>
                <a:tc hMerge="1">
                  <a:txBody>
                    <a:bodyPr/>
                    <a:lstStyle/>
                    <a:p>
                      <a:endParaRPr kumimoji="1" lang="ja-JP" altLang="en-US"/>
                    </a:p>
                  </a:txBody>
                  <a:tcPr/>
                </a:tc>
                <a:extLst>
                  <a:ext uri="{0D108BD9-81ED-4DB2-BD59-A6C34878D82A}">
                    <a16:rowId xmlns:a16="http://schemas.microsoft.com/office/drawing/2014/main" val="1610294984"/>
                  </a:ext>
                </a:extLst>
              </a:tr>
              <a:tr h="8320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endParaRPr kumimoji="1" lang="ja-JP" altLang="en-US" sz="32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708393573"/>
                  </a:ext>
                </a:extLst>
              </a:tr>
              <a:tr h="832015">
                <a:tc>
                  <a:txBody>
                    <a:bodyPr/>
                    <a:lstStyle/>
                    <a:p>
                      <a:pPr algn="ctr"/>
                      <a:endParaRPr kumimoji="1" lang="en-US" altLang="ja-JP" sz="3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endParaRPr kumimoji="1" lang="ja-JP" altLang="en-US" sz="32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391576347"/>
                  </a:ext>
                </a:extLst>
              </a:tr>
              <a:tr h="832015">
                <a:tc>
                  <a:txBody>
                    <a:bodyPr/>
                    <a:lstStyle/>
                    <a:p>
                      <a:pPr algn="ctr"/>
                      <a:endParaRPr kumimoji="1" lang="ja-JP" altLang="en-US" sz="3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endParaRPr kumimoji="1" lang="ja-JP" altLang="en-US" sz="32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3881698629"/>
                  </a:ext>
                </a:extLst>
              </a:tr>
              <a:tr h="832015">
                <a:tc>
                  <a:txBody>
                    <a:bodyPr/>
                    <a:lstStyle/>
                    <a:p>
                      <a:pPr algn="ctr"/>
                      <a:endParaRPr kumimoji="1" lang="ja-JP" altLang="en-US" sz="32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pPr algn="ctr"/>
                      <a:endParaRPr kumimoji="1" lang="ja-JP" altLang="en-US" sz="3200"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25949597"/>
                  </a:ext>
                </a:extLst>
              </a:tr>
            </a:tbl>
          </a:graphicData>
        </a:graphic>
      </p:graphicFrame>
      <p:sp>
        <p:nvSpPr>
          <p:cNvPr id="4" name="楕円 3"/>
          <p:cNvSpPr/>
          <p:nvPr/>
        </p:nvSpPr>
        <p:spPr>
          <a:xfrm>
            <a:off x="2894848" y="2240184"/>
            <a:ext cx="1905174" cy="671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2956700" y="4730454"/>
            <a:ext cx="1905174" cy="6769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6850" y="1362606"/>
            <a:ext cx="2393889" cy="2632595"/>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6300" y="1534397"/>
            <a:ext cx="2857500" cy="2838450"/>
          </a:xfrm>
          <a:prstGeom prst="rect">
            <a:avLst/>
          </a:prstGeom>
        </p:spPr>
      </p:pic>
      <p:graphicFrame>
        <p:nvGraphicFramePr>
          <p:cNvPr id="14" name="オブジェクト 13">
            <a:extLst>
              <a:ext uri="{FF2B5EF4-FFF2-40B4-BE49-F238E27FC236}">
                <a16:creationId xmlns:a16="http://schemas.microsoft.com/office/drawing/2014/main" id="{1B6C5261-92C1-4F60-AD05-7492F9C72CE9}"/>
              </a:ext>
            </a:extLst>
          </p:cNvPr>
          <p:cNvGraphicFramePr>
            <a:graphicFrameLocks noChangeAspect="1"/>
          </p:cNvGraphicFramePr>
          <p:nvPr>
            <p:extLst>
              <p:ext uri="{D42A27DB-BD31-4B8C-83A1-F6EECF244321}">
                <p14:modId xmlns:p14="http://schemas.microsoft.com/office/powerpoint/2010/main" val="3230108588"/>
              </p:ext>
            </p:extLst>
          </p:nvPr>
        </p:nvGraphicFramePr>
        <p:xfrm>
          <a:off x="200025" y="66675"/>
          <a:ext cx="8448675" cy="952500"/>
        </p:xfrm>
        <a:graphic>
          <a:graphicData uri="http://schemas.openxmlformats.org/presentationml/2006/ole">
            <mc:AlternateContent xmlns:mc="http://schemas.openxmlformats.org/markup-compatibility/2006">
              <mc:Choice xmlns:v="urn:schemas-microsoft-com:vml" Requires="v">
                <p:oleObj spid="_x0000_s32265" name="Document" r:id="rId6" imgW="8667665" imgH="980964" progId="Word.Document.8">
                  <p:embed/>
                </p:oleObj>
              </mc:Choice>
              <mc:Fallback>
                <p:oleObj name="Document" r:id="rId6" imgW="8667665" imgH="980964" progId="Word.Document.8">
                  <p:embed/>
                  <p:pic>
                    <p:nvPicPr>
                      <p:cNvPr id="8" name="オブジェクト 7">
                        <a:extLst>
                          <a:ext uri="{FF2B5EF4-FFF2-40B4-BE49-F238E27FC236}">
                            <a16:creationId xmlns:a16="http://schemas.microsoft.com/office/drawing/2014/main" id="{B07A5D05-C253-4305-8C7D-CB33E83028FB}"/>
                          </a:ext>
                        </a:extLst>
                      </p:cNvPr>
                      <p:cNvPicPr/>
                      <p:nvPr/>
                    </p:nvPicPr>
                    <p:blipFill>
                      <a:blip r:embed="rId7"/>
                      <a:stretch>
                        <a:fillRect/>
                      </a:stretch>
                    </p:blipFill>
                    <p:spPr>
                      <a:xfrm>
                        <a:off x="200025" y="66675"/>
                        <a:ext cx="8448675" cy="952500"/>
                      </a:xfrm>
                      <a:prstGeom prst="rect">
                        <a:avLst/>
                      </a:prstGeom>
                    </p:spPr>
                  </p:pic>
                </p:oleObj>
              </mc:Fallback>
            </mc:AlternateContent>
          </a:graphicData>
        </a:graphic>
      </p:graphicFrame>
      <p:graphicFrame>
        <p:nvGraphicFramePr>
          <p:cNvPr id="6" name="オブジェクト 5">
            <a:extLst>
              <a:ext uri="{FF2B5EF4-FFF2-40B4-BE49-F238E27FC236}">
                <a16:creationId xmlns:a16="http://schemas.microsoft.com/office/drawing/2014/main" id="{8D6C7608-8E17-4FF0-A4C7-45EAE5A650D2}"/>
              </a:ext>
            </a:extLst>
          </p:cNvPr>
          <p:cNvGraphicFramePr>
            <a:graphicFrameLocks noChangeAspect="1"/>
          </p:cNvGraphicFramePr>
          <p:nvPr>
            <p:extLst>
              <p:ext uri="{D42A27DB-BD31-4B8C-83A1-F6EECF244321}">
                <p14:modId xmlns:p14="http://schemas.microsoft.com/office/powerpoint/2010/main" val="4279156134"/>
              </p:ext>
            </p:extLst>
          </p:nvPr>
        </p:nvGraphicFramePr>
        <p:xfrm>
          <a:off x="860425" y="968375"/>
          <a:ext cx="4129088" cy="1492250"/>
        </p:xfrm>
        <a:graphic>
          <a:graphicData uri="http://schemas.openxmlformats.org/presentationml/2006/ole">
            <mc:AlternateContent xmlns:mc="http://schemas.openxmlformats.org/markup-compatibility/2006">
              <mc:Choice xmlns:v="urn:schemas-microsoft-com:vml" Requires="v">
                <p:oleObj spid="_x0000_s32266" name="Document" r:id="rId8" imgW="4411659" imgH="1596330" progId="Word.Document.8">
                  <p:embed/>
                </p:oleObj>
              </mc:Choice>
              <mc:Fallback>
                <p:oleObj name="Document" r:id="rId8" imgW="4411659" imgH="1596330" progId="Word.Document.8">
                  <p:embed/>
                  <p:pic>
                    <p:nvPicPr>
                      <p:cNvPr id="0" name=""/>
                      <p:cNvPicPr/>
                      <p:nvPr/>
                    </p:nvPicPr>
                    <p:blipFill>
                      <a:blip r:embed="rId9"/>
                      <a:stretch>
                        <a:fillRect/>
                      </a:stretch>
                    </p:blipFill>
                    <p:spPr>
                      <a:xfrm>
                        <a:off x="860425" y="968375"/>
                        <a:ext cx="4129088" cy="1492250"/>
                      </a:xfrm>
                      <a:prstGeom prst="rect">
                        <a:avLst/>
                      </a:prstGeom>
                    </p:spPr>
                  </p:pic>
                </p:oleObj>
              </mc:Fallback>
            </mc:AlternateContent>
          </a:graphicData>
        </a:graphic>
      </p:graphicFrame>
      <p:graphicFrame>
        <p:nvGraphicFramePr>
          <p:cNvPr id="10" name="オブジェクト 9">
            <a:extLst>
              <a:ext uri="{FF2B5EF4-FFF2-40B4-BE49-F238E27FC236}">
                <a16:creationId xmlns:a16="http://schemas.microsoft.com/office/drawing/2014/main" id="{9A782D89-43F2-4A63-B75F-C4A7B7A47B7C}"/>
              </a:ext>
            </a:extLst>
          </p:cNvPr>
          <p:cNvGraphicFramePr>
            <a:graphicFrameLocks noChangeAspect="1"/>
          </p:cNvGraphicFramePr>
          <p:nvPr>
            <p:extLst>
              <p:ext uri="{D42A27DB-BD31-4B8C-83A1-F6EECF244321}">
                <p14:modId xmlns:p14="http://schemas.microsoft.com/office/powerpoint/2010/main" val="1131456255"/>
              </p:ext>
            </p:extLst>
          </p:nvPr>
        </p:nvGraphicFramePr>
        <p:xfrm>
          <a:off x="1219389" y="2231029"/>
          <a:ext cx="1355725" cy="771525"/>
        </p:xfrm>
        <a:graphic>
          <a:graphicData uri="http://schemas.openxmlformats.org/presentationml/2006/ole">
            <mc:AlternateContent xmlns:mc="http://schemas.openxmlformats.org/markup-compatibility/2006">
              <mc:Choice xmlns:v="urn:schemas-microsoft-com:vml" Requires="v">
                <p:oleObj spid="_x0000_s32267" name="Document" r:id="rId10" imgW="1356565" imgH="769614" progId="Word.Document.8">
                  <p:embed/>
                </p:oleObj>
              </mc:Choice>
              <mc:Fallback>
                <p:oleObj name="Document" r:id="rId10" imgW="1356565" imgH="769614" progId="Word.Document.8">
                  <p:embed/>
                  <p:pic>
                    <p:nvPicPr>
                      <p:cNvPr id="0" name=""/>
                      <p:cNvPicPr/>
                      <p:nvPr/>
                    </p:nvPicPr>
                    <p:blipFill>
                      <a:blip r:embed="rId11"/>
                      <a:stretch>
                        <a:fillRect/>
                      </a:stretch>
                    </p:blipFill>
                    <p:spPr>
                      <a:xfrm>
                        <a:off x="1219389" y="2231029"/>
                        <a:ext cx="1355725" cy="771525"/>
                      </a:xfrm>
                      <a:prstGeom prst="rect">
                        <a:avLst/>
                      </a:prstGeom>
                    </p:spPr>
                  </p:pic>
                </p:oleObj>
              </mc:Fallback>
            </mc:AlternateContent>
          </a:graphicData>
        </a:graphic>
      </p:graphicFrame>
      <p:graphicFrame>
        <p:nvGraphicFramePr>
          <p:cNvPr id="11" name="オブジェクト 10">
            <a:extLst>
              <a:ext uri="{FF2B5EF4-FFF2-40B4-BE49-F238E27FC236}">
                <a16:creationId xmlns:a16="http://schemas.microsoft.com/office/drawing/2014/main" id="{075BF357-2769-4BB0-B08E-546241336951}"/>
              </a:ext>
            </a:extLst>
          </p:cNvPr>
          <p:cNvGraphicFramePr>
            <a:graphicFrameLocks noChangeAspect="1"/>
          </p:cNvGraphicFramePr>
          <p:nvPr>
            <p:extLst>
              <p:ext uri="{D42A27DB-BD31-4B8C-83A1-F6EECF244321}">
                <p14:modId xmlns:p14="http://schemas.microsoft.com/office/powerpoint/2010/main" val="1415113518"/>
              </p:ext>
            </p:extLst>
          </p:nvPr>
        </p:nvGraphicFramePr>
        <p:xfrm>
          <a:off x="1243663" y="2992394"/>
          <a:ext cx="1498600" cy="1125537"/>
        </p:xfrm>
        <a:graphic>
          <a:graphicData uri="http://schemas.openxmlformats.org/presentationml/2006/ole">
            <mc:AlternateContent xmlns:mc="http://schemas.openxmlformats.org/markup-compatibility/2006">
              <mc:Choice xmlns:v="urn:schemas-microsoft-com:vml" Requires="v">
                <p:oleObj spid="_x0000_s32268" name="Document" r:id="rId12" imgW="1497986" imgH="1126253" progId="Word.Document.8">
                  <p:embed/>
                </p:oleObj>
              </mc:Choice>
              <mc:Fallback>
                <p:oleObj name="Document" r:id="rId12" imgW="1497986" imgH="1126253" progId="Word.Document.8">
                  <p:embed/>
                  <p:pic>
                    <p:nvPicPr>
                      <p:cNvPr id="0" name=""/>
                      <p:cNvPicPr/>
                      <p:nvPr/>
                    </p:nvPicPr>
                    <p:blipFill>
                      <a:blip r:embed="rId13"/>
                      <a:stretch>
                        <a:fillRect/>
                      </a:stretch>
                    </p:blipFill>
                    <p:spPr>
                      <a:xfrm>
                        <a:off x="1243663" y="2992394"/>
                        <a:ext cx="1498600" cy="1125537"/>
                      </a:xfrm>
                      <a:prstGeom prst="rect">
                        <a:avLst/>
                      </a:prstGeom>
                    </p:spPr>
                  </p:pic>
                </p:oleObj>
              </mc:Fallback>
            </mc:AlternateContent>
          </a:graphicData>
        </a:graphic>
      </p:graphicFrame>
      <p:graphicFrame>
        <p:nvGraphicFramePr>
          <p:cNvPr id="18" name="オブジェクト 17">
            <a:extLst>
              <a:ext uri="{FF2B5EF4-FFF2-40B4-BE49-F238E27FC236}">
                <a16:creationId xmlns:a16="http://schemas.microsoft.com/office/drawing/2014/main" id="{B76D5A89-9C59-419C-B5E5-A0AEEE646C0C}"/>
              </a:ext>
            </a:extLst>
          </p:cNvPr>
          <p:cNvGraphicFramePr>
            <a:graphicFrameLocks noChangeAspect="1"/>
          </p:cNvGraphicFramePr>
          <p:nvPr>
            <p:extLst>
              <p:ext uri="{D42A27DB-BD31-4B8C-83A1-F6EECF244321}">
                <p14:modId xmlns:p14="http://schemas.microsoft.com/office/powerpoint/2010/main" val="1716885927"/>
              </p:ext>
            </p:extLst>
          </p:nvPr>
        </p:nvGraphicFramePr>
        <p:xfrm>
          <a:off x="1233606" y="3814231"/>
          <a:ext cx="1720850" cy="1187450"/>
        </p:xfrm>
        <a:graphic>
          <a:graphicData uri="http://schemas.openxmlformats.org/presentationml/2006/ole">
            <mc:AlternateContent xmlns:mc="http://schemas.openxmlformats.org/markup-compatibility/2006">
              <mc:Choice xmlns:v="urn:schemas-microsoft-com:vml" Requires="v">
                <p:oleObj spid="_x0000_s32269" name="Document" r:id="rId14" imgW="1721443" imgH="1187025" progId="Word.Document.8">
                  <p:embed/>
                </p:oleObj>
              </mc:Choice>
              <mc:Fallback>
                <p:oleObj name="Document" r:id="rId14" imgW="1721443" imgH="1187025" progId="Word.Document.8">
                  <p:embed/>
                  <p:pic>
                    <p:nvPicPr>
                      <p:cNvPr id="0" name=""/>
                      <p:cNvPicPr/>
                      <p:nvPr/>
                    </p:nvPicPr>
                    <p:blipFill>
                      <a:blip r:embed="rId15"/>
                      <a:stretch>
                        <a:fillRect/>
                      </a:stretch>
                    </p:blipFill>
                    <p:spPr>
                      <a:xfrm>
                        <a:off x="1233606" y="3814231"/>
                        <a:ext cx="1720850" cy="1187450"/>
                      </a:xfrm>
                      <a:prstGeom prst="rect">
                        <a:avLst/>
                      </a:prstGeom>
                    </p:spPr>
                  </p:pic>
                </p:oleObj>
              </mc:Fallback>
            </mc:AlternateContent>
          </a:graphicData>
        </a:graphic>
      </p:graphicFrame>
      <p:graphicFrame>
        <p:nvGraphicFramePr>
          <p:cNvPr id="20" name="オブジェクト 19">
            <a:extLst>
              <a:ext uri="{FF2B5EF4-FFF2-40B4-BE49-F238E27FC236}">
                <a16:creationId xmlns:a16="http://schemas.microsoft.com/office/drawing/2014/main" id="{A8824672-D80A-4150-996D-0A2242D824BA}"/>
              </a:ext>
            </a:extLst>
          </p:cNvPr>
          <p:cNvGraphicFramePr>
            <a:graphicFrameLocks noChangeAspect="1"/>
          </p:cNvGraphicFramePr>
          <p:nvPr>
            <p:extLst>
              <p:ext uri="{D42A27DB-BD31-4B8C-83A1-F6EECF244321}">
                <p14:modId xmlns:p14="http://schemas.microsoft.com/office/powerpoint/2010/main" val="1755258507"/>
              </p:ext>
            </p:extLst>
          </p:nvPr>
        </p:nvGraphicFramePr>
        <p:xfrm>
          <a:off x="365832" y="5551486"/>
          <a:ext cx="5516563" cy="1230312"/>
        </p:xfrm>
        <a:graphic>
          <a:graphicData uri="http://schemas.openxmlformats.org/presentationml/2006/ole">
            <mc:AlternateContent xmlns:mc="http://schemas.openxmlformats.org/markup-compatibility/2006">
              <mc:Choice xmlns:v="urn:schemas-microsoft-com:vml" Requires="v">
                <p:oleObj spid="_x0000_s32270" name="Document" r:id="rId16" imgW="5519483" imgH="1347970" progId="Word.Document.8">
                  <p:embed/>
                </p:oleObj>
              </mc:Choice>
              <mc:Fallback>
                <p:oleObj name="Document" r:id="rId16" imgW="5519483" imgH="1347970" progId="Word.Document.8">
                  <p:embed/>
                  <p:pic>
                    <p:nvPicPr>
                      <p:cNvPr id="0" name=""/>
                      <p:cNvPicPr/>
                      <p:nvPr/>
                    </p:nvPicPr>
                    <p:blipFill>
                      <a:blip r:embed="rId17"/>
                      <a:stretch>
                        <a:fillRect/>
                      </a:stretch>
                    </p:blipFill>
                    <p:spPr>
                      <a:xfrm>
                        <a:off x="365832" y="5551486"/>
                        <a:ext cx="5516563" cy="1230312"/>
                      </a:xfrm>
                      <a:prstGeom prst="rect">
                        <a:avLst/>
                      </a:prstGeom>
                    </p:spPr>
                  </p:pic>
                </p:oleObj>
              </mc:Fallback>
            </mc:AlternateContent>
          </a:graphicData>
        </a:graphic>
      </p:graphicFrame>
      <p:graphicFrame>
        <p:nvGraphicFramePr>
          <p:cNvPr id="21" name="オブジェクト 20">
            <a:extLst>
              <a:ext uri="{FF2B5EF4-FFF2-40B4-BE49-F238E27FC236}">
                <a16:creationId xmlns:a16="http://schemas.microsoft.com/office/drawing/2014/main" id="{2EFCFC2F-21C8-4C95-8954-2AE8A24C1779}"/>
              </a:ext>
            </a:extLst>
          </p:cNvPr>
          <p:cNvGraphicFramePr>
            <a:graphicFrameLocks noChangeAspect="1"/>
          </p:cNvGraphicFramePr>
          <p:nvPr>
            <p:extLst>
              <p:ext uri="{D42A27DB-BD31-4B8C-83A1-F6EECF244321}">
                <p14:modId xmlns:p14="http://schemas.microsoft.com/office/powerpoint/2010/main" val="3377230993"/>
              </p:ext>
            </p:extLst>
          </p:nvPr>
        </p:nvGraphicFramePr>
        <p:xfrm>
          <a:off x="5404362" y="911247"/>
          <a:ext cx="1843087" cy="1136650"/>
        </p:xfrm>
        <a:graphic>
          <a:graphicData uri="http://schemas.openxmlformats.org/presentationml/2006/ole">
            <mc:AlternateContent xmlns:mc="http://schemas.openxmlformats.org/markup-compatibility/2006">
              <mc:Choice xmlns:v="urn:schemas-microsoft-com:vml" Requires="v">
                <p:oleObj spid="_x0000_s32271" name="Document" r:id="rId18" imgW="1843066" imgH="1136322" progId="Word.Document.8">
                  <p:embed/>
                </p:oleObj>
              </mc:Choice>
              <mc:Fallback>
                <p:oleObj name="Document" r:id="rId18" imgW="1843066" imgH="1136322" progId="Word.Document.8">
                  <p:embed/>
                  <p:pic>
                    <p:nvPicPr>
                      <p:cNvPr id="0" name=""/>
                      <p:cNvPicPr/>
                      <p:nvPr/>
                    </p:nvPicPr>
                    <p:blipFill>
                      <a:blip r:embed="rId19"/>
                      <a:stretch>
                        <a:fillRect/>
                      </a:stretch>
                    </p:blipFill>
                    <p:spPr>
                      <a:xfrm>
                        <a:off x="5404362" y="911247"/>
                        <a:ext cx="1843087" cy="1136650"/>
                      </a:xfrm>
                      <a:prstGeom prst="rect">
                        <a:avLst/>
                      </a:prstGeom>
                    </p:spPr>
                  </p:pic>
                </p:oleObj>
              </mc:Fallback>
            </mc:AlternateContent>
          </a:graphicData>
        </a:graphic>
      </p:graphicFrame>
      <p:graphicFrame>
        <p:nvGraphicFramePr>
          <p:cNvPr id="22" name="オブジェクト 21">
            <a:extLst>
              <a:ext uri="{FF2B5EF4-FFF2-40B4-BE49-F238E27FC236}">
                <a16:creationId xmlns:a16="http://schemas.microsoft.com/office/drawing/2014/main" id="{90C704E0-7087-4027-A81D-859C017DB309}"/>
              </a:ext>
            </a:extLst>
          </p:cNvPr>
          <p:cNvGraphicFramePr>
            <a:graphicFrameLocks noChangeAspect="1"/>
          </p:cNvGraphicFramePr>
          <p:nvPr>
            <p:extLst>
              <p:ext uri="{D42A27DB-BD31-4B8C-83A1-F6EECF244321}">
                <p14:modId xmlns:p14="http://schemas.microsoft.com/office/powerpoint/2010/main" val="3985594309"/>
              </p:ext>
            </p:extLst>
          </p:nvPr>
        </p:nvGraphicFramePr>
        <p:xfrm>
          <a:off x="8775589" y="855112"/>
          <a:ext cx="1965325" cy="1116013"/>
        </p:xfrm>
        <a:graphic>
          <a:graphicData uri="http://schemas.openxmlformats.org/presentationml/2006/ole">
            <mc:AlternateContent xmlns:mc="http://schemas.openxmlformats.org/markup-compatibility/2006">
              <mc:Choice xmlns:v="urn:schemas-microsoft-com:vml" Requires="v">
                <p:oleObj spid="_x0000_s32272" name="Document" r:id="rId20" imgW="1965050" imgH="1116184" progId="Word.Document.8">
                  <p:embed/>
                </p:oleObj>
              </mc:Choice>
              <mc:Fallback>
                <p:oleObj name="Document" r:id="rId20" imgW="1965050" imgH="1116184" progId="Word.Document.8">
                  <p:embed/>
                  <p:pic>
                    <p:nvPicPr>
                      <p:cNvPr id="0" name=""/>
                      <p:cNvPicPr/>
                      <p:nvPr/>
                    </p:nvPicPr>
                    <p:blipFill>
                      <a:blip r:embed="rId21"/>
                      <a:stretch>
                        <a:fillRect/>
                      </a:stretch>
                    </p:blipFill>
                    <p:spPr>
                      <a:xfrm>
                        <a:off x="8775589" y="855112"/>
                        <a:ext cx="1965325" cy="1116013"/>
                      </a:xfrm>
                      <a:prstGeom prst="rect">
                        <a:avLst/>
                      </a:prstGeom>
                    </p:spPr>
                  </p:pic>
                </p:oleObj>
              </mc:Fallback>
            </mc:AlternateContent>
          </a:graphicData>
        </a:graphic>
      </p:graphicFrame>
      <p:graphicFrame>
        <p:nvGraphicFramePr>
          <p:cNvPr id="23" name="オブジェクト 22">
            <a:extLst>
              <a:ext uri="{FF2B5EF4-FFF2-40B4-BE49-F238E27FC236}">
                <a16:creationId xmlns:a16="http://schemas.microsoft.com/office/drawing/2014/main" id="{BABA0636-E3FE-42F3-9B1C-16B426E6721B}"/>
              </a:ext>
            </a:extLst>
          </p:cNvPr>
          <p:cNvGraphicFramePr>
            <a:graphicFrameLocks noChangeAspect="1"/>
          </p:cNvGraphicFramePr>
          <p:nvPr>
            <p:extLst>
              <p:ext uri="{D42A27DB-BD31-4B8C-83A1-F6EECF244321}">
                <p14:modId xmlns:p14="http://schemas.microsoft.com/office/powerpoint/2010/main" val="1655153883"/>
              </p:ext>
            </p:extLst>
          </p:nvPr>
        </p:nvGraphicFramePr>
        <p:xfrm>
          <a:off x="5583237" y="4407956"/>
          <a:ext cx="4398963" cy="1087438"/>
        </p:xfrm>
        <a:graphic>
          <a:graphicData uri="http://schemas.openxmlformats.org/presentationml/2006/ole">
            <mc:AlternateContent xmlns:mc="http://schemas.openxmlformats.org/markup-compatibility/2006">
              <mc:Choice xmlns:v="urn:schemas-microsoft-com:vml" Requires="v">
                <p:oleObj spid="_x0000_s32273" name="Document" r:id="rId22" imgW="4402201" imgH="1141716" progId="Word.Document.8">
                  <p:embed/>
                </p:oleObj>
              </mc:Choice>
              <mc:Fallback>
                <p:oleObj name="Document" r:id="rId22" imgW="4402201" imgH="1141716" progId="Word.Document.8">
                  <p:embed/>
                  <p:pic>
                    <p:nvPicPr>
                      <p:cNvPr id="0" name=""/>
                      <p:cNvPicPr/>
                      <p:nvPr/>
                    </p:nvPicPr>
                    <p:blipFill>
                      <a:blip r:embed="rId23"/>
                      <a:stretch>
                        <a:fillRect/>
                      </a:stretch>
                    </p:blipFill>
                    <p:spPr>
                      <a:xfrm>
                        <a:off x="5583237" y="4407956"/>
                        <a:ext cx="4398963" cy="1087438"/>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29299202"/>
              </p:ext>
            </p:extLst>
          </p:nvPr>
        </p:nvGraphicFramePr>
        <p:xfrm>
          <a:off x="3281363" y="1546051"/>
          <a:ext cx="1519237" cy="1465263"/>
        </p:xfrm>
        <a:graphic>
          <a:graphicData uri="http://schemas.openxmlformats.org/presentationml/2006/ole">
            <mc:AlternateContent xmlns:mc="http://schemas.openxmlformats.org/markup-compatibility/2006">
              <mc:Choice xmlns:v="urn:schemas-microsoft-com:vml" Requires="v">
                <p:oleObj spid="_x0000_s32274" name="Document" r:id="rId24" imgW="1649856" imgH="1596330" progId="Word.Document.8">
                  <p:embed/>
                </p:oleObj>
              </mc:Choice>
              <mc:Fallback>
                <p:oleObj name="Document" r:id="rId24" imgW="1649856" imgH="1596330" progId="Word.Document.8">
                  <p:embed/>
                  <p:pic>
                    <p:nvPicPr>
                      <p:cNvPr id="0" name=""/>
                      <p:cNvPicPr/>
                      <p:nvPr/>
                    </p:nvPicPr>
                    <p:blipFill>
                      <a:blip r:embed="rId25"/>
                      <a:stretch>
                        <a:fillRect/>
                      </a:stretch>
                    </p:blipFill>
                    <p:spPr>
                      <a:xfrm>
                        <a:off x="3281363" y="1546051"/>
                        <a:ext cx="1519237" cy="1465263"/>
                      </a:xfrm>
                      <a:prstGeom prst="rect">
                        <a:avLst/>
                      </a:prstGeom>
                    </p:spPr>
                  </p:pic>
                </p:oleObj>
              </mc:Fallback>
            </mc:AlternateContent>
          </a:graphicData>
        </a:graphic>
      </p:graphicFrame>
      <p:graphicFrame>
        <p:nvGraphicFramePr>
          <p:cNvPr id="25" name="オブジェクト 24"/>
          <p:cNvGraphicFramePr>
            <a:graphicFrameLocks noChangeAspect="1"/>
          </p:cNvGraphicFramePr>
          <p:nvPr>
            <p:extLst>
              <p:ext uri="{D42A27DB-BD31-4B8C-83A1-F6EECF244321}">
                <p14:modId xmlns:p14="http://schemas.microsoft.com/office/powerpoint/2010/main" val="857547577"/>
              </p:ext>
            </p:extLst>
          </p:nvPr>
        </p:nvGraphicFramePr>
        <p:xfrm>
          <a:off x="3576638" y="2366963"/>
          <a:ext cx="1519237" cy="1465262"/>
        </p:xfrm>
        <a:graphic>
          <a:graphicData uri="http://schemas.openxmlformats.org/presentationml/2006/ole">
            <mc:AlternateContent xmlns:mc="http://schemas.openxmlformats.org/markup-compatibility/2006">
              <mc:Choice xmlns:v="urn:schemas-microsoft-com:vml" Requires="v">
                <p:oleObj spid="_x0000_s32275" name="Document" r:id="rId26" imgW="1649856" imgH="1605667" progId="Word.Document.8">
                  <p:embed/>
                </p:oleObj>
              </mc:Choice>
              <mc:Fallback>
                <p:oleObj name="Document" r:id="rId26" imgW="1649856" imgH="1605667" progId="Word.Document.8">
                  <p:embed/>
                  <p:pic>
                    <p:nvPicPr>
                      <p:cNvPr id="7" name="オブジェクト 6"/>
                      <p:cNvPicPr/>
                      <p:nvPr/>
                    </p:nvPicPr>
                    <p:blipFill>
                      <a:blip r:embed="rId27"/>
                      <a:stretch>
                        <a:fillRect/>
                      </a:stretch>
                    </p:blipFill>
                    <p:spPr>
                      <a:xfrm>
                        <a:off x="3576638" y="2366963"/>
                        <a:ext cx="1519237" cy="1465262"/>
                      </a:xfrm>
                      <a:prstGeom prst="rect">
                        <a:avLst/>
                      </a:prstGeom>
                    </p:spPr>
                  </p:pic>
                </p:oleObj>
              </mc:Fallback>
            </mc:AlternateContent>
          </a:graphicData>
        </a:graphic>
      </p:graphicFrame>
      <p:graphicFrame>
        <p:nvGraphicFramePr>
          <p:cNvPr id="26" name="オブジェクト 25"/>
          <p:cNvGraphicFramePr>
            <a:graphicFrameLocks noChangeAspect="1"/>
          </p:cNvGraphicFramePr>
          <p:nvPr>
            <p:extLst>
              <p:ext uri="{D42A27DB-BD31-4B8C-83A1-F6EECF244321}">
                <p14:modId xmlns:p14="http://schemas.microsoft.com/office/powerpoint/2010/main" val="1847624228"/>
              </p:ext>
            </p:extLst>
          </p:nvPr>
        </p:nvGraphicFramePr>
        <p:xfrm>
          <a:off x="3603625" y="3133725"/>
          <a:ext cx="3832225" cy="2205038"/>
        </p:xfrm>
        <a:graphic>
          <a:graphicData uri="http://schemas.openxmlformats.org/presentationml/2006/ole">
            <mc:AlternateContent xmlns:mc="http://schemas.openxmlformats.org/markup-compatibility/2006">
              <mc:Choice xmlns:v="urn:schemas-microsoft-com:vml" Requires="v">
                <p:oleObj spid="_x0000_s32276" name="Document" r:id="rId28" imgW="4183530" imgH="2399343" progId="Word.Document.8">
                  <p:embed/>
                </p:oleObj>
              </mc:Choice>
              <mc:Fallback>
                <p:oleObj name="Document" r:id="rId28" imgW="4183530" imgH="2399343" progId="Word.Document.8">
                  <p:embed/>
                  <p:pic>
                    <p:nvPicPr>
                      <p:cNvPr id="25" name="オブジェクト 24"/>
                      <p:cNvPicPr/>
                      <p:nvPr/>
                    </p:nvPicPr>
                    <p:blipFill>
                      <a:blip r:embed="rId29"/>
                      <a:stretch>
                        <a:fillRect/>
                      </a:stretch>
                    </p:blipFill>
                    <p:spPr>
                      <a:xfrm>
                        <a:off x="3603625" y="3133725"/>
                        <a:ext cx="3832225" cy="2205038"/>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776515691"/>
              </p:ext>
            </p:extLst>
          </p:nvPr>
        </p:nvGraphicFramePr>
        <p:xfrm>
          <a:off x="3281363" y="4652963"/>
          <a:ext cx="2016125" cy="1169987"/>
        </p:xfrm>
        <a:graphic>
          <a:graphicData uri="http://schemas.openxmlformats.org/presentationml/2006/ole">
            <mc:AlternateContent xmlns:mc="http://schemas.openxmlformats.org/markup-compatibility/2006">
              <mc:Choice xmlns:v="urn:schemas-microsoft-com:vml" Requires="v">
                <p:oleObj spid="_x0000_s32277" name="Document" r:id="rId30" imgW="2074949" imgH="1213139" progId="Word.Document.8">
                  <p:embed/>
                </p:oleObj>
              </mc:Choice>
              <mc:Fallback>
                <p:oleObj name="Document" r:id="rId30" imgW="2074949" imgH="1213139" progId="Word.Document.8">
                  <p:embed/>
                  <p:pic>
                    <p:nvPicPr>
                      <p:cNvPr id="0" name=""/>
                      <p:cNvPicPr/>
                      <p:nvPr/>
                    </p:nvPicPr>
                    <p:blipFill>
                      <a:blip r:embed="rId31"/>
                      <a:stretch>
                        <a:fillRect/>
                      </a:stretch>
                    </p:blipFill>
                    <p:spPr>
                      <a:xfrm>
                        <a:off x="3281363" y="4652963"/>
                        <a:ext cx="2016125" cy="1169987"/>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412692353"/>
              </p:ext>
            </p:extLst>
          </p:nvPr>
        </p:nvGraphicFramePr>
        <p:xfrm>
          <a:off x="1219389" y="4665587"/>
          <a:ext cx="2228850" cy="1154113"/>
        </p:xfrm>
        <a:graphic>
          <a:graphicData uri="http://schemas.openxmlformats.org/presentationml/2006/ole">
            <mc:AlternateContent xmlns:mc="http://schemas.openxmlformats.org/markup-compatibility/2006">
              <mc:Choice xmlns:v="urn:schemas-microsoft-com:vml" Requires="v">
                <p:oleObj spid="_x0000_s32278" name="Document" r:id="rId32" imgW="2205278" imgH="1151368" progId="Word.Document.8">
                  <p:embed/>
                </p:oleObj>
              </mc:Choice>
              <mc:Fallback>
                <p:oleObj name="Document" r:id="rId32" imgW="2205278" imgH="1151368" progId="Word.Document.8">
                  <p:embed/>
                  <p:pic>
                    <p:nvPicPr>
                      <p:cNvPr id="0" name=""/>
                      <p:cNvPicPr/>
                      <p:nvPr/>
                    </p:nvPicPr>
                    <p:blipFill>
                      <a:blip r:embed="rId33"/>
                      <a:stretch>
                        <a:fillRect/>
                      </a:stretch>
                    </p:blipFill>
                    <p:spPr>
                      <a:xfrm>
                        <a:off x="1219389" y="4665587"/>
                        <a:ext cx="2228850" cy="1154113"/>
                      </a:xfrm>
                      <a:prstGeom prst="rect">
                        <a:avLst/>
                      </a:prstGeom>
                    </p:spPr>
                  </p:pic>
                </p:oleObj>
              </mc:Fallback>
            </mc:AlternateContent>
          </a:graphicData>
        </a:graphic>
      </p:graphicFrame>
      <p:sp>
        <p:nvSpPr>
          <p:cNvPr id="27" name="スライド番号プレースホルダー 1"/>
          <p:cNvSpPr txBox="1">
            <a:spLocks/>
          </p:cNvSpPr>
          <p:nvPr/>
        </p:nvSpPr>
        <p:spPr>
          <a:xfrm>
            <a:off x="9347200" y="6439519"/>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E62E580-EE82-4BD1-99DD-0CE16D2B67EA}" type="slidenum">
              <a:rPr lang="ja-JP" altLang="en-US" smtClean="0">
                <a:solidFill>
                  <a:prstClr val="black">
                    <a:lumMod val="50000"/>
                    <a:lumOff val="50000"/>
                  </a:prstClr>
                </a:solidFill>
              </a:rPr>
              <a:pPr/>
              <a:t>10</a:t>
            </a:fld>
            <a:endParaRPr lang="ja-JP" altLang="en-US" dirty="0">
              <a:solidFill>
                <a:prstClr val="black">
                  <a:lumMod val="50000"/>
                  <a:lumOff val="50000"/>
                </a:prstClr>
              </a:solidFill>
            </a:endParaRPr>
          </a:p>
        </p:txBody>
      </p:sp>
    </p:spTree>
    <p:extLst>
      <p:ext uri="{BB962C8B-B14F-4D97-AF65-F5344CB8AC3E}">
        <p14:creationId xmlns:p14="http://schemas.microsoft.com/office/powerpoint/2010/main" val="4113719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02640" y="938008"/>
            <a:ext cx="5293360" cy="408623"/>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kumimoji="1" lang="ja-JP" altLang="en-US" b="1" dirty="0"/>
          </a:p>
        </p:txBody>
      </p:sp>
      <p:sp>
        <p:nvSpPr>
          <p:cNvPr id="7" name="テキスト ボックス 6"/>
          <p:cNvSpPr txBox="1"/>
          <p:nvPr/>
        </p:nvSpPr>
        <p:spPr>
          <a:xfrm>
            <a:off x="3708174" y="5894685"/>
            <a:ext cx="2987040" cy="461665"/>
          </a:xfrm>
          <a:prstGeom prst="rect">
            <a:avLst/>
          </a:prstGeom>
          <a:noFill/>
        </p:spPr>
        <p:txBody>
          <a:bodyPr wrap="square" rtlCol="0">
            <a:spAutoFit/>
          </a:bodyPr>
          <a:lstStyle/>
          <a:p>
            <a:r>
              <a:rPr kumimoji="1" lang="ja-JP" altLang="en-US" sz="1200" dirty="0"/>
              <a:t>労働力</a:t>
            </a:r>
            <a:r>
              <a:rPr lang="ja-JP" altLang="en-US" sz="1200" dirty="0"/>
              <a:t>調査令和４年平均（</a:t>
            </a:r>
            <a:r>
              <a:rPr kumimoji="1" lang="ja-JP" altLang="en-US" sz="1200" dirty="0"/>
              <a:t>大阪府）</a:t>
            </a:r>
            <a:endParaRPr kumimoji="1" lang="en-US" altLang="ja-JP" sz="1200" dirty="0"/>
          </a:p>
          <a:p>
            <a:r>
              <a:rPr lang="ja-JP" altLang="en-US" sz="1200" dirty="0"/>
              <a:t>年齢階級別就業率</a:t>
            </a:r>
            <a:endParaRPr kumimoji="1" lang="ja-JP" altLang="en-US" sz="1200" dirty="0"/>
          </a:p>
        </p:txBody>
      </p:sp>
      <p:sp>
        <p:nvSpPr>
          <p:cNvPr id="8" name="テキスト ボックス 7"/>
          <p:cNvSpPr txBox="1"/>
          <p:nvPr/>
        </p:nvSpPr>
        <p:spPr>
          <a:xfrm>
            <a:off x="7160653" y="3063071"/>
            <a:ext cx="4658586" cy="34163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endParaRPr kumimoji="1" lang="en-US" altLang="ja-JP" b="1" dirty="0">
              <a:latin typeface="UD デジタル 教科書体 NK-R" panose="02020400000000000000" pitchFamily="18" charset="-128"/>
              <a:ea typeface="UD デジタル 教科書体 NK-R" panose="02020400000000000000" pitchFamily="18" charset="-128"/>
            </a:endParaRPr>
          </a:p>
          <a:p>
            <a:endParaRPr lang="en-US" altLang="ja-JP" dirty="0"/>
          </a:p>
          <a:p>
            <a:endParaRPr kumimoji="1" lang="en-US" altLang="ja-JP" dirty="0"/>
          </a:p>
          <a:p>
            <a:endParaRPr lang="en-US" altLang="ja-JP" dirty="0"/>
          </a:p>
          <a:p>
            <a:endParaRPr lang="en-US" altLang="ja-JP" dirty="0"/>
          </a:p>
          <a:p>
            <a:endParaRPr kumimoji="1"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kumimoji="1" lang="ja-JP" altLang="en-US" dirty="0"/>
          </a:p>
        </p:txBody>
      </p:sp>
      <p:sp>
        <p:nvSpPr>
          <p:cNvPr id="9" name="テキスト ボックス 8"/>
          <p:cNvSpPr txBox="1"/>
          <p:nvPr/>
        </p:nvSpPr>
        <p:spPr>
          <a:xfrm>
            <a:off x="7176120" y="768467"/>
            <a:ext cx="4538360" cy="953453"/>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n-US" altLang="ja-JP" b="1" dirty="0"/>
          </a:p>
          <a:p>
            <a:endParaRPr kumimoji="1" lang="en-US" altLang="ja-JP" sz="1600" b="1" dirty="0"/>
          </a:p>
          <a:p>
            <a:endParaRPr kumimoji="1" lang="ja-JP" altLang="en-US" sz="1600" b="1" dirty="0"/>
          </a:p>
        </p:txBody>
      </p:sp>
      <p:graphicFrame>
        <p:nvGraphicFramePr>
          <p:cNvPr id="2" name="表 1"/>
          <p:cNvGraphicFramePr>
            <a:graphicFrameLocks noGrp="1"/>
          </p:cNvGraphicFramePr>
          <p:nvPr>
            <p:extLst>
              <p:ext uri="{D42A27DB-BD31-4B8C-83A1-F6EECF244321}">
                <p14:modId xmlns:p14="http://schemas.microsoft.com/office/powerpoint/2010/main" val="1063682567"/>
              </p:ext>
            </p:extLst>
          </p:nvPr>
        </p:nvGraphicFramePr>
        <p:xfrm>
          <a:off x="7158517" y="1986648"/>
          <a:ext cx="4660722" cy="731520"/>
        </p:xfrm>
        <a:graphic>
          <a:graphicData uri="http://schemas.openxmlformats.org/drawingml/2006/table">
            <a:tbl>
              <a:tblPr firstRow="1" bandRow="1">
                <a:tableStyleId>{5C22544A-7EE6-4342-B048-85BDC9FD1C3A}</a:tableStyleId>
              </a:tblPr>
              <a:tblGrid>
                <a:gridCol w="2330361">
                  <a:extLst>
                    <a:ext uri="{9D8B030D-6E8A-4147-A177-3AD203B41FA5}">
                      <a16:colId xmlns:a16="http://schemas.microsoft.com/office/drawing/2014/main" val="2576243491"/>
                    </a:ext>
                  </a:extLst>
                </a:gridCol>
                <a:gridCol w="2330361">
                  <a:extLst>
                    <a:ext uri="{9D8B030D-6E8A-4147-A177-3AD203B41FA5}">
                      <a16:colId xmlns:a16="http://schemas.microsoft.com/office/drawing/2014/main" val="4177795429"/>
                    </a:ext>
                  </a:extLst>
                </a:gridCol>
              </a:tblGrid>
              <a:tr h="362598">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1293597118"/>
                  </a:ext>
                </a:extLst>
              </a:tr>
              <a:tr h="362598">
                <a:tc>
                  <a:txBody>
                    <a:bodyPr/>
                    <a:lstStyle/>
                    <a:p>
                      <a:pPr algn="ctr"/>
                      <a:r>
                        <a:rPr kumimoji="1" lang="en-US" altLang="ja-JP" dirty="0"/>
                        <a:t>100</a:t>
                      </a:r>
                      <a:endParaRPr kumimoji="1" lang="ja-JP" altLang="en-US" dirty="0"/>
                    </a:p>
                  </a:txBody>
                  <a:tcPr/>
                </a:tc>
                <a:tc>
                  <a:txBody>
                    <a:bodyPr/>
                    <a:lstStyle/>
                    <a:p>
                      <a:pPr algn="ctr"/>
                      <a:r>
                        <a:rPr kumimoji="1" lang="en-US" altLang="ja-JP" dirty="0"/>
                        <a:t>76.1</a:t>
                      </a:r>
                      <a:endParaRPr kumimoji="1" lang="ja-JP" altLang="en-US" dirty="0"/>
                    </a:p>
                  </a:txBody>
                  <a:tcPr/>
                </a:tc>
                <a:extLst>
                  <a:ext uri="{0D108BD9-81ED-4DB2-BD59-A6C34878D82A}">
                    <a16:rowId xmlns:a16="http://schemas.microsoft.com/office/drawing/2014/main" val="1478804152"/>
                  </a:ext>
                </a:extLst>
              </a:tr>
            </a:tbl>
          </a:graphicData>
        </a:graphic>
      </p:graphicFrame>
      <p:sp>
        <p:nvSpPr>
          <p:cNvPr id="10" name="テキスト ボックス 9"/>
          <p:cNvSpPr txBox="1"/>
          <p:nvPr/>
        </p:nvSpPr>
        <p:spPr>
          <a:xfrm>
            <a:off x="8891493" y="2700004"/>
            <a:ext cx="3013664" cy="276999"/>
          </a:xfrm>
          <a:prstGeom prst="rect">
            <a:avLst/>
          </a:prstGeom>
          <a:noFill/>
        </p:spPr>
        <p:txBody>
          <a:bodyPr wrap="square" rtlCol="0">
            <a:spAutoFit/>
          </a:bodyPr>
          <a:lstStyle/>
          <a:p>
            <a:r>
              <a:rPr kumimoji="1" lang="ja-JP" altLang="en-US" sz="1200" dirty="0"/>
              <a:t>出典：「</a:t>
            </a:r>
            <a:r>
              <a:rPr lang="ja-JP" altLang="en-US" sz="1200" dirty="0"/>
              <a:t>賃金構造基本統計調査</a:t>
            </a:r>
            <a:r>
              <a:rPr kumimoji="1" lang="ja-JP" altLang="en-US" sz="1200" dirty="0"/>
              <a:t>」令和</a:t>
            </a:r>
            <a:r>
              <a:rPr kumimoji="1" lang="en-US" altLang="ja-JP" sz="1200" dirty="0"/>
              <a:t>4</a:t>
            </a:r>
            <a:r>
              <a:rPr kumimoji="1" lang="ja-JP" altLang="en-US" sz="1200" dirty="0"/>
              <a:t>年</a:t>
            </a:r>
          </a:p>
        </p:txBody>
      </p:sp>
      <p:sp>
        <p:nvSpPr>
          <p:cNvPr id="11" name="テキスト ボックス 10"/>
          <p:cNvSpPr txBox="1"/>
          <p:nvPr/>
        </p:nvSpPr>
        <p:spPr>
          <a:xfrm>
            <a:off x="11385249" y="1782350"/>
            <a:ext cx="658960" cy="276999"/>
          </a:xfrm>
          <a:prstGeom prst="rect">
            <a:avLst/>
          </a:prstGeom>
          <a:noFill/>
        </p:spPr>
        <p:txBody>
          <a:bodyPr wrap="square" rtlCol="0">
            <a:spAutoFit/>
          </a:bodyPr>
          <a:lstStyle/>
          <a:p>
            <a:r>
              <a:rPr lang="ja-JP" altLang="en-US" sz="1200" dirty="0"/>
              <a:t>（</a:t>
            </a:r>
            <a:r>
              <a:rPr lang="en-US" altLang="ja-JP" sz="1200" dirty="0"/>
              <a:t>%</a:t>
            </a:r>
            <a:r>
              <a:rPr lang="ja-JP" altLang="en-US" sz="1200" dirty="0"/>
              <a:t>）</a:t>
            </a:r>
            <a:endParaRPr kumimoji="1" lang="ja-JP" altLang="en-US" sz="1200" dirty="0"/>
          </a:p>
        </p:txBody>
      </p:sp>
      <p:sp>
        <p:nvSpPr>
          <p:cNvPr id="13" name="スライド番号プレースホルダー 12"/>
          <p:cNvSpPr>
            <a:spLocks noGrp="1"/>
          </p:cNvSpPr>
          <p:nvPr>
            <p:ph type="sldNum" sz="quarter" idx="12"/>
          </p:nvPr>
        </p:nvSpPr>
        <p:spPr>
          <a:xfrm>
            <a:off x="9129487" y="6440119"/>
            <a:ext cx="2743200" cy="365125"/>
          </a:xfrm>
        </p:spPr>
        <p:txBody>
          <a:bodyPr/>
          <a:lstStyle/>
          <a:p>
            <a:fld id="{7E62E580-EE82-4BD1-99DD-0CE16D2B67EA}" type="slidenum">
              <a:rPr lang="ja-JP" altLang="en-US" smtClean="0">
                <a:solidFill>
                  <a:prstClr val="black">
                    <a:lumMod val="50000"/>
                    <a:lumOff val="50000"/>
                  </a:prstClr>
                </a:solidFill>
              </a:rPr>
              <a:pPr/>
              <a:t>11</a:t>
            </a:fld>
            <a:endParaRPr lang="ja-JP" altLang="en-US">
              <a:solidFill>
                <a:prstClr val="black">
                  <a:lumMod val="50000"/>
                  <a:lumOff val="50000"/>
                </a:prstClr>
              </a:solidFill>
            </a:endParaRPr>
          </a:p>
        </p:txBody>
      </p:sp>
      <p:sp>
        <p:nvSpPr>
          <p:cNvPr id="14" name="テキスト ボックス 13"/>
          <p:cNvSpPr txBox="1"/>
          <p:nvPr/>
        </p:nvSpPr>
        <p:spPr>
          <a:xfrm>
            <a:off x="0" y="-1"/>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2800" b="1" dirty="0">
              <a:latin typeface="UD デジタル 教科書体 NK-R" panose="02020400000000000000" pitchFamily="18" charset="-128"/>
              <a:ea typeface="UD デジタル 教科書体 NK-R" panose="02020400000000000000" pitchFamily="18" charset="-128"/>
            </a:endParaRPr>
          </a:p>
        </p:txBody>
      </p:sp>
      <p:sp>
        <p:nvSpPr>
          <p:cNvPr id="18" name="テキスト ボックス 17">
            <a:extLst>
              <a:ext uri="{FF2B5EF4-FFF2-40B4-BE49-F238E27FC236}">
                <a16:creationId xmlns:a16="http://schemas.microsoft.com/office/drawing/2014/main" id="{32A912D1-3F9D-4D25-A700-886B297549FC}"/>
              </a:ext>
            </a:extLst>
          </p:cNvPr>
          <p:cNvSpPr txBox="1"/>
          <p:nvPr/>
        </p:nvSpPr>
        <p:spPr>
          <a:xfrm>
            <a:off x="413401" y="1564509"/>
            <a:ext cx="713601" cy="276999"/>
          </a:xfrm>
          <a:prstGeom prst="rect">
            <a:avLst/>
          </a:prstGeom>
          <a:noFill/>
        </p:spPr>
        <p:txBody>
          <a:bodyPr wrap="square" rtlCol="0">
            <a:spAutoFit/>
          </a:bodyPr>
          <a:lstStyle/>
          <a:p>
            <a:r>
              <a:rPr lang="ja-JP" altLang="en-US" sz="1200" dirty="0"/>
              <a:t>（</a:t>
            </a:r>
            <a:r>
              <a:rPr lang="en-US" altLang="ja-JP" sz="1200" dirty="0"/>
              <a:t>%</a:t>
            </a:r>
            <a:r>
              <a:rPr lang="ja-JP" altLang="en-US" sz="1200" dirty="0"/>
              <a:t>）</a:t>
            </a:r>
            <a:endParaRPr kumimoji="1" lang="ja-JP" altLang="en-US" sz="1200" dirty="0"/>
          </a:p>
        </p:txBody>
      </p:sp>
      <p:graphicFrame>
        <p:nvGraphicFramePr>
          <p:cNvPr id="4" name="オブジェクト 3">
            <a:extLst>
              <a:ext uri="{FF2B5EF4-FFF2-40B4-BE49-F238E27FC236}">
                <a16:creationId xmlns:a16="http://schemas.microsoft.com/office/drawing/2014/main" id="{F0BB7B54-0257-45B8-B165-F721560C61FC}"/>
              </a:ext>
            </a:extLst>
          </p:cNvPr>
          <p:cNvGraphicFramePr>
            <a:graphicFrameLocks noChangeAspect="1"/>
          </p:cNvGraphicFramePr>
          <p:nvPr>
            <p:extLst>
              <p:ext uri="{D42A27DB-BD31-4B8C-83A1-F6EECF244321}">
                <p14:modId xmlns:p14="http://schemas.microsoft.com/office/powerpoint/2010/main" val="1306370236"/>
              </p:ext>
            </p:extLst>
          </p:nvPr>
        </p:nvGraphicFramePr>
        <p:xfrm>
          <a:off x="190500" y="48745"/>
          <a:ext cx="9058275" cy="981075"/>
        </p:xfrm>
        <a:graphic>
          <a:graphicData uri="http://schemas.openxmlformats.org/presentationml/2006/ole">
            <mc:AlternateContent xmlns:mc="http://schemas.openxmlformats.org/markup-compatibility/2006">
              <mc:Choice xmlns:v="urn:schemas-microsoft-com:vml" Requires="v">
                <p:oleObj spid="_x0000_s18049" name="Document" r:id="rId4" imgW="9173231" imgH="996827" progId="Word.Document.8">
                  <p:embed/>
                </p:oleObj>
              </mc:Choice>
              <mc:Fallback>
                <p:oleObj name="Document" r:id="rId4" imgW="9173231" imgH="996827" progId="Word.Document.8">
                  <p:embed/>
                  <p:pic>
                    <p:nvPicPr>
                      <p:cNvPr id="0" name=""/>
                      <p:cNvPicPr/>
                      <p:nvPr/>
                    </p:nvPicPr>
                    <p:blipFill>
                      <a:blip r:embed="rId5"/>
                      <a:stretch>
                        <a:fillRect/>
                      </a:stretch>
                    </p:blipFill>
                    <p:spPr>
                      <a:xfrm>
                        <a:off x="190500" y="48745"/>
                        <a:ext cx="9058275" cy="981075"/>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B4BABB8D-469C-4728-88D6-E8EA79B53567}"/>
              </a:ext>
            </a:extLst>
          </p:cNvPr>
          <p:cNvGraphicFramePr>
            <a:graphicFrameLocks noChangeAspect="1"/>
          </p:cNvGraphicFramePr>
          <p:nvPr>
            <p:extLst>
              <p:ext uri="{D42A27DB-BD31-4B8C-83A1-F6EECF244321}">
                <p14:modId xmlns:p14="http://schemas.microsoft.com/office/powerpoint/2010/main" val="1601413581"/>
              </p:ext>
            </p:extLst>
          </p:nvPr>
        </p:nvGraphicFramePr>
        <p:xfrm>
          <a:off x="1169988" y="959490"/>
          <a:ext cx="5070475" cy="812800"/>
        </p:xfrm>
        <a:graphic>
          <a:graphicData uri="http://schemas.openxmlformats.org/presentationml/2006/ole">
            <mc:AlternateContent xmlns:mc="http://schemas.openxmlformats.org/markup-compatibility/2006">
              <mc:Choice xmlns:v="urn:schemas-microsoft-com:vml" Requires="v">
                <p:oleObj spid="_x0000_s18050" name="Document" r:id="rId6" imgW="5072570" imgH="811607" progId="Word.Document.8">
                  <p:embed/>
                </p:oleObj>
              </mc:Choice>
              <mc:Fallback>
                <p:oleObj name="Document" r:id="rId6" imgW="5072570" imgH="811607" progId="Word.Document.8">
                  <p:embed/>
                  <p:pic>
                    <p:nvPicPr>
                      <p:cNvPr id="0" name=""/>
                      <p:cNvPicPr/>
                      <p:nvPr/>
                    </p:nvPicPr>
                    <p:blipFill>
                      <a:blip r:embed="rId7"/>
                      <a:stretch>
                        <a:fillRect/>
                      </a:stretch>
                    </p:blipFill>
                    <p:spPr>
                      <a:xfrm>
                        <a:off x="1169988" y="959490"/>
                        <a:ext cx="5070475" cy="812800"/>
                      </a:xfrm>
                      <a:prstGeom prst="rect">
                        <a:avLst/>
                      </a:prstGeom>
                    </p:spPr>
                  </p:pic>
                </p:oleObj>
              </mc:Fallback>
            </mc:AlternateContent>
          </a:graphicData>
        </a:graphic>
      </p:graphicFrame>
      <p:graphicFrame>
        <p:nvGraphicFramePr>
          <p:cNvPr id="19" name="オブジェクト 18">
            <a:extLst>
              <a:ext uri="{FF2B5EF4-FFF2-40B4-BE49-F238E27FC236}">
                <a16:creationId xmlns:a16="http://schemas.microsoft.com/office/drawing/2014/main" id="{D3F6A5CF-B816-4B55-A859-19625570CA1E}"/>
              </a:ext>
            </a:extLst>
          </p:cNvPr>
          <p:cNvGraphicFramePr>
            <a:graphicFrameLocks noChangeAspect="1"/>
          </p:cNvGraphicFramePr>
          <p:nvPr>
            <p:extLst>
              <p:ext uri="{D42A27DB-BD31-4B8C-83A1-F6EECF244321}">
                <p14:modId xmlns:p14="http://schemas.microsoft.com/office/powerpoint/2010/main" val="1923081364"/>
              </p:ext>
            </p:extLst>
          </p:nvPr>
        </p:nvGraphicFramePr>
        <p:xfrm>
          <a:off x="7472601" y="860810"/>
          <a:ext cx="4733925" cy="1096963"/>
        </p:xfrm>
        <a:graphic>
          <a:graphicData uri="http://schemas.openxmlformats.org/presentationml/2006/ole">
            <mc:AlternateContent xmlns:mc="http://schemas.openxmlformats.org/markup-compatibility/2006">
              <mc:Choice xmlns:v="urn:schemas-microsoft-com:vml" Requires="v">
                <p:oleObj spid="_x0000_s18051" name="Document" r:id="rId8" imgW="4737566" imgH="1141716" progId="Word.Document.8">
                  <p:embed/>
                </p:oleObj>
              </mc:Choice>
              <mc:Fallback>
                <p:oleObj name="Document" r:id="rId8" imgW="4737566" imgH="1141716" progId="Word.Document.8">
                  <p:embed/>
                  <p:pic>
                    <p:nvPicPr>
                      <p:cNvPr id="0" name=""/>
                      <p:cNvPicPr/>
                      <p:nvPr/>
                    </p:nvPicPr>
                    <p:blipFill>
                      <a:blip r:embed="rId9"/>
                      <a:stretch>
                        <a:fillRect/>
                      </a:stretch>
                    </p:blipFill>
                    <p:spPr>
                      <a:xfrm>
                        <a:off x="7472601" y="860810"/>
                        <a:ext cx="4733925" cy="1096963"/>
                      </a:xfrm>
                      <a:prstGeom prst="rect">
                        <a:avLst/>
                      </a:prstGeom>
                    </p:spPr>
                  </p:pic>
                </p:oleObj>
              </mc:Fallback>
            </mc:AlternateContent>
          </a:graphicData>
        </a:graphic>
      </p:graphicFrame>
      <p:graphicFrame>
        <p:nvGraphicFramePr>
          <p:cNvPr id="20" name="オブジェクト 19">
            <a:extLst>
              <a:ext uri="{FF2B5EF4-FFF2-40B4-BE49-F238E27FC236}">
                <a16:creationId xmlns:a16="http://schemas.microsoft.com/office/drawing/2014/main" id="{C1D4EC88-A37F-402A-A29A-7CB85D25F072}"/>
              </a:ext>
            </a:extLst>
          </p:cNvPr>
          <p:cNvGraphicFramePr>
            <a:graphicFrameLocks noChangeAspect="1"/>
          </p:cNvGraphicFramePr>
          <p:nvPr>
            <p:extLst>
              <p:ext uri="{D42A27DB-BD31-4B8C-83A1-F6EECF244321}">
                <p14:modId xmlns:p14="http://schemas.microsoft.com/office/powerpoint/2010/main" val="3442099025"/>
              </p:ext>
            </p:extLst>
          </p:nvPr>
        </p:nvGraphicFramePr>
        <p:xfrm>
          <a:off x="8148955" y="1959109"/>
          <a:ext cx="1300163" cy="569912"/>
        </p:xfrm>
        <a:graphic>
          <a:graphicData uri="http://schemas.openxmlformats.org/presentationml/2006/ole">
            <mc:AlternateContent xmlns:mc="http://schemas.openxmlformats.org/markup-compatibility/2006">
              <mc:Choice xmlns:v="urn:schemas-microsoft-com:vml" Requires="v">
                <p:oleObj spid="_x0000_s18052" name="Document" r:id="rId10" imgW="1317717" imgH="578806" progId="Word.Document.8">
                  <p:embed/>
                </p:oleObj>
              </mc:Choice>
              <mc:Fallback>
                <p:oleObj name="Document" r:id="rId10" imgW="1317717" imgH="578806" progId="Word.Document.8">
                  <p:embed/>
                  <p:pic>
                    <p:nvPicPr>
                      <p:cNvPr id="0" name=""/>
                      <p:cNvPicPr/>
                      <p:nvPr/>
                    </p:nvPicPr>
                    <p:blipFill>
                      <a:blip r:embed="rId11"/>
                      <a:stretch>
                        <a:fillRect/>
                      </a:stretch>
                    </p:blipFill>
                    <p:spPr>
                      <a:xfrm>
                        <a:off x="8148955" y="1959109"/>
                        <a:ext cx="1300163" cy="569912"/>
                      </a:xfrm>
                      <a:prstGeom prst="rect">
                        <a:avLst/>
                      </a:prstGeom>
                    </p:spPr>
                  </p:pic>
                </p:oleObj>
              </mc:Fallback>
            </mc:AlternateContent>
          </a:graphicData>
        </a:graphic>
      </p:graphicFrame>
      <p:graphicFrame>
        <p:nvGraphicFramePr>
          <p:cNvPr id="21" name="オブジェクト 20">
            <a:extLst>
              <a:ext uri="{FF2B5EF4-FFF2-40B4-BE49-F238E27FC236}">
                <a16:creationId xmlns:a16="http://schemas.microsoft.com/office/drawing/2014/main" id="{5B1E4BCF-A94B-499C-86AC-DE640FD1A398}"/>
              </a:ext>
            </a:extLst>
          </p:cNvPr>
          <p:cNvGraphicFramePr>
            <a:graphicFrameLocks noChangeAspect="1"/>
          </p:cNvGraphicFramePr>
          <p:nvPr>
            <p:extLst>
              <p:ext uri="{D42A27DB-BD31-4B8C-83A1-F6EECF244321}">
                <p14:modId xmlns:p14="http://schemas.microsoft.com/office/powerpoint/2010/main" val="3783603459"/>
              </p:ext>
            </p:extLst>
          </p:nvPr>
        </p:nvGraphicFramePr>
        <p:xfrm>
          <a:off x="10439556" y="1960384"/>
          <a:ext cx="2003425" cy="963613"/>
        </p:xfrm>
        <a:graphic>
          <a:graphicData uri="http://schemas.openxmlformats.org/presentationml/2006/ole">
            <mc:AlternateContent xmlns:mc="http://schemas.openxmlformats.org/markup-compatibility/2006">
              <mc:Choice xmlns:v="urn:schemas-microsoft-com:vml" Requires="v">
                <p:oleObj spid="_x0000_s18053" name="Document" r:id="rId12" imgW="2008434" imgH="965399" progId="Word.Document.8">
                  <p:embed/>
                </p:oleObj>
              </mc:Choice>
              <mc:Fallback>
                <p:oleObj name="Document" r:id="rId12" imgW="2008434" imgH="965399" progId="Word.Document.8">
                  <p:embed/>
                  <p:pic>
                    <p:nvPicPr>
                      <p:cNvPr id="0" name=""/>
                      <p:cNvPicPr/>
                      <p:nvPr/>
                    </p:nvPicPr>
                    <p:blipFill>
                      <a:blip r:embed="rId13"/>
                      <a:stretch>
                        <a:fillRect/>
                      </a:stretch>
                    </p:blipFill>
                    <p:spPr>
                      <a:xfrm>
                        <a:off x="10439556" y="1960384"/>
                        <a:ext cx="2003425" cy="963613"/>
                      </a:xfrm>
                      <a:prstGeom prst="rect">
                        <a:avLst/>
                      </a:prstGeom>
                    </p:spPr>
                  </p:pic>
                </p:oleObj>
              </mc:Fallback>
            </mc:AlternateContent>
          </a:graphicData>
        </a:graphic>
      </p:graphicFrame>
      <p:graphicFrame>
        <p:nvGraphicFramePr>
          <p:cNvPr id="22" name="オブジェクト 21">
            <a:extLst>
              <a:ext uri="{FF2B5EF4-FFF2-40B4-BE49-F238E27FC236}">
                <a16:creationId xmlns:a16="http://schemas.microsoft.com/office/drawing/2014/main" id="{0824064B-D583-4EFB-8A12-ACDB2288CA3D}"/>
              </a:ext>
            </a:extLst>
          </p:cNvPr>
          <p:cNvGraphicFramePr>
            <a:graphicFrameLocks noChangeAspect="1"/>
          </p:cNvGraphicFramePr>
          <p:nvPr>
            <p:extLst>
              <p:ext uri="{D42A27DB-BD31-4B8C-83A1-F6EECF244321}">
                <p14:modId xmlns:p14="http://schemas.microsoft.com/office/powerpoint/2010/main" val="3197863746"/>
              </p:ext>
            </p:extLst>
          </p:nvPr>
        </p:nvGraphicFramePr>
        <p:xfrm>
          <a:off x="7433945" y="3084512"/>
          <a:ext cx="4117975" cy="688975"/>
        </p:xfrm>
        <a:graphic>
          <a:graphicData uri="http://schemas.openxmlformats.org/presentationml/2006/ole">
            <mc:AlternateContent xmlns:mc="http://schemas.openxmlformats.org/markup-compatibility/2006">
              <mc:Choice xmlns:v="urn:schemas-microsoft-com:vml" Requires="v">
                <p:oleObj spid="_x0000_s18054" name="Document" r:id="rId14" imgW="4117933" imgH="689704" progId="Word.Document.8">
                  <p:embed/>
                </p:oleObj>
              </mc:Choice>
              <mc:Fallback>
                <p:oleObj name="Document" r:id="rId14" imgW="4117933" imgH="689704" progId="Word.Document.8">
                  <p:embed/>
                  <p:pic>
                    <p:nvPicPr>
                      <p:cNvPr id="0" name=""/>
                      <p:cNvPicPr/>
                      <p:nvPr/>
                    </p:nvPicPr>
                    <p:blipFill>
                      <a:blip r:embed="rId15"/>
                      <a:stretch>
                        <a:fillRect/>
                      </a:stretch>
                    </p:blipFill>
                    <p:spPr>
                      <a:xfrm>
                        <a:off x="7433945" y="3084512"/>
                        <a:ext cx="4117975" cy="688975"/>
                      </a:xfrm>
                      <a:prstGeom prst="rect">
                        <a:avLst/>
                      </a:prstGeom>
                    </p:spPr>
                  </p:pic>
                </p:oleObj>
              </mc:Fallback>
            </mc:AlternateContent>
          </a:graphicData>
        </a:graphic>
      </p:graphicFrame>
      <p:pic>
        <p:nvPicPr>
          <p:cNvPr id="27" name="図 26">
            <a:extLst>
              <a:ext uri="{FF2B5EF4-FFF2-40B4-BE49-F238E27FC236}">
                <a16:creationId xmlns:a16="http://schemas.microsoft.com/office/drawing/2014/main" id="{72519F1C-22E3-4647-9D62-CA62F3503540}"/>
              </a:ext>
            </a:extLst>
          </p:cNvPr>
          <p:cNvPicPr>
            <a:picLocks noChangeAspect="1"/>
          </p:cNvPicPr>
          <p:nvPr/>
        </p:nvPicPr>
        <p:blipFill>
          <a:blip r:embed="rId16"/>
          <a:stretch>
            <a:fillRect/>
          </a:stretch>
        </p:blipFill>
        <p:spPr>
          <a:xfrm>
            <a:off x="640080" y="1828982"/>
            <a:ext cx="5936466" cy="4089595"/>
          </a:xfrm>
          <a:prstGeom prst="rect">
            <a:avLst/>
          </a:prstGeom>
        </p:spPr>
      </p:pic>
      <p:sp>
        <p:nvSpPr>
          <p:cNvPr id="12" name="上矢印 11"/>
          <p:cNvSpPr/>
          <p:nvPr/>
        </p:nvSpPr>
        <p:spPr>
          <a:xfrm rot="21353747">
            <a:off x="3085077" y="2943997"/>
            <a:ext cx="494128" cy="69671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1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914343" y="938008"/>
            <a:ext cx="4567850" cy="408623"/>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kumimoji="1" lang="ja-JP" altLang="en-US" b="1" dirty="0"/>
          </a:p>
        </p:txBody>
      </p:sp>
      <p:sp>
        <p:nvSpPr>
          <p:cNvPr id="13" name="スライド番号プレースホルダー 12"/>
          <p:cNvSpPr>
            <a:spLocks noGrp="1"/>
          </p:cNvSpPr>
          <p:nvPr>
            <p:ph type="sldNum" sz="quarter" idx="12"/>
          </p:nvPr>
        </p:nvSpPr>
        <p:spPr>
          <a:xfrm>
            <a:off x="9129487" y="6440119"/>
            <a:ext cx="2743200" cy="365125"/>
          </a:xfrm>
        </p:spPr>
        <p:txBody>
          <a:bodyPr/>
          <a:lstStyle/>
          <a:p>
            <a:fld id="{7E62E580-EE82-4BD1-99DD-0CE16D2B67EA}" type="slidenum">
              <a:rPr lang="ja-JP" altLang="en-US" smtClean="0">
                <a:solidFill>
                  <a:prstClr val="black">
                    <a:lumMod val="50000"/>
                    <a:lumOff val="50000"/>
                  </a:prstClr>
                </a:solidFill>
              </a:rPr>
              <a:pPr/>
              <a:t>12</a:t>
            </a:fld>
            <a:endParaRPr lang="ja-JP" altLang="en-US">
              <a:solidFill>
                <a:prstClr val="black">
                  <a:lumMod val="50000"/>
                  <a:lumOff val="50000"/>
                </a:prstClr>
              </a:solidFill>
            </a:endParaRPr>
          </a:p>
        </p:txBody>
      </p:sp>
      <p:sp>
        <p:nvSpPr>
          <p:cNvPr id="14" name="テキスト ボックス 13"/>
          <p:cNvSpPr txBox="1"/>
          <p:nvPr/>
        </p:nvSpPr>
        <p:spPr>
          <a:xfrm>
            <a:off x="0" y="-1"/>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2800" b="1" dirty="0">
              <a:latin typeface="UD デジタル 教科書体 NK-R" panose="02020400000000000000" pitchFamily="18" charset="-128"/>
              <a:ea typeface="UD デジタル 教科書体 NK-R" panose="02020400000000000000" pitchFamily="18" charset="-128"/>
            </a:endParaRPr>
          </a:p>
        </p:txBody>
      </p:sp>
      <p:graphicFrame>
        <p:nvGraphicFramePr>
          <p:cNvPr id="4" name="オブジェクト 3">
            <a:extLst>
              <a:ext uri="{FF2B5EF4-FFF2-40B4-BE49-F238E27FC236}">
                <a16:creationId xmlns:a16="http://schemas.microsoft.com/office/drawing/2014/main" id="{F0BB7B54-0257-45B8-B165-F721560C61FC}"/>
              </a:ext>
            </a:extLst>
          </p:cNvPr>
          <p:cNvGraphicFramePr>
            <a:graphicFrameLocks noChangeAspect="1"/>
          </p:cNvGraphicFramePr>
          <p:nvPr>
            <p:extLst>
              <p:ext uri="{D42A27DB-BD31-4B8C-83A1-F6EECF244321}">
                <p14:modId xmlns:p14="http://schemas.microsoft.com/office/powerpoint/2010/main" val="3027779017"/>
              </p:ext>
            </p:extLst>
          </p:nvPr>
        </p:nvGraphicFramePr>
        <p:xfrm>
          <a:off x="188913" y="42863"/>
          <a:ext cx="8794750" cy="958850"/>
        </p:xfrm>
        <a:graphic>
          <a:graphicData uri="http://schemas.openxmlformats.org/presentationml/2006/ole">
            <mc:AlternateContent xmlns:mc="http://schemas.openxmlformats.org/markup-compatibility/2006">
              <mc:Choice xmlns:v="urn:schemas-microsoft-com:vml" Requires="v">
                <p:oleObj spid="_x0000_s29070" name="Document" r:id="rId4" imgW="9189737" imgH="1000380" progId="Word.Document.8">
                  <p:embed/>
                </p:oleObj>
              </mc:Choice>
              <mc:Fallback>
                <p:oleObj name="Document" r:id="rId4" imgW="9189737" imgH="1000380" progId="Word.Document.8">
                  <p:embed/>
                  <p:pic>
                    <p:nvPicPr>
                      <p:cNvPr id="4" name="オブジェクト 3">
                        <a:extLst>
                          <a:ext uri="{FF2B5EF4-FFF2-40B4-BE49-F238E27FC236}">
                            <a16:creationId xmlns:a16="http://schemas.microsoft.com/office/drawing/2014/main" id="{F0BB7B54-0257-45B8-B165-F721560C61FC}"/>
                          </a:ext>
                        </a:extLst>
                      </p:cNvPr>
                      <p:cNvPicPr/>
                      <p:nvPr/>
                    </p:nvPicPr>
                    <p:blipFill>
                      <a:blip r:embed="rId5"/>
                      <a:stretch>
                        <a:fillRect/>
                      </a:stretch>
                    </p:blipFill>
                    <p:spPr>
                      <a:xfrm>
                        <a:off x="188913" y="42863"/>
                        <a:ext cx="8794750" cy="958850"/>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B4BABB8D-469C-4728-88D6-E8EA79B53567}"/>
              </a:ext>
            </a:extLst>
          </p:cNvPr>
          <p:cNvGraphicFramePr>
            <a:graphicFrameLocks noChangeAspect="1"/>
          </p:cNvGraphicFramePr>
          <p:nvPr>
            <p:extLst>
              <p:ext uri="{D42A27DB-BD31-4B8C-83A1-F6EECF244321}">
                <p14:modId xmlns:p14="http://schemas.microsoft.com/office/powerpoint/2010/main" val="1389987558"/>
              </p:ext>
            </p:extLst>
          </p:nvPr>
        </p:nvGraphicFramePr>
        <p:xfrm>
          <a:off x="4233449" y="957263"/>
          <a:ext cx="5021262" cy="798512"/>
        </p:xfrm>
        <a:graphic>
          <a:graphicData uri="http://schemas.openxmlformats.org/presentationml/2006/ole">
            <mc:AlternateContent xmlns:mc="http://schemas.openxmlformats.org/markup-compatibility/2006">
              <mc:Choice xmlns:v="urn:schemas-microsoft-com:vml" Requires="v">
                <p:oleObj spid="_x0000_s29071" name="Document" r:id="rId6" imgW="5088982" imgH="814296" progId="Word.Document.8">
                  <p:embed/>
                </p:oleObj>
              </mc:Choice>
              <mc:Fallback>
                <p:oleObj name="Document" r:id="rId6" imgW="5088982" imgH="814296" progId="Word.Document.8">
                  <p:embed/>
                  <p:pic>
                    <p:nvPicPr>
                      <p:cNvPr id="5" name="オブジェクト 4">
                        <a:extLst>
                          <a:ext uri="{FF2B5EF4-FFF2-40B4-BE49-F238E27FC236}">
                            <a16:creationId xmlns:a16="http://schemas.microsoft.com/office/drawing/2014/main" id="{B4BABB8D-469C-4728-88D6-E8EA79B53567}"/>
                          </a:ext>
                        </a:extLst>
                      </p:cNvPr>
                      <p:cNvPicPr/>
                      <p:nvPr/>
                    </p:nvPicPr>
                    <p:blipFill>
                      <a:blip r:embed="rId7"/>
                      <a:stretch>
                        <a:fillRect/>
                      </a:stretch>
                    </p:blipFill>
                    <p:spPr>
                      <a:xfrm>
                        <a:off x="4233449" y="957263"/>
                        <a:ext cx="5021262" cy="798512"/>
                      </a:xfrm>
                      <a:prstGeom prst="rect">
                        <a:avLst/>
                      </a:prstGeom>
                    </p:spPr>
                  </p:pic>
                </p:oleObj>
              </mc:Fallback>
            </mc:AlternateContent>
          </a:graphicData>
        </a:graphic>
      </p:graphicFrame>
      <p:graphicFrame>
        <p:nvGraphicFramePr>
          <p:cNvPr id="21" name="オブジェクト 20">
            <a:extLst>
              <a:ext uri="{FF2B5EF4-FFF2-40B4-BE49-F238E27FC236}">
                <a16:creationId xmlns:a16="http://schemas.microsoft.com/office/drawing/2014/main" id="{5B1E4BCF-A94B-499C-86AC-DE640FD1A398}"/>
              </a:ext>
            </a:extLst>
          </p:cNvPr>
          <p:cNvGraphicFramePr>
            <a:graphicFrameLocks noChangeAspect="1"/>
          </p:cNvGraphicFramePr>
          <p:nvPr>
            <p:extLst>
              <p:ext uri="{D42A27DB-BD31-4B8C-83A1-F6EECF244321}">
                <p14:modId xmlns:p14="http://schemas.microsoft.com/office/powerpoint/2010/main" val="1233338668"/>
              </p:ext>
            </p:extLst>
          </p:nvPr>
        </p:nvGraphicFramePr>
        <p:xfrm>
          <a:off x="10439556" y="1960384"/>
          <a:ext cx="2003425" cy="963613"/>
        </p:xfrm>
        <a:graphic>
          <a:graphicData uri="http://schemas.openxmlformats.org/presentationml/2006/ole">
            <mc:AlternateContent xmlns:mc="http://schemas.openxmlformats.org/markup-compatibility/2006">
              <mc:Choice xmlns:v="urn:schemas-microsoft-com:vml" Requires="v">
                <p:oleObj spid="_x0000_s29072" name="Document" r:id="rId8" imgW="2003192" imgH="963716" progId="Word.Document.8">
                  <p:embed/>
                </p:oleObj>
              </mc:Choice>
              <mc:Fallback>
                <p:oleObj name="Document" r:id="rId8" imgW="2003192" imgH="963716" progId="Word.Document.8">
                  <p:embed/>
                  <p:pic>
                    <p:nvPicPr>
                      <p:cNvPr id="21" name="オブジェクト 20">
                        <a:extLst>
                          <a:ext uri="{FF2B5EF4-FFF2-40B4-BE49-F238E27FC236}">
                            <a16:creationId xmlns:a16="http://schemas.microsoft.com/office/drawing/2014/main" id="{5B1E4BCF-A94B-499C-86AC-DE640FD1A398}"/>
                          </a:ext>
                        </a:extLst>
                      </p:cNvPr>
                      <p:cNvPicPr/>
                      <p:nvPr/>
                    </p:nvPicPr>
                    <p:blipFill>
                      <a:blip r:embed="rId9"/>
                      <a:stretch>
                        <a:fillRect/>
                      </a:stretch>
                    </p:blipFill>
                    <p:spPr>
                      <a:xfrm>
                        <a:off x="10439556" y="1960384"/>
                        <a:ext cx="2003425" cy="963613"/>
                      </a:xfrm>
                      <a:prstGeom prst="rect">
                        <a:avLst/>
                      </a:prstGeom>
                    </p:spPr>
                  </p:pic>
                </p:oleObj>
              </mc:Fallback>
            </mc:AlternateContent>
          </a:graphicData>
        </a:graphic>
      </p:graphicFrame>
      <p:graphicFrame>
        <p:nvGraphicFramePr>
          <p:cNvPr id="24" name="オブジェクト 23"/>
          <p:cNvGraphicFramePr>
            <a:graphicFrameLocks noChangeAspect="1"/>
          </p:cNvGraphicFramePr>
          <p:nvPr>
            <p:extLst>
              <p:ext uri="{D42A27DB-BD31-4B8C-83A1-F6EECF244321}">
                <p14:modId xmlns:p14="http://schemas.microsoft.com/office/powerpoint/2010/main" val="2055082389"/>
              </p:ext>
            </p:extLst>
          </p:nvPr>
        </p:nvGraphicFramePr>
        <p:xfrm>
          <a:off x="2910343" y="5972294"/>
          <a:ext cx="6269037" cy="1103312"/>
        </p:xfrm>
        <a:graphic>
          <a:graphicData uri="http://schemas.openxmlformats.org/presentationml/2006/ole">
            <mc:AlternateContent xmlns:mc="http://schemas.openxmlformats.org/markup-compatibility/2006">
              <mc:Choice xmlns:v="urn:schemas-microsoft-com:vml" Requires="v">
                <p:oleObj spid="_x0000_s29073" name="Document" r:id="rId10" imgW="6496058" imgH="1144991" progId="Word.Document.8">
                  <p:embed/>
                </p:oleObj>
              </mc:Choice>
              <mc:Fallback>
                <p:oleObj name="Document" r:id="rId10" imgW="6496058" imgH="1144991" progId="Word.Document.8">
                  <p:embed/>
                  <p:pic>
                    <p:nvPicPr>
                      <p:cNvPr id="0" name=""/>
                      <p:cNvPicPr/>
                      <p:nvPr/>
                    </p:nvPicPr>
                    <p:blipFill>
                      <a:blip r:embed="rId11"/>
                      <a:stretch>
                        <a:fillRect/>
                      </a:stretch>
                    </p:blipFill>
                    <p:spPr>
                      <a:xfrm>
                        <a:off x="2910343" y="5972294"/>
                        <a:ext cx="6269037" cy="1103312"/>
                      </a:xfrm>
                      <a:prstGeom prst="rect">
                        <a:avLst/>
                      </a:prstGeom>
                    </p:spPr>
                  </p:pic>
                </p:oleObj>
              </mc:Fallback>
            </mc:AlternateContent>
          </a:graphicData>
        </a:graphic>
      </p:graphicFrame>
      <p:sp>
        <p:nvSpPr>
          <p:cNvPr id="23" name="テキスト ボックス 22"/>
          <p:cNvSpPr txBox="1"/>
          <p:nvPr/>
        </p:nvSpPr>
        <p:spPr>
          <a:xfrm>
            <a:off x="7640034" y="5557550"/>
            <a:ext cx="3250457" cy="461665"/>
          </a:xfrm>
          <a:prstGeom prst="rect">
            <a:avLst/>
          </a:prstGeom>
          <a:noFill/>
        </p:spPr>
        <p:txBody>
          <a:bodyPr wrap="square" rtlCol="0">
            <a:spAutoFit/>
          </a:bodyPr>
          <a:lstStyle/>
          <a:p>
            <a:r>
              <a:rPr kumimoji="1" lang="ja-JP" altLang="en-US" sz="1200" dirty="0"/>
              <a:t>労働力</a:t>
            </a:r>
            <a:r>
              <a:rPr lang="ja-JP" altLang="en-US" sz="1200" dirty="0"/>
              <a:t>調査 年平均（</a:t>
            </a:r>
            <a:r>
              <a:rPr kumimoji="1" lang="ja-JP" altLang="en-US" sz="1200" dirty="0"/>
              <a:t>大阪府）</a:t>
            </a:r>
            <a:endParaRPr kumimoji="1" lang="en-US" altLang="ja-JP" sz="1200" dirty="0"/>
          </a:p>
          <a:p>
            <a:r>
              <a:rPr kumimoji="1" lang="en-US" altLang="ja-JP" sz="1200" dirty="0"/>
              <a:t>※</a:t>
            </a:r>
            <a:r>
              <a:rPr kumimoji="1" lang="ja-JP" altLang="en-US" sz="1200" dirty="0"/>
              <a:t>平成</a:t>
            </a:r>
            <a:r>
              <a:rPr kumimoji="1" lang="en-US" altLang="ja-JP" sz="1200" dirty="0"/>
              <a:t>30</a:t>
            </a:r>
            <a:r>
              <a:rPr kumimoji="1" lang="ja-JP" altLang="en-US" sz="1200" dirty="0"/>
              <a:t>年から令和４年までの数値を集計</a:t>
            </a:r>
          </a:p>
        </p:txBody>
      </p:sp>
      <p:graphicFrame>
        <p:nvGraphicFramePr>
          <p:cNvPr id="2" name="オブジェクト 1">
            <a:extLst>
              <a:ext uri="{FF2B5EF4-FFF2-40B4-BE49-F238E27FC236}">
                <a16:creationId xmlns:a16="http://schemas.microsoft.com/office/drawing/2014/main" id="{97BECC56-06CD-4E3B-A640-3625C6FC7946}"/>
              </a:ext>
            </a:extLst>
          </p:cNvPr>
          <p:cNvGraphicFramePr>
            <a:graphicFrameLocks noChangeAspect="1"/>
          </p:cNvGraphicFramePr>
          <p:nvPr>
            <p:extLst>
              <p:ext uri="{D42A27DB-BD31-4B8C-83A1-F6EECF244321}">
                <p14:modId xmlns:p14="http://schemas.microsoft.com/office/powerpoint/2010/main" val="1098828827"/>
              </p:ext>
            </p:extLst>
          </p:nvPr>
        </p:nvGraphicFramePr>
        <p:xfrm>
          <a:off x="5421313" y="3195638"/>
          <a:ext cx="1347787" cy="465137"/>
        </p:xfrm>
        <a:graphic>
          <a:graphicData uri="http://schemas.openxmlformats.org/presentationml/2006/ole">
            <mc:AlternateContent xmlns:mc="http://schemas.openxmlformats.org/markup-compatibility/2006">
              <mc:Choice xmlns:v="urn:schemas-microsoft-com:vml" Requires="v">
                <p:oleObj spid="_x0000_s29074" name="Worksheet" r:id="rId12" imgW="1348541" imgH="464855" progId="Excel.Sheet.12">
                  <p:embed/>
                </p:oleObj>
              </mc:Choice>
              <mc:Fallback>
                <p:oleObj name="Worksheet" r:id="rId12" imgW="1348541" imgH="464855" progId="Excel.Sheet.12">
                  <p:embed/>
                  <p:pic>
                    <p:nvPicPr>
                      <p:cNvPr id="0" name=""/>
                      <p:cNvPicPr/>
                      <p:nvPr/>
                    </p:nvPicPr>
                    <p:blipFill>
                      <a:blip r:embed="rId13"/>
                      <a:stretch>
                        <a:fillRect/>
                      </a:stretch>
                    </p:blipFill>
                    <p:spPr>
                      <a:xfrm>
                        <a:off x="5421313" y="3195638"/>
                        <a:ext cx="1347787" cy="465137"/>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2F3D4494-5B66-42A9-AE75-0A128BC2610C}"/>
              </a:ext>
            </a:extLst>
          </p:cNvPr>
          <p:cNvPicPr>
            <a:picLocks noChangeAspect="1"/>
          </p:cNvPicPr>
          <p:nvPr/>
        </p:nvPicPr>
        <p:blipFill>
          <a:blip r:embed="rId14"/>
          <a:stretch>
            <a:fillRect/>
          </a:stretch>
        </p:blipFill>
        <p:spPr>
          <a:xfrm>
            <a:off x="2556508" y="1422617"/>
            <a:ext cx="7283519" cy="4145228"/>
          </a:xfrm>
          <a:prstGeom prst="rect">
            <a:avLst/>
          </a:prstGeom>
        </p:spPr>
      </p:pic>
    </p:spTree>
    <p:extLst>
      <p:ext uri="{BB962C8B-B14F-4D97-AF65-F5344CB8AC3E}">
        <p14:creationId xmlns:p14="http://schemas.microsoft.com/office/powerpoint/2010/main" val="114481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008853" y="6369050"/>
            <a:ext cx="2743200" cy="365125"/>
          </a:xfrm>
        </p:spPr>
        <p:txBody>
          <a:bodyPr/>
          <a:lstStyle/>
          <a:p>
            <a:fld id="{7E62E580-EE82-4BD1-99DD-0CE16D2B67EA}" type="slidenum">
              <a:rPr lang="ja-JP" altLang="en-US" smtClean="0">
                <a:solidFill>
                  <a:prstClr val="black">
                    <a:lumMod val="50000"/>
                    <a:lumOff val="50000"/>
                  </a:prstClr>
                </a:solidFill>
              </a:rPr>
              <a:pPr/>
              <a:t>13</a:t>
            </a:fld>
            <a:endParaRPr lang="ja-JP" altLang="en-US" dirty="0">
              <a:solidFill>
                <a:prstClr val="black">
                  <a:lumMod val="50000"/>
                  <a:lumOff val="50000"/>
                </a:prstClr>
              </a:solidFill>
            </a:endParaRPr>
          </a:p>
        </p:txBody>
      </p:sp>
      <p:sp>
        <p:nvSpPr>
          <p:cNvPr id="11" name="テキスト ボックス 10"/>
          <p:cNvSpPr txBox="1"/>
          <p:nvPr/>
        </p:nvSpPr>
        <p:spPr>
          <a:xfrm>
            <a:off x="0" y="-1"/>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2800" b="1"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4561840" y="858453"/>
            <a:ext cx="6431280" cy="408623"/>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endParaRPr kumimoji="1" lang="ja-JP" altLang="en-US" b="1" dirty="0"/>
          </a:p>
        </p:txBody>
      </p:sp>
      <p:sp>
        <p:nvSpPr>
          <p:cNvPr id="7" name="テキスト ボックス 6"/>
          <p:cNvSpPr txBox="1"/>
          <p:nvPr/>
        </p:nvSpPr>
        <p:spPr>
          <a:xfrm>
            <a:off x="9008853" y="5777564"/>
            <a:ext cx="2959174" cy="276999"/>
          </a:xfrm>
          <a:prstGeom prst="rect">
            <a:avLst/>
          </a:prstGeom>
          <a:noFill/>
        </p:spPr>
        <p:txBody>
          <a:bodyPr wrap="square" rtlCol="0">
            <a:spAutoFit/>
          </a:bodyPr>
          <a:lstStyle/>
          <a:p>
            <a:r>
              <a:rPr lang="ja-JP" altLang="en-US" sz="1200" dirty="0"/>
              <a:t>出典</a:t>
            </a:r>
            <a:r>
              <a:rPr kumimoji="1" lang="ja-JP" altLang="en-US" sz="1200" dirty="0"/>
              <a:t>：男女共同参画白書　令和</a:t>
            </a:r>
            <a:r>
              <a:rPr lang="ja-JP" altLang="en-US" sz="1200" dirty="0"/>
              <a:t>５</a:t>
            </a:r>
            <a:r>
              <a:rPr kumimoji="1" lang="ja-JP" altLang="en-US" sz="1200" dirty="0"/>
              <a:t>年版</a:t>
            </a:r>
          </a:p>
        </p:txBody>
      </p:sp>
      <p:sp>
        <p:nvSpPr>
          <p:cNvPr id="9" name="テキスト ボックス 8"/>
          <p:cNvSpPr txBox="1"/>
          <p:nvPr/>
        </p:nvSpPr>
        <p:spPr>
          <a:xfrm>
            <a:off x="223973" y="1267052"/>
            <a:ext cx="2767473"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ja-JP" altLang="en-US" dirty="0"/>
          </a:p>
        </p:txBody>
      </p:sp>
      <p:graphicFrame>
        <p:nvGraphicFramePr>
          <p:cNvPr id="8" name="オブジェクト 7">
            <a:extLst>
              <a:ext uri="{FF2B5EF4-FFF2-40B4-BE49-F238E27FC236}">
                <a16:creationId xmlns:a16="http://schemas.microsoft.com/office/drawing/2014/main" id="{8384E610-4DB0-4683-BCBB-290BBBAE42F7}"/>
              </a:ext>
            </a:extLst>
          </p:cNvPr>
          <p:cNvGraphicFramePr>
            <a:graphicFrameLocks noChangeAspect="1"/>
          </p:cNvGraphicFramePr>
          <p:nvPr>
            <p:extLst>
              <p:ext uri="{D42A27DB-BD31-4B8C-83A1-F6EECF244321}">
                <p14:modId xmlns:p14="http://schemas.microsoft.com/office/powerpoint/2010/main" val="1761472349"/>
              </p:ext>
            </p:extLst>
          </p:nvPr>
        </p:nvGraphicFramePr>
        <p:xfrm>
          <a:off x="127000" y="50800"/>
          <a:ext cx="8902700" cy="965200"/>
        </p:xfrm>
        <a:graphic>
          <a:graphicData uri="http://schemas.openxmlformats.org/presentationml/2006/ole">
            <mc:AlternateContent xmlns:mc="http://schemas.openxmlformats.org/markup-compatibility/2006">
              <mc:Choice xmlns:v="urn:schemas-microsoft-com:vml" Requires="v">
                <p:oleObj spid="_x0000_s18741" name="Document" r:id="rId4" imgW="9173231" imgH="998269" progId="Word.Document.8">
                  <p:embed/>
                </p:oleObj>
              </mc:Choice>
              <mc:Fallback>
                <p:oleObj name="Document" r:id="rId4" imgW="9173231" imgH="998269" progId="Word.Document.8">
                  <p:embed/>
                  <p:pic>
                    <p:nvPicPr>
                      <p:cNvPr id="4" name="オブジェクト 3">
                        <a:extLst>
                          <a:ext uri="{FF2B5EF4-FFF2-40B4-BE49-F238E27FC236}">
                            <a16:creationId xmlns:a16="http://schemas.microsoft.com/office/drawing/2014/main" id="{F0BB7B54-0257-45B8-B165-F721560C61FC}"/>
                          </a:ext>
                        </a:extLst>
                      </p:cNvPr>
                      <p:cNvPicPr/>
                      <p:nvPr/>
                    </p:nvPicPr>
                    <p:blipFill>
                      <a:blip r:embed="rId5"/>
                      <a:stretch>
                        <a:fillRect/>
                      </a:stretch>
                    </p:blipFill>
                    <p:spPr>
                      <a:xfrm>
                        <a:off x="127000" y="50800"/>
                        <a:ext cx="8902700" cy="965200"/>
                      </a:xfrm>
                      <a:prstGeom prst="rect">
                        <a:avLst/>
                      </a:prstGeom>
                    </p:spPr>
                  </p:pic>
                </p:oleObj>
              </mc:Fallback>
            </mc:AlternateContent>
          </a:graphicData>
        </a:graphic>
      </p:graphicFrame>
      <p:graphicFrame>
        <p:nvGraphicFramePr>
          <p:cNvPr id="10" name="オブジェクト 9">
            <a:extLst>
              <a:ext uri="{FF2B5EF4-FFF2-40B4-BE49-F238E27FC236}">
                <a16:creationId xmlns:a16="http://schemas.microsoft.com/office/drawing/2014/main" id="{0075380A-453A-4BCF-8B5E-0D0869764467}"/>
              </a:ext>
            </a:extLst>
          </p:cNvPr>
          <p:cNvGraphicFramePr>
            <a:graphicFrameLocks noChangeAspect="1"/>
          </p:cNvGraphicFramePr>
          <p:nvPr>
            <p:extLst>
              <p:ext uri="{D42A27DB-BD31-4B8C-83A1-F6EECF244321}">
                <p14:modId xmlns:p14="http://schemas.microsoft.com/office/powerpoint/2010/main" val="2262472978"/>
              </p:ext>
            </p:extLst>
          </p:nvPr>
        </p:nvGraphicFramePr>
        <p:xfrm>
          <a:off x="400797" y="1366797"/>
          <a:ext cx="2813050" cy="1138237"/>
        </p:xfrm>
        <a:graphic>
          <a:graphicData uri="http://schemas.openxmlformats.org/presentationml/2006/ole">
            <mc:AlternateContent xmlns:mc="http://schemas.openxmlformats.org/markup-compatibility/2006">
              <mc:Choice xmlns:v="urn:schemas-microsoft-com:vml" Requires="v">
                <p:oleObj spid="_x0000_s18742" name="Document" r:id="rId6" imgW="2818215" imgH="1141716" progId="Word.Document.8">
                  <p:embed/>
                </p:oleObj>
              </mc:Choice>
              <mc:Fallback>
                <p:oleObj name="Document" r:id="rId6" imgW="2818215" imgH="1141716" progId="Word.Document.8">
                  <p:embed/>
                  <p:pic>
                    <p:nvPicPr>
                      <p:cNvPr id="22" name="オブジェクト 21">
                        <a:extLst>
                          <a:ext uri="{FF2B5EF4-FFF2-40B4-BE49-F238E27FC236}">
                            <a16:creationId xmlns:a16="http://schemas.microsoft.com/office/drawing/2014/main" id="{0824064B-D583-4EFB-8A12-ACDB2288CA3D}"/>
                          </a:ext>
                        </a:extLst>
                      </p:cNvPr>
                      <p:cNvPicPr/>
                      <p:nvPr/>
                    </p:nvPicPr>
                    <p:blipFill>
                      <a:blip r:embed="rId7"/>
                      <a:stretch>
                        <a:fillRect/>
                      </a:stretch>
                    </p:blipFill>
                    <p:spPr>
                      <a:xfrm>
                        <a:off x="400797" y="1366797"/>
                        <a:ext cx="2813050" cy="1138237"/>
                      </a:xfrm>
                      <a:prstGeom prst="rect">
                        <a:avLst/>
                      </a:prstGeom>
                    </p:spPr>
                  </p:pic>
                </p:oleObj>
              </mc:Fallback>
            </mc:AlternateContent>
          </a:graphicData>
        </a:graphic>
      </p:graphicFrame>
      <p:graphicFrame>
        <p:nvGraphicFramePr>
          <p:cNvPr id="3" name="オブジェクト 2">
            <a:extLst>
              <a:ext uri="{FF2B5EF4-FFF2-40B4-BE49-F238E27FC236}">
                <a16:creationId xmlns:a16="http://schemas.microsoft.com/office/drawing/2014/main" id="{6D150C62-E1FC-456C-BF91-3AA8D5F4DD29}"/>
              </a:ext>
            </a:extLst>
          </p:cNvPr>
          <p:cNvGraphicFramePr>
            <a:graphicFrameLocks noChangeAspect="1"/>
          </p:cNvGraphicFramePr>
          <p:nvPr>
            <p:extLst>
              <p:ext uri="{D42A27DB-BD31-4B8C-83A1-F6EECF244321}">
                <p14:modId xmlns:p14="http://schemas.microsoft.com/office/powerpoint/2010/main" val="2845839424"/>
              </p:ext>
            </p:extLst>
          </p:nvPr>
        </p:nvGraphicFramePr>
        <p:xfrm>
          <a:off x="4879748" y="838997"/>
          <a:ext cx="6600825" cy="914400"/>
        </p:xfrm>
        <a:graphic>
          <a:graphicData uri="http://schemas.openxmlformats.org/presentationml/2006/ole">
            <mc:AlternateContent xmlns:mc="http://schemas.openxmlformats.org/markup-compatibility/2006">
              <mc:Choice xmlns:v="urn:schemas-microsoft-com:vml" Requires="v">
                <p:oleObj spid="_x0000_s18743" name="Document" r:id="rId8" imgW="6606180" imgH="917153" progId="Word.Document.8">
                  <p:embed/>
                </p:oleObj>
              </mc:Choice>
              <mc:Fallback>
                <p:oleObj name="Document" r:id="rId8" imgW="6606180" imgH="917153" progId="Word.Document.8">
                  <p:embed/>
                  <p:pic>
                    <p:nvPicPr>
                      <p:cNvPr id="0" name=""/>
                      <p:cNvPicPr/>
                      <p:nvPr/>
                    </p:nvPicPr>
                    <p:blipFill>
                      <a:blip r:embed="rId9"/>
                      <a:stretch>
                        <a:fillRect/>
                      </a:stretch>
                    </p:blipFill>
                    <p:spPr>
                      <a:xfrm>
                        <a:off x="4879748" y="838997"/>
                        <a:ext cx="6600825" cy="914400"/>
                      </a:xfrm>
                      <a:prstGeom prst="rect">
                        <a:avLst/>
                      </a:prstGeom>
                    </p:spPr>
                  </p:pic>
                </p:oleObj>
              </mc:Fallback>
            </mc:AlternateContent>
          </a:graphicData>
        </a:graphic>
      </p:graphicFrame>
      <p:pic>
        <p:nvPicPr>
          <p:cNvPr id="12" name="図 11">
            <a:extLst>
              <a:ext uri="{FF2B5EF4-FFF2-40B4-BE49-F238E27FC236}">
                <a16:creationId xmlns:a16="http://schemas.microsoft.com/office/drawing/2014/main" id="{DBBBF6C3-3B5A-43A3-A82D-D8E3393649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68922" y="1366797"/>
            <a:ext cx="8349853" cy="4410767"/>
          </a:xfrm>
          <a:prstGeom prst="rect">
            <a:avLst/>
          </a:prstGeom>
        </p:spPr>
      </p:pic>
    </p:spTree>
    <p:extLst>
      <p:ext uri="{BB962C8B-B14F-4D97-AF65-F5344CB8AC3E}">
        <p14:creationId xmlns:p14="http://schemas.microsoft.com/office/powerpoint/2010/main" val="1522570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544" y="3876344"/>
            <a:ext cx="1563569" cy="1818104"/>
          </a:xfrm>
          <a:prstGeom prst="rect">
            <a:avLst/>
          </a:prstGeom>
        </p:spPr>
      </p:pic>
      <p:graphicFrame>
        <p:nvGraphicFramePr>
          <p:cNvPr id="7" name="表 6"/>
          <p:cNvGraphicFramePr>
            <a:graphicFrameLocks noGrp="1"/>
          </p:cNvGraphicFramePr>
          <p:nvPr>
            <p:extLst>
              <p:ext uri="{D42A27DB-BD31-4B8C-83A1-F6EECF244321}">
                <p14:modId xmlns:p14="http://schemas.microsoft.com/office/powerpoint/2010/main" val="2114811258"/>
              </p:ext>
            </p:extLst>
          </p:nvPr>
        </p:nvGraphicFramePr>
        <p:xfrm>
          <a:off x="352342" y="781620"/>
          <a:ext cx="7503067" cy="5366355"/>
        </p:xfrm>
        <a:graphic>
          <a:graphicData uri="http://schemas.openxmlformats.org/drawingml/2006/table">
            <a:tbl>
              <a:tblPr firstRow="1" bandRow="1">
                <a:tableStyleId>{21E4AEA4-8DFA-4A89-87EB-49C32662AFE0}</a:tableStyleId>
              </a:tblPr>
              <a:tblGrid>
                <a:gridCol w="2348288">
                  <a:extLst>
                    <a:ext uri="{9D8B030D-6E8A-4147-A177-3AD203B41FA5}">
                      <a16:colId xmlns:a16="http://schemas.microsoft.com/office/drawing/2014/main" val="4075580436"/>
                    </a:ext>
                  </a:extLst>
                </a:gridCol>
                <a:gridCol w="1757911">
                  <a:extLst>
                    <a:ext uri="{9D8B030D-6E8A-4147-A177-3AD203B41FA5}">
                      <a16:colId xmlns:a16="http://schemas.microsoft.com/office/drawing/2014/main" val="3204181891"/>
                    </a:ext>
                  </a:extLst>
                </a:gridCol>
                <a:gridCol w="3396868">
                  <a:extLst>
                    <a:ext uri="{9D8B030D-6E8A-4147-A177-3AD203B41FA5}">
                      <a16:colId xmlns:a16="http://schemas.microsoft.com/office/drawing/2014/main" val="1467049829"/>
                    </a:ext>
                  </a:extLst>
                </a:gridCol>
              </a:tblGrid>
              <a:tr h="923689">
                <a:tc>
                  <a:txBody>
                    <a:bodyP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solidFill>
                      <a:schemeClr val="accent2">
                        <a:lumMod val="75000"/>
                      </a:schemeClr>
                    </a:solidFill>
                  </a:tcPr>
                </a:tc>
                <a:tc>
                  <a:txBody>
                    <a:bodyPr/>
                    <a:lstStyle/>
                    <a:p>
                      <a:pPr algn="ctr"/>
                      <a:endParaRPr kumimoji="1" lang="en-US" altLang="ja-JP" dirty="0">
                        <a:latin typeface="UD デジタル 教科書体 NK-R" panose="02020400000000000000" pitchFamily="18" charset="-128"/>
                        <a:ea typeface="UD デジタル 教科書体 NK-R" panose="02020400000000000000" pitchFamily="18" charset="-128"/>
                      </a:endParaRPr>
                    </a:p>
                  </a:txBody>
                  <a:tcPr>
                    <a:solidFill>
                      <a:schemeClr val="accent2">
                        <a:lumMod val="75000"/>
                      </a:schemeClr>
                    </a:solidFill>
                  </a:tcPr>
                </a:tc>
                <a:tc>
                  <a:txBody>
                    <a:bodyP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solidFill>
                      <a:schemeClr val="accent2">
                        <a:lumMod val="75000"/>
                      </a:schemeClr>
                    </a:solidFill>
                  </a:tcPr>
                </a:tc>
                <a:extLst>
                  <a:ext uri="{0D108BD9-81ED-4DB2-BD59-A6C34878D82A}">
                    <a16:rowId xmlns:a16="http://schemas.microsoft.com/office/drawing/2014/main" val="1364478490"/>
                  </a:ext>
                </a:extLst>
              </a:tr>
              <a:tr h="824531">
                <a:tc>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dirty="0">
                          <a:latin typeface="UD デジタル 教科書体 NK-R" panose="02020400000000000000" pitchFamily="18" charset="-128"/>
                          <a:ea typeface="UD デジタル 教科書体 NK-R" panose="02020400000000000000" pitchFamily="18" charset="-128"/>
                        </a:rPr>
                        <a:t>どちらでも</a:t>
                      </a:r>
                    </a:p>
                  </a:txBody>
                  <a:tcPr anchor="ctr"/>
                </a:tc>
                <a:tc>
                  <a:txBody>
                    <a:bodyPr/>
                    <a:lstStyle/>
                    <a:p>
                      <a:endParaRPr kumimoji="1" lang="ja-JP" altLang="en-US" dirty="0"/>
                    </a:p>
                  </a:txBody>
                  <a:tcPr/>
                </a:tc>
                <a:extLst>
                  <a:ext uri="{0D108BD9-81ED-4DB2-BD59-A6C34878D82A}">
                    <a16:rowId xmlns:a16="http://schemas.microsoft.com/office/drawing/2014/main" val="596227439"/>
                  </a:ext>
                </a:extLst>
              </a:tr>
              <a:tr h="723627">
                <a:tc>
                  <a:txBody>
                    <a:bodyPr/>
                    <a:lstStyle/>
                    <a:p>
                      <a:endParaRPr kumimoji="1" lang="ja-JP" altLang="en-US"/>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172334689"/>
                  </a:ext>
                </a:extLst>
              </a:tr>
              <a:tr h="723627">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843097027"/>
                  </a:ext>
                </a:extLst>
              </a:tr>
              <a:tr h="723627">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69681715"/>
                  </a:ext>
                </a:extLst>
              </a:tr>
              <a:tr h="723627">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647065095"/>
                  </a:ext>
                </a:extLst>
              </a:tr>
              <a:tr h="723627">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183618613"/>
                  </a:ext>
                </a:extLst>
              </a:tr>
            </a:tbl>
          </a:graphicData>
        </a:graphic>
      </p:graphicFrame>
      <p:sp>
        <p:nvSpPr>
          <p:cNvPr id="8" name="テキスト ボックス 7"/>
          <p:cNvSpPr txBox="1"/>
          <p:nvPr/>
        </p:nvSpPr>
        <p:spPr>
          <a:xfrm>
            <a:off x="7914286" y="799280"/>
            <a:ext cx="4140000"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0" name="スライド番号プレースホルダー 9"/>
          <p:cNvSpPr>
            <a:spLocks noGrp="1"/>
          </p:cNvSpPr>
          <p:nvPr>
            <p:ph type="sldNum" sz="quarter" idx="12"/>
          </p:nvPr>
        </p:nvSpPr>
        <p:spPr>
          <a:xfrm>
            <a:off x="9096458" y="6448466"/>
            <a:ext cx="2743200" cy="365125"/>
          </a:xfrm>
        </p:spPr>
        <p:txBody>
          <a:bodyPr/>
          <a:lstStyle/>
          <a:p>
            <a:fld id="{7E62E580-EE82-4BD1-99DD-0CE16D2B67EA}" type="slidenum">
              <a:rPr lang="ja-JP" altLang="en-US" smtClean="0">
                <a:solidFill>
                  <a:prstClr val="black">
                    <a:lumMod val="50000"/>
                    <a:lumOff val="50000"/>
                  </a:prstClr>
                </a:solidFill>
              </a:rPr>
              <a:pPr/>
              <a:t>14</a:t>
            </a:fld>
            <a:endParaRPr lang="ja-JP" altLang="en-US" dirty="0">
              <a:solidFill>
                <a:prstClr val="black">
                  <a:lumMod val="50000"/>
                  <a:lumOff val="50000"/>
                </a:prstClr>
              </a:solidFill>
            </a:endParaRPr>
          </a:p>
        </p:txBody>
      </p:sp>
      <p:sp>
        <p:nvSpPr>
          <p:cNvPr id="11" name="テキスト ボックス 10"/>
          <p:cNvSpPr txBox="1"/>
          <p:nvPr/>
        </p:nvSpPr>
        <p:spPr>
          <a:xfrm>
            <a:off x="0" y="15001"/>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2800" b="1" dirty="0">
              <a:latin typeface="UD デジタル 教科書体 NK-R" panose="02020400000000000000" pitchFamily="18" charset="-128"/>
              <a:ea typeface="UD デジタル 教科書体 NK-R" panose="02020400000000000000" pitchFamily="18" charset="-128"/>
            </a:endParaRP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5158" y="4518846"/>
            <a:ext cx="1714500" cy="1714500"/>
          </a:xfrm>
          <a:prstGeom prst="rect">
            <a:avLst/>
          </a:prstGeom>
        </p:spPr>
      </p:pic>
      <p:graphicFrame>
        <p:nvGraphicFramePr>
          <p:cNvPr id="9" name="オブジェクト 8">
            <a:extLst>
              <a:ext uri="{FF2B5EF4-FFF2-40B4-BE49-F238E27FC236}">
                <a16:creationId xmlns:a16="http://schemas.microsoft.com/office/drawing/2014/main" id="{CF8BE3EC-F17C-4D9B-B66A-C56A1A12783D}"/>
              </a:ext>
            </a:extLst>
          </p:cNvPr>
          <p:cNvGraphicFramePr>
            <a:graphicFrameLocks noChangeAspect="1"/>
          </p:cNvGraphicFramePr>
          <p:nvPr>
            <p:extLst>
              <p:ext uri="{D42A27DB-BD31-4B8C-83A1-F6EECF244321}">
                <p14:modId xmlns:p14="http://schemas.microsoft.com/office/powerpoint/2010/main" val="2382653197"/>
              </p:ext>
            </p:extLst>
          </p:nvPr>
        </p:nvGraphicFramePr>
        <p:xfrm>
          <a:off x="165100" y="50800"/>
          <a:ext cx="9029700" cy="977900"/>
        </p:xfrm>
        <a:graphic>
          <a:graphicData uri="http://schemas.openxmlformats.org/presentationml/2006/ole">
            <mc:AlternateContent xmlns:mc="http://schemas.openxmlformats.org/markup-compatibility/2006">
              <mc:Choice xmlns:v="urn:schemas-microsoft-com:vml" Requires="v">
                <p:oleObj spid="_x0000_s20180" name="Document" r:id="rId6" imgW="9173231" imgH="998269" progId="Word.Document.8">
                  <p:embed/>
                </p:oleObj>
              </mc:Choice>
              <mc:Fallback>
                <p:oleObj name="Document" r:id="rId6" imgW="9173231" imgH="998269" progId="Word.Document.8">
                  <p:embed/>
                  <p:pic>
                    <p:nvPicPr>
                      <p:cNvPr id="4" name="オブジェクト 3">
                        <a:extLst>
                          <a:ext uri="{FF2B5EF4-FFF2-40B4-BE49-F238E27FC236}">
                            <a16:creationId xmlns:a16="http://schemas.microsoft.com/office/drawing/2014/main" id="{F0BB7B54-0257-45B8-B165-F721560C61FC}"/>
                          </a:ext>
                        </a:extLst>
                      </p:cNvPr>
                      <p:cNvPicPr/>
                      <p:nvPr/>
                    </p:nvPicPr>
                    <p:blipFill>
                      <a:blip r:embed="rId7"/>
                      <a:stretch>
                        <a:fillRect/>
                      </a:stretch>
                    </p:blipFill>
                    <p:spPr>
                      <a:xfrm>
                        <a:off x="165100" y="50800"/>
                        <a:ext cx="9029700" cy="977900"/>
                      </a:xfrm>
                      <a:prstGeom prst="rect">
                        <a:avLst/>
                      </a:prstGeom>
                    </p:spPr>
                  </p:pic>
                </p:oleObj>
              </mc:Fallback>
            </mc:AlternateContent>
          </a:graphicData>
        </a:graphic>
      </p:graphicFrame>
      <p:graphicFrame>
        <p:nvGraphicFramePr>
          <p:cNvPr id="2" name="オブジェクト 1">
            <a:extLst>
              <a:ext uri="{FF2B5EF4-FFF2-40B4-BE49-F238E27FC236}">
                <a16:creationId xmlns:a16="http://schemas.microsoft.com/office/drawing/2014/main" id="{1DE66DE0-75D5-4B08-A05B-6A8BE0B8D1BC}"/>
              </a:ext>
            </a:extLst>
          </p:cNvPr>
          <p:cNvGraphicFramePr>
            <a:graphicFrameLocks noChangeAspect="1"/>
          </p:cNvGraphicFramePr>
          <p:nvPr>
            <p:extLst>
              <p:ext uri="{D42A27DB-BD31-4B8C-83A1-F6EECF244321}">
                <p14:modId xmlns:p14="http://schemas.microsoft.com/office/powerpoint/2010/main" val="1223259368"/>
              </p:ext>
            </p:extLst>
          </p:nvPr>
        </p:nvGraphicFramePr>
        <p:xfrm>
          <a:off x="1381625" y="1019050"/>
          <a:ext cx="1385887" cy="577850"/>
        </p:xfrm>
        <a:graphic>
          <a:graphicData uri="http://schemas.openxmlformats.org/presentationml/2006/ole">
            <mc:AlternateContent xmlns:mc="http://schemas.openxmlformats.org/markup-compatibility/2006">
              <mc:Choice xmlns:v="urn:schemas-microsoft-com:vml" Requires="v">
                <p:oleObj spid="_x0000_s20181" name="Document" r:id="rId8" imgW="1386078" imgH="578230" progId="Word.Document.8">
                  <p:embed/>
                </p:oleObj>
              </mc:Choice>
              <mc:Fallback>
                <p:oleObj name="Document" r:id="rId8" imgW="1386078" imgH="578230" progId="Word.Document.8">
                  <p:embed/>
                  <p:pic>
                    <p:nvPicPr>
                      <p:cNvPr id="0" name=""/>
                      <p:cNvPicPr/>
                      <p:nvPr/>
                    </p:nvPicPr>
                    <p:blipFill>
                      <a:blip r:embed="rId9"/>
                      <a:stretch>
                        <a:fillRect/>
                      </a:stretch>
                    </p:blipFill>
                    <p:spPr>
                      <a:xfrm>
                        <a:off x="1381625" y="1019050"/>
                        <a:ext cx="1385887" cy="577850"/>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233433D0-3F08-4F4F-8DCA-D730CAF724C9}"/>
              </a:ext>
            </a:extLst>
          </p:cNvPr>
          <p:cNvGraphicFramePr>
            <a:graphicFrameLocks noChangeAspect="1"/>
          </p:cNvGraphicFramePr>
          <p:nvPr>
            <p:extLst>
              <p:ext uri="{D42A27DB-BD31-4B8C-83A1-F6EECF244321}">
                <p14:modId xmlns:p14="http://schemas.microsoft.com/office/powerpoint/2010/main" val="3031905259"/>
              </p:ext>
            </p:extLst>
          </p:nvPr>
        </p:nvGraphicFramePr>
        <p:xfrm>
          <a:off x="3117263" y="830127"/>
          <a:ext cx="1944687" cy="1141412"/>
        </p:xfrm>
        <a:graphic>
          <a:graphicData uri="http://schemas.openxmlformats.org/presentationml/2006/ole">
            <mc:AlternateContent xmlns:mc="http://schemas.openxmlformats.org/markup-compatibility/2006">
              <mc:Choice xmlns:v="urn:schemas-microsoft-com:vml" Requires="v">
                <p:oleObj spid="_x0000_s20182" name="Document" r:id="rId10" imgW="1944899" imgH="1141716" progId="Word.Document.8">
                  <p:embed/>
                </p:oleObj>
              </mc:Choice>
              <mc:Fallback>
                <p:oleObj name="Document" r:id="rId10" imgW="1944899" imgH="1141716" progId="Word.Document.8">
                  <p:embed/>
                  <p:pic>
                    <p:nvPicPr>
                      <p:cNvPr id="0" name=""/>
                      <p:cNvPicPr/>
                      <p:nvPr/>
                    </p:nvPicPr>
                    <p:blipFill>
                      <a:blip r:embed="rId11"/>
                      <a:stretch>
                        <a:fillRect/>
                      </a:stretch>
                    </p:blipFill>
                    <p:spPr>
                      <a:xfrm>
                        <a:off x="3117263" y="830127"/>
                        <a:ext cx="1944687" cy="1141412"/>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FB76D4AE-E24C-4FAF-A470-376CFE9A6E78}"/>
              </a:ext>
            </a:extLst>
          </p:cNvPr>
          <p:cNvGraphicFramePr>
            <a:graphicFrameLocks noChangeAspect="1"/>
          </p:cNvGraphicFramePr>
          <p:nvPr>
            <p:extLst>
              <p:ext uri="{D42A27DB-BD31-4B8C-83A1-F6EECF244321}">
                <p14:modId xmlns:p14="http://schemas.microsoft.com/office/powerpoint/2010/main" val="511001587"/>
              </p:ext>
            </p:extLst>
          </p:nvPr>
        </p:nvGraphicFramePr>
        <p:xfrm>
          <a:off x="5397918" y="946480"/>
          <a:ext cx="2117725" cy="730250"/>
        </p:xfrm>
        <a:graphic>
          <a:graphicData uri="http://schemas.openxmlformats.org/presentationml/2006/ole">
            <mc:AlternateContent xmlns:mc="http://schemas.openxmlformats.org/markup-compatibility/2006">
              <mc:Choice xmlns:v="urn:schemas-microsoft-com:vml" Requires="v">
                <p:oleObj spid="_x0000_s20183" name="Document" r:id="rId12" imgW="2117259" imgH="730698" progId="Word.Document.8">
                  <p:embed/>
                </p:oleObj>
              </mc:Choice>
              <mc:Fallback>
                <p:oleObj name="Document" r:id="rId12" imgW="2117259" imgH="730698" progId="Word.Document.8">
                  <p:embed/>
                  <p:pic>
                    <p:nvPicPr>
                      <p:cNvPr id="0" name=""/>
                      <p:cNvPicPr/>
                      <p:nvPr/>
                    </p:nvPicPr>
                    <p:blipFill>
                      <a:blip r:embed="rId13"/>
                      <a:stretch>
                        <a:fillRect/>
                      </a:stretch>
                    </p:blipFill>
                    <p:spPr>
                      <a:xfrm>
                        <a:off x="5397918" y="946480"/>
                        <a:ext cx="2117725" cy="730250"/>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324ABFB2-C021-484E-A62F-78443A341AEF}"/>
              </a:ext>
            </a:extLst>
          </p:cNvPr>
          <p:cNvGraphicFramePr>
            <a:graphicFrameLocks noChangeAspect="1"/>
          </p:cNvGraphicFramePr>
          <p:nvPr>
            <p:extLst>
              <p:ext uri="{D42A27DB-BD31-4B8C-83A1-F6EECF244321}">
                <p14:modId xmlns:p14="http://schemas.microsoft.com/office/powerpoint/2010/main" val="940738411"/>
              </p:ext>
            </p:extLst>
          </p:nvPr>
        </p:nvGraphicFramePr>
        <p:xfrm>
          <a:off x="593724" y="1821700"/>
          <a:ext cx="3098800" cy="671513"/>
        </p:xfrm>
        <a:graphic>
          <a:graphicData uri="http://schemas.openxmlformats.org/presentationml/2006/ole">
            <mc:AlternateContent xmlns:mc="http://schemas.openxmlformats.org/markup-compatibility/2006">
              <mc:Choice xmlns:v="urn:schemas-microsoft-com:vml" Requires="v">
                <p:oleObj spid="_x0000_s20184" name="Document" r:id="rId14" imgW="3102483" imgH="669567" progId="Word.Document.8">
                  <p:embed/>
                </p:oleObj>
              </mc:Choice>
              <mc:Fallback>
                <p:oleObj name="Document" r:id="rId14" imgW="3102483" imgH="669567" progId="Word.Document.8">
                  <p:embed/>
                  <p:pic>
                    <p:nvPicPr>
                      <p:cNvPr id="0" name=""/>
                      <p:cNvPicPr/>
                      <p:nvPr/>
                    </p:nvPicPr>
                    <p:blipFill>
                      <a:blip r:embed="rId15"/>
                      <a:stretch>
                        <a:fillRect/>
                      </a:stretch>
                    </p:blipFill>
                    <p:spPr>
                      <a:xfrm>
                        <a:off x="593724" y="1821700"/>
                        <a:ext cx="3098800" cy="671513"/>
                      </a:xfrm>
                      <a:prstGeom prst="rect">
                        <a:avLst/>
                      </a:prstGeom>
                    </p:spPr>
                  </p:pic>
                </p:oleObj>
              </mc:Fallback>
            </mc:AlternateContent>
          </a:graphicData>
        </a:graphic>
      </p:graphicFrame>
      <p:graphicFrame>
        <p:nvGraphicFramePr>
          <p:cNvPr id="14" name="オブジェクト 13">
            <a:extLst>
              <a:ext uri="{FF2B5EF4-FFF2-40B4-BE49-F238E27FC236}">
                <a16:creationId xmlns:a16="http://schemas.microsoft.com/office/drawing/2014/main" id="{F65B81C7-282A-4380-B0CE-38B7A464748B}"/>
              </a:ext>
            </a:extLst>
          </p:cNvPr>
          <p:cNvGraphicFramePr>
            <a:graphicFrameLocks noChangeAspect="1"/>
          </p:cNvGraphicFramePr>
          <p:nvPr>
            <p:extLst>
              <p:ext uri="{D42A27DB-BD31-4B8C-83A1-F6EECF244321}">
                <p14:modId xmlns:p14="http://schemas.microsoft.com/office/powerpoint/2010/main" val="3528151649"/>
              </p:ext>
            </p:extLst>
          </p:nvPr>
        </p:nvGraphicFramePr>
        <p:xfrm>
          <a:off x="4530562" y="1720982"/>
          <a:ext cx="3870325" cy="1360488"/>
        </p:xfrm>
        <a:graphic>
          <a:graphicData uri="http://schemas.openxmlformats.org/presentationml/2006/ole">
            <mc:AlternateContent xmlns:mc="http://schemas.openxmlformats.org/markup-compatibility/2006">
              <mc:Choice xmlns:v="urn:schemas-microsoft-com:vml" Requires="v">
                <p:oleObj spid="_x0000_s20185" name="Document" r:id="rId16" imgW="3874326" imgH="1370059" progId="Word.Document.8">
                  <p:embed/>
                </p:oleObj>
              </mc:Choice>
              <mc:Fallback>
                <p:oleObj name="Document" r:id="rId16" imgW="3874326" imgH="1370059" progId="Word.Document.8">
                  <p:embed/>
                  <p:pic>
                    <p:nvPicPr>
                      <p:cNvPr id="0" name=""/>
                      <p:cNvPicPr/>
                      <p:nvPr/>
                    </p:nvPicPr>
                    <p:blipFill>
                      <a:blip r:embed="rId17"/>
                      <a:stretch>
                        <a:fillRect/>
                      </a:stretch>
                    </p:blipFill>
                    <p:spPr>
                      <a:xfrm>
                        <a:off x="4530562" y="1720982"/>
                        <a:ext cx="3870325" cy="1360488"/>
                      </a:xfrm>
                      <a:prstGeom prst="rect">
                        <a:avLst/>
                      </a:prstGeom>
                    </p:spPr>
                  </p:pic>
                </p:oleObj>
              </mc:Fallback>
            </mc:AlternateContent>
          </a:graphicData>
        </a:graphic>
      </p:graphicFrame>
      <p:graphicFrame>
        <p:nvGraphicFramePr>
          <p:cNvPr id="15" name="オブジェクト 14">
            <a:extLst>
              <a:ext uri="{FF2B5EF4-FFF2-40B4-BE49-F238E27FC236}">
                <a16:creationId xmlns:a16="http://schemas.microsoft.com/office/drawing/2014/main" id="{54F708D8-ADD4-462B-B618-3B0B739EA868}"/>
              </a:ext>
            </a:extLst>
          </p:cNvPr>
          <p:cNvGraphicFramePr>
            <a:graphicFrameLocks noChangeAspect="1"/>
          </p:cNvGraphicFramePr>
          <p:nvPr>
            <p:extLst>
              <p:ext uri="{D42A27DB-BD31-4B8C-83A1-F6EECF244321}">
                <p14:modId xmlns:p14="http://schemas.microsoft.com/office/powerpoint/2010/main" val="65062258"/>
              </p:ext>
            </p:extLst>
          </p:nvPr>
        </p:nvGraphicFramePr>
        <p:xfrm>
          <a:off x="8069336" y="962026"/>
          <a:ext cx="4808537" cy="2851150"/>
        </p:xfrm>
        <a:graphic>
          <a:graphicData uri="http://schemas.openxmlformats.org/presentationml/2006/ole">
            <mc:AlternateContent xmlns:mc="http://schemas.openxmlformats.org/markup-compatibility/2006">
              <mc:Choice xmlns:v="urn:schemas-microsoft-com:vml" Requires="v">
                <p:oleObj spid="_x0000_s20186" name="Document" r:id="rId18" imgW="4808453" imgH="2851233" progId="Word.Document.8">
                  <p:embed/>
                </p:oleObj>
              </mc:Choice>
              <mc:Fallback>
                <p:oleObj name="Document" r:id="rId18" imgW="4808453" imgH="2851233" progId="Word.Document.8">
                  <p:embed/>
                  <p:pic>
                    <p:nvPicPr>
                      <p:cNvPr id="0" name=""/>
                      <p:cNvPicPr/>
                      <p:nvPr/>
                    </p:nvPicPr>
                    <p:blipFill>
                      <a:blip r:embed="rId19"/>
                      <a:stretch>
                        <a:fillRect/>
                      </a:stretch>
                    </p:blipFill>
                    <p:spPr>
                      <a:xfrm>
                        <a:off x="8069336" y="962026"/>
                        <a:ext cx="4808537" cy="2851150"/>
                      </a:xfrm>
                      <a:prstGeom prst="rect">
                        <a:avLst/>
                      </a:prstGeom>
                    </p:spPr>
                  </p:pic>
                </p:oleObj>
              </mc:Fallback>
            </mc:AlternateContent>
          </a:graphicData>
        </a:graphic>
      </p:graphicFrame>
    </p:spTree>
    <p:extLst>
      <p:ext uri="{BB962C8B-B14F-4D97-AF65-F5344CB8AC3E}">
        <p14:creationId xmlns:p14="http://schemas.microsoft.com/office/powerpoint/2010/main" val="2580286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732788033"/>
              </p:ext>
            </p:extLst>
          </p:nvPr>
        </p:nvGraphicFramePr>
        <p:xfrm>
          <a:off x="477520" y="1078791"/>
          <a:ext cx="10495280" cy="5709180"/>
        </p:xfrm>
        <a:graphic>
          <a:graphicData uri="http://schemas.openxmlformats.org/drawingml/2006/table">
            <a:tbl>
              <a:tblPr firstRow="1" bandRow="1">
                <a:tableStyleId>{00A15C55-8517-42AA-B614-E9B94910E393}</a:tableStyleId>
              </a:tblPr>
              <a:tblGrid>
                <a:gridCol w="3525520">
                  <a:extLst>
                    <a:ext uri="{9D8B030D-6E8A-4147-A177-3AD203B41FA5}">
                      <a16:colId xmlns:a16="http://schemas.microsoft.com/office/drawing/2014/main" val="1345895433"/>
                    </a:ext>
                  </a:extLst>
                </a:gridCol>
                <a:gridCol w="3713213">
                  <a:extLst>
                    <a:ext uri="{9D8B030D-6E8A-4147-A177-3AD203B41FA5}">
                      <a16:colId xmlns:a16="http://schemas.microsoft.com/office/drawing/2014/main" val="732426725"/>
                    </a:ext>
                  </a:extLst>
                </a:gridCol>
                <a:gridCol w="3256547">
                  <a:extLst>
                    <a:ext uri="{9D8B030D-6E8A-4147-A177-3AD203B41FA5}">
                      <a16:colId xmlns:a16="http://schemas.microsoft.com/office/drawing/2014/main" val="403812002"/>
                    </a:ext>
                  </a:extLst>
                </a:gridCol>
              </a:tblGrid>
              <a:tr h="380612">
                <a:tc>
                  <a:txBody>
                    <a:bodyPr/>
                    <a:lstStyle/>
                    <a:p>
                      <a:pPr algn="ctr"/>
                      <a:endParaRPr kumimoji="1" lang="ja-JP" altLang="en-US" dirty="0">
                        <a:latin typeface="UD デジタル 教科書体 N-R" panose="02020400000000000000" pitchFamily="17" charset="-128"/>
                        <a:ea typeface="UD デジタル 教科書体 N-R" panose="02020400000000000000" pitchFamily="17" charset="-128"/>
                      </a:endParaRPr>
                    </a:p>
                  </a:txBody>
                  <a:tcPr>
                    <a:solidFill>
                      <a:schemeClr val="accent2">
                        <a:lumMod val="75000"/>
                      </a:schemeClr>
                    </a:solidFill>
                  </a:tcPr>
                </a:tc>
                <a:tc>
                  <a:txBody>
                    <a:bodyPr/>
                    <a:lstStyle/>
                    <a:p>
                      <a:pPr algn="ctr"/>
                      <a:endParaRPr kumimoji="1" lang="ja-JP" altLang="en-US" dirty="0">
                        <a:latin typeface="UD デジタル 教科書体 N-R" panose="02020400000000000000" pitchFamily="17" charset="-128"/>
                        <a:ea typeface="UD デジタル 教科書体 N-R" panose="02020400000000000000" pitchFamily="17" charset="-128"/>
                      </a:endParaRPr>
                    </a:p>
                  </a:txBody>
                  <a:tcPr>
                    <a:solidFill>
                      <a:schemeClr val="accent2">
                        <a:lumMod val="75000"/>
                      </a:schemeClr>
                    </a:solidFill>
                  </a:tcPr>
                </a:tc>
                <a:tc>
                  <a:txBody>
                    <a:bodyPr/>
                    <a:lstStyle/>
                    <a:p>
                      <a:pPr algn="ctr"/>
                      <a:endParaRPr kumimoji="1" lang="ja-JP" altLang="en-US" dirty="0">
                        <a:latin typeface="UD デジタル 教科書体 N-R" panose="02020400000000000000" pitchFamily="17" charset="-128"/>
                        <a:ea typeface="UD デジタル 教科書体 N-R" panose="02020400000000000000" pitchFamily="17" charset="-128"/>
                      </a:endParaRPr>
                    </a:p>
                  </a:txBody>
                  <a:tcPr>
                    <a:solidFill>
                      <a:schemeClr val="accent2">
                        <a:lumMod val="75000"/>
                      </a:schemeClr>
                    </a:solidFill>
                  </a:tcPr>
                </a:tc>
                <a:extLst>
                  <a:ext uri="{0D108BD9-81ED-4DB2-BD59-A6C34878D82A}">
                    <a16:rowId xmlns:a16="http://schemas.microsoft.com/office/drawing/2014/main" val="2950083239"/>
                  </a:ext>
                </a:extLst>
              </a:tr>
              <a:tr h="380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1690164356"/>
                  </a:ext>
                </a:extLst>
              </a:tr>
              <a:tr h="380612">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2907095634"/>
                  </a:ext>
                </a:extLst>
              </a:tr>
              <a:tr h="380612">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237694910"/>
                  </a:ext>
                </a:extLst>
              </a:tr>
              <a:tr h="380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rgbClr val="FF0000"/>
                        </a:solidFill>
                        <a:latin typeface="UD デジタル 教科書体 N-R" panose="02020400000000000000" pitchFamily="17" charset="-128"/>
                        <a:ea typeface="UD デジタル 教科書体 N-R" panose="02020400000000000000" pitchFamily="17"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778021888"/>
                  </a:ext>
                </a:extLst>
              </a:tr>
              <a:tr h="380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103071067"/>
                  </a:ext>
                </a:extLst>
              </a:tr>
              <a:tr h="380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1350352068"/>
                  </a:ext>
                </a:extLst>
              </a:tr>
              <a:tr h="380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solidFill>
                          <a:srgbClr val="FF0000"/>
                        </a:solidFill>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564771719"/>
                  </a:ext>
                </a:extLst>
              </a:tr>
              <a:tr h="380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3288860469"/>
                  </a:ext>
                </a:extLst>
              </a:tr>
              <a:tr h="380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2329309879"/>
                  </a:ext>
                </a:extLst>
              </a:tr>
              <a:tr h="380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1202221845"/>
                  </a:ext>
                </a:extLst>
              </a:tr>
              <a:tr h="380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lang="en-US" altLang="ja-JP"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2211556768"/>
                  </a:ext>
                </a:extLst>
              </a:tr>
              <a:tr h="380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345325733"/>
                  </a:ext>
                </a:extLst>
              </a:tr>
              <a:tr h="3806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1443875509"/>
                  </a:ext>
                </a:extLst>
              </a:tr>
              <a:tr h="380612">
                <a:tc>
                  <a:txBody>
                    <a:bodyPr/>
                    <a:lstStyle/>
                    <a:p>
                      <a:endParaRPr lang="en-US" altLang="ja-JP" dirty="0">
                        <a:latin typeface="UD デジタル 教科書体 N-R" panose="02020400000000000000" pitchFamily="17" charset="-128"/>
                        <a:ea typeface="UD デジタル 教科書体 N-R" panose="02020400000000000000" pitchFamily="17"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tc>
                  <a:txBody>
                    <a:bodyPr/>
                    <a:lstStyle/>
                    <a:p>
                      <a:endParaRPr kumimoji="1" lang="ja-JP" altLang="en-US" dirty="0">
                        <a:latin typeface="UD デジタル 教科書体 N-R" panose="02020400000000000000" pitchFamily="17" charset="-128"/>
                        <a:ea typeface="UD デジタル 教科書体 N-R" panose="02020400000000000000" pitchFamily="17" charset="-128"/>
                      </a:endParaRPr>
                    </a:p>
                  </a:txBody>
                  <a:tcPr/>
                </a:tc>
                <a:extLst>
                  <a:ext uri="{0D108BD9-81ED-4DB2-BD59-A6C34878D82A}">
                    <a16:rowId xmlns:a16="http://schemas.microsoft.com/office/drawing/2014/main" val="4042734965"/>
                  </a:ext>
                </a:extLst>
              </a:tr>
            </a:tbl>
          </a:graphicData>
        </a:graphic>
      </p:graphicFrame>
      <p:sp>
        <p:nvSpPr>
          <p:cNvPr id="9" name="スライド番号プレースホルダー 8"/>
          <p:cNvSpPr>
            <a:spLocks noGrp="1"/>
          </p:cNvSpPr>
          <p:nvPr>
            <p:ph type="sldNum" sz="quarter" idx="12"/>
          </p:nvPr>
        </p:nvSpPr>
        <p:spPr>
          <a:xfrm>
            <a:off x="9105900" y="6379309"/>
            <a:ext cx="2743200" cy="365125"/>
          </a:xfrm>
        </p:spPr>
        <p:txBody>
          <a:bodyPr/>
          <a:lstStyle/>
          <a:p>
            <a:fld id="{7E62E580-EE82-4BD1-99DD-0CE16D2B67EA}" type="slidenum">
              <a:rPr lang="ja-JP" altLang="en-US" smtClean="0">
                <a:solidFill>
                  <a:prstClr val="black">
                    <a:lumMod val="50000"/>
                    <a:lumOff val="50000"/>
                  </a:prstClr>
                </a:solidFill>
              </a:rPr>
              <a:pPr/>
              <a:t>15</a:t>
            </a:fld>
            <a:endParaRPr lang="ja-JP" altLang="en-US" dirty="0">
              <a:solidFill>
                <a:prstClr val="black">
                  <a:lumMod val="50000"/>
                  <a:lumOff val="50000"/>
                </a:prstClr>
              </a:solidFill>
            </a:endParaRPr>
          </a:p>
        </p:txBody>
      </p:sp>
      <p:sp>
        <p:nvSpPr>
          <p:cNvPr id="8" name="テキスト ボックス 7"/>
          <p:cNvSpPr txBox="1"/>
          <p:nvPr/>
        </p:nvSpPr>
        <p:spPr>
          <a:xfrm>
            <a:off x="0" y="0"/>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2800" b="1" dirty="0">
              <a:latin typeface="UD デジタル 教科書体 NK-R" panose="02020400000000000000" pitchFamily="18" charset="-128"/>
              <a:ea typeface="UD デジタル 教科書体 NK-R" panose="02020400000000000000" pitchFamily="18" charset="-128"/>
            </a:endParaRPr>
          </a:p>
        </p:txBody>
      </p:sp>
      <p:graphicFrame>
        <p:nvGraphicFramePr>
          <p:cNvPr id="10" name="オブジェクト 9">
            <a:extLst>
              <a:ext uri="{FF2B5EF4-FFF2-40B4-BE49-F238E27FC236}">
                <a16:creationId xmlns:a16="http://schemas.microsoft.com/office/drawing/2014/main" id="{7AC64250-9757-4036-BE00-0A76A36AABBC}"/>
              </a:ext>
            </a:extLst>
          </p:cNvPr>
          <p:cNvGraphicFramePr>
            <a:graphicFrameLocks noChangeAspect="1"/>
          </p:cNvGraphicFramePr>
          <p:nvPr>
            <p:extLst>
              <p:ext uri="{D42A27DB-BD31-4B8C-83A1-F6EECF244321}">
                <p14:modId xmlns:p14="http://schemas.microsoft.com/office/powerpoint/2010/main" val="1399324781"/>
              </p:ext>
            </p:extLst>
          </p:nvPr>
        </p:nvGraphicFramePr>
        <p:xfrm>
          <a:off x="203835" y="80184"/>
          <a:ext cx="9123363" cy="1148006"/>
        </p:xfrm>
        <a:graphic>
          <a:graphicData uri="http://schemas.openxmlformats.org/presentationml/2006/ole">
            <mc:AlternateContent xmlns:mc="http://schemas.openxmlformats.org/markup-compatibility/2006">
              <mc:Choice xmlns:v="urn:schemas-microsoft-com:vml" Requires="v">
                <p:oleObj spid="_x0000_s30571" name="Document" r:id="rId4" imgW="9173231" imgH="1225755" progId="Word.Document.8">
                  <p:embed/>
                </p:oleObj>
              </mc:Choice>
              <mc:Fallback>
                <p:oleObj name="Document" r:id="rId4" imgW="9173231" imgH="1225755" progId="Word.Document.8">
                  <p:embed/>
                  <p:pic>
                    <p:nvPicPr>
                      <p:cNvPr id="9" name="オブジェクト 8">
                        <a:extLst>
                          <a:ext uri="{FF2B5EF4-FFF2-40B4-BE49-F238E27FC236}">
                            <a16:creationId xmlns:a16="http://schemas.microsoft.com/office/drawing/2014/main" id="{CF8BE3EC-F17C-4D9B-B66A-C56A1A12783D}"/>
                          </a:ext>
                        </a:extLst>
                      </p:cNvPr>
                      <p:cNvPicPr/>
                      <p:nvPr/>
                    </p:nvPicPr>
                    <p:blipFill>
                      <a:blip r:embed="rId5"/>
                      <a:stretch>
                        <a:fillRect/>
                      </a:stretch>
                    </p:blipFill>
                    <p:spPr>
                      <a:xfrm>
                        <a:off x="203835" y="80184"/>
                        <a:ext cx="9123363" cy="1148006"/>
                      </a:xfrm>
                      <a:prstGeom prst="rect">
                        <a:avLst/>
                      </a:prstGeom>
                    </p:spPr>
                  </p:pic>
                </p:oleObj>
              </mc:Fallback>
            </mc:AlternateContent>
          </a:graphicData>
        </a:graphic>
      </p:graphicFrame>
      <p:graphicFrame>
        <p:nvGraphicFramePr>
          <p:cNvPr id="2" name="オブジェクト 1">
            <a:extLst>
              <a:ext uri="{FF2B5EF4-FFF2-40B4-BE49-F238E27FC236}">
                <a16:creationId xmlns:a16="http://schemas.microsoft.com/office/drawing/2014/main" id="{620467F8-ED1A-422B-9C01-A86CB9A9AB58}"/>
              </a:ext>
            </a:extLst>
          </p:cNvPr>
          <p:cNvGraphicFramePr>
            <a:graphicFrameLocks noChangeAspect="1"/>
          </p:cNvGraphicFramePr>
          <p:nvPr>
            <p:extLst>
              <p:ext uri="{D42A27DB-BD31-4B8C-83A1-F6EECF244321}">
                <p14:modId xmlns:p14="http://schemas.microsoft.com/office/powerpoint/2010/main" val="2339454764"/>
              </p:ext>
            </p:extLst>
          </p:nvPr>
        </p:nvGraphicFramePr>
        <p:xfrm>
          <a:off x="749302" y="745807"/>
          <a:ext cx="5584630" cy="742528"/>
        </p:xfrm>
        <a:graphic>
          <a:graphicData uri="http://schemas.openxmlformats.org/presentationml/2006/ole">
            <mc:AlternateContent xmlns:mc="http://schemas.openxmlformats.org/markup-compatibility/2006">
              <mc:Choice xmlns:v="urn:schemas-microsoft-com:vml" Requires="v">
                <p:oleObj spid="_x0000_s30572" name="Document" r:id="rId6" imgW="5844413" imgH="915711" progId="Word.Document.8">
                  <p:embed/>
                </p:oleObj>
              </mc:Choice>
              <mc:Fallback>
                <p:oleObj name="Document" r:id="rId6" imgW="5844413" imgH="915711" progId="Word.Document.8">
                  <p:embed/>
                  <p:pic>
                    <p:nvPicPr>
                      <p:cNvPr id="0" name=""/>
                      <p:cNvPicPr/>
                      <p:nvPr/>
                    </p:nvPicPr>
                    <p:blipFill>
                      <a:blip r:embed="rId7"/>
                      <a:stretch>
                        <a:fillRect/>
                      </a:stretch>
                    </p:blipFill>
                    <p:spPr>
                      <a:xfrm>
                        <a:off x="749302" y="745807"/>
                        <a:ext cx="5584630" cy="742528"/>
                      </a:xfrm>
                      <a:prstGeom prst="rect">
                        <a:avLst/>
                      </a:prstGeom>
                    </p:spPr>
                  </p:pic>
                </p:oleObj>
              </mc:Fallback>
            </mc:AlternateContent>
          </a:graphicData>
        </a:graphic>
      </p:graphicFrame>
      <p:graphicFrame>
        <p:nvGraphicFramePr>
          <p:cNvPr id="3" name="オブジェクト 2">
            <a:extLst>
              <a:ext uri="{FF2B5EF4-FFF2-40B4-BE49-F238E27FC236}">
                <a16:creationId xmlns:a16="http://schemas.microsoft.com/office/drawing/2014/main" id="{C63BB771-F158-4FF6-82A2-5915FFDEF378}"/>
              </a:ext>
            </a:extLst>
          </p:cNvPr>
          <p:cNvGraphicFramePr>
            <a:graphicFrameLocks noChangeAspect="1"/>
          </p:cNvGraphicFramePr>
          <p:nvPr>
            <p:extLst>
              <p:ext uri="{D42A27DB-BD31-4B8C-83A1-F6EECF244321}">
                <p14:modId xmlns:p14="http://schemas.microsoft.com/office/powerpoint/2010/main" val="619899821"/>
              </p:ext>
            </p:extLst>
          </p:nvPr>
        </p:nvGraphicFramePr>
        <p:xfrm>
          <a:off x="1984057" y="1096397"/>
          <a:ext cx="1655763" cy="701675"/>
        </p:xfrm>
        <a:graphic>
          <a:graphicData uri="http://schemas.openxmlformats.org/presentationml/2006/ole">
            <mc:AlternateContent xmlns:mc="http://schemas.openxmlformats.org/markup-compatibility/2006">
              <mc:Choice xmlns:v="urn:schemas-microsoft-com:vml" Requires="v">
                <p:oleObj spid="_x0000_s30573" name="Document" r:id="rId8" imgW="1660271" imgH="913373" progId="Word.Document.8">
                  <p:embed/>
                </p:oleObj>
              </mc:Choice>
              <mc:Fallback>
                <p:oleObj name="Document" r:id="rId8" imgW="1660271" imgH="913373" progId="Word.Document.8">
                  <p:embed/>
                  <p:pic>
                    <p:nvPicPr>
                      <p:cNvPr id="0" name=""/>
                      <p:cNvPicPr/>
                      <p:nvPr/>
                    </p:nvPicPr>
                    <p:blipFill>
                      <a:blip r:embed="rId9"/>
                      <a:stretch>
                        <a:fillRect/>
                      </a:stretch>
                    </p:blipFill>
                    <p:spPr>
                      <a:xfrm>
                        <a:off x="1984057" y="1096397"/>
                        <a:ext cx="1655763" cy="701675"/>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F25A601D-F582-45D2-A418-4851139A8E48}"/>
              </a:ext>
            </a:extLst>
          </p:cNvPr>
          <p:cNvGraphicFramePr>
            <a:graphicFrameLocks noChangeAspect="1"/>
          </p:cNvGraphicFramePr>
          <p:nvPr>
            <p:extLst>
              <p:ext uri="{D42A27DB-BD31-4B8C-83A1-F6EECF244321}">
                <p14:modId xmlns:p14="http://schemas.microsoft.com/office/powerpoint/2010/main" val="3231232568"/>
              </p:ext>
            </p:extLst>
          </p:nvPr>
        </p:nvGraphicFramePr>
        <p:xfrm>
          <a:off x="493713" y="1437582"/>
          <a:ext cx="3284537" cy="912812"/>
        </p:xfrm>
        <a:graphic>
          <a:graphicData uri="http://schemas.openxmlformats.org/presentationml/2006/ole">
            <mc:AlternateContent xmlns:mc="http://schemas.openxmlformats.org/markup-compatibility/2006">
              <mc:Choice xmlns:v="urn:schemas-microsoft-com:vml" Requires="v">
                <p:oleObj spid="_x0000_s30574" name="Document" r:id="rId10" imgW="3285278" imgH="913373" progId="Word.Document.8">
                  <p:embed/>
                </p:oleObj>
              </mc:Choice>
              <mc:Fallback>
                <p:oleObj name="Document" r:id="rId10" imgW="3285278" imgH="913373" progId="Word.Document.8">
                  <p:embed/>
                  <p:pic>
                    <p:nvPicPr>
                      <p:cNvPr id="0" name=""/>
                      <p:cNvPicPr/>
                      <p:nvPr/>
                    </p:nvPicPr>
                    <p:blipFill>
                      <a:blip r:embed="rId11"/>
                      <a:stretch>
                        <a:fillRect/>
                      </a:stretch>
                    </p:blipFill>
                    <p:spPr>
                      <a:xfrm>
                        <a:off x="493713" y="1437582"/>
                        <a:ext cx="3284537" cy="912812"/>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91F373A2-638E-472A-91A6-1E3A0145A939}"/>
              </a:ext>
            </a:extLst>
          </p:cNvPr>
          <p:cNvGraphicFramePr>
            <a:graphicFrameLocks noChangeAspect="1"/>
          </p:cNvGraphicFramePr>
          <p:nvPr>
            <p:extLst>
              <p:ext uri="{D42A27DB-BD31-4B8C-83A1-F6EECF244321}">
                <p14:modId xmlns:p14="http://schemas.microsoft.com/office/powerpoint/2010/main" val="2041325046"/>
              </p:ext>
            </p:extLst>
          </p:nvPr>
        </p:nvGraphicFramePr>
        <p:xfrm>
          <a:off x="577533" y="1833028"/>
          <a:ext cx="1741487" cy="577850"/>
        </p:xfrm>
        <a:graphic>
          <a:graphicData uri="http://schemas.openxmlformats.org/presentationml/2006/ole">
            <mc:AlternateContent xmlns:mc="http://schemas.openxmlformats.org/markup-compatibility/2006">
              <mc:Choice xmlns:v="urn:schemas-microsoft-com:vml" Requires="v">
                <p:oleObj spid="_x0000_s30575" name="Document" r:id="rId12" imgW="1741593" imgH="578230" progId="Word.Document.8">
                  <p:embed/>
                </p:oleObj>
              </mc:Choice>
              <mc:Fallback>
                <p:oleObj name="Document" r:id="rId12" imgW="1741593" imgH="578230" progId="Word.Document.8">
                  <p:embed/>
                  <p:pic>
                    <p:nvPicPr>
                      <p:cNvPr id="0" name=""/>
                      <p:cNvPicPr/>
                      <p:nvPr/>
                    </p:nvPicPr>
                    <p:blipFill>
                      <a:blip r:embed="rId13"/>
                      <a:stretch>
                        <a:fillRect/>
                      </a:stretch>
                    </p:blipFill>
                    <p:spPr>
                      <a:xfrm>
                        <a:off x="577533" y="1833028"/>
                        <a:ext cx="1741487" cy="577850"/>
                      </a:xfrm>
                      <a:prstGeom prst="rect">
                        <a:avLst/>
                      </a:prstGeom>
                    </p:spPr>
                  </p:pic>
                </p:oleObj>
              </mc:Fallback>
            </mc:AlternateContent>
          </a:graphicData>
        </a:graphic>
      </p:graphicFrame>
      <p:graphicFrame>
        <p:nvGraphicFramePr>
          <p:cNvPr id="11" name="オブジェクト 10">
            <a:extLst>
              <a:ext uri="{FF2B5EF4-FFF2-40B4-BE49-F238E27FC236}">
                <a16:creationId xmlns:a16="http://schemas.microsoft.com/office/drawing/2014/main" id="{578467DF-1F8A-4B22-9F59-DC57781F5783}"/>
              </a:ext>
            </a:extLst>
          </p:cNvPr>
          <p:cNvGraphicFramePr>
            <a:graphicFrameLocks noChangeAspect="1"/>
          </p:cNvGraphicFramePr>
          <p:nvPr>
            <p:extLst>
              <p:ext uri="{D42A27DB-BD31-4B8C-83A1-F6EECF244321}">
                <p14:modId xmlns:p14="http://schemas.microsoft.com/office/powerpoint/2010/main" val="3791369861"/>
              </p:ext>
            </p:extLst>
          </p:nvPr>
        </p:nvGraphicFramePr>
        <p:xfrm>
          <a:off x="577533" y="2183887"/>
          <a:ext cx="2025650" cy="628650"/>
        </p:xfrm>
        <a:graphic>
          <a:graphicData uri="http://schemas.openxmlformats.org/presentationml/2006/ole">
            <mc:AlternateContent xmlns:mc="http://schemas.openxmlformats.org/markup-compatibility/2006">
              <mc:Choice xmlns:v="urn:schemas-microsoft-com:vml" Requires="v">
                <p:oleObj spid="_x0000_s30576" name="Document" r:id="rId14" imgW="2025862" imgH="628933" progId="Word.Document.8">
                  <p:embed/>
                </p:oleObj>
              </mc:Choice>
              <mc:Fallback>
                <p:oleObj name="Document" r:id="rId14" imgW="2025862" imgH="628933" progId="Word.Document.8">
                  <p:embed/>
                  <p:pic>
                    <p:nvPicPr>
                      <p:cNvPr id="0" name=""/>
                      <p:cNvPicPr/>
                      <p:nvPr/>
                    </p:nvPicPr>
                    <p:blipFill>
                      <a:blip r:embed="rId15"/>
                      <a:stretch>
                        <a:fillRect/>
                      </a:stretch>
                    </p:blipFill>
                    <p:spPr>
                      <a:xfrm>
                        <a:off x="577533" y="2183887"/>
                        <a:ext cx="2025650" cy="628650"/>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83D83468-BAC6-4298-96AF-E45875F3A488}"/>
              </a:ext>
            </a:extLst>
          </p:cNvPr>
          <p:cNvGraphicFramePr>
            <a:graphicFrameLocks noChangeAspect="1"/>
          </p:cNvGraphicFramePr>
          <p:nvPr>
            <p:extLst>
              <p:ext uri="{D42A27DB-BD31-4B8C-83A1-F6EECF244321}">
                <p14:modId xmlns:p14="http://schemas.microsoft.com/office/powerpoint/2010/main" val="2393174627"/>
              </p:ext>
            </p:extLst>
          </p:nvPr>
        </p:nvGraphicFramePr>
        <p:xfrm>
          <a:off x="579915" y="2614430"/>
          <a:ext cx="2524125" cy="619125"/>
        </p:xfrm>
        <a:graphic>
          <a:graphicData uri="http://schemas.openxmlformats.org/presentationml/2006/ole">
            <mc:AlternateContent xmlns:mc="http://schemas.openxmlformats.org/markup-compatibility/2006">
              <mc:Choice xmlns:v="urn:schemas-microsoft-com:vml" Requires="v">
                <p:oleObj spid="_x0000_s30577" name="Document" r:id="rId16" imgW="2523511" imgH="618864" progId="Word.Document.8">
                  <p:embed/>
                </p:oleObj>
              </mc:Choice>
              <mc:Fallback>
                <p:oleObj name="Document" r:id="rId16" imgW="2523511" imgH="618864" progId="Word.Document.8">
                  <p:embed/>
                  <p:pic>
                    <p:nvPicPr>
                      <p:cNvPr id="0" name=""/>
                      <p:cNvPicPr/>
                      <p:nvPr/>
                    </p:nvPicPr>
                    <p:blipFill>
                      <a:blip r:embed="rId17"/>
                      <a:stretch>
                        <a:fillRect/>
                      </a:stretch>
                    </p:blipFill>
                    <p:spPr>
                      <a:xfrm>
                        <a:off x="579915" y="2614430"/>
                        <a:ext cx="2524125" cy="619125"/>
                      </a:xfrm>
                      <a:prstGeom prst="rect">
                        <a:avLst/>
                      </a:prstGeom>
                    </p:spPr>
                  </p:pic>
                </p:oleObj>
              </mc:Fallback>
            </mc:AlternateContent>
          </a:graphicData>
        </a:graphic>
      </p:graphicFrame>
      <p:graphicFrame>
        <p:nvGraphicFramePr>
          <p:cNvPr id="13" name="オブジェクト 12">
            <a:extLst>
              <a:ext uri="{FF2B5EF4-FFF2-40B4-BE49-F238E27FC236}">
                <a16:creationId xmlns:a16="http://schemas.microsoft.com/office/drawing/2014/main" id="{206412BF-D1F7-439D-9BFD-D9109B0440AA}"/>
              </a:ext>
            </a:extLst>
          </p:cNvPr>
          <p:cNvGraphicFramePr>
            <a:graphicFrameLocks noChangeAspect="1"/>
          </p:cNvGraphicFramePr>
          <p:nvPr>
            <p:extLst>
              <p:ext uri="{D42A27DB-BD31-4B8C-83A1-F6EECF244321}">
                <p14:modId xmlns:p14="http://schemas.microsoft.com/office/powerpoint/2010/main" val="400571329"/>
              </p:ext>
            </p:extLst>
          </p:nvPr>
        </p:nvGraphicFramePr>
        <p:xfrm>
          <a:off x="577533" y="2977989"/>
          <a:ext cx="3062287" cy="912812"/>
        </p:xfrm>
        <a:graphic>
          <a:graphicData uri="http://schemas.openxmlformats.org/presentationml/2006/ole">
            <mc:AlternateContent xmlns:mc="http://schemas.openxmlformats.org/markup-compatibility/2006">
              <mc:Choice xmlns:v="urn:schemas-microsoft-com:vml" Requires="v">
                <p:oleObj spid="_x0000_s30578" name="Document" r:id="rId18" imgW="3061822" imgH="913373" progId="Word.Document.8">
                  <p:embed/>
                </p:oleObj>
              </mc:Choice>
              <mc:Fallback>
                <p:oleObj name="Document" r:id="rId18" imgW="3061822" imgH="913373" progId="Word.Document.8">
                  <p:embed/>
                  <p:pic>
                    <p:nvPicPr>
                      <p:cNvPr id="0" name=""/>
                      <p:cNvPicPr/>
                      <p:nvPr/>
                    </p:nvPicPr>
                    <p:blipFill>
                      <a:blip r:embed="rId19"/>
                      <a:stretch>
                        <a:fillRect/>
                      </a:stretch>
                    </p:blipFill>
                    <p:spPr>
                      <a:xfrm>
                        <a:off x="577533" y="2977989"/>
                        <a:ext cx="3062287" cy="912812"/>
                      </a:xfrm>
                      <a:prstGeom prst="rect">
                        <a:avLst/>
                      </a:prstGeom>
                    </p:spPr>
                  </p:pic>
                </p:oleObj>
              </mc:Fallback>
            </mc:AlternateContent>
          </a:graphicData>
        </a:graphic>
      </p:graphicFrame>
      <p:graphicFrame>
        <p:nvGraphicFramePr>
          <p:cNvPr id="14" name="オブジェクト 13">
            <a:extLst>
              <a:ext uri="{FF2B5EF4-FFF2-40B4-BE49-F238E27FC236}">
                <a16:creationId xmlns:a16="http://schemas.microsoft.com/office/drawing/2014/main" id="{CCBEDB55-8D9C-4F26-A2CA-F4F571EE77D6}"/>
              </a:ext>
            </a:extLst>
          </p:cNvPr>
          <p:cNvGraphicFramePr>
            <a:graphicFrameLocks noChangeAspect="1"/>
          </p:cNvGraphicFramePr>
          <p:nvPr>
            <p:extLst>
              <p:ext uri="{D42A27DB-BD31-4B8C-83A1-F6EECF244321}">
                <p14:modId xmlns:p14="http://schemas.microsoft.com/office/powerpoint/2010/main" val="4044708354"/>
              </p:ext>
            </p:extLst>
          </p:nvPr>
        </p:nvGraphicFramePr>
        <p:xfrm>
          <a:off x="567692" y="3374880"/>
          <a:ext cx="2530475" cy="912812"/>
        </p:xfrm>
        <a:graphic>
          <a:graphicData uri="http://schemas.openxmlformats.org/presentationml/2006/ole">
            <mc:AlternateContent xmlns:mc="http://schemas.openxmlformats.org/markup-compatibility/2006">
              <mc:Choice xmlns:v="urn:schemas-microsoft-com:vml" Requires="v">
                <p:oleObj spid="_x0000_s30579" name="Document" r:id="rId20" imgW="2531068" imgH="913373" progId="Word.Document.8">
                  <p:embed/>
                </p:oleObj>
              </mc:Choice>
              <mc:Fallback>
                <p:oleObj name="Document" r:id="rId20" imgW="2531068" imgH="913373" progId="Word.Document.8">
                  <p:embed/>
                  <p:pic>
                    <p:nvPicPr>
                      <p:cNvPr id="0" name=""/>
                      <p:cNvPicPr/>
                      <p:nvPr/>
                    </p:nvPicPr>
                    <p:blipFill>
                      <a:blip r:embed="rId21"/>
                      <a:stretch>
                        <a:fillRect/>
                      </a:stretch>
                    </p:blipFill>
                    <p:spPr>
                      <a:xfrm>
                        <a:off x="567692" y="3374880"/>
                        <a:ext cx="2530475" cy="912812"/>
                      </a:xfrm>
                      <a:prstGeom prst="rect">
                        <a:avLst/>
                      </a:prstGeom>
                    </p:spPr>
                  </p:pic>
                </p:oleObj>
              </mc:Fallback>
            </mc:AlternateContent>
          </a:graphicData>
        </a:graphic>
      </p:graphicFrame>
      <p:graphicFrame>
        <p:nvGraphicFramePr>
          <p:cNvPr id="15" name="オブジェクト 14">
            <a:extLst>
              <a:ext uri="{FF2B5EF4-FFF2-40B4-BE49-F238E27FC236}">
                <a16:creationId xmlns:a16="http://schemas.microsoft.com/office/drawing/2014/main" id="{C05E50BC-7BF5-4790-B0BD-5075B1499330}"/>
              </a:ext>
            </a:extLst>
          </p:cNvPr>
          <p:cNvGraphicFramePr>
            <a:graphicFrameLocks noChangeAspect="1"/>
          </p:cNvGraphicFramePr>
          <p:nvPr>
            <p:extLst>
              <p:ext uri="{D42A27DB-BD31-4B8C-83A1-F6EECF244321}">
                <p14:modId xmlns:p14="http://schemas.microsoft.com/office/powerpoint/2010/main" val="786088016"/>
              </p:ext>
            </p:extLst>
          </p:nvPr>
        </p:nvGraphicFramePr>
        <p:xfrm>
          <a:off x="592138" y="3784424"/>
          <a:ext cx="3078163" cy="741363"/>
        </p:xfrm>
        <a:graphic>
          <a:graphicData uri="http://schemas.openxmlformats.org/presentationml/2006/ole">
            <mc:AlternateContent xmlns:mc="http://schemas.openxmlformats.org/markup-compatibility/2006">
              <mc:Choice xmlns:v="urn:schemas-microsoft-com:vml" Requires="v">
                <p:oleObj spid="_x0000_s30580" name="Document" r:id="rId22" imgW="3081972" imgH="913373" progId="Word.Document.8">
                  <p:embed/>
                </p:oleObj>
              </mc:Choice>
              <mc:Fallback>
                <p:oleObj name="Document" r:id="rId22" imgW="3081972" imgH="913373" progId="Word.Document.8">
                  <p:embed/>
                  <p:pic>
                    <p:nvPicPr>
                      <p:cNvPr id="0" name=""/>
                      <p:cNvPicPr/>
                      <p:nvPr/>
                    </p:nvPicPr>
                    <p:blipFill>
                      <a:blip r:embed="rId23"/>
                      <a:stretch>
                        <a:fillRect/>
                      </a:stretch>
                    </p:blipFill>
                    <p:spPr>
                      <a:xfrm>
                        <a:off x="592138" y="3784424"/>
                        <a:ext cx="3078163" cy="741363"/>
                      </a:xfrm>
                      <a:prstGeom prst="rect">
                        <a:avLst/>
                      </a:prstGeom>
                    </p:spPr>
                  </p:pic>
                </p:oleObj>
              </mc:Fallback>
            </mc:AlternateContent>
          </a:graphicData>
        </a:graphic>
      </p:graphicFrame>
      <p:graphicFrame>
        <p:nvGraphicFramePr>
          <p:cNvPr id="16" name="オブジェクト 15">
            <a:extLst>
              <a:ext uri="{FF2B5EF4-FFF2-40B4-BE49-F238E27FC236}">
                <a16:creationId xmlns:a16="http://schemas.microsoft.com/office/drawing/2014/main" id="{4840296F-D9FE-4097-ACB6-6A5ADD59DA01}"/>
              </a:ext>
            </a:extLst>
          </p:cNvPr>
          <p:cNvGraphicFramePr>
            <a:graphicFrameLocks noChangeAspect="1"/>
          </p:cNvGraphicFramePr>
          <p:nvPr>
            <p:extLst>
              <p:ext uri="{D42A27DB-BD31-4B8C-83A1-F6EECF244321}">
                <p14:modId xmlns:p14="http://schemas.microsoft.com/office/powerpoint/2010/main" val="703581862"/>
              </p:ext>
            </p:extLst>
          </p:nvPr>
        </p:nvGraphicFramePr>
        <p:xfrm>
          <a:off x="592138" y="4094007"/>
          <a:ext cx="2859087" cy="771525"/>
        </p:xfrm>
        <a:graphic>
          <a:graphicData uri="http://schemas.openxmlformats.org/presentationml/2006/ole">
            <mc:AlternateContent xmlns:mc="http://schemas.openxmlformats.org/markup-compatibility/2006">
              <mc:Choice xmlns:v="urn:schemas-microsoft-com:vml" Requires="v">
                <p:oleObj spid="_x0000_s30581" name="Document" r:id="rId24" imgW="2858876" imgH="770973" progId="Word.Document.8">
                  <p:embed/>
                </p:oleObj>
              </mc:Choice>
              <mc:Fallback>
                <p:oleObj name="Document" r:id="rId24" imgW="2858876" imgH="770973" progId="Word.Document.8">
                  <p:embed/>
                  <p:pic>
                    <p:nvPicPr>
                      <p:cNvPr id="0" name=""/>
                      <p:cNvPicPr/>
                      <p:nvPr/>
                    </p:nvPicPr>
                    <p:blipFill>
                      <a:blip r:embed="rId25"/>
                      <a:stretch>
                        <a:fillRect/>
                      </a:stretch>
                    </p:blipFill>
                    <p:spPr>
                      <a:xfrm>
                        <a:off x="592138" y="4094007"/>
                        <a:ext cx="2859087" cy="771525"/>
                      </a:xfrm>
                      <a:prstGeom prst="rect">
                        <a:avLst/>
                      </a:prstGeom>
                    </p:spPr>
                  </p:pic>
                </p:oleObj>
              </mc:Fallback>
            </mc:AlternateContent>
          </a:graphicData>
        </a:graphic>
      </p:graphicFrame>
      <p:graphicFrame>
        <p:nvGraphicFramePr>
          <p:cNvPr id="17" name="オブジェクト 16">
            <a:extLst>
              <a:ext uri="{FF2B5EF4-FFF2-40B4-BE49-F238E27FC236}">
                <a16:creationId xmlns:a16="http://schemas.microsoft.com/office/drawing/2014/main" id="{9B7BF220-C842-440F-8F2E-2792418CCDFB}"/>
              </a:ext>
            </a:extLst>
          </p:cNvPr>
          <p:cNvGraphicFramePr>
            <a:graphicFrameLocks noChangeAspect="1"/>
          </p:cNvGraphicFramePr>
          <p:nvPr>
            <p:extLst>
              <p:ext uri="{D42A27DB-BD31-4B8C-83A1-F6EECF244321}">
                <p14:modId xmlns:p14="http://schemas.microsoft.com/office/powerpoint/2010/main" val="3161570815"/>
              </p:ext>
            </p:extLst>
          </p:nvPr>
        </p:nvGraphicFramePr>
        <p:xfrm>
          <a:off x="592138" y="4472118"/>
          <a:ext cx="3562350" cy="912813"/>
        </p:xfrm>
        <a:graphic>
          <a:graphicData uri="http://schemas.openxmlformats.org/presentationml/2006/ole">
            <mc:AlternateContent xmlns:mc="http://schemas.openxmlformats.org/markup-compatibility/2006">
              <mc:Choice xmlns:v="urn:schemas-microsoft-com:vml" Requires="v">
                <p:oleObj spid="_x0000_s30582" name="Document" r:id="rId26" imgW="3561990" imgH="913373" progId="Word.Document.8">
                  <p:embed/>
                </p:oleObj>
              </mc:Choice>
              <mc:Fallback>
                <p:oleObj name="Document" r:id="rId26" imgW="3561990" imgH="913373" progId="Word.Document.8">
                  <p:embed/>
                  <p:pic>
                    <p:nvPicPr>
                      <p:cNvPr id="0" name=""/>
                      <p:cNvPicPr/>
                      <p:nvPr/>
                    </p:nvPicPr>
                    <p:blipFill>
                      <a:blip r:embed="rId27"/>
                      <a:stretch>
                        <a:fillRect/>
                      </a:stretch>
                    </p:blipFill>
                    <p:spPr>
                      <a:xfrm>
                        <a:off x="592138" y="4472118"/>
                        <a:ext cx="3562350" cy="912813"/>
                      </a:xfrm>
                      <a:prstGeom prst="rect">
                        <a:avLst/>
                      </a:prstGeom>
                    </p:spPr>
                  </p:pic>
                </p:oleObj>
              </mc:Fallback>
            </mc:AlternateContent>
          </a:graphicData>
        </a:graphic>
      </p:graphicFrame>
      <p:graphicFrame>
        <p:nvGraphicFramePr>
          <p:cNvPr id="18" name="オブジェクト 17">
            <a:extLst>
              <a:ext uri="{FF2B5EF4-FFF2-40B4-BE49-F238E27FC236}">
                <a16:creationId xmlns:a16="http://schemas.microsoft.com/office/drawing/2014/main" id="{98EB3281-1294-4C12-A080-2C96DE7AA534}"/>
              </a:ext>
            </a:extLst>
          </p:cNvPr>
          <p:cNvGraphicFramePr>
            <a:graphicFrameLocks noChangeAspect="1"/>
          </p:cNvGraphicFramePr>
          <p:nvPr>
            <p:extLst>
              <p:ext uri="{D42A27DB-BD31-4B8C-83A1-F6EECF244321}">
                <p14:modId xmlns:p14="http://schemas.microsoft.com/office/powerpoint/2010/main" val="3872643915"/>
              </p:ext>
            </p:extLst>
          </p:nvPr>
        </p:nvGraphicFramePr>
        <p:xfrm>
          <a:off x="592614" y="4865532"/>
          <a:ext cx="1995487" cy="912812"/>
        </p:xfrm>
        <a:graphic>
          <a:graphicData uri="http://schemas.openxmlformats.org/presentationml/2006/ole">
            <mc:AlternateContent xmlns:mc="http://schemas.openxmlformats.org/markup-compatibility/2006">
              <mc:Choice xmlns:v="urn:schemas-microsoft-com:vml" Requires="v">
                <p:oleObj spid="_x0000_s30583" name="Document" r:id="rId28" imgW="1995636" imgH="913373" progId="Word.Document.8">
                  <p:embed/>
                </p:oleObj>
              </mc:Choice>
              <mc:Fallback>
                <p:oleObj name="Document" r:id="rId28" imgW="1995636" imgH="913373" progId="Word.Document.8">
                  <p:embed/>
                  <p:pic>
                    <p:nvPicPr>
                      <p:cNvPr id="0" name=""/>
                      <p:cNvPicPr/>
                      <p:nvPr/>
                    </p:nvPicPr>
                    <p:blipFill>
                      <a:blip r:embed="rId29"/>
                      <a:stretch>
                        <a:fillRect/>
                      </a:stretch>
                    </p:blipFill>
                    <p:spPr>
                      <a:xfrm>
                        <a:off x="592614" y="4865532"/>
                        <a:ext cx="1995487" cy="912812"/>
                      </a:xfrm>
                      <a:prstGeom prst="rect">
                        <a:avLst/>
                      </a:prstGeom>
                    </p:spPr>
                  </p:pic>
                </p:oleObj>
              </mc:Fallback>
            </mc:AlternateContent>
          </a:graphicData>
        </a:graphic>
      </p:graphicFrame>
      <p:graphicFrame>
        <p:nvGraphicFramePr>
          <p:cNvPr id="19" name="オブジェクト 18">
            <a:extLst>
              <a:ext uri="{FF2B5EF4-FFF2-40B4-BE49-F238E27FC236}">
                <a16:creationId xmlns:a16="http://schemas.microsoft.com/office/drawing/2014/main" id="{28D2CA79-D895-47FA-85F1-B677F135B4BF}"/>
              </a:ext>
            </a:extLst>
          </p:cNvPr>
          <p:cNvGraphicFramePr>
            <a:graphicFrameLocks noChangeAspect="1"/>
          </p:cNvGraphicFramePr>
          <p:nvPr>
            <p:extLst>
              <p:ext uri="{D42A27DB-BD31-4B8C-83A1-F6EECF244321}">
                <p14:modId xmlns:p14="http://schemas.microsoft.com/office/powerpoint/2010/main" val="2212301264"/>
              </p:ext>
            </p:extLst>
          </p:nvPr>
        </p:nvGraphicFramePr>
        <p:xfrm>
          <a:off x="594678" y="5250027"/>
          <a:ext cx="2593975" cy="496888"/>
        </p:xfrm>
        <a:graphic>
          <a:graphicData uri="http://schemas.openxmlformats.org/presentationml/2006/ole">
            <mc:AlternateContent xmlns:mc="http://schemas.openxmlformats.org/markup-compatibility/2006">
              <mc:Choice xmlns:v="urn:schemas-microsoft-com:vml" Requires="v">
                <p:oleObj spid="_x0000_s30584" name="Document" r:id="rId30" imgW="2594758" imgH="496961" progId="Word.Document.8">
                  <p:embed/>
                </p:oleObj>
              </mc:Choice>
              <mc:Fallback>
                <p:oleObj name="Document" r:id="rId30" imgW="2594758" imgH="496961" progId="Word.Document.8">
                  <p:embed/>
                  <p:pic>
                    <p:nvPicPr>
                      <p:cNvPr id="0" name=""/>
                      <p:cNvPicPr/>
                      <p:nvPr/>
                    </p:nvPicPr>
                    <p:blipFill>
                      <a:blip r:embed="rId31"/>
                      <a:stretch>
                        <a:fillRect/>
                      </a:stretch>
                    </p:blipFill>
                    <p:spPr>
                      <a:xfrm>
                        <a:off x="594678" y="5250027"/>
                        <a:ext cx="2593975" cy="496888"/>
                      </a:xfrm>
                      <a:prstGeom prst="rect">
                        <a:avLst/>
                      </a:prstGeom>
                    </p:spPr>
                  </p:pic>
                </p:oleObj>
              </mc:Fallback>
            </mc:AlternateContent>
          </a:graphicData>
        </a:graphic>
      </p:graphicFrame>
      <p:graphicFrame>
        <p:nvGraphicFramePr>
          <p:cNvPr id="20" name="オブジェクト 19">
            <a:extLst>
              <a:ext uri="{FF2B5EF4-FFF2-40B4-BE49-F238E27FC236}">
                <a16:creationId xmlns:a16="http://schemas.microsoft.com/office/drawing/2014/main" id="{9D521BE9-A72E-47B6-9B9D-462FB4A6B579}"/>
              </a:ext>
            </a:extLst>
          </p:cNvPr>
          <p:cNvGraphicFramePr>
            <a:graphicFrameLocks noChangeAspect="1"/>
          </p:cNvGraphicFramePr>
          <p:nvPr>
            <p:extLst>
              <p:ext uri="{D42A27DB-BD31-4B8C-83A1-F6EECF244321}">
                <p14:modId xmlns:p14="http://schemas.microsoft.com/office/powerpoint/2010/main" val="1612229523"/>
              </p:ext>
            </p:extLst>
          </p:nvPr>
        </p:nvGraphicFramePr>
        <p:xfrm>
          <a:off x="598649" y="5638823"/>
          <a:ext cx="2305050" cy="912812"/>
        </p:xfrm>
        <a:graphic>
          <a:graphicData uri="http://schemas.openxmlformats.org/presentationml/2006/ole">
            <mc:AlternateContent xmlns:mc="http://schemas.openxmlformats.org/markup-compatibility/2006">
              <mc:Choice xmlns:v="urn:schemas-microsoft-com:vml" Requires="v">
                <p:oleObj spid="_x0000_s30585" name="Document" r:id="rId32" imgW="2305092" imgH="913373" progId="Word.Document.8">
                  <p:embed/>
                </p:oleObj>
              </mc:Choice>
              <mc:Fallback>
                <p:oleObj name="Document" r:id="rId32" imgW="2305092" imgH="913373" progId="Word.Document.8">
                  <p:embed/>
                  <p:pic>
                    <p:nvPicPr>
                      <p:cNvPr id="0" name=""/>
                      <p:cNvPicPr/>
                      <p:nvPr/>
                    </p:nvPicPr>
                    <p:blipFill>
                      <a:blip r:embed="rId33"/>
                      <a:stretch>
                        <a:fillRect/>
                      </a:stretch>
                    </p:blipFill>
                    <p:spPr>
                      <a:xfrm>
                        <a:off x="598649" y="5638823"/>
                        <a:ext cx="2305050" cy="912812"/>
                      </a:xfrm>
                      <a:prstGeom prst="rect">
                        <a:avLst/>
                      </a:prstGeom>
                    </p:spPr>
                  </p:pic>
                </p:oleObj>
              </mc:Fallback>
            </mc:AlternateContent>
          </a:graphicData>
        </a:graphic>
      </p:graphicFrame>
      <p:graphicFrame>
        <p:nvGraphicFramePr>
          <p:cNvPr id="21" name="オブジェクト 20">
            <a:extLst>
              <a:ext uri="{FF2B5EF4-FFF2-40B4-BE49-F238E27FC236}">
                <a16:creationId xmlns:a16="http://schemas.microsoft.com/office/drawing/2014/main" id="{3F0C16C7-118B-4EF3-A8A9-2832A461D7BE}"/>
              </a:ext>
            </a:extLst>
          </p:cNvPr>
          <p:cNvGraphicFramePr>
            <a:graphicFrameLocks noChangeAspect="1"/>
          </p:cNvGraphicFramePr>
          <p:nvPr>
            <p:extLst>
              <p:ext uri="{D42A27DB-BD31-4B8C-83A1-F6EECF244321}">
                <p14:modId xmlns:p14="http://schemas.microsoft.com/office/powerpoint/2010/main" val="1433125459"/>
              </p:ext>
            </p:extLst>
          </p:nvPr>
        </p:nvGraphicFramePr>
        <p:xfrm>
          <a:off x="592138" y="6002105"/>
          <a:ext cx="2778125" cy="912812"/>
        </p:xfrm>
        <a:graphic>
          <a:graphicData uri="http://schemas.openxmlformats.org/presentationml/2006/ole">
            <mc:AlternateContent xmlns:mc="http://schemas.openxmlformats.org/markup-compatibility/2006">
              <mc:Choice xmlns:v="urn:schemas-microsoft-com:vml" Requires="v">
                <p:oleObj spid="_x0000_s30586" name="Document" r:id="rId34" imgW="2777553" imgH="913373" progId="Word.Document.8">
                  <p:embed/>
                </p:oleObj>
              </mc:Choice>
              <mc:Fallback>
                <p:oleObj name="Document" r:id="rId34" imgW="2777553" imgH="913373" progId="Word.Document.8">
                  <p:embed/>
                  <p:pic>
                    <p:nvPicPr>
                      <p:cNvPr id="0" name=""/>
                      <p:cNvPicPr/>
                      <p:nvPr/>
                    </p:nvPicPr>
                    <p:blipFill>
                      <a:blip r:embed="rId35"/>
                      <a:stretch>
                        <a:fillRect/>
                      </a:stretch>
                    </p:blipFill>
                    <p:spPr>
                      <a:xfrm>
                        <a:off x="592138" y="6002105"/>
                        <a:ext cx="2778125" cy="912812"/>
                      </a:xfrm>
                      <a:prstGeom prst="rect">
                        <a:avLst/>
                      </a:prstGeom>
                    </p:spPr>
                  </p:pic>
                </p:oleObj>
              </mc:Fallback>
            </mc:AlternateContent>
          </a:graphicData>
        </a:graphic>
      </p:graphicFrame>
      <p:graphicFrame>
        <p:nvGraphicFramePr>
          <p:cNvPr id="22" name="オブジェクト 21">
            <a:extLst>
              <a:ext uri="{FF2B5EF4-FFF2-40B4-BE49-F238E27FC236}">
                <a16:creationId xmlns:a16="http://schemas.microsoft.com/office/drawing/2014/main" id="{D2CFB456-FDA6-49CD-B047-ED4E9DF06FD1}"/>
              </a:ext>
            </a:extLst>
          </p:cNvPr>
          <p:cNvGraphicFramePr>
            <a:graphicFrameLocks noChangeAspect="1"/>
          </p:cNvGraphicFramePr>
          <p:nvPr>
            <p:extLst>
              <p:ext uri="{D42A27DB-BD31-4B8C-83A1-F6EECF244321}">
                <p14:modId xmlns:p14="http://schemas.microsoft.com/office/powerpoint/2010/main" val="1608629616"/>
              </p:ext>
            </p:extLst>
          </p:nvPr>
        </p:nvGraphicFramePr>
        <p:xfrm>
          <a:off x="567692" y="6394508"/>
          <a:ext cx="2701925" cy="709613"/>
        </p:xfrm>
        <a:graphic>
          <a:graphicData uri="http://schemas.openxmlformats.org/presentationml/2006/ole">
            <mc:AlternateContent xmlns:mc="http://schemas.openxmlformats.org/markup-compatibility/2006">
              <mc:Choice xmlns:v="urn:schemas-microsoft-com:vml" Requires="v">
                <p:oleObj spid="_x0000_s30587" name="Document" r:id="rId36" imgW="2701269" imgH="709842" progId="Word.Document.8">
                  <p:embed/>
                </p:oleObj>
              </mc:Choice>
              <mc:Fallback>
                <p:oleObj name="Document" r:id="rId36" imgW="2701269" imgH="709842" progId="Word.Document.8">
                  <p:embed/>
                  <p:pic>
                    <p:nvPicPr>
                      <p:cNvPr id="0" name=""/>
                      <p:cNvPicPr/>
                      <p:nvPr/>
                    </p:nvPicPr>
                    <p:blipFill>
                      <a:blip r:embed="rId37"/>
                      <a:stretch>
                        <a:fillRect/>
                      </a:stretch>
                    </p:blipFill>
                    <p:spPr>
                      <a:xfrm>
                        <a:off x="567692" y="6394508"/>
                        <a:ext cx="2701925" cy="709613"/>
                      </a:xfrm>
                      <a:prstGeom prst="rect">
                        <a:avLst/>
                      </a:prstGeom>
                    </p:spPr>
                  </p:pic>
                </p:oleObj>
              </mc:Fallback>
            </mc:AlternateContent>
          </a:graphicData>
        </a:graphic>
      </p:graphicFrame>
      <p:graphicFrame>
        <p:nvGraphicFramePr>
          <p:cNvPr id="23" name="オブジェクト 22">
            <a:extLst>
              <a:ext uri="{FF2B5EF4-FFF2-40B4-BE49-F238E27FC236}">
                <a16:creationId xmlns:a16="http://schemas.microsoft.com/office/drawing/2014/main" id="{D2894FC8-D853-41C8-BA49-627CB5F766EA}"/>
              </a:ext>
            </a:extLst>
          </p:cNvPr>
          <p:cNvGraphicFramePr>
            <a:graphicFrameLocks noChangeAspect="1"/>
          </p:cNvGraphicFramePr>
          <p:nvPr>
            <p:extLst>
              <p:ext uri="{D42A27DB-BD31-4B8C-83A1-F6EECF244321}">
                <p14:modId xmlns:p14="http://schemas.microsoft.com/office/powerpoint/2010/main" val="4160891328"/>
              </p:ext>
            </p:extLst>
          </p:nvPr>
        </p:nvGraphicFramePr>
        <p:xfrm>
          <a:off x="5146357" y="1065917"/>
          <a:ext cx="2979737" cy="862013"/>
        </p:xfrm>
        <a:graphic>
          <a:graphicData uri="http://schemas.openxmlformats.org/presentationml/2006/ole">
            <mc:AlternateContent xmlns:mc="http://schemas.openxmlformats.org/markup-compatibility/2006">
              <mc:Choice xmlns:v="urn:schemas-microsoft-com:vml" Requires="v">
                <p:oleObj spid="_x0000_s30588" name="Document" r:id="rId38" imgW="2980500" imgH="862310" progId="Word.Document.8">
                  <p:embed/>
                </p:oleObj>
              </mc:Choice>
              <mc:Fallback>
                <p:oleObj name="Document" r:id="rId38" imgW="2980500" imgH="862310" progId="Word.Document.8">
                  <p:embed/>
                  <p:pic>
                    <p:nvPicPr>
                      <p:cNvPr id="0" name=""/>
                      <p:cNvPicPr/>
                      <p:nvPr/>
                    </p:nvPicPr>
                    <p:blipFill>
                      <a:blip r:embed="rId39"/>
                      <a:stretch>
                        <a:fillRect/>
                      </a:stretch>
                    </p:blipFill>
                    <p:spPr>
                      <a:xfrm>
                        <a:off x="5146357" y="1065917"/>
                        <a:ext cx="2979737" cy="862013"/>
                      </a:xfrm>
                      <a:prstGeom prst="rect">
                        <a:avLst/>
                      </a:prstGeom>
                    </p:spPr>
                  </p:pic>
                </p:oleObj>
              </mc:Fallback>
            </mc:AlternateContent>
          </a:graphicData>
        </a:graphic>
      </p:graphicFrame>
      <p:graphicFrame>
        <p:nvGraphicFramePr>
          <p:cNvPr id="24" name="オブジェクト 23">
            <a:extLst>
              <a:ext uri="{FF2B5EF4-FFF2-40B4-BE49-F238E27FC236}">
                <a16:creationId xmlns:a16="http://schemas.microsoft.com/office/drawing/2014/main" id="{C9B621CE-D8A9-4FFD-8D37-AF859A8A35AE}"/>
              </a:ext>
            </a:extLst>
          </p:cNvPr>
          <p:cNvGraphicFramePr>
            <a:graphicFrameLocks noChangeAspect="1"/>
          </p:cNvGraphicFramePr>
          <p:nvPr>
            <p:extLst>
              <p:ext uri="{D42A27DB-BD31-4B8C-83A1-F6EECF244321}">
                <p14:modId xmlns:p14="http://schemas.microsoft.com/office/powerpoint/2010/main" val="94902015"/>
              </p:ext>
            </p:extLst>
          </p:nvPr>
        </p:nvGraphicFramePr>
        <p:xfrm>
          <a:off x="8735219" y="1065917"/>
          <a:ext cx="2493962" cy="719137"/>
        </p:xfrm>
        <a:graphic>
          <a:graphicData uri="http://schemas.openxmlformats.org/presentationml/2006/ole">
            <mc:AlternateContent xmlns:mc="http://schemas.openxmlformats.org/markup-compatibility/2006">
              <mc:Choice xmlns:v="urn:schemas-microsoft-com:vml" Requires="v">
                <p:oleObj spid="_x0000_s30589" name="Document" r:id="rId40" imgW="2493285" imgH="719910" progId="Word.Document.8">
                  <p:embed/>
                </p:oleObj>
              </mc:Choice>
              <mc:Fallback>
                <p:oleObj name="Document" r:id="rId40" imgW="2493285" imgH="719910" progId="Word.Document.8">
                  <p:embed/>
                  <p:pic>
                    <p:nvPicPr>
                      <p:cNvPr id="0" name=""/>
                      <p:cNvPicPr/>
                      <p:nvPr/>
                    </p:nvPicPr>
                    <p:blipFill>
                      <a:blip r:embed="rId41"/>
                      <a:stretch>
                        <a:fillRect/>
                      </a:stretch>
                    </p:blipFill>
                    <p:spPr>
                      <a:xfrm>
                        <a:off x="8735219" y="1065917"/>
                        <a:ext cx="2493962" cy="719137"/>
                      </a:xfrm>
                      <a:prstGeom prst="rect">
                        <a:avLst/>
                      </a:prstGeom>
                    </p:spPr>
                  </p:pic>
                </p:oleObj>
              </mc:Fallback>
            </mc:AlternateContent>
          </a:graphicData>
        </a:graphic>
      </p:graphicFrame>
    </p:spTree>
    <p:extLst>
      <p:ext uri="{BB962C8B-B14F-4D97-AF65-F5344CB8AC3E}">
        <p14:creationId xmlns:p14="http://schemas.microsoft.com/office/powerpoint/2010/main" val="134895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80737" y="6438836"/>
            <a:ext cx="2743200" cy="365125"/>
          </a:xfrm>
        </p:spPr>
        <p:txBody>
          <a:bodyPr/>
          <a:lstStyle/>
          <a:p>
            <a:fld id="{7E62E580-EE82-4BD1-99DD-0CE16D2B67EA}" type="slidenum">
              <a:rPr lang="ja-JP" altLang="en-US" smtClean="0">
                <a:solidFill>
                  <a:prstClr val="black">
                    <a:lumMod val="50000"/>
                    <a:lumOff val="50000"/>
                  </a:prstClr>
                </a:solidFill>
              </a:rPr>
              <a:pPr/>
              <a:t>16</a:t>
            </a:fld>
            <a:endParaRPr lang="ja-JP" altLang="en-US" dirty="0">
              <a:solidFill>
                <a:prstClr val="black">
                  <a:lumMod val="50000"/>
                  <a:lumOff val="50000"/>
                </a:prstClr>
              </a:solidFill>
            </a:endParaRPr>
          </a:p>
        </p:txBody>
      </p:sp>
      <p:pic>
        <p:nvPicPr>
          <p:cNvPr id="7" name="図 6"/>
          <p:cNvPicPr>
            <a:picLocks noChangeAspect="1"/>
          </p:cNvPicPr>
          <p:nvPr/>
        </p:nvPicPr>
        <p:blipFill>
          <a:blip r:embed="rId4"/>
          <a:stretch>
            <a:fillRect/>
          </a:stretch>
        </p:blipFill>
        <p:spPr>
          <a:xfrm>
            <a:off x="116114" y="663057"/>
            <a:ext cx="9489044" cy="5295284"/>
          </a:xfrm>
          <a:prstGeom prst="rect">
            <a:avLst/>
          </a:prstGeom>
        </p:spPr>
      </p:pic>
      <p:sp>
        <p:nvSpPr>
          <p:cNvPr id="9" name="テキスト ボックス 8"/>
          <p:cNvSpPr txBox="1"/>
          <p:nvPr/>
        </p:nvSpPr>
        <p:spPr>
          <a:xfrm>
            <a:off x="9721272" y="854616"/>
            <a:ext cx="2302665" cy="480131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US" altLang="ja-JP" b="1" dirty="0">
              <a:latin typeface="UD デジタル 教科書体 NK-R" panose="02020400000000000000" pitchFamily="18" charset="-128"/>
              <a:ea typeface="UD デジタル 教科書体 NK-R" panose="02020400000000000000" pitchFamily="18" charset="-128"/>
            </a:endParaRPr>
          </a:p>
          <a:p>
            <a:endParaRPr lang="en-US" altLang="ja-JP" dirty="0"/>
          </a:p>
          <a:p>
            <a:endParaRPr lang="en-US" altLang="ja-JP" dirty="0"/>
          </a:p>
          <a:p>
            <a:endParaRPr kumimoji="1"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kumimoji="1" lang="en-US" altLang="ja-JP" dirty="0"/>
          </a:p>
          <a:p>
            <a:endParaRPr lang="en-US" altLang="ja-JP" dirty="0"/>
          </a:p>
          <a:p>
            <a:endParaRPr kumimoji="1" lang="en-US" altLang="ja-JP" dirty="0"/>
          </a:p>
          <a:p>
            <a:endParaRPr kumimoji="1" lang="ja-JP" altLang="en-US" dirty="0"/>
          </a:p>
        </p:txBody>
      </p:sp>
      <p:sp>
        <p:nvSpPr>
          <p:cNvPr id="6" name="テキスト ボックス 5"/>
          <p:cNvSpPr txBox="1"/>
          <p:nvPr/>
        </p:nvSpPr>
        <p:spPr>
          <a:xfrm>
            <a:off x="0" y="-1"/>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2600" b="1" dirty="0">
              <a:latin typeface="UD デジタル 教科書体 NK-R" panose="02020400000000000000" pitchFamily="18" charset="-128"/>
              <a:ea typeface="UD デジタル 教科書体 NK-R" panose="02020400000000000000" pitchFamily="18"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151205811"/>
              </p:ext>
            </p:extLst>
          </p:nvPr>
        </p:nvGraphicFramePr>
        <p:xfrm>
          <a:off x="104775" y="-47625"/>
          <a:ext cx="12230100" cy="1457325"/>
        </p:xfrm>
        <a:graphic>
          <a:graphicData uri="http://schemas.openxmlformats.org/presentationml/2006/ole">
            <mc:AlternateContent xmlns:mc="http://schemas.openxmlformats.org/markup-compatibility/2006">
              <mc:Choice xmlns:v="urn:schemas-microsoft-com:vml" Requires="v">
                <p:oleObj spid="_x0000_s27831" name="Document" r:id="rId5" imgW="12918017" imgH="1409979" progId="Word.Document.8">
                  <p:embed/>
                </p:oleObj>
              </mc:Choice>
              <mc:Fallback>
                <p:oleObj name="Document" r:id="rId5" imgW="12918017" imgH="1409979" progId="Word.Document.8">
                  <p:embed/>
                  <p:pic>
                    <p:nvPicPr>
                      <p:cNvPr id="0" name=""/>
                      <p:cNvPicPr/>
                      <p:nvPr/>
                    </p:nvPicPr>
                    <p:blipFill>
                      <a:blip r:embed="rId6"/>
                      <a:stretch>
                        <a:fillRect/>
                      </a:stretch>
                    </p:blipFill>
                    <p:spPr>
                      <a:xfrm>
                        <a:off x="104775" y="-47625"/>
                        <a:ext cx="12230100" cy="1457325"/>
                      </a:xfrm>
                      <a:prstGeom prst="rect">
                        <a:avLst/>
                      </a:prstGeom>
                    </p:spPr>
                  </p:pic>
                </p:oleObj>
              </mc:Fallback>
            </mc:AlternateContent>
          </a:graphicData>
        </a:graphic>
      </p:graphicFrame>
      <p:graphicFrame>
        <p:nvGraphicFramePr>
          <p:cNvPr id="8" name="オブジェクト 7">
            <a:extLst>
              <a:ext uri="{FF2B5EF4-FFF2-40B4-BE49-F238E27FC236}">
                <a16:creationId xmlns:a16="http://schemas.microsoft.com/office/drawing/2014/main" id="{0824064B-D583-4EFB-8A12-ACDB2288CA3D}"/>
              </a:ext>
            </a:extLst>
          </p:cNvPr>
          <p:cNvGraphicFramePr>
            <a:graphicFrameLocks noChangeAspect="1"/>
          </p:cNvGraphicFramePr>
          <p:nvPr>
            <p:extLst>
              <p:ext uri="{D42A27DB-BD31-4B8C-83A1-F6EECF244321}">
                <p14:modId xmlns:p14="http://schemas.microsoft.com/office/powerpoint/2010/main" val="3149720543"/>
              </p:ext>
            </p:extLst>
          </p:nvPr>
        </p:nvGraphicFramePr>
        <p:xfrm>
          <a:off x="9768341" y="840102"/>
          <a:ext cx="2859087" cy="1117600"/>
        </p:xfrm>
        <a:graphic>
          <a:graphicData uri="http://schemas.openxmlformats.org/presentationml/2006/ole">
            <mc:AlternateContent xmlns:mc="http://schemas.openxmlformats.org/markup-compatibility/2006">
              <mc:Choice xmlns:v="urn:schemas-microsoft-com:vml" Requires="v">
                <p:oleObj spid="_x0000_s27832" name="Document" r:id="rId7" imgW="2916670" imgH="1144991" progId="Word.Document.8">
                  <p:embed/>
                </p:oleObj>
              </mc:Choice>
              <mc:Fallback>
                <p:oleObj name="Document" r:id="rId7" imgW="2916670" imgH="1144991" progId="Word.Document.8">
                  <p:embed/>
                  <p:pic>
                    <p:nvPicPr>
                      <p:cNvPr id="22" name="オブジェクト 21">
                        <a:extLst>
                          <a:ext uri="{FF2B5EF4-FFF2-40B4-BE49-F238E27FC236}">
                            <a16:creationId xmlns:a16="http://schemas.microsoft.com/office/drawing/2014/main" id="{0824064B-D583-4EFB-8A12-ACDB2288CA3D}"/>
                          </a:ext>
                        </a:extLst>
                      </p:cNvPr>
                      <p:cNvPicPr/>
                      <p:nvPr/>
                    </p:nvPicPr>
                    <p:blipFill>
                      <a:blip r:embed="rId8"/>
                      <a:stretch>
                        <a:fillRect/>
                      </a:stretch>
                    </p:blipFill>
                    <p:spPr>
                      <a:xfrm>
                        <a:off x="9768341" y="840102"/>
                        <a:ext cx="2859087" cy="1117600"/>
                      </a:xfrm>
                      <a:prstGeom prst="rect">
                        <a:avLst/>
                      </a:prstGeom>
                    </p:spPr>
                  </p:pic>
                </p:oleObj>
              </mc:Fallback>
            </mc:AlternateContent>
          </a:graphicData>
        </a:graphic>
      </p:graphicFrame>
      <p:sp>
        <p:nvSpPr>
          <p:cNvPr id="10" name="テキスト ボックス 9"/>
          <p:cNvSpPr txBox="1"/>
          <p:nvPr/>
        </p:nvSpPr>
        <p:spPr>
          <a:xfrm>
            <a:off x="6809167" y="6060089"/>
            <a:ext cx="2959174" cy="276999"/>
          </a:xfrm>
          <a:prstGeom prst="rect">
            <a:avLst/>
          </a:prstGeom>
          <a:noFill/>
        </p:spPr>
        <p:txBody>
          <a:bodyPr wrap="square" rtlCol="0">
            <a:spAutoFit/>
          </a:bodyPr>
          <a:lstStyle/>
          <a:p>
            <a:r>
              <a:rPr lang="ja-JP" altLang="en-US" sz="1200" dirty="0"/>
              <a:t>出典</a:t>
            </a:r>
            <a:r>
              <a:rPr kumimoji="1" lang="ja-JP" altLang="en-US" sz="1200" dirty="0"/>
              <a:t>：男女共同参画白書　令和</a:t>
            </a:r>
            <a:r>
              <a:rPr kumimoji="1" lang="en-US" altLang="ja-JP" sz="1200" dirty="0"/>
              <a:t>2</a:t>
            </a:r>
            <a:r>
              <a:rPr kumimoji="1" lang="ja-JP" altLang="en-US" sz="1200" dirty="0"/>
              <a:t>年版</a:t>
            </a:r>
          </a:p>
        </p:txBody>
      </p:sp>
    </p:spTree>
    <p:extLst>
      <p:ext uri="{BB962C8B-B14F-4D97-AF65-F5344CB8AC3E}">
        <p14:creationId xmlns:p14="http://schemas.microsoft.com/office/powerpoint/2010/main" val="222021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2070920" y="2492896"/>
            <a:ext cx="8435280" cy="4176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Wingdings 2" pitchFamily="18" charset="2"/>
              <a:buNone/>
            </a:pPr>
            <a:endParaRPr lang="ja-JP" altLang="en-US" dirty="0">
              <a:latin typeface="+mj-ea"/>
              <a:ea typeface="+mj-ea"/>
            </a:endParaRPr>
          </a:p>
        </p:txBody>
      </p:sp>
      <p:pic>
        <p:nvPicPr>
          <p:cNvPr id="8" name="図 7"/>
          <p:cNvPicPr>
            <a:picLocks noChangeAspect="1"/>
          </p:cNvPicPr>
          <p:nvPr/>
        </p:nvPicPr>
        <p:blipFill>
          <a:blip r:embed="rId4"/>
          <a:stretch>
            <a:fillRect/>
          </a:stretch>
        </p:blipFill>
        <p:spPr>
          <a:xfrm>
            <a:off x="6741768" y="892247"/>
            <a:ext cx="3763054" cy="2738080"/>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6195" y="1472640"/>
            <a:ext cx="1849514" cy="1849514"/>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7872" y="1050961"/>
            <a:ext cx="2358937" cy="2358937"/>
          </a:xfrm>
          <a:prstGeom prst="rect">
            <a:avLst/>
          </a:prstGeom>
        </p:spPr>
      </p:pic>
      <p:sp>
        <p:nvSpPr>
          <p:cNvPr id="11" name="角丸四角形 10"/>
          <p:cNvSpPr/>
          <p:nvPr/>
        </p:nvSpPr>
        <p:spPr>
          <a:xfrm>
            <a:off x="1202156" y="854189"/>
            <a:ext cx="4842069" cy="265371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下矢印 13"/>
          <p:cNvSpPr/>
          <p:nvPr/>
        </p:nvSpPr>
        <p:spPr>
          <a:xfrm>
            <a:off x="5139494" y="3661934"/>
            <a:ext cx="1913012" cy="5331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0" y="0"/>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2800" b="1" dirty="0">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1314450" y="4761001"/>
            <a:ext cx="990600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kumimoji="1" lang="en-US" altLang="ja-JP" b="1" dirty="0"/>
          </a:p>
          <a:p>
            <a:endParaRPr lang="en-US" altLang="ja-JP" dirty="0"/>
          </a:p>
          <a:p>
            <a:endParaRPr kumimoji="1" lang="en-US" altLang="ja-JP" dirty="0"/>
          </a:p>
          <a:p>
            <a:endParaRPr lang="en-US" altLang="ja-JP" dirty="0"/>
          </a:p>
          <a:p>
            <a:endParaRPr kumimoji="1" lang="en-US" altLang="ja-JP" dirty="0"/>
          </a:p>
          <a:p>
            <a:endParaRPr kumimoji="1" lang="ja-JP" altLang="en-US" dirty="0"/>
          </a:p>
        </p:txBody>
      </p:sp>
      <p:sp>
        <p:nvSpPr>
          <p:cNvPr id="3" name="スライド番号プレースホルダー 2"/>
          <p:cNvSpPr>
            <a:spLocks noGrp="1"/>
          </p:cNvSpPr>
          <p:nvPr>
            <p:ph type="sldNum" sz="quarter" idx="12"/>
          </p:nvPr>
        </p:nvSpPr>
        <p:spPr>
          <a:xfrm>
            <a:off x="9273778" y="6332764"/>
            <a:ext cx="2743200" cy="365125"/>
          </a:xfrm>
        </p:spPr>
        <p:txBody>
          <a:bodyPr/>
          <a:lstStyle/>
          <a:p>
            <a:fld id="{10D099A2-FFA1-4157-B96A-D0794E6FFEB5}" type="slidenum">
              <a:rPr kumimoji="1" lang="ja-JP" altLang="en-US" smtClean="0"/>
              <a:t>17</a:t>
            </a:fld>
            <a:endParaRPr kumimoji="1" lang="ja-JP" altLang="en-US" dirty="0"/>
          </a:p>
        </p:txBody>
      </p:sp>
      <p:sp>
        <p:nvSpPr>
          <p:cNvPr id="21" name="角丸四角形 20"/>
          <p:cNvSpPr/>
          <p:nvPr/>
        </p:nvSpPr>
        <p:spPr>
          <a:xfrm>
            <a:off x="6208422" y="854189"/>
            <a:ext cx="4842069" cy="265371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4" name="オブジェクト 3">
            <a:extLst>
              <a:ext uri="{FF2B5EF4-FFF2-40B4-BE49-F238E27FC236}">
                <a16:creationId xmlns:a16="http://schemas.microsoft.com/office/drawing/2014/main" id="{E228FF42-B419-4870-A0A8-CEAEE66F4CD8}"/>
              </a:ext>
            </a:extLst>
          </p:cNvPr>
          <p:cNvGraphicFramePr>
            <a:graphicFrameLocks noChangeAspect="1"/>
          </p:cNvGraphicFramePr>
          <p:nvPr>
            <p:extLst>
              <p:ext uri="{D42A27DB-BD31-4B8C-83A1-F6EECF244321}">
                <p14:modId xmlns:p14="http://schemas.microsoft.com/office/powerpoint/2010/main" val="1570162836"/>
              </p:ext>
            </p:extLst>
          </p:nvPr>
        </p:nvGraphicFramePr>
        <p:xfrm>
          <a:off x="128588" y="0"/>
          <a:ext cx="10218737" cy="1709738"/>
        </p:xfrm>
        <a:graphic>
          <a:graphicData uri="http://schemas.openxmlformats.org/presentationml/2006/ole">
            <mc:AlternateContent xmlns:mc="http://schemas.openxmlformats.org/markup-compatibility/2006">
              <mc:Choice xmlns:v="urn:schemas-microsoft-com:vml" Requires="v">
                <p:oleObj spid="_x0000_s6474" name="Document" r:id="rId7" imgW="11036088" imgH="1858461" progId="Word.Document.8">
                  <p:embed/>
                </p:oleObj>
              </mc:Choice>
              <mc:Fallback>
                <p:oleObj name="Document" r:id="rId7" imgW="11036088" imgH="1858461" progId="Word.Document.8">
                  <p:embed/>
                  <p:pic>
                    <p:nvPicPr>
                      <p:cNvPr id="0" name=""/>
                      <p:cNvPicPr/>
                      <p:nvPr/>
                    </p:nvPicPr>
                    <p:blipFill>
                      <a:blip r:embed="rId8"/>
                      <a:stretch>
                        <a:fillRect/>
                      </a:stretch>
                    </p:blipFill>
                    <p:spPr>
                      <a:xfrm>
                        <a:off x="128588" y="0"/>
                        <a:ext cx="10218737" cy="1709738"/>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0BA5E088-B88D-4F95-8B7C-462CC0FE4055}"/>
              </a:ext>
            </a:extLst>
          </p:cNvPr>
          <p:cNvGraphicFramePr>
            <a:graphicFrameLocks noChangeAspect="1"/>
          </p:cNvGraphicFramePr>
          <p:nvPr>
            <p:extLst>
              <p:ext uri="{D42A27DB-BD31-4B8C-83A1-F6EECF244321}">
                <p14:modId xmlns:p14="http://schemas.microsoft.com/office/powerpoint/2010/main" val="717345834"/>
              </p:ext>
            </p:extLst>
          </p:nvPr>
        </p:nvGraphicFramePr>
        <p:xfrm>
          <a:off x="3215633" y="4126352"/>
          <a:ext cx="8047037" cy="701675"/>
        </p:xfrm>
        <a:graphic>
          <a:graphicData uri="http://schemas.openxmlformats.org/presentationml/2006/ole">
            <mc:AlternateContent xmlns:mc="http://schemas.openxmlformats.org/markup-compatibility/2006">
              <mc:Choice xmlns:v="urn:schemas-microsoft-com:vml" Requires="v">
                <p:oleObj spid="_x0000_s6475" name="Document" r:id="rId9" imgW="8124317" imgH="713822" progId="Word.Document.8">
                  <p:embed/>
                </p:oleObj>
              </mc:Choice>
              <mc:Fallback>
                <p:oleObj name="Document" r:id="rId9" imgW="8124317" imgH="713822" progId="Word.Document.8">
                  <p:embed/>
                  <p:pic>
                    <p:nvPicPr>
                      <p:cNvPr id="0" name=""/>
                      <p:cNvPicPr/>
                      <p:nvPr/>
                    </p:nvPicPr>
                    <p:blipFill>
                      <a:blip r:embed="rId10"/>
                      <a:stretch>
                        <a:fillRect/>
                      </a:stretch>
                    </p:blipFill>
                    <p:spPr>
                      <a:xfrm>
                        <a:off x="3215633" y="4126352"/>
                        <a:ext cx="8047037" cy="701675"/>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5D5B2D68-35BD-4659-8321-0B6D0F19A7AF}"/>
              </a:ext>
            </a:extLst>
          </p:cNvPr>
          <p:cNvGraphicFramePr>
            <a:graphicFrameLocks noChangeAspect="1"/>
          </p:cNvGraphicFramePr>
          <p:nvPr>
            <p:extLst>
              <p:ext uri="{D42A27DB-BD31-4B8C-83A1-F6EECF244321}">
                <p14:modId xmlns:p14="http://schemas.microsoft.com/office/powerpoint/2010/main" val="693413175"/>
              </p:ext>
            </p:extLst>
          </p:nvPr>
        </p:nvGraphicFramePr>
        <p:xfrm>
          <a:off x="1460500" y="4779963"/>
          <a:ext cx="7942263" cy="1560512"/>
        </p:xfrm>
        <a:graphic>
          <a:graphicData uri="http://schemas.openxmlformats.org/presentationml/2006/ole">
            <mc:AlternateContent xmlns:mc="http://schemas.openxmlformats.org/markup-compatibility/2006">
              <mc:Choice xmlns:v="urn:schemas-microsoft-com:vml" Requires="v">
                <p:oleObj spid="_x0000_s6476" name="Document" r:id="rId11" imgW="8124317" imgH="1603936" progId="Word.Document.8">
                  <p:embed/>
                </p:oleObj>
              </mc:Choice>
              <mc:Fallback>
                <p:oleObj name="Document" r:id="rId11" imgW="8124317" imgH="1603936" progId="Word.Document.8">
                  <p:embed/>
                  <p:pic>
                    <p:nvPicPr>
                      <p:cNvPr id="0" name=""/>
                      <p:cNvPicPr/>
                      <p:nvPr/>
                    </p:nvPicPr>
                    <p:blipFill>
                      <a:blip r:embed="rId12"/>
                      <a:stretch>
                        <a:fillRect/>
                      </a:stretch>
                    </p:blipFill>
                    <p:spPr>
                      <a:xfrm>
                        <a:off x="1460500" y="4779963"/>
                        <a:ext cx="7942263" cy="1560512"/>
                      </a:xfrm>
                      <a:prstGeom prst="rect">
                        <a:avLst/>
                      </a:prstGeom>
                    </p:spPr>
                  </p:pic>
                </p:oleObj>
              </mc:Fallback>
            </mc:AlternateContent>
          </a:graphicData>
        </a:graphic>
      </p:graphicFrame>
    </p:spTree>
    <p:extLst>
      <p:ext uri="{BB962C8B-B14F-4D97-AF65-F5344CB8AC3E}">
        <p14:creationId xmlns:p14="http://schemas.microsoft.com/office/powerpoint/2010/main" val="434159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381627" y="860419"/>
            <a:ext cx="7014089" cy="141749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spcAft>
                <a:spcPct val="0"/>
              </a:spcAft>
            </a:pPr>
            <a:endParaRPr lang="en-US" altLang="ja-JP" sz="2540" dirty="0">
              <a:solidFill>
                <a:schemeClr val="tx1"/>
              </a:solidFill>
              <a:latin typeface="UD デジタル 教科書体 NK-R" panose="02020400000000000000" pitchFamily="18" charset="-128"/>
              <a:ea typeface="UD デジタル 教科書体 NK-R" panose="02020400000000000000" pitchFamily="18" charset="-128"/>
              <a:cs typeface="メイリオ" pitchFamily="50" charset="-128"/>
            </a:endParaRPr>
          </a:p>
        </p:txBody>
      </p:sp>
      <p:sp>
        <p:nvSpPr>
          <p:cNvPr id="11269" name="コンテンツ プレースホルダー 2"/>
          <p:cNvSpPr>
            <a:spLocks noGrp="1"/>
          </p:cNvSpPr>
          <p:nvPr>
            <p:ph idx="4294967295"/>
          </p:nvPr>
        </p:nvSpPr>
        <p:spPr>
          <a:xfrm>
            <a:off x="3669554" y="2434247"/>
            <a:ext cx="4949182" cy="500909"/>
          </a:xfrm>
          <a:solidFill>
            <a:schemeClr val="accent1"/>
          </a:solidFill>
          <a:ln>
            <a:solidFill>
              <a:schemeClr val="accent1"/>
            </a:solidFill>
            <a:miter lim="800000"/>
            <a:headEnd/>
            <a:tailEnd/>
          </a:ln>
        </p:spPr>
        <p:txBody>
          <a:bodyPr anchor="ctr">
            <a:normAutofit/>
          </a:bodyPr>
          <a:lstStyle/>
          <a:p>
            <a:pPr marL="0" indent="0">
              <a:buNone/>
            </a:pPr>
            <a:r>
              <a:rPr lang="ja-JP" altLang="en-US" sz="1785" b="1" dirty="0">
                <a:solidFill>
                  <a:schemeClr val="bg1"/>
                </a:solidFill>
                <a:latin typeface="UD デジタル 教科書体 NK-R" panose="02020400000000000000" pitchFamily="18" charset="-128"/>
                <a:ea typeface="UD デジタル 教科書体 NK-R" panose="02020400000000000000" pitchFamily="18" charset="-128"/>
                <a:cs typeface="メイリオ" pitchFamily="50" charset="-128"/>
              </a:rPr>
              <a:t> </a:t>
            </a:r>
            <a:endParaRPr lang="en-US" altLang="ja-JP" sz="1785" b="1" dirty="0">
              <a:solidFill>
                <a:schemeClr val="bg1"/>
              </a:solidFill>
              <a:latin typeface="UD デジタル 教科書体 NK-R" panose="02020400000000000000" pitchFamily="18" charset="-128"/>
              <a:ea typeface="UD デジタル 教科書体 NK-R" panose="02020400000000000000" pitchFamily="18" charset="-128"/>
              <a:cs typeface="メイリオ" pitchFamily="50" charset="-128"/>
            </a:endParaRPr>
          </a:p>
        </p:txBody>
      </p:sp>
      <p:sp>
        <p:nvSpPr>
          <p:cNvPr id="12" name="正方形/長方形 11"/>
          <p:cNvSpPr/>
          <p:nvPr/>
        </p:nvSpPr>
        <p:spPr>
          <a:xfrm>
            <a:off x="2222086" y="50297"/>
            <a:ext cx="3371436" cy="365934"/>
          </a:xfrm>
          <a:prstGeom prst="rect">
            <a:avLst/>
          </a:prstGeom>
        </p:spPr>
        <p:txBody>
          <a:bodyPr wrap="none">
            <a:spAutoFit/>
          </a:bodyPr>
          <a:lstStyle/>
          <a:p>
            <a:r>
              <a:rPr lang="ja-JP" altLang="en-US" sz="1778" b="1" dirty="0">
                <a:solidFill>
                  <a:schemeClr val="bg1"/>
                </a:solidFill>
                <a:latin typeface="メイリオ" pitchFamily="50" charset="-128"/>
                <a:ea typeface="メイリオ" pitchFamily="50" charset="-128"/>
                <a:cs typeface="メイリオ" pitchFamily="50" charset="-128"/>
              </a:rPr>
              <a:t>性別による固定的な役割の解消</a:t>
            </a:r>
            <a:endParaRPr lang="en-US" altLang="ja-JP" sz="1778" b="1" dirty="0">
              <a:solidFill>
                <a:schemeClr val="bg1"/>
              </a:solidFill>
              <a:latin typeface="メイリオ" pitchFamily="50" charset="-128"/>
              <a:ea typeface="メイリオ" pitchFamily="50" charset="-128"/>
              <a:cs typeface="メイリオ" pitchFamily="50" charset="-128"/>
            </a:endParaRPr>
          </a:p>
        </p:txBody>
      </p:sp>
      <p:sp>
        <p:nvSpPr>
          <p:cNvPr id="10" name="右矢印 9"/>
          <p:cNvSpPr/>
          <p:nvPr/>
        </p:nvSpPr>
        <p:spPr>
          <a:xfrm>
            <a:off x="5658945" y="3476197"/>
            <a:ext cx="457194" cy="24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43"/>
          </a:p>
        </p:txBody>
      </p:sp>
      <p:sp>
        <p:nvSpPr>
          <p:cNvPr id="27" name="右矢印 26"/>
          <p:cNvSpPr/>
          <p:nvPr/>
        </p:nvSpPr>
        <p:spPr>
          <a:xfrm>
            <a:off x="5658945" y="3948707"/>
            <a:ext cx="457194" cy="24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43"/>
          </a:p>
        </p:txBody>
      </p:sp>
      <p:sp>
        <p:nvSpPr>
          <p:cNvPr id="30" name="右矢印 29"/>
          <p:cNvSpPr/>
          <p:nvPr/>
        </p:nvSpPr>
        <p:spPr>
          <a:xfrm>
            <a:off x="5700454" y="5523827"/>
            <a:ext cx="457194" cy="24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43"/>
          </a:p>
        </p:txBody>
      </p:sp>
      <p:sp>
        <p:nvSpPr>
          <p:cNvPr id="31" name="右矢印 30"/>
          <p:cNvSpPr/>
          <p:nvPr/>
        </p:nvSpPr>
        <p:spPr>
          <a:xfrm>
            <a:off x="5712350" y="6198449"/>
            <a:ext cx="457194" cy="244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43"/>
          </a:p>
        </p:txBody>
      </p:sp>
      <p:sp>
        <p:nvSpPr>
          <p:cNvPr id="2" name="スライド番号プレースホルダー 1"/>
          <p:cNvSpPr>
            <a:spLocks noGrp="1"/>
          </p:cNvSpPr>
          <p:nvPr>
            <p:ph type="sldNum" sz="quarter" idx="12"/>
          </p:nvPr>
        </p:nvSpPr>
        <p:spPr>
          <a:xfrm>
            <a:off x="9448800" y="6409822"/>
            <a:ext cx="2743200" cy="365125"/>
          </a:xfrm>
        </p:spPr>
        <p:txBody>
          <a:bodyPr/>
          <a:lstStyle/>
          <a:p>
            <a:fld id="{7E62E580-EE82-4BD1-99DD-0CE16D2B67EA}" type="slidenum">
              <a:rPr lang="ja-JP" altLang="en-US" smtClean="0">
                <a:solidFill>
                  <a:prstClr val="black">
                    <a:lumMod val="50000"/>
                    <a:lumOff val="50000"/>
                  </a:prstClr>
                </a:solidFill>
              </a:rPr>
              <a:pPr/>
              <a:t>18</a:t>
            </a:fld>
            <a:endParaRPr lang="ja-JP" altLang="en-US">
              <a:solidFill>
                <a:prstClr val="black">
                  <a:lumMod val="50000"/>
                  <a:lumOff val="50000"/>
                </a:prstClr>
              </a:solidFill>
            </a:endParaRPr>
          </a:p>
        </p:txBody>
      </p:sp>
      <p:sp>
        <p:nvSpPr>
          <p:cNvPr id="36" name="テキスト ボックス 35"/>
          <p:cNvSpPr txBox="1"/>
          <p:nvPr/>
        </p:nvSpPr>
        <p:spPr>
          <a:xfrm>
            <a:off x="0" y="0"/>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2800" b="1" dirty="0">
              <a:latin typeface="UD デジタル 教科書体 NK-R" panose="02020400000000000000" pitchFamily="18" charset="-128"/>
              <a:ea typeface="UD デジタル 教科書体 NK-R" panose="02020400000000000000" pitchFamily="18" charset="-128"/>
            </a:endParaRPr>
          </a:p>
        </p:txBody>
      </p:sp>
      <p:graphicFrame>
        <p:nvGraphicFramePr>
          <p:cNvPr id="11" name="オブジェクト 10">
            <a:extLst>
              <a:ext uri="{FF2B5EF4-FFF2-40B4-BE49-F238E27FC236}">
                <a16:creationId xmlns:a16="http://schemas.microsoft.com/office/drawing/2014/main" id="{A1FBD600-0D47-4522-9139-D120A1826F56}"/>
              </a:ext>
            </a:extLst>
          </p:cNvPr>
          <p:cNvGraphicFramePr>
            <a:graphicFrameLocks noChangeAspect="1"/>
          </p:cNvGraphicFramePr>
          <p:nvPr>
            <p:extLst>
              <p:ext uri="{D42A27DB-BD31-4B8C-83A1-F6EECF244321}">
                <p14:modId xmlns:p14="http://schemas.microsoft.com/office/powerpoint/2010/main" val="949305868"/>
              </p:ext>
            </p:extLst>
          </p:nvPr>
        </p:nvGraphicFramePr>
        <p:xfrm>
          <a:off x="2840175" y="935038"/>
          <a:ext cx="8643938" cy="1477962"/>
        </p:xfrm>
        <a:graphic>
          <a:graphicData uri="http://schemas.openxmlformats.org/presentationml/2006/ole">
            <mc:AlternateContent xmlns:mc="http://schemas.openxmlformats.org/markup-compatibility/2006">
              <mc:Choice xmlns:v="urn:schemas-microsoft-com:vml" Requires="v">
                <p:oleObj spid="_x0000_s33020" name="Document" r:id="rId4" imgW="8722720" imgH="1502271" progId="Word.Document.8">
                  <p:embed/>
                </p:oleObj>
              </mc:Choice>
              <mc:Fallback>
                <p:oleObj name="Document" r:id="rId4" imgW="8722720" imgH="1502271" progId="Word.Document.8">
                  <p:embed/>
                  <p:pic>
                    <p:nvPicPr>
                      <p:cNvPr id="0" name=""/>
                      <p:cNvPicPr/>
                      <p:nvPr/>
                    </p:nvPicPr>
                    <p:blipFill>
                      <a:blip r:embed="rId5"/>
                      <a:stretch>
                        <a:fillRect/>
                      </a:stretch>
                    </p:blipFill>
                    <p:spPr>
                      <a:xfrm>
                        <a:off x="2840175" y="935038"/>
                        <a:ext cx="8643938" cy="1477962"/>
                      </a:xfrm>
                      <a:prstGeom prst="rect">
                        <a:avLst/>
                      </a:prstGeom>
                    </p:spPr>
                  </p:pic>
                </p:oleObj>
              </mc:Fallback>
            </mc:AlternateContent>
          </a:graphicData>
        </a:graphic>
      </p:graphicFrame>
      <p:graphicFrame>
        <p:nvGraphicFramePr>
          <p:cNvPr id="14" name="オブジェクト 13">
            <a:extLst>
              <a:ext uri="{FF2B5EF4-FFF2-40B4-BE49-F238E27FC236}">
                <a16:creationId xmlns:a16="http://schemas.microsoft.com/office/drawing/2014/main" id="{C8FB9266-42BD-4F4B-A82C-9F7FD5171D8D}"/>
              </a:ext>
            </a:extLst>
          </p:cNvPr>
          <p:cNvGraphicFramePr>
            <a:graphicFrameLocks noChangeAspect="1"/>
          </p:cNvGraphicFramePr>
          <p:nvPr>
            <p:extLst>
              <p:ext uri="{D42A27DB-BD31-4B8C-83A1-F6EECF244321}">
                <p14:modId xmlns:p14="http://schemas.microsoft.com/office/powerpoint/2010/main" val="222365099"/>
              </p:ext>
            </p:extLst>
          </p:nvPr>
        </p:nvGraphicFramePr>
        <p:xfrm>
          <a:off x="3810000" y="2298700"/>
          <a:ext cx="4521200" cy="1028700"/>
        </p:xfrm>
        <a:graphic>
          <a:graphicData uri="http://schemas.openxmlformats.org/presentationml/2006/ole">
            <mc:AlternateContent xmlns:mc="http://schemas.openxmlformats.org/markup-compatibility/2006">
              <mc:Choice xmlns:v="urn:schemas-microsoft-com:vml" Requires="v">
                <p:oleObj spid="_x0000_s33021" name="Document" r:id="rId6" imgW="4662937" imgH="1070341" progId="Word.Document.8">
                  <p:embed/>
                </p:oleObj>
              </mc:Choice>
              <mc:Fallback>
                <p:oleObj name="Document" r:id="rId6" imgW="4662937" imgH="1070341" progId="Word.Document.8">
                  <p:embed/>
                  <p:pic>
                    <p:nvPicPr>
                      <p:cNvPr id="0" name=""/>
                      <p:cNvPicPr/>
                      <p:nvPr/>
                    </p:nvPicPr>
                    <p:blipFill>
                      <a:blip r:embed="rId7"/>
                      <a:stretch>
                        <a:fillRect/>
                      </a:stretch>
                    </p:blipFill>
                    <p:spPr>
                      <a:xfrm>
                        <a:off x="3810000" y="2298700"/>
                        <a:ext cx="4521200" cy="1028700"/>
                      </a:xfrm>
                      <a:prstGeom prst="rect">
                        <a:avLst/>
                      </a:prstGeom>
                    </p:spPr>
                  </p:pic>
                </p:oleObj>
              </mc:Fallback>
            </mc:AlternateContent>
          </a:graphicData>
        </a:graphic>
      </p:graphicFrame>
      <p:graphicFrame>
        <p:nvGraphicFramePr>
          <p:cNvPr id="15" name="オブジェクト 14">
            <a:extLst>
              <a:ext uri="{FF2B5EF4-FFF2-40B4-BE49-F238E27FC236}">
                <a16:creationId xmlns:a16="http://schemas.microsoft.com/office/drawing/2014/main" id="{4FE7E2A4-243A-4AC9-8288-0DDDBF70F91C}"/>
              </a:ext>
            </a:extLst>
          </p:cNvPr>
          <p:cNvGraphicFramePr>
            <a:graphicFrameLocks noChangeAspect="1"/>
          </p:cNvGraphicFramePr>
          <p:nvPr>
            <p:extLst>
              <p:ext uri="{D42A27DB-BD31-4B8C-83A1-F6EECF244321}">
                <p14:modId xmlns:p14="http://schemas.microsoft.com/office/powerpoint/2010/main" val="448346159"/>
              </p:ext>
            </p:extLst>
          </p:nvPr>
        </p:nvGraphicFramePr>
        <p:xfrm>
          <a:off x="3486816" y="3212990"/>
          <a:ext cx="3228975" cy="1011237"/>
        </p:xfrm>
        <a:graphic>
          <a:graphicData uri="http://schemas.openxmlformats.org/presentationml/2006/ole">
            <mc:AlternateContent xmlns:mc="http://schemas.openxmlformats.org/markup-compatibility/2006">
              <mc:Choice xmlns:v="urn:schemas-microsoft-com:vml" Requires="v">
                <p:oleObj spid="_x0000_s33022" name="Document" r:id="rId8" imgW="3229504" imgH="1010823" progId="Word.Document.8">
                  <p:embed/>
                </p:oleObj>
              </mc:Choice>
              <mc:Fallback>
                <p:oleObj name="Document" r:id="rId8" imgW="3229504" imgH="1010823" progId="Word.Document.8">
                  <p:embed/>
                  <p:pic>
                    <p:nvPicPr>
                      <p:cNvPr id="0" name=""/>
                      <p:cNvPicPr/>
                      <p:nvPr/>
                    </p:nvPicPr>
                    <p:blipFill>
                      <a:blip r:embed="rId9"/>
                      <a:stretch>
                        <a:fillRect/>
                      </a:stretch>
                    </p:blipFill>
                    <p:spPr>
                      <a:xfrm>
                        <a:off x="3486816" y="3212990"/>
                        <a:ext cx="3228975" cy="1011237"/>
                      </a:xfrm>
                      <a:prstGeom prst="rect">
                        <a:avLst/>
                      </a:prstGeom>
                    </p:spPr>
                  </p:pic>
                </p:oleObj>
              </mc:Fallback>
            </mc:AlternateContent>
          </a:graphicData>
        </a:graphic>
      </p:graphicFrame>
      <p:graphicFrame>
        <p:nvGraphicFramePr>
          <p:cNvPr id="17" name="オブジェクト 16">
            <a:extLst>
              <a:ext uri="{FF2B5EF4-FFF2-40B4-BE49-F238E27FC236}">
                <a16:creationId xmlns:a16="http://schemas.microsoft.com/office/drawing/2014/main" id="{794B3EA6-1FEB-425E-AF32-F20CEE08334C}"/>
              </a:ext>
            </a:extLst>
          </p:cNvPr>
          <p:cNvGraphicFramePr>
            <a:graphicFrameLocks noChangeAspect="1"/>
          </p:cNvGraphicFramePr>
          <p:nvPr>
            <p:extLst>
              <p:ext uri="{D42A27DB-BD31-4B8C-83A1-F6EECF244321}">
                <p14:modId xmlns:p14="http://schemas.microsoft.com/office/powerpoint/2010/main" val="967496673"/>
              </p:ext>
            </p:extLst>
          </p:nvPr>
        </p:nvGraphicFramePr>
        <p:xfrm>
          <a:off x="6369050" y="3200400"/>
          <a:ext cx="2763838" cy="669925"/>
        </p:xfrm>
        <a:graphic>
          <a:graphicData uri="http://schemas.openxmlformats.org/presentationml/2006/ole">
            <mc:AlternateContent xmlns:mc="http://schemas.openxmlformats.org/markup-compatibility/2006">
              <mc:Choice xmlns:v="urn:schemas-microsoft-com:vml" Requires="v">
                <p:oleObj spid="_x0000_s33023" name="Document" r:id="rId10" imgW="2829369" imgH="689704" progId="Word.Document.8">
                  <p:embed/>
                </p:oleObj>
              </mc:Choice>
              <mc:Fallback>
                <p:oleObj name="Document" r:id="rId10" imgW="2829369" imgH="689704" progId="Word.Document.8">
                  <p:embed/>
                  <p:pic>
                    <p:nvPicPr>
                      <p:cNvPr id="0" name=""/>
                      <p:cNvPicPr/>
                      <p:nvPr/>
                    </p:nvPicPr>
                    <p:blipFill>
                      <a:blip r:embed="rId11"/>
                      <a:stretch>
                        <a:fillRect/>
                      </a:stretch>
                    </p:blipFill>
                    <p:spPr>
                      <a:xfrm>
                        <a:off x="6369050" y="3200400"/>
                        <a:ext cx="2763838" cy="669925"/>
                      </a:xfrm>
                      <a:prstGeom prst="rect">
                        <a:avLst/>
                      </a:prstGeom>
                    </p:spPr>
                  </p:pic>
                </p:oleObj>
              </mc:Fallback>
            </mc:AlternateContent>
          </a:graphicData>
        </a:graphic>
      </p:graphicFrame>
      <p:graphicFrame>
        <p:nvGraphicFramePr>
          <p:cNvPr id="18" name="オブジェクト 17">
            <a:extLst>
              <a:ext uri="{FF2B5EF4-FFF2-40B4-BE49-F238E27FC236}">
                <a16:creationId xmlns:a16="http://schemas.microsoft.com/office/drawing/2014/main" id="{3FF7A032-7F78-4DDE-8B54-68DA821B93C3}"/>
              </a:ext>
            </a:extLst>
          </p:cNvPr>
          <p:cNvGraphicFramePr>
            <a:graphicFrameLocks noChangeAspect="1"/>
          </p:cNvGraphicFramePr>
          <p:nvPr>
            <p:extLst>
              <p:ext uri="{D42A27DB-BD31-4B8C-83A1-F6EECF244321}">
                <p14:modId xmlns:p14="http://schemas.microsoft.com/office/powerpoint/2010/main" val="4000588214"/>
              </p:ext>
            </p:extLst>
          </p:nvPr>
        </p:nvGraphicFramePr>
        <p:xfrm>
          <a:off x="3513174" y="3750013"/>
          <a:ext cx="2003425" cy="1111250"/>
        </p:xfrm>
        <a:graphic>
          <a:graphicData uri="http://schemas.openxmlformats.org/presentationml/2006/ole">
            <mc:AlternateContent xmlns:mc="http://schemas.openxmlformats.org/markup-compatibility/2006">
              <mc:Choice xmlns:v="urn:schemas-microsoft-com:vml" Requires="v">
                <p:oleObj spid="_x0000_s33024" name="Document" r:id="rId12" imgW="2003912" imgH="1111150" progId="Word.Document.8">
                  <p:embed/>
                </p:oleObj>
              </mc:Choice>
              <mc:Fallback>
                <p:oleObj name="Document" r:id="rId12" imgW="2003912" imgH="1111150" progId="Word.Document.8">
                  <p:embed/>
                  <p:pic>
                    <p:nvPicPr>
                      <p:cNvPr id="0" name=""/>
                      <p:cNvPicPr/>
                      <p:nvPr/>
                    </p:nvPicPr>
                    <p:blipFill>
                      <a:blip r:embed="rId13"/>
                      <a:stretch>
                        <a:fillRect/>
                      </a:stretch>
                    </p:blipFill>
                    <p:spPr>
                      <a:xfrm>
                        <a:off x="3513174" y="3750013"/>
                        <a:ext cx="2003425" cy="1111250"/>
                      </a:xfrm>
                      <a:prstGeom prst="rect">
                        <a:avLst/>
                      </a:prstGeom>
                    </p:spPr>
                  </p:pic>
                </p:oleObj>
              </mc:Fallback>
            </mc:AlternateContent>
          </a:graphicData>
        </a:graphic>
      </p:graphicFrame>
      <p:graphicFrame>
        <p:nvGraphicFramePr>
          <p:cNvPr id="20" name="オブジェクト 19">
            <a:extLst>
              <a:ext uri="{FF2B5EF4-FFF2-40B4-BE49-F238E27FC236}">
                <a16:creationId xmlns:a16="http://schemas.microsoft.com/office/drawing/2014/main" id="{BD7ED2CD-C4F9-4E96-BCE1-FF010C9E2489}"/>
              </a:ext>
            </a:extLst>
          </p:cNvPr>
          <p:cNvGraphicFramePr>
            <a:graphicFrameLocks noChangeAspect="1"/>
          </p:cNvGraphicFramePr>
          <p:nvPr>
            <p:extLst>
              <p:ext uri="{D42A27DB-BD31-4B8C-83A1-F6EECF244321}">
                <p14:modId xmlns:p14="http://schemas.microsoft.com/office/powerpoint/2010/main" val="3731113243"/>
              </p:ext>
            </p:extLst>
          </p:nvPr>
        </p:nvGraphicFramePr>
        <p:xfrm>
          <a:off x="6369050" y="3709988"/>
          <a:ext cx="2817813" cy="936625"/>
        </p:xfrm>
        <a:graphic>
          <a:graphicData uri="http://schemas.openxmlformats.org/presentationml/2006/ole">
            <mc:AlternateContent xmlns:mc="http://schemas.openxmlformats.org/markup-compatibility/2006">
              <mc:Choice xmlns:v="urn:schemas-microsoft-com:vml" Requires="v">
                <p:oleObj spid="_x0000_s33025" name="Document" r:id="rId14" imgW="2847361" imgH="949692" progId="Word.Document.8">
                  <p:embed/>
                </p:oleObj>
              </mc:Choice>
              <mc:Fallback>
                <p:oleObj name="Document" r:id="rId14" imgW="2847361" imgH="949692" progId="Word.Document.8">
                  <p:embed/>
                  <p:pic>
                    <p:nvPicPr>
                      <p:cNvPr id="0" name=""/>
                      <p:cNvPicPr/>
                      <p:nvPr/>
                    </p:nvPicPr>
                    <p:blipFill>
                      <a:blip r:embed="rId15"/>
                      <a:stretch>
                        <a:fillRect/>
                      </a:stretch>
                    </p:blipFill>
                    <p:spPr>
                      <a:xfrm>
                        <a:off x="6369050" y="3709988"/>
                        <a:ext cx="2817813" cy="93662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720679193"/>
              </p:ext>
            </p:extLst>
          </p:nvPr>
        </p:nvGraphicFramePr>
        <p:xfrm>
          <a:off x="1989507" y="5318505"/>
          <a:ext cx="4891087" cy="900113"/>
        </p:xfrm>
        <a:graphic>
          <a:graphicData uri="http://schemas.openxmlformats.org/presentationml/2006/ole">
            <mc:AlternateContent xmlns:mc="http://schemas.openxmlformats.org/markup-compatibility/2006">
              <mc:Choice xmlns:v="urn:schemas-microsoft-com:vml" Requires="v">
                <p:oleObj spid="_x0000_s33026" name="Document" r:id="rId16" imgW="4986950" imgH="911305" progId="Word.Document.8">
                  <p:embed/>
                </p:oleObj>
              </mc:Choice>
              <mc:Fallback>
                <p:oleObj name="Document" r:id="rId16" imgW="4986950" imgH="911305" progId="Word.Document.8">
                  <p:embed/>
                  <p:pic>
                    <p:nvPicPr>
                      <p:cNvPr id="0" name=""/>
                      <p:cNvPicPr/>
                      <p:nvPr/>
                    </p:nvPicPr>
                    <p:blipFill>
                      <a:blip r:embed="rId17"/>
                      <a:stretch>
                        <a:fillRect/>
                      </a:stretch>
                    </p:blipFill>
                    <p:spPr>
                      <a:xfrm>
                        <a:off x="1989507" y="5318505"/>
                        <a:ext cx="4891087" cy="900113"/>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4055390497"/>
              </p:ext>
            </p:extLst>
          </p:nvPr>
        </p:nvGraphicFramePr>
        <p:xfrm>
          <a:off x="1387141" y="5918043"/>
          <a:ext cx="4741862" cy="1296987"/>
        </p:xfrm>
        <a:graphic>
          <a:graphicData uri="http://schemas.openxmlformats.org/presentationml/2006/ole">
            <mc:AlternateContent xmlns:mc="http://schemas.openxmlformats.org/markup-compatibility/2006">
              <mc:Choice xmlns:v="urn:schemas-microsoft-com:vml" Requires="v">
                <p:oleObj spid="_x0000_s33027" name="Document" r:id="rId18" imgW="4742134" imgH="1296454" progId="Word.Document.8">
                  <p:embed/>
                </p:oleObj>
              </mc:Choice>
              <mc:Fallback>
                <p:oleObj name="Document" r:id="rId18" imgW="4742134" imgH="1296454" progId="Word.Document.8">
                  <p:embed/>
                  <p:pic>
                    <p:nvPicPr>
                      <p:cNvPr id="0" name=""/>
                      <p:cNvPicPr/>
                      <p:nvPr/>
                    </p:nvPicPr>
                    <p:blipFill>
                      <a:blip r:embed="rId19"/>
                      <a:stretch>
                        <a:fillRect/>
                      </a:stretch>
                    </p:blipFill>
                    <p:spPr>
                      <a:xfrm>
                        <a:off x="1387141" y="5918043"/>
                        <a:ext cx="4741862" cy="1296987"/>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1895093185"/>
              </p:ext>
            </p:extLst>
          </p:nvPr>
        </p:nvGraphicFramePr>
        <p:xfrm>
          <a:off x="6333941" y="5317233"/>
          <a:ext cx="2981325" cy="984250"/>
        </p:xfrm>
        <a:graphic>
          <a:graphicData uri="http://schemas.openxmlformats.org/presentationml/2006/ole">
            <mc:AlternateContent xmlns:mc="http://schemas.openxmlformats.org/markup-compatibility/2006">
              <mc:Choice xmlns:v="urn:schemas-microsoft-com:vml" Requires="v">
                <p:oleObj spid="_x0000_s33028" name="Document" r:id="rId20" imgW="2981695" imgH="983791" progId="Word.Document.8">
                  <p:embed/>
                </p:oleObj>
              </mc:Choice>
              <mc:Fallback>
                <p:oleObj name="Document" r:id="rId20" imgW="2981695" imgH="983791" progId="Word.Document.8">
                  <p:embed/>
                  <p:pic>
                    <p:nvPicPr>
                      <p:cNvPr id="0" name=""/>
                      <p:cNvPicPr/>
                      <p:nvPr/>
                    </p:nvPicPr>
                    <p:blipFill>
                      <a:blip r:embed="rId21"/>
                      <a:stretch>
                        <a:fillRect/>
                      </a:stretch>
                    </p:blipFill>
                    <p:spPr>
                      <a:xfrm>
                        <a:off x="6333941" y="5317233"/>
                        <a:ext cx="2981325" cy="984250"/>
                      </a:xfrm>
                      <a:prstGeom prst="rect">
                        <a:avLst/>
                      </a:prstGeom>
                    </p:spPr>
                  </p:pic>
                </p:oleObj>
              </mc:Fallback>
            </mc:AlternateContent>
          </a:graphicData>
        </a:graphic>
      </p:graphicFrame>
      <p:graphicFrame>
        <p:nvGraphicFramePr>
          <p:cNvPr id="21" name="オブジェクト 20"/>
          <p:cNvGraphicFramePr>
            <a:graphicFrameLocks noChangeAspect="1"/>
          </p:cNvGraphicFramePr>
          <p:nvPr>
            <p:extLst>
              <p:ext uri="{D42A27DB-BD31-4B8C-83A1-F6EECF244321}">
                <p14:modId xmlns:p14="http://schemas.microsoft.com/office/powerpoint/2010/main" val="1133788222"/>
              </p:ext>
            </p:extLst>
          </p:nvPr>
        </p:nvGraphicFramePr>
        <p:xfrm>
          <a:off x="6365427" y="5931351"/>
          <a:ext cx="3354387" cy="1266825"/>
        </p:xfrm>
        <a:graphic>
          <a:graphicData uri="http://schemas.openxmlformats.org/presentationml/2006/ole">
            <mc:AlternateContent xmlns:mc="http://schemas.openxmlformats.org/markup-compatibility/2006">
              <mc:Choice xmlns:v="urn:schemas-microsoft-com:vml" Requires="v">
                <p:oleObj spid="_x0000_s33029" name="Document" r:id="rId22" imgW="3343571" imgH="1265417" progId="Word.Document.8">
                  <p:embed/>
                </p:oleObj>
              </mc:Choice>
              <mc:Fallback>
                <p:oleObj name="Document" r:id="rId22" imgW="3343571" imgH="1265417" progId="Word.Document.8">
                  <p:embed/>
                  <p:pic>
                    <p:nvPicPr>
                      <p:cNvPr id="0" name=""/>
                      <p:cNvPicPr/>
                      <p:nvPr/>
                    </p:nvPicPr>
                    <p:blipFill>
                      <a:blip r:embed="rId23"/>
                      <a:stretch>
                        <a:fillRect/>
                      </a:stretch>
                    </p:blipFill>
                    <p:spPr>
                      <a:xfrm>
                        <a:off x="6365427" y="5931351"/>
                        <a:ext cx="3354387" cy="1266825"/>
                      </a:xfrm>
                      <a:prstGeom prst="rect">
                        <a:avLst/>
                      </a:prstGeom>
                    </p:spPr>
                  </p:pic>
                </p:oleObj>
              </mc:Fallback>
            </mc:AlternateContent>
          </a:graphicData>
        </a:graphic>
      </p:graphicFrame>
      <p:pic>
        <p:nvPicPr>
          <p:cNvPr id="24" name="図 23"/>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063211" y="2295876"/>
            <a:ext cx="2516114" cy="2516114"/>
          </a:xfrm>
          <a:prstGeom prst="rect">
            <a:avLst/>
          </a:prstGeom>
        </p:spPr>
      </p:pic>
      <p:pic>
        <p:nvPicPr>
          <p:cNvPr id="25" name="図 2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479663" y="4607202"/>
            <a:ext cx="1802620" cy="1802620"/>
          </a:xfrm>
          <a:prstGeom prst="rect">
            <a:avLst/>
          </a:prstGeom>
        </p:spPr>
      </p:pic>
      <p:graphicFrame>
        <p:nvGraphicFramePr>
          <p:cNvPr id="28" name="オブジェクト 27">
            <a:extLst>
              <a:ext uri="{FF2B5EF4-FFF2-40B4-BE49-F238E27FC236}">
                <a16:creationId xmlns:a16="http://schemas.microsoft.com/office/drawing/2014/main" id="{E228FF42-B419-4870-A0A8-CEAEE66F4CD8}"/>
              </a:ext>
            </a:extLst>
          </p:cNvPr>
          <p:cNvGraphicFramePr>
            <a:graphicFrameLocks noChangeAspect="1"/>
          </p:cNvGraphicFramePr>
          <p:nvPr>
            <p:extLst>
              <p:ext uri="{D42A27DB-BD31-4B8C-83A1-F6EECF244321}">
                <p14:modId xmlns:p14="http://schemas.microsoft.com/office/powerpoint/2010/main" val="2581694246"/>
              </p:ext>
            </p:extLst>
          </p:nvPr>
        </p:nvGraphicFramePr>
        <p:xfrm>
          <a:off x="128588" y="9525"/>
          <a:ext cx="10923587" cy="1690688"/>
        </p:xfrm>
        <a:graphic>
          <a:graphicData uri="http://schemas.openxmlformats.org/presentationml/2006/ole">
            <mc:AlternateContent xmlns:mc="http://schemas.openxmlformats.org/markup-compatibility/2006">
              <mc:Choice xmlns:v="urn:schemas-microsoft-com:vml" Requires="v">
                <p:oleObj spid="_x0000_s33030" name="Document" r:id="rId26" imgW="12052258" imgH="1837911" progId="Word.Document.8">
                  <p:embed/>
                </p:oleObj>
              </mc:Choice>
              <mc:Fallback>
                <p:oleObj name="Document" r:id="rId26" imgW="12052258" imgH="1837911" progId="Word.Document.8">
                  <p:embed/>
                  <p:pic>
                    <p:nvPicPr>
                      <p:cNvPr id="4" name="オブジェクト 3">
                        <a:extLst>
                          <a:ext uri="{FF2B5EF4-FFF2-40B4-BE49-F238E27FC236}">
                            <a16:creationId xmlns:a16="http://schemas.microsoft.com/office/drawing/2014/main" id="{E228FF42-B419-4870-A0A8-CEAEE66F4CD8}"/>
                          </a:ext>
                        </a:extLst>
                      </p:cNvPr>
                      <p:cNvPicPr/>
                      <p:nvPr/>
                    </p:nvPicPr>
                    <p:blipFill>
                      <a:blip r:embed="rId27"/>
                      <a:stretch>
                        <a:fillRect/>
                      </a:stretch>
                    </p:blipFill>
                    <p:spPr>
                      <a:xfrm>
                        <a:off x="128588" y="9525"/>
                        <a:ext cx="10923587" cy="1690688"/>
                      </a:xfrm>
                      <a:prstGeom prst="rect">
                        <a:avLst/>
                      </a:prstGeom>
                    </p:spPr>
                  </p:pic>
                </p:oleObj>
              </mc:Fallback>
            </mc:AlternateContent>
          </a:graphicData>
        </a:graphic>
      </p:graphicFrame>
      <p:sp>
        <p:nvSpPr>
          <p:cNvPr id="29" name="コンテンツ プレースホルダー 2"/>
          <p:cNvSpPr>
            <a:spLocks noGrp="1"/>
          </p:cNvSpPr>
          <p:nvPr>
            <p:ph idx="4294967295"/>
          </p:nvPr>
        </p:nvSpPr>
        <p:spPr>
          <a:xfrm>
            <a:off x="3621409" y="4580981"/>
            <a:ext cx="4949182" cy="500909"/>
          </a:xfrm>
          <a:solidFill>
            <a:schemeClr val="accent1"/>
          </a:solidFill>
          <a:ln>
            <a:solidFill>
              <a:schemeClr val="accent1"/>
            </a:solidFill>
            <a:miter lim="800000"/>
            <a:headEnd/>
            <a:tailEnd/>
          </a:ln>
        </p:spPr>
        <p:txBody>
          <a:bodyPr anchor="ctr">
            <a:normAutofit/>
          </a:bodyPr>
          <a:lstStyle/>
          <a:p>
            <a:pPr marL="0" indent="0">
              <a:buNone/>
            </a:pPr>
            <a:r>
              <a:rPr lang="ja-JP" altLang="en-US" sz="1785" b="1" dirty="0">
                <a:solidFill>
                  <a:schemeClr val="bg1"/>
                </a:solidFill>
                <a:latin typeface="UD デジタル 教科書体 NK-R" panose="02020400000000000000" pitchFamily="18" charset="-128"/>
                <a:ea typeface="UD デジタル 教科書体 NK-R" panose="02020400000000000000" pitchFamily="18" charset="-128"/>
                <a:cs typeface="メイリオ" pitchFamily="50" charset="-128"/>
              </a:rPr>
              <a:t> </a:t>
            </a:r>
            <a:endParaRPr lang="en-US" altLang="ja-JP" sz="1785" b="1" dirty="0">
              <a:solidFill>
                <a:schemeClr val="bg1"/>
              </a:solidFill>
              <a:latin typeface="UD デジタル 教科書体 NK-R" panose="02020400000000000000" pitchFamily="18" charset="-128"/>
              <a:ea typeface="UD デジタル 教科書体 NK-R" panose="02020400000000000000" pitchFamily="18" charset="-128"/>
              <a:cs typeface="メイリオ" pitchFamily="50" charset="-128"/>
            </a:endParaRPr>
          </a:p>
        </p:txBody>
      </p:sp>
      <p:graphicFrame>
        <p:nvGraphicFramePr>
          <p:cNvPr id="3" name="オブジェクト 2">
            <a:extLst>
              <a:ext uri="{FF2B5EF4-FFF2-40B4-BE49-F238E27FC236}">
                <a16:creationId xmlns:a16="http://schemas.microsoft.com/office/drawing/2014/main" id="{4EBF5CB1-BCE2-4227-A2FE-F71E6D4AB36A}"/>
              </a:ext>
            </a:extLst>
          </p:cNvPr>
          <p:cNvGraphicFramePr>
            <a:graphicFrameLocks noChangeAspect="1"/>
          </p:cNvGraphicFramePr>
          <p:nvPr>
            <p:extLst>
              <p:ext uri="{D42A27DB-BD31-4B8C-83A1-F6EECF244321}">
                <p14:modId xmlns:p14="http://schemas.microsoft.com/office/powerpoint/2010/main" val="2075922724"/>
              </p:ext>
            </p:extLst>
          </p:nvPr>
        </p:nvGraphicFramePr>
        <p:xfrm>
          <a:off x="3795628" y="4477452"/>
          <a:ext cx="3619500" cy="876300"/>
        </p:xfrm>
        <a:graphic>
          <a:graphicData uri="http://schemas.openxmlformats.org/presentationml/2006/ole">
            <mc:AlternateContent xmlns:mc="http://schemas.openxmlformats.org/markup-compatibility/2006">
              <mc:Choice xmlns:v="urn:schemas-microsoft-com:vml" Requires="v">
                <p:oleObj spid="_x0000_s33031" name="Document" r:id="rId28" imgW="3623350" imgH="890388" progId="Word.Document.8">
                  <p:embed/>
                </p:oleObj>
              </mc:Choice>
              <mc:Fallback>
                <p:oleObj name="Document" r:id="rId28" imgW="3623350" imgH="890388" progId="Word.Document.8">
                  <p:embed/>
                  <p:pic>
                    <p:nvPicPr>
                      <p:cNvPr id="0" name=""/>
                      <p:cNvPicPr/>
                      <p:nvPr/>
                    </p:nvPicPr>
                    <p:blipFill>
                      <a:blip r:embed="rId29"/>
                      <a:stretch>
                        <a:fillRect/>
                      </a:stretch>
                    </p:blipFill>
                    <p:spPr>
                      <a:xfrm>
                        <a:off x="3795628" y="4477452"/>
                        <a:ext cx="3619500" cy="876300"/>
                      </a:xfrm>
                      <a:prstGeom prst="rect">
                        <a:avLst/>
                      </a:prstGeom>
                    </p:spPr>
                  </p:pic>
                </p:oleObj>
              </mc:Fallback>
            </mc:AlternateContent>
          </a:graphicData>
        </a:graphic>
      </p:graphicFrame>
    </p:spTree>
    <p:extLst>
      <p:ext uri="{BB962C8B-B14F-4D97-AF65-F5344CB8AC3E}">
        <p14:creationId xmlns:p14="http://schemas.microsoft.com/office/powerpoint/2010/main" val="2584374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楕円 23"/>
          <p:cNvSpPr/>
          <p:nvPr/>
        </p:nvSpPr>
        <p:spPr>
          <a:xfrm>
            <a:off x="2464136" y="2296760"/>
            <a:ext cx="4614535" cy="537889"/>
          </a:xfrm>
          <a:prstGeom prst="ellips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43"/>
          </a:p>
        </p:txBody>
      </p:sp>
      <p:sp>
        <p:nvSpPr>
          <p:cNvPr id="8" name="テキスト ボックス 7"/>
          <p:cNvSpPr txBox="1"/>
          <p:nvPr/>
        </p:nvSpPr>
        <p:spPr>
          <a:xfrm>
            <a:off x="2664353" y="2398152"/>
            <a:ext cx="4528912" cy="444096"/>
          </a:xfrm>
          <a:prstGeom prst="rect">
            <a:avLst/>
          </a:prstGeom>
          <a:noFill/>
        </p:spPr>
        <p:txBody>
          <a:bodyPr wrap="square" rtlCol="0">
            <a:spAutoFit/>
          </a:bodyPr>
          <a:lstStyle/>
          <a:p>
            <a:r>
              <a:rPr lang="ja-JP" altLang="en-US" sz="2286" b="1" dirty="0">
                <a:latin typeface="UD デジタル 教科書体 NK-R" panose="02020400000000000000" pitchFamily="18" charset="-128"/>
                <a:ea typeface="UD デジタル 教科書体 NK-R" panose="02020400000000000000" pitchFamily="18" charset="-128"/>
              </a:rPr>
              <a:t>こんなイメージはありませんか？</a:t>
            </a:r>
            <a:endParaRPr lang="en-US" altLang="ja-JP" sz="2286" b="1" dirty="0">
              <a:latin typeface="UD デジタル 教科書体 NK-R" panose="02020400000000000000" pitchFamily="18" charset="-128"/>
              <a:ea typeface="UD デジタル 教科書体 NK-R" panose="02020400000000000000" pitchFamily="18" charset="-128"/>
            </a:endParaRPr>
          </a:p>
        </p:txBody>
      </p:sp>
      <p:grpSp>
        <p:nvGrpSpPr>
          <p:cNvPr id="2" name="グループ化 1"/>
          <p:cNvGrpSpPr/>
          <p:nvPr/>
        </p:nvGrpSpPr>
        <p:grpSpPr>
          <a:xfrm>
            <a:off x="2105598" y="3397125"/>
            <a:ext cx="3990402" cy="2117502"/>
            <a:chOff x="240923" y="5367435"/>
            <a:chExt cx="6284883" cy="3335065"/>
          </a:xfrm>
        </p:grpSpPr>
        <p:sp>
          <p:nvSpPr>
            <p:cNvPr id="27" name="角丸四角形 26"/>
            <p:cNvSpPr/>
            <p:nvPr/>
          </p:nvSpPr>
          <p:spPr>
            <a:xfrm>
              <a:off x="1743098" y="5367435"/>
              <a:ext cx="4782708" cy="3335065"/>
            </a:xfrm>
            <a:prstGeom prst="roundRect">
              <a:avLst/>
            </a:prstGeom>
            <a:noFill/>
            <a:ln w="3810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43"/>
            </a:p>
          </p:txBody>
        </p:sp>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40923" y="6650261"/>
              <a:ext cx="1557247" cy="1832056"/>
            </a:xfrm>
            <a:prstGeom prst="rect">
              <a:avLst/>
            </a:prstGeom>
          </p:spPr>
        </p:pic>
      </p:grpSp>
      <p:grpSp>
        <p:nvGrpSpPr>
          <p:cNvPr id="4" name="グループ化 3"/>
          <p:cNvGrpSpPr/>
          <p:nvPr/>
        </p:nvGrpSpPr>
        <p:grpSpPr>
          <a:xfrm>
            <a:off x="6657822" y="3464325"/>
            <a:ext cx="3863038" cy="1900293"/>
            <a:chOff x="7697281" y="5395457"/>
            <a:chExt cx="6084291" cy="2992959"/>
          </a:xfrm>
        </p:grpSpPr>
        <p:sp>
          <p:nvSpPr>
            <p:cNvPr id="37" name="角丸四角形 36"/>
            <p:cNvSpPr/>
            <p:nvPr/>
          </p:nvSpPr>
          <p:spPr>
            <a:xfrm>
              <a:off x="7697281" y="5395457"/>
              <a:ext cx="5092213" cy="299295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43"/>
            </a:p>
          </p:txBody>
        </p:sp>
        <p:pic>
          <p:nvPicPr>
            <p:cNvPr id="36" name="図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230224" y="6563301"/>
              <a:ext cx="1551348" cy="1825115"/>
            </a:xfrm>
            <a:prstGeom prst="rect">
              <a:avLst/>
            </a:prstGeom>
          </p:spPr>
        </p:pic>
      </p:grpSp>
      <p:sp>
        <p:nvSpPr>
          <p:cNvPr id="22" name="正方形/長方形 21"/>
          <p:cNvSpPr/>
          <p:nvPr/>
        </p:nvSpPr>
        <p:spPr>
          <a:xfrm>
            <a:off x="2222087" y="50297"/>
            <a:ext cx="2688557" cy="365934"/>
          </a:xfrm>
          <a:prstGeom prst="rect">
            <a:avLst/>
          </a:prstGeom>
        </p:spPr>
        <p:txBody>
          <a:bodyPr wrap="none">
            <a:spAutoFit/>
          </a:bodyPr>
          <a:lstStyle/>
          <a:p>
            <a:r>
              <a:rPr lang="ja-JP" altLang="en-US" sz="1778" b="1" dirty="0">
                <a:solidFill>
                  <a:schemeClr val="bg1"/>
                </a:solidFill>
                <a:latin typeface="メイリオ" pitchFamily="50" charset="-128"/>
                <a:ea typeface="メイリオ" pitchFamily="50" charset="-128"/>
                <a:cs typeface="メイリオ" pitchFamily="50" charset="-128"/>
              </a:rPr>
              <a:t>イメージの固定化の解消</a:t>
            </a:r>
            <a:endParaRPr lang="en-US" altLang="ja-JP" sz="1778" b="1" dirty="0">
              <a:solidFill>
                <a:schemeClr val="bg1"/>
              </a:solidFill>
              <a:latin typeface="メイリオ" pitchFamily="50" charset="-128"/>
              <a:ea typeface="メイリオ" pitchFamily="50" charset="-128"/>
              <a:cs typeface="メイリオ" pitchFamily="50" charset="-128"/>
            </a:endParaRPr>
          </a:p>
        </p:txBody>
      </p:sp>
      <p:sp>
        <p:nvSpPr>
          <p:cNvPr id="5" name="スライド番号プレースホルダー 4"/>
          <p:cNvSpPr>
            <a:spLocks noGrp="1"/>
          </p:cNvSpPr>
          <p:nvPr>
            <p:ph type="sldNum" sz="quarter" idx="12"/>
          </p:nvPr>
        </p:nvSpPr>
        <p:spPr>
          <a:xfrm>
            <a:off x="9403261" y="6358751"/>
            <a:ext cx="2743200" cy="365125"/>
          </a:xfrm>
        </p:spPr>
        <p:txBody>
          <a:bodyPr/>
          <a:lstStyle/>
          <a:p>
            <a:fld id="{7E62E580-EE82-4BD1-99DD-0CE16D2B67EA}" type="slidenum">
              <a:rPr lang="ja-JP" altLang="en-US" smtClean="0">
                <a:solidFill>
                  <a:prstClr val="black">
                    <a:lumMod val="50000"/>
                    <a:lumOff val="50000"/>
                  </a:prstClr>
                </a:solidFill>
              </a:rPr>
              <a:pPr/>
              <a:t>19</a:t>
            </a:fld>
            <a:endParaRPr lang="ja-JP" altLang="en-US">
              <a:solidFill>
                <a:prstClr val="black">
                  <a:lumMod val="50000"/>
                  <a:lumOff val="50000"/>
                </a:prstClr>
              </a:solidFill>
            </a:endParaRPr>
          </a:p>
        </p:txBody>
      </p:sp>
      <p:sp>
        <p:nvSpPr>
          <p:cNvPr id="25" name="テキスト ボックス 24"/>
          <p:cNvSpPr txBox="1"/>
          <p:nvPr/>
        </p:nvSpPr>
        <p:spPr>
          <a:xfrm>
            <a:off x="0" y="-1"/>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2800" b="1" dirty="0">
              <a:latin typeface="UD デジタル 教科書体 NK-R" panose="02020400000000000000" pitchFamily="18" charset="-128"/>
              <a:ea typeface="UD デジタル 教科書体 NK-R" panose="02020400000000000000" pitchFamily="18" charset="-128"/>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1341585062"/>
              </p:ext>
            </p:extLst>
          </p:nvPr>
        </p:nvGraphicFramePr>
        <p:xfrm>
          <a:off x="114300" y="0"/>
          <a:ext cx="11639550" cy="1133475"/>
        </p:xfrm>
        <a:graphic>
          <a:graphicData uri="http://schemas.openxmlformats.org/presentationml/2006/ole">
            <mc:AlternateContent xmlns:mc="http://schemas.openxmlformats.org/markup-compatibility/2006">
              <mc:Choice xmlns:v="urn:schemas-microsoft-com:vml" Requires="v">
                <p:oleObj spid="_x0000_s8928" name="Document" r:id="rId6" imgW="11837797" imgH="1151128" progId="Word.Document.8">
                  <p:embed/>
                </p:oleObj>
              </mc:Choice>
              <mc:Fallback>
                <p:oleObj name="Document" r:id="rId6" imgW="11837797" imgH="1151128" progId="Word.Document.8">
                  <p:embed/>
                  <p:pic>
                    <p:nvPicPr>
                      <p:cNvPr id="0" name=""/>
                      <p:cNvPicPr/>
                      <p:nvPr/>
                    </p:nvPicPr>
                    <p:blipFill>
                      <a:blip r:embed="rId7"/>
                      <a:stretch>
                        <a:fillRect/>
                      </a:stretch>
                    </p:blipFill>
                    <p:spPr>
                      <a:xfrm>
                        <a:off x="114300" y="0"/>
                        <a:ext cx="11639550" cy="113347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3607139135"/>
              </p:ext>
            </p:extLst>
          </p:nvPr>
        </p:nvGraphicFramePr>
        <p:xfrm>
          <a:off x="3513138" y="884238"/>
          <a:ext cx="8320087" cy="1782762"/>
        </p:xfrm>
        <a:graphic>
          <a:graphicData uri="http://schemas.openxmlformats.org/presentationml/2006/ole">
            <mc:AlternateContent xmlns:mc="http://schemas.openxmlformats.org/markup-compatibility/2006">
              <mc:Choice xmlns:v="urn:schemas-microsoft-com:vml" Requires="v">
                <p:oleObj spid="_x0000_s8929" name="Document" r:id="rId8" imgW="8318627" imgH="1791765" progId="Word.Document.8">
                  <p:embed/>
                </p:oleObj>
              </mc:Choice>
              <mc:Fallback>
                <p:oleObj name="Document" r:id="rId8" imgW="8318627" imgH="1791765" progId="Word.Document.8">
                  <p:embed/>
                  <p:pic>
                    <p:nvPicPr>
                      <p:cNvPr id="0" name=""/>
                      <p:cNvPicPr/>
                      <p:nvPr/>
                    </p:nvPicPr>
                    <p:blipFill>
                      <a:blip r:embed="rId9"/>
                      <a:stretch>
                        <a:fillRect/>
                      </a:stretch>
                    </p:blipFill>
                    <p:spPr>
                      <a:xfrm>
                        <a:off x="3513138" y="884238"/>
                        <a:ext cx="8320087" cy="1782762"/>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167812054"/>
              </p:ext>
            </p:extLst>
          </p:nvPr>
        </p:nvGraphicFramePr>
        <p:xfrm>
          <a:off x="3478515" y="2729773"/>
          <a:ext cx="3714750" cy="865188"/>
        </p:xfrm>
        <a:graphic>
          <a:graphicData uri="http://schemas.openxmlformats.org/presentationml/2006/ole">
            <mc:AlternateContent xmlns:mc="http://schemas.openxmlformats.org/markup-compatibility/2006">
              <mc:Choice xmlns:v="urn:schemas-microsoft-com:vml" Requires="v">
                <p:oleObj spid="_x0000_s8930" name="Document" r:id="rId10" imgW="3714327" imgH="865144" progId="Word.Document.8">
                  <p:embed/>
                </p:oleObj>
              </mc:Choice>
              <mc:Fallback>
                <p:oleObj name="Document" r:id="rId10" imgW="3714327" imgH="865144" progId="Word.Document.8">
                  <p:embed/>
                  <p:pic>
                    <p:nvPicPr>
                      <p:cNvPr id="0" name=""/>
                      <p:cNvPicPr/>
                      <p:nvPr/>
                    </p:nvPicPr>
                    <p:blipFill>
                      <a:blip r:embed="rId11"/>
                      <a:stretch>
                        <a:fillRect/>
                      </a:stretch>
                    </p:blipFill>
                    <p:spPr>
                      <a:xfrm>
                        <a:off x="3478515" y="2729773"/>
                        <a:ext cx="3714750" cy="865188"/>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2743428241"/>
              </p:ext>
            </p:extLst>
          </p:nvPr>
        </p:nvGraphicFramePr>
        <p:xfrm>
          <a:off x="7278888" y="2776892"/>
          <a:ext cx="2635250" cy="1192213"/>
        </p:xfrm>
        <a:graphic>
          <a:graphicData uri="http://schemas.openxmlformats.org/presentationml/2006/ole">
            <mc:AlternateContent xmlns:mc="http://schemas.openxmlformats.org/markup-compatibility/2006">
              <mc:Choice xmlns:v="urn:schemas-microsoft-com:vml" Requires="v">
                <p:oleObj spid="_x0000_s8931" name="Document" r:id="rId12" imgW="2634685" imgH="1192233" progId="Word.Document.8">
                  <p:embed/>
                </p:oleObj>
              </mc:Choice>
              <mc:Fallback>
                <p:oleObj name="Document" r:id="rId12" imgW="2634685" imgH="1192233" progId="Word.Document.8">
                  <p:embed/>
                  <p:pic>
                    <p:nvPicPr>
                      <p:cNvPr id="0" name=""/>
                      <p:cNvPicPr/>
                      <p:nvPr/>
                    </p:nvPicPr>
                    <p:blipFill>
                      <a:blip r:embed="rId13"/>
                      <a:stretch>
                        <a:fillRect/>
                      </a:stretch>
                    </p:blipFill>
                    <p:spPr>
                      <a:xfrm>
                        <a:off x="7278888" y="2776892"/>
                        <a:ext cx="2635250" cy="1192213"/>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178090206"/>
              </p:ext>
            </p:extLst>
          </p:nvPr>
        </p:nvGraphicFramePr>
        <p:xfrm>
          <a:off x="3332440" y="3638180"/>
          <a:ext cx="3019425" cy="2508250"/>
        </p:xfrm>
        <a:graphic>
          <a:graphicData uri="http://schemas.openxmlformats.org/presentationml/2006/ole">
            <mc:AlternateContent xmlns:mc="http://schemas.openxmlformats.org/markup-compatibility/2006">
              <mc:Choice xmlns:v="urn:schemas-microsoft-com:vml" Requires="v">
                <p:oleObj spid="_x0000_s8932" name="Document" r:id="rId14" imgW="3014324" imgH="2502425" progId="Word.Document.8">
                  <p:embed/>
                </p:oleObj>
              </mc:Choice>
              <mc:Fallback>
                <p:oleObj name="Document" r:id="rId14" imgW="3014324" imgH="2502425" progId="Word.Document.8">
                  <p:embed/>
                  <p:pic>
                    <p:nvPicPr>
                      <p:cNvPr id="0" name=""/>
                      <p:cNvPicPr/>
                      <p:nvPr/>
                    </p:nvPicPr>
                    <p:blipFill>
                      <a:blip r:embed="rId15"/>
                      <a:stretch>
                        <a:fillRect/>
                      </a:stretch>
                    </p:blipFill>
                    <p:spPr>
                      <a:xfrm>
                        <a:off x="3332440" y="3638180"/>
                        <a:ext cx="3019425" cy="2508250"/>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158384695"/>
              </p:ext>
            </p:extLst>
          </p:nvPr>
        </p:nvGraphicFramePr>
        <p:xfrm>
          <a:off x="7045325" y="3597275"/>
          <a:ext cx="4302125" cy="1784350"/>
        </p:xfrm>
        <a:graphic>
          <a:graphicData uri="http://schemas.openxmlformats.org/presentationml/2006/ole">
            <mc:AlternateContent xmlns:mc="http://schemas.openxmlformats.org/markup-compatibility/2006">
              <mc:Choice xmlns:v="urn:schemas-microsoft-com:vml" Requires="v">
                <p:oleObj spid="_x0000_s8933" name="Document" r:id="rId16" imgW="4357383" imgH="1809627" progId="Word.Document.8">
                  <p:embed/>
                </p:oleObj>
              </mc:Choice>
              <mc:Fallback>
                <p:oleObj name="Document" r:id="rId16" imgW="4357383" imgH="1809627" progId="Word.Document.8">
                  <p:embed/>
                  <p:pic>
                    <p:nvPicPr>
                      <p:cNvPr id="0" name=""/>
                      <p:cNvPicPr/>
                      <p:nvPr/>
                    </p:nvPicPr>
                    <p:blipFill>
                      <a:blip r:embed="rId17"/>
                      <a:stretch>
                        <a:fillRect/>
                      </a:stretch>
                    </p:blipFill>
                    <p:spPr>
                      <a:xfrm>
                        <a:off x="7045325" y="3597275"/>
                        <a:ext cx="4302125" cy="1784350"/>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1632659157"/>
              </p:ext>
            </p:extLst>
          </p:nvPr>
        </p:nvGraphicFramePr>
        <p:xfrm>
          <a:off x="3454851" y="5520399"/>
          <a:ext cx="8477250" cy="1508125"/>
        </p:xfrm>
        <a:graphic>
          <a:graphicData uri="http://schemas.openxmlformats.org/presentationml/2006/ole">
            <mc:AlternateContent xmlns:mc="http://schemas.openxmlformats.org/markup-compatibility/2006">
              <mc:Choice xmlns:v="urn:schemas-microsoft-com:vml" Requires="v">
                <p:oleObj spid="_x0000_s8934" name="Document" r:id="rId18" imgW="8476588" imgH="1507421" progId="Word.Document.8">
                  <p:embed/>
                </p:oleObj>
              </mc:Choice>
              <mc:Fallback>
                <p:oleObj name="Document" r:id="rId18" imgW="8476588" imgH="1507421" progId="Word.Document.8">
                  <p:embed/>
                  <p:pic>
                    <p:nvPicPr>
                      <p:cNvPr id="0" name=""/>
                      <p:cNvPicPr/>
                      <p:nvPr/>
                    </p:nvPicPr>
                    <p:blipFill>
                      <a:blip r:embed="rId19"/>
                      <a:stretch>
                        <a:fillRect/>
                      </a:stretch>
                    </p:blipFill>
                    <p:spPr>
                      <a:xfrm>
                        <a:off x="3454851" y="5520399"/>
                        <a:ext cx="8477250" cy="1508125"/>
                      </a:xfrm>
                      <a:prstGeom prst="rect">
                        <a:avLst/>
                      </a:prstGeom>
                    </p:spPr>
                  </p:pic>
                </p:oleObj>
              </mc:Fallback>
            </mc:AlternateContent>
          </a:graphicData>
        </a:graphic>
      </p:graphicFrame>
      <p:pic>
        <p:nvPicPr>
          <p:cNvPr id="3" name="図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1283" y="1144587"/>
            <a:ext cx="1984793" cy="1984793"/>
          </a:xfrm>
          <a:prstGeom prst="rect">
            <a:avLst/>
          </a:prstGeom>
        </p:spPr>
      </p:pic>
      <p:pic>
        <p:nvPicPr>
          <p:cNvPr id="6" name="図 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49307" y="1375427"/>
            <a:ext cx="1739929" cy="1739929"/>
          </a:xfrm>
          <a:prstGeom prst="rect">
            <a:avLst/>
          </a:prstGeom>
        </p:spPr>
      </p:pic>
    </p:spTree>
    <p:extLst>
      <p:ext uri="{BB962C8B-B14F-4D97-AF65-F5344CB8AC3E}">
        <p14:creationId xmlns:p14="http://schemas.microsoft.com/office/powerpoint/2010/main" val="284479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0D099A2-FFA1-4157-B96A-D0794E6FFEB5}" type="slidenum">
              <a:rPr kumimoji="1" lang="ja-JP" altLang="en-US" smtClean="0"/>
              <a:t>2</a:t>
            </a:fld>
            <a:endParaRPr kumimoji="1" lang="ja-JP" altLang="en-US" dirty="0"/>
          </a:p>
        </p:txBody>
      </p:sp>
      <p:sp>
        <p:nvSpPr>
          <p:cNvPr id="5" name="テキスト ボックス 4"/>
          <p:cNvSpPr txBox="1"/>
          <p:nvPr/>
        </p:nvSpPr>
        <p:spPr>
          <a:xfrm>
            <a:off x="0" y="-1"/>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endParaRPr kumimoji="1" lang="ja-JP" altLang="en-US" sz="3200" b="1" dirty="0">
              <a:latin typeface="UD デジタル 教科書体 NK-R" panose="02020400000000000000" pitchFamily="18" charset="-128"/>
              <a:ea typeface="UD デジタル 教科書体 NK-R" panose="02020400000000000000" pitchFamily="18" charset="-128"/>
            </a:endParaRPr>
          </a:p>
        </p:txBody>
      </p:sp>
      <p:cxnSp>
        <p:nvCxnSpPr>
          <p:cNvPr id="3" name="直線コネクタ 2"/>
          <p:cNvCxnSpPr/>
          <p:nvPr/>
        </p:nvCxnSpPr>
        <p:spPr>
          <a:xfrm>
            <a:off x="6337726" y="1233528"/>
            <a:ext cx="0" cy="5110644"/>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5" name="オブジェクト 14"/>
          <p:cNvGraphicFramePr>
            <a:graphicFrameLocks noChangeAspect="1"/>
          </p:cNvGraphicFramePr>
          <p:nvPr>
            <p:extLst>
              <p:ext uri="{D42A27DB-BD31-4B8C-83A1-F6EECF244321}">
                <p14:modId xmlns:p14="http://schemas.microsoft.com/office/powerpoint/2010/main" val="192604096"/>
              </p:ext>
            </p:extLst>
          </p:nvPr>
        </p:nvGraphicFramePr>
        <p:xfrm>
          <a:off x="433388" y="640421"/>
          <a:ext cx="8726487" cy="3983038"/>
        </p:xfrm>
        <a:graphic>
          <a:graphicData uri="http://schemas.openxmlformats.org/presentationml/2006/ole">
            <mc:AlternateContent xmlns:mc="http://schemas.openxmlformats.org/markup-compatibility/2006">
              <mc:Choice xmlns:v="urn:schemas-microsoft-com:vml" Requires="v">
                <p:oleObj spid="_x0000_s1413" name="文書" r:id="rId4" imgW="11986140" imgH="5448354" progId="Word.Document.12">
                  <p:embed/>
                </p:oleObj>
              </mc:Choice>
              <mc:Fallback>
                <p:oleObj name="文書" r:id="rId4" imgW="11986140" imgH="5448354" progId="Word.Document.12">
                  <p:embed/>
                  <p:pic>
                    <p:nvPicPr>
                      <p:cNvPr id="0" name=""/>
                      <p:cNvPicPr/>
                      <p:nvPr/>
                    </p:nvPicPr>
                    <p:blipFill>
                      <a:blip r:embed="rId5"/>
                      <a:stretch>
                        <a:fillRect/>
                      </a:stretch>
                    </p:blipFill>
                    <p:spPr>
                      <a:xfrm>
                        <a:off x="433388" y="640421"/>
                        <a:ext cx="8726487" cy="3983038"/>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687292110"/>
              </p:ext>
            </p:extLst>
          </p:nvPr>
        </p:nvGraphicFramePr>
        <p:xfrm>
          <a:off x="6477000" y="1390650"/>
          <a:ext cx="5972175" cy="5924550"/>
        </p:xfrm>
        <a:graphic>
          <a:graphicData uri="http://schemas.openxmlformats.org/presentationml/2006/ole">
            <mc:AlternateContent xmlns:mc="http://schemas.openxmlformats.org/markup-compatibility/2006">
              <mc:Choice xmlns:v="urn:schemas-microsoft-com:vml" Requires="v">
                <p:oleObj spid="_x0000_s1414" name="文書" r:id="rId6" imgW="8248349" imgH="8204266" progId="Word.Document.12">
                  <p:embed/>
                </p:oleObj>
              </mc:Choice>
              <mc:Fallback>
                <p:oleObj name="文書" r:id="rId6" imgW="8248349" imgH="8204266" progId="Word.Document.12">
                  <p:embed/>
                  <p:pic>
                    <p:nvPicPr>
                      <p:cNvPr id="0" name=""/>
                      <p:cNvPicPr/>
                      <p:nvPr/>
                    </p:nvPicPr>
                    <p:blipFill>
                      <a:blip r:embed="rId7"/>
                      <a:stretch>
                        <a:fillRect/>
                      </a:stretch>
                    </p:blipFill>
                    <p:spPr>
                      <a:xfrm>
                        <a:off x="6477000" y="1390650"/>
                        <a:ext cx="5972175" cy="5924550"/>
                      </a:xfrm>
                      <a:prstGeom prst="rect">
                        <a:avLst/>
                      </a:prstGeom>
                    </p:spPr>
                  </p:pic>
                </p:oleObj>
              </mc:Fallback>
            </mc:AlternateContent>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2702558605"/>
              </p:ext>
            </p:extLst>
          </p:nvPr>
        </p:nvGraphicFramePr>
        <p:xfrm>
          <a:off x="5637773" y="-25360"/>
          <a:ext cx="2117725" cy="1831975"/>
        </p:xfrm>
        <a:graphic>
          <a:graphicData uri="http://schemas.openxmlformats.org/presentationml/2006/ole">
            <mc:AlternateContent xmlns:mc="http://schemas.openxmlformats.org/markup-compatibility/2006">
              <mc:Choice xmlns:v="urn:schemas-microsoft-com:vml" Requires="v">
                <p:oleObj spid="_x0000_s1415" name="Document" r:id="rId8" imgW="2117642" imgH="1831986" progId="Word.Document.8">
                  <p:embed/>
                </p:oleObj>
              </mc:Choice>
              <mc:Fallback>
                <p:oleObj name="Document" r:id="rId8" imgW="2117642" imgH="1831986" progId="Word.Document.8">
                  <p:embed/>
                  <p:pic>
                    <p:nvPicPr>
                      <p:cNvPr id="0" name=""/>
                      <p:cNvPicPr/>
                      <p:nvPr/>
                    </p:nvPicPr>
                    <p:blipFill>
                      <a:blip r:embed="rId9"/>
                      <a:stretch>
                        <a:fillRect/>
                      </a:stretch>
                    </p:blipFill>
                    <p:spPr>
                      <a:xfrm>
                        <a:off x="5637773" y="-25360"/>
                        <a:ext cx="2117725" cy="1831975"/>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52050066"/>
              </p:ext>
            </p:extLst>
          </p:nvPr>
        </p:nvGraphicFramePr>
        <p:xfrm>
          <a:off x="438150" y="3857625"/>
          <a:ext cx="7915275" cy="2924175"/>
        </p:xfrm>
        <a:graphic>
          <a:graphicData uri="http://schemas.openxmlformats.org/presentationml/2006/ole">
            <mc:AlternateContent xmlns:mc="http://schemas.openxmlformats.org/markup-compatibility/2006">
              <mc:Choice xmlns:v="urn:schemas-microsoft-com:vml" Requires="v">
                <p:oleObj spid="_x0000_s1416" name="Document" r:id="rId10" imgW="9672422" imgH="3582109" progId="Word.Document.8">
                  <p:embed/>
                </p:oleObj>
              </mc:Choice>
              <mc:Fallback>
                <p:oleObj name="Document" r:id="rId10" imgW="9672422" imgH="3582109" progId="Word.Document.8">
                  <p:embed/>
                  <p:pic>
                    <p:nvPicPr>
                      <p:cNvPr id="0" name=""/>
                      <p:cNvPicPr/>
                      <p:nvPr/>
                    </p:nvPicPr>
                    <p:blipFill>
                      <a:blip r:embed="rId11"/>
                      <a:stretch>
                        <a:fillRect/>
                      </a:stretch>
                    </p:blipFill>
                    <p:spPr>
                      <a:xfrm>
                        <a:off x="438150" y="3857625"/>
                        <a:ext cx="7915275" cy="2924175"/>
                      </a:xfrm>
                      <a:prstGeom prst="rect">
                        <a:avLst/>
                      </a:prstGeom>
                    </p:spPr>
                  </p:pic>
                </p:oleObj>
              </mc:Fallback>
            </mc:AlternateContent>
          </a:graphicData>
        </a:graphic>
      </p:graphicFrame>
    </p:spTree>
    <p:extLst>
      <p:ext uri="{BB962C8B-B14F-4D97-AF65-F5344CB8AC3E}">
        <p14:creationId xmlns:p14="http://schemas.microsoft.com/office/powerpoint/2010/main" val="4014235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a:xfrm>
            <a:off x="520620" y="1255161"/>
            <a:ext cx="5366694" cy="1237290"/>
          </a:xfrm>
          <a:prstGeom prst="roundRect">
            <a:avLst/>
          </a:prstGeom>
          <a:solidFill>
            <a:srgbClr val="FFCCFF"/>
          </a:solidFill>
        </p:spPr>
        <p:style>
          <a:lnRef idx="1">
            <a:schemeClr val="accent6"/>
          </a:lnRef>
          <a:fillRef idx="2">
            <a:schemeClr val="accent6"/>
          </a:fillRef>
          <a:effectRef idx="1">
            <a:schemeClr val="accent6"/>
          </a:effectRef>
          <a:fontRef idx="minor">
            <a:schemeClr val="dk1"/>
          </a:fontRef>
        </p:style>
        <p:txBody>
          <a:bodyPr>
            <a:normAutofit/>
          </a:bodyPr>
          <a:lstStyle/>
          <a:p>
            <a:pPr marL="0" indent="0" algn="ctr">
              <a:buNone/>
            </a:pPr>
            <a:endParaRPr lang="en-US" altLang="ja-JP" sz="3200" dirty="0"/>
          </a:p>
          <a:p>
            <a:pPr marL="0" indent="0" algn="ctr">
              <a:buNone/>
            </a:pPr>
            <a:endParaRPr lang="en-US" altLang="ja-JP" sz="3200" dirty="0"/>
          </a:p>
        </p:txBody>
      </p:sp>
      <p:sp>
        <p:nvSpPr>
          <p:cNvPr id="7" name="スライド番号プレースホルダー 6"/>
          <p:cNvSpPr>
            <a:spLocks noGrp="1"/>
          </p:cNvSpPr>
          <p:nvPr>
            <p:ph type="sldNum" sz="quarter" idx="12"/>
          </p:nvPr>
        </p:nvSpPr>
        <p:spPr/>
        <p:txBody>
          <a:bodyPr/>
          <a:lstStyle/>
          <a:p>
            <a:fld id="{7E62E580-EE82-4BD1-99DD-0CE16D2B67EA}" type="slidenum">
              <a:rPr lang="ja-JP" altLang="en-US" smtClean="0">
                <a:solidFill>
                  <a:prstClr val="black">
                    <a:lumMod val="50000"/>
                    <a:lumOff val="50000"/>
                  </a:prstClr>
                </a:solidFill>
              </a:rPr>
              <a:pPr/>
              <a:t>20</a:t>
            </a:fld>
            <a:endParaRPr lang="ja-JP" altLang="en-US">
              <a:solidFill>
                <a:prstClr val="black">
                  <a:lumMod val="50000"/>
                  <a:lumOff val="50000"/>
                </a:prstClr>
              </a:solidFill>
            </a:endParaRPr>
          </a:p>
        </p:txBody>
      </p:sp>
      <p:sp>
        <p:nvSpPr>
          <p:cNvPr id="9" name="テキスト ボックス 8"/>
          <p:cNvSpPr txBox="1"/>
          <p:nvPr/>
        </p:nvSpPr>
        <p:spPr>
          <a:xfrm>
            <a:off x="0" y="0"/>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2800" b="1" dirty="0">
              <a:latin typeface="UD デジタル 教科書体 NK-R" panose="02020400000000000000" pitchFamily="18" charset="-128"/>
              <a:ea typeface="UD デジタル 教科書体 NK-R" panose="02020400000000000000" pitchFamily="18" charset="-128"/>
            </a:endParaRPr>
          </a:p>
        </p:txBody>
      </p:sp>
      <p:sp>
        <p:nvSpPr>
          <p:cNvPr id="13" name="コンテンツ プレースホルダー 2"/>
          <p:cNvSpPr txBox="1">
            <a:spLocks/>
          </p:cNvSpPr>
          <p:nvPr/>
        </p:nvSpPr>
        <p:spPr>
          <a:xfrm>
            <a:off x="552476" y="4119668"/>
            <a:ext cx="5334838" cy="1460540"/>
          </a:xfrm>
          <a:prstGeom prst="roundRect">
            <a:avLst/>
          </a:prstGeom>
          <a:solidFill>
            <a:srgbClr val="FFCCFF"/>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lgn="ctr">
              <a:buFont typeface="Arial" panose="020B0604020202020204" pitchFamily="34" charset="0"/>
              <a:buNone/>
            </a:pPr>
            <a:endParaRPr lang="en-US" altLang="ja-JP" sz="3200" dirty="0"/>
          </a:p>
        </p:txBody>
      </p:sp>
      <p:sp>
        <p:nvSpPr>
          <p:cNvPr id="14" name="コンテンツ プレースホルダー 2"/>
          <p:cNvSpPr txBox="1">
            <a:spLocks/>
          </p:cNvSpPr>
          <p:nvPr/>
        </p:nvSpPr>
        <p:spPr>
          <a:xfrm>
            <a:off x="6359690" y="1348212"/>
            <a:ext cx="5262464" cy="2008270"/>
          </a:xfrm>
          <a:prstGeom prst="roundRect">
            <a:avLst/>
          </a:prstGeom>
          <a:solidFill>
            <a:srgbClr val="FFCCFF"/>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lgn="ctr">
              <a:buNone/>
            </a:pPr>
            <a:endParaRPr lang="ja-JP" altLang="en-US" sz="3200" dirty="0">
              <a:latin typeface="UD デジタル 教科書体 NK-R" panose="02020400000000000000" pitchFamily="18" charset="-128"/>
              <a:ea typeface="UD デジタル 教科書体 NK-R" panose="02020400000000000000" pitchFamily="18" charset="-128"/>
            </a:endParaRPr>
          </a:p>
          <a:p>
            <a:pPr marL="0" indent="0" algn="ctr">
              <a:buFont typeface="Arial" panose="020B0604020202020204" pitchFamily="34" charset="0"/>
              <a:buNone/>
            </a:pPr>
            <a:endParaRPr lang="en-US" altLang="ja-JP" sz="3200" dirty="0"/>
          </a:p>
          <a:p>
            <a:pPr marL="0" indent="0" algn="ctr">
              <a:buFont typeface="Arial" panose="020B0604020202020204" pitchFamily="34" charset="0"/>
              <a:buNone/>
            </a:pPr>
            <a:endParaRPr lang="en-US" altLang="ja-JP" sz="3200" dirty="0"/>
          </a:p>
        </p:txBody>
      </p:sp>
      <p:sp>
        <p:nvSpPr>
          <p:cNvPr id="15" name="コンテンツ プレースホルダー 2"/>
          <p:cNvSpPr txBox="1">
            <a:spLocks/>
          </p:cNvSpPr>
          <p:nvPr/>
        </p:nvSpPr>
        <p:spPr>
          <a:xfrm>
            <a:off x="6359689" y="3534331"/>
            <a:ext cx="5262465" cy="1951812"/>
          </a:xfrm>
          <a:prstGeom prst="roundRect">
            <a:avLst/>
          </a:prstGeom>
          <a:solidFill>
            <a:srgbClr val="FFCCFF"/>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lgn="ctr">
              <a:buNone/>
            </a:pPr>
            <a:endParaRPr lang="en-US" altLang="ja-JP" sz="3200" dirty="0">
              <a:solidFill>
                <a:schemeClr val="tx1"/>
              </a:solidFill>
              <a:latin typeface="UD デジタル 教科書体 NK-R" panose="02020400000000000000" pitchFamily="18" charset="-128"/>
              <a:ea typeface="UD デジタル 教科書体 NK-R" panose="02020400000000000000" pitchFamily="18" charset="-128"/>
            </a:endParaRPr>
          </a:p>
          <a:p>
            <a:pPr marL="0" indent="0" algn="ctr">
              <a:buNone/>
            </a:pPr>
            <a:endParaRPr lang="en-US" altLang="ja-JP" sz="3200" dirty="0"/>
          </a:p>
        </p:txBody>
      </p:sp>
      <p:sp>
        <p:nvSpPr>
          <p:cNvPr id="11" name="コンテンツ プレースホルダー 2"/>
          <p:cNvSpPr txBox="1">
            <a:spLocks/>
          </p:cNvSpPr>
          <p:nvPr/>
        </p:nvSpPr>
        <p:spPr>
          <a:xfrm>
            <a:off x="552476" y="2632642"/>
            <a:ext cx="5334838" cy="1363805"/>
          </a:xfrm>
          <a:prstGeom prst="roundRect">
            <a:avLst/>
          </a:prstGeom>
          <a:solidFill>
            <a:srgbClr val="FFCCFF"/>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lgn="ctr">
              <a:buFont typeface="Arial" panose="020B0604020202020204" pitchFamily="34" charset="0"/>
              <a:buNone/>
            </a:pPr>
            <a:endParaRPr lang="en-US" altLang="ja-JP" sz="3200" dirty="0"/>
          </a:p>
          <a:p>
            <a:pPr marL="0" indent="0" algn="ctr">
              <a:buFont typeface="Arial" panose="020B0604020202020204" pitchFamily="34" charset="0"/>
              <a:buNone/>
            </a:pPr>
            <a:endParaRPr lang="en-US" altLang="ja-JP" sz="3200" dirty="0"/>
          </a:p>
        </p:txBody>
      </p:sp>
      <p:sp>
        <p:nvSpPr>
          <p:cNvPr id="8" name="円形吹き出し 7"/>
          <p:cNvSpPr/>
          <p:nvPr/>
        </p:nvSpPr>
        <p:spPr>
          <a:xfrm>
            <a:off x="9127681" y="148013"/>
            <a:ext cx="2837965" cy="1048120"/>
          </a:xfrm>
          <a:prstGeom prst="wedgeEllipseCallout">
            <a:avLst>
              <a:gd name="adj1" fmla="val -38735"/>
              <a:gd name="adj2" fmla="val 30985"/>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759700050"/>
              </p:ext>
            </p:extLst>
          </p:nvPr>
        </p:nvGraphicFramePr>
        <p:xfrm>
          <a:off x="197595" y="11616"/>
          <a:ext cx="10569575" cy="1889125"/>
        </p:xfrm>
        <a:graphic>
          <a:graphicData uri="http://schemas.openxmlformats.org/presentationml/2006/ole">
            <mc:AlternateContent xmlns:mc="http://schemas.openxmlformats.org/markup-compatibility/2006">
              <mc:Choice xmlns:v="urn:schemas-microsoft-com:vml" Requires="v">
                <p:oleObj spid="_x0000_s22414" name="Document" r:id="rId4" imgW="11616500" imgH="2085946" progId="Word.Document.12">
                  <p:embed/>
                </p:oleObj>
              </mc:Choice>
              <mc:Fallback>
                <p:oleObj name="Document" r:id="rId4" imgW="11616500" imgH="2085946" progId="Word.Document.12">
                  <p:embed/>
                  <p:pic>
                    <p:nvPicPr>
                      <p:cNvPr id="0" name=""/>
                      <p:cNvPicPr/>
                      <p:nvPr/>
                    </p:nvPicPr>
                    <p:blipFill>
                      <a:blip r:embed="rId5"/>
                      <a:stretch>
                        <a:fillRect/>
                      </a:stretch>
                    </p:blipFill>
                    <p:spPr>
                      <a:xfrm>
                        <a:off x="197595" y="11616"/>
                        <a:ext cx="10569575" cy="1889125"/>
                      </a:xfrm>
                      <a:prstGeom prst="rect">
                        <a:avLst/>
                      </a:prstGeom>
                    </p:spPr>
                  </p:pic>
                </p:oleObj>
              </mc:Fallback>
            </mc:AlternateContent>
          </a:graphicData>
        </a:graphic>
      </p:graphicFrame>
      <p:graphicFrame>
        <p:nvGraphicFramePr>
          <p:cNvPr id="4" name="オブジェクト 3"/>
          <p:cNvGraphicFramePr>
            <a:graphicFrameLocks noChangeAspect="1"/>
          </p:cNvGraphicFramePr>
          <p:nvPr>
            <p:extLst>
              <p:ext uri="{D42A27DB-BD31-4B8C-83A1-F6EECF244321}">
                <p14:modId xmlns:p14="http://schemas.microsoft.com/office/powerpoint/2010/main" val="3451006209"/>
              </p:ext>
            </p:extLst>
          </p:nvPr>
        </p:nvGraphicFramePr>
        <p:xfrm>
          <a:off x="4631015" y="587893"/>
          <a:ext cx="3504343" cy="1115969"/>
        </p:xfrm>
        <a:graphic>
          <a:graphicData uri="http://schemas.openxmlformats.org/presentationml/2006/ole">
            <mc:AlternateContent xmlns:mc="http://schemas.openxmlformats.org/markup-compatibility/2006">
              <mc:Choice xmlns:v="urn:schemas-microsoft-com:vml" Requires="v">
                <p:oleObj spid="_x0000_s22415" name="Document" r:id="rId6" imgW="3223873" imgH="1144991" progId="Word.Document.8">
                  <p:embed/>
                </p:oleObj>
              </mc:Choice>
              <mc:Fallback>
                <p:oleObj name="Document" r:id="rId6" imgW="3223873" imgH="1144991" progId="Word.Document.8">
                  <p:embed/>
                  <p:pic>
                    <p:nvPicPr>
                      <p:cNvPr id="0" name=""/>
                      <p:cNvPicPr/>
                      <p:nvPr/>
                    </p:nvPicPr>
                    <p:blipFill>
                      <a:blip r:embed="rId7"/>
                      <a:stretch>
                        <a:fillRect/>
                      </a:stretch>
                    </p:blipFill>
                    <p:spPr>
                      <a:xfrm>
                        <a:off x="4631015" y="587893"/>
                        <a:ext cx="3504343" cy="1115969"/>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2468418208"/>
              </p:ext>
            </p:extLst>
          </p:nvPr>
        </p:nvGraphicFramePr>
        <p:xfrm>
          <a:off x="9794666" y="275524"/>
          <a:ext cx="2124075" cy="1673225"/>
        </p:xfrm>
        <a:graphic>
          <a:graphicData uri="http://schemas.openxmlformats.org/presentationml/2006/ole">
            <mc:AlternateContent xmlns:mc="http://schemas.openxmlformats.org/markup-compatibility/2006">
              <mc:Choice xmlns:v="urn:schemas-microsoft-com:vml" Requires="v">
                <p:oleObj spid="_x0000_s22416" name="Document" r:id="rId8" imgW="2133555" imgH="1682325" progId="Word.Document.8">
                  <p:embed/>
                </p:oleObj>
              </mc:Choice>
              <mc:Fallback>
                <p:oleObj name="Document" r:id="rId8" imgW="2133555" imgH="1682325" progId="Word.Document.8">
                  <p:embed/>
                  <p:pic>
                    <p:nvPicPr>
                      <p:cNvPr id="0" name=""/>
                      <p:cNvPicPr/>
                      <p:nvPr/>
                    </p:nvPicPr>
                    <p:blipFill>
                      <a:blip r:embed="rId9"/>
                      <a:stretch>
                        <a:fillRect/>
                      </a:stretch>
                    </p:blipFill>
                    <p:spPr>
                      <a:xfrm>
                        <a:off x="9794666" y="275524"/>
                        <a:ext cx="2124075" cy="1673225"/>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755507257"/>
              </p:ext>
            </p:extLst>
          </p:nvPr>
        </p:nvGraphicFramePr>
        <p:xfrm>
          <a:off x="739224" y="1164049"/>
          <a:ext cx="7259637" cy="3179763"/>
        </p:xfrm>
        <a:graphic>
          <a:graphicData uri="http://schemas.openxmlformats.org/presentationml/2006/ole">
            <mc:AlternateContent xmlns:mc="http://schemas.openxmlformats.org/markup-compatibility/2006">
              <mc:Choice xmlns:v="urn:schemas-microsoft-com:vml" Requires="v">
                <p:oleObj spid="_x0000_s22417" name="文書" r:id="rId10" imgW="7814870" imgH="3438219" progId="Word.Document.12">
                  <p:embed/>
                </p:oleObj>
              </mc:Choice>
              <mc:Fallback>
                <p:oleObj name="文書" r:id="rId10" imgW="7814870" imgH="3438219" progId="Word.Document.12">
                  <p:embed/>
                  <p:pic>
                    <p:nvPicPr>
                      <p:cNvPr id="0" name=""/>
                      <p:cNvPicPr/>
                      <p:nvPr/>
                    </p:nvPicPr>
                    <p:blipFill>
                      <a:blip r:embed="rId11"/>
                      <a:stretch>
                        <a:fillRect/>
                      </a:stretch>
                    </p:blipFill>
                    <p:spPr>
                      <a:xfrm>
                        <a:off x="739224" y="1164049"/>
                        <a:ext cx="7259637" cy="3179763"/>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2842160540"/>
              </p:ext>
            </p:extLst>
          </p:nvPr>
        </p:nvGraphicFramePr>
        <p:xfrm>
          <a:off x="870738" y="2711924"/>
          <a:ext cx="3940175" cy="2109788"/>
        </p:xfrm>
        <a:graphic>
          <a:graphicData uri="http://schemas.openxmlformats.org/presentationml/2006/ole">
            <mc:AlternateContent xmlns:mc="http://schemas.openxmlformats.org/markup-compatibility/2006">
              <mc:Choice xmlns:v="urn:schemas-microsoft-com:vml" Requires="v">
                <p:oleObj spid="_x0000_s22418" name="文書" r:id="rId12" imgW="4183824" imgH="2239134" progId="Word.Document.12">
                  <p:embed/>
                </p:oleObj>
              </mc:Choice>
              <mc:Fallback>
                <p:oleObj name="文書" r:id="rId12" imgW="4183824" imgH="2239134" progId="Word.Document.12">
                  <p:embed/>
                  <p:pic>
                    <p:nvPicPr>
                      <p:cNvPr id="0" name=""/>
                      <p:cNvPicPr/>
                      <p:nvPr/>
                    </p:nvPicPr>
                    <p:blipFill>
                      <a:blip r:embed="rId13"/>
                      <a:stretch>
                        <a:fillRect/>
                      </a:stretch>
                    </p:blipFill>
                    <p:spPr>
                      <a:xfrm>
                        <a:off x="870738" y="2711924"/>
                        <a:ext cx="3940175" cy="2109788"/>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2552330165"/>
              </p:ext>
            </p:extLst>
          </p:nvPr>
        </p:nvGraphicFramePr>
        <p:xfrm>
          <a:off x="776562" y="4216693"/>
          <a:ext cx="5370512" cy="1958975"/>
        </p:xfrm>
        <a:graphic>
          <a:graphicData uri="http://schemas.openxmlformats.org/presentationml/2006/ole">
            <mc:AlternateContent xmlns:mc="http://schemas.openxmlformats.org/markup-compatibility/2006">
              <mc:Choice xmlns:v="urn:schemas-microsoft-com:vml" Requires="v">
                <p:oleObj spid="_x0000_s22419" name="Document" r:id="rId14" imgW="5710258" imgH="2089834" progId="Word.Document.8">
                  <p:embed/>
                </p:oleObj>
              </mc:Choice>
              <mc:Fallback>
                <p:oleObj name="Document" r:id="rId14" imgW="5710258" imgH="2089834" progId="Word.Document.8">
                  <p:embed/>
                  <p:pic>
                    <p:nvPicPr>
                      <p:cNvPr id="0" name=""/>
                      <p:cNvPicPr/>
                      <p:nvPr/>
                    </p:nvPicPr>
                    <p:blipFill>
                      <a:blip r:embed="rId15"/>
                      <a:stretch>
                        <a:fillRect/>
                      </a:stretch>
                    </p:blipFill>
                    <p:spPr>
                      <a:xfrm>
                        <a:off x="776562" y="4216693"/>
                        <a:ext cx="5370512" cy="1958975"/>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3711689156"/>
              </p:ext>
            </p:extLst>
          </p:nvPr>
        </p:nvGraphicFramePr>
        <p:xfrm>
          <a:off x="6883635" y="1389288"/>
          <a:ext cx="4297362" cy="2511425"/>
        </p:xfrm>
        <a:graphic>
          <a:graphicData uri="http://schemas.openxmlformats.org/presentationml/2006/ole">
            <mc:AlternateContent xmlns:mc="http://schemas.openxmlformats.org/markup-compatibility/2006">
              <mc:Choice xmlns:v="urn:schemas-microsoft-com:vml" Requires="v">
                <p:oleObj spid="_x0000_s22420" name="Document" r:id="rId16" imgW="4646433" imgH="2706506" progId="Word.Document.8">
                  <p:embed/>
                </p:oleObj>
              </mc:Choice>
              <mc:Fallback>
                <p:oleObj name="Document" r:id="rId16" imgW="4646433" imgH="2706506" progId="Word.Document.8">
                  <p:embed/>
                  <p:pic>
                    <p:nvPicPr>
                      <p:cNvPr id="0" name=""/>
                      <p:cNvPicPr/>
                      <p:nvPr/>
                    </p:nvPicPr>
                    <p:blipFill>
                      <a:blip r:embed="rId17"/>
                      <a:stretch>
                        <a:fillRect/>
                      </a:stretch>
                    </p:blipFill>
                    <p:spPr>
                      <a:xfrm>
                        <a:off x="6883635" y="1389288"/>
                        <a:ext cx="4297362" cy="2511425"/>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2937067149"/>
              </p:ext>
            </p:extLst>
          </p:nvPr>
        </p:nvGraphicFramePr>
        <p:xfrm>
          <a:off x="6777312" y="3420477"/>
          <a:ext cx="4718050" cy="2670175"/>
        </p:xfrm>
        <a:graphic>
          <a:graphicData uri="http://schemas.openxmlformats.org/presentationml/2006/ole">
            <mc:AlternateContent xmlns:mc="http://schemas.openxmlformats.org/markup-compatibility/2006">
              <mc:Choice xmlns:v="urn:schemas-microsoft-com:vml" Requires="v">
                <p:oleObj spid="_x0000_s22421" name="Document" r:id="rId18" imgW="4847055" imgH="2757355" progId="Word.Document.8">
                  <p:embed/>
                </p:oleObj>
              </mc:Choice>
              <mc:Fallback>
                <p:oleObj name="Document" r:id="rId18" imgW="4847055" imgH="2757355" progId="Word.Document.8">
                  <p:embed/>
                  <p:pic>
                    <p:nvPicPr>
                      <p:cNvPr id="0" name=""/>
                      <p:cNvPicPr/>
                      <p:nvPr/>
                    </p:nvPicPr>
                    <p:blipFill>
                      <a:blip r:embed="rId19"/>
                      <a:stretch>
                        <a:fillRect/>
                      </a:stretch>
                    </p:blipFill>
                    <p:spPr>
                      <a:xfrm>
                        <a:off x="6777312" y="3420477"/>
                        <a:ext cx="4718050" cy="2670175"/>
                      </a:xfrm>
                      <a:prstGeom prst="rect">
                        <a:avLst/>
                      </a:prstGeom>
                    </p:spPr>
                  </p:pic>
                </p:oleObj>
              </mc:Fallback>
            </mc:AlternateContent>
          </a:graphicData>
        </a:graphic>
      </p:graphicFrame>
      <p:sp>
        <p:nvSpPr>
          <p:cNvPr id="20" name="コンテンツ プレースホルダー 2"/>
          <p:cNvSpPr txBox="1">
            <a:spLocks/>
          </p:cNvSpPr>
          <p:nvPr/>
        </p:nvSpPr>
        <p:spPr>
          <a:xfrm>
            <a:off x="677465" y="5687387"/>
            <a:ext cx="10757393" cy="1060992"/>
          </a:xfrm>
          <a:prstGeom prst="roundRect">
            <a:avLst/>
          </a:prstGeom>
          <a:solidFill>
            <a:schemeClr val="accent1">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lgn="ctr">
              <a:buNone/>
            </a:pPr>
            <a:endParaRPr lang="ja-JP" altLang="en-US" sz="3200" dirty="0">
              <a:latin typeface="UD デジタル 教科書体 NK-R" panose="02020400000000000000" pitchFamily="18" charset="-128"/>
              <a:ea typeface="UD デジタル 教科書体 NK-R" panose="02020400000000000000" pitchFamily="18" charset="-128"/>
            </a:endParaRPr>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448544613"/>
              </p:ext>
            </p:extLst>
          </p:nvPr>
        </p:nvGraphicFramePr>
        <p:xfrm>
          <a:off x="1234555" y="5728909"/>
          <a:ext cx="11085513" cy="1744663"/>
        </p:xfrm>
        <a:graphic>
          <a:graphicData uri="http://schemas.openxmlformats.org/presentationml/2006/ole">
            <mc:AlternateContent xmlns:mc="http://schemas.openxmlformats.org/markup-compatibility/2006">
              <mc:Choice xmlns:v="urn:schemas-microsoft-com:vml" Requires="v">
                <p:oleObj spid="_x0000_s22422" name="Document" r:id="rId20" imgW="11746702" imgH="1848935" progId="Word.Document.8">
                  <p:embed/>
                </p:oleObj>
              </mc:Choice>
              <mc:Fallback>
                <p:oleObj name="Document" r:id="rId20" imgW="11746702" imgH="1848935" progId="Word.Document.8">
                  <p:embed/>
                  <p:pic>
                    <p:nvPicPr>
                      <p:cNvPr id="0" name=""/>
                      <p:cNvPicPr/>
                      <p:nvPr/>
                    </p:nvPicPr>
                    <p:blipFill>
                      <a:blip r:embed="rId21"/>
                      <a:stretch>
                        <a:fillRect/>
                      </a:stretch>
                    </p:blipFill>
                    <p:spPr>
                      <a:xfrm>
                        <a:off x="1234555" y="5728909"/>
                        <a:ext cx="11085513" cy="1744663"/>
                      </a:xfrm>
                      <a:prstGeom prst="rect">
                        <a:avLst/>
                      </a:prstGeom>
                    </p:spPr>
                  </p:pic>
                </p:oleObj>
              </mc:Fallback>
            </mc:AlternateContent>
          </a:graphicData>
        </a:graphic>
      </p:graphicFrame>
      <p:sp>
        <p:nvSpPr>
          <p:cNvPr id="16" name="テキスト ボックス 15"/>
          <p:cNvSpPr txBox="1"/>
          <p:nvPr/>
        </p:nvSpPr>
        <p:spPr>
          <a:xfrm>
            <a:off x="11633818" y="6400412"/>
            <a:ext cx="569846" cy="276999"/>
          </a:xfrm>
          <a:prstGeom prst="rect">
            <a:avLst/>
          </a:prstGeom>
          <a:noFill/>
        </p:spPr>
        <p:txBody>
          <a:bodyPr wrap="square" rtlCol="0">
            <a:spAutoFit/>
          </a:bodyPr>
          <a:lstStyle/>
          <a:p>
            <a:r>
              <a:rPr lang="en-US" altLang="ja-JP" sz="1200" dirty="0"/>
              <a:t>20</a:t>
            </a:r>
            <a:endParaRPr kumimoji="1" lang="ja-JP" altLang="en-US" sz="1200" dirty="0"/>
          </a:p>
        </p:txBody>
      </p:sp>
    </p:spTree>
    <p:extLst>
      <p:ext uri="{BB962C8B-B14F-4D97-AF65-F5344CB8AC3E}">
        <p14:creationId xmlns:p14="http://schemas.microsoft.com/office/powerpoint/2010/main" val="2951469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CE0F4"/>
        </a:solidFill>
        <a:effectLst/>
      </p:bgPr>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7E62E580-EE82-4BD1-99DD-0CE16D2B67EA}" type="slidenum">
              <a:rPr lang="ja-JP" altLang="en-US" smtClean="0">
                <a:solidFill>
                  <a:prstClr val="black">
                    <a:lumMod val="50000"/>
                    <a:lumOff val="50000"/>
                  </a:prstClr>
                </a:solidFill>
              </a:rPr>
              <a:pPr/>
              <a:t>21</a:t>
            </a:fld>
            <a:endParaRPr lang="ja-JP" altLang="en-US">
              <a:solidFill>
                <a:prstClr val="black">
                  <a:lumMod val="50000"/>
                  <a:lumOff val="50000"/>
                </a:prstClr>
              </a:solidFill>
            </a:endParaRPr>
          </a:p>
        </p:txBody>
      </p:sp>
      <p:sp>
        <p:nvSpPr>
          <p:cNvPr id="9" name="テキスト ボックス 8"/>
          <p:cNvSpPr txBox="1"/>
          <p:nvPr/>
        </p:nvSpPr>
        <p:spPr>
          <a:xfrm>
            <a:off x="0" y="-1"/>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2800" b="1" dirty="0">
              <a:latin typeface="UD デジタル 教科書体 NK-R" panose="02020400000000000000" pitchFamily="18" charset="-128"/>
              <a:ea typeface="UD デジタル 教科書体 NK-R" panose="02020400000000000000" pitchFamily="18"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4146474088"/>
              </p:ext>
            </p:extLst>
          </p:nvPr>
        </p:nvGraphicFramePr>
        <p:xfrm>
          <a:off x="228098" y="29028"/>
          <a:ext cx="10696575" cy="1103313"/>
        </p:xfrm>
        <a:graphic>
          <a:graphicData uri="http://schemas.openxmlformats.org/presentationml/2006/ole">
            <mc:AlternateContent xmlns:mc="http://schemas.openxmlformats.org/markup-compatibility/2006">
              <mc:Choice xmlns:v="urn:schemas-microsoft-com:vml" Requires="v">
                <p:oleObj spid="_x0000_s23203" name="Document" r:id="rId4" imgW="11354175" imgH="1177447" progId="Word.Document.8">
                  <p:embed/>
                </p:oleObj>
              </mc:Choice>
              <mc:Fallback>
                <p:oleObj name="Document" r:id="rId4" imgW="11354175" imgH="1177447" progId="Word.Document.8">
                  <p:embed/>
                  <p:pic>
                    <p:nvPicPr>
                      <p:cNvPr id="0" name=""/>
                      <p:cNvPicPr/>
                      <p:nvPr/>
                    </p:nvPicPr>
                    <p:blipFill>
                      <a:blip r:embed="rId5"/>
                      <a:stretch>
                        <a:fillRect/>
                      </a:stretch>
                    </p:blipFill>
                    <p:spPr>
                      <a:xfrm>
                        <a:off x="228098" y="29028"/>
                        <a:ext cx="10696575" cy="1103313"/>
                      </a:xfrm>
                      <a:prstGeom prst="rect">
                        <a:avLst/>
                      </a:prstGeom>
                    </p:spPr>
                  </p:pic>
                </p:oleObj>
              </mc:Fallback>
            </mc:AlternateContent>
          </a:graphicData>
        </a:graphic>
      </p:graphicFrame>
      <p:sp>
        <p:nvSpPr>
          <p:cNvPr id="4" name="テキスト ボックス 3"/>
          <p:cNvSpPr txBox="1"/>
          <p:nvPr/>
        </p:nvSpPr>
        <p:spPr>
          <a:xfrm>
            <a:off x="1380861" y="836613"/>
            <a:ext cx="2983831" cy="408623"/>
          </a:xfrm>
          <a:prstGeom prst="roundRect">
            <a:avLst/>
          </a:prstGeom>
          <a:solidFill>
            <a:schemeClr val="bg1"/>
          </a:solidFill>
          <a:ln>
            <a:solidFill>
              <a:schemeClr val="tx1"/>
            </a:solidFill>
          </a:ln>
        </p:spPr>
        <p:txBody>
          <a:bodyPr wrap="square" rtlCol="0">
            <a:spAutoFit/>
          </a:bodyPr>
          <a:lstStyle/>
          <a:p>
            <a:endParaRPr kumimoji="1" lang="ja-JP" altLang="en-US" dirty="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011608718"/>
              </p:ext>
            </p:extLst>
          </p:nvPr>
        </p:nvGraphicFramePr>
        <p:xfrm>
          <a:off x="1537620" y="766095"/>
          <a:ext cx="2982912" cy="1547812"/>
        </p:xfrm>
        <a:graphic>
          <a:graphicData uri="http://schemas.openxmlformats.org/presentationml/2006/ole">
            <mc:AlternateContent xmlns:mc="http://schemas.openxmlformats.org/markup-compatibility/2006">
              <mc:Choice xmlns:v="urn:schemas-microsoft-com:vml" Requires="v">
                <p:oleObj spid="_x0000_s23204" name="Document" r:id="rId6" imgW="3082136" imgH="1602987" progId="Word.Document.8">
                  <p:embed/>
                </p:oleObj>
              </mc:Choice>
              <mc:Fallback>
                <p:oleObj name="Document" r:id="rId6" imgW="3082136" imgH="1602987" progId="Word.Document.8">
                  <p:embed/>
                  <p:pic>
                    <p:nvPicPr>
                      <p:cNvPr id="0" name=""/>
                      <p:cNvPicPr/>
                      <p:nvPr/>
                    </p:nvPicPr>
                    <p:blipFill>
                      <a:blip r:embed="rId7"/>
                      <a:stretch>
                        <a:fillRect/>
                      </a:stretch>
                    </p:blipFill>
                    <p:spPr>
                      <a:xfrm>
                        <a:off x="1537620" y="766095"/>
                        <a:ext cx="2982912" cy="1547812"/>
                      </a:xfrm>
                      <a:prstGeom prst="rect">
                        <a:avLst/>
                      </a:prstGeom>
                    </p:spPr>
                  </p:pic>
                </p:oleObj>
              </mc:Fallback>
            </mc:AlternateContent>
          </a:graphicData>
        </a:graphic>
      </p:graphicFrame>
      <p:sp>
        <p:nvSpPr>
          <p:cNvPr id="11" name="テキスト ボックス 10"/>
          <p:cNvSpPr txBox="1"/>
          <p:nvPr/>
        </p:nvSpPr>
        <p:spPr>
          <a:xfrm>
            <a:off x="7410308" y="804655"/>
            <a:ext cx="2983831" cy="408623"/>
          </a:xfrm>
          <a:prstGeom prst="roundRect">
            <a:avLst/>
          </a:prstGeom>
          <a:solidFill>
            <a:schemeClr val="bg1"/>
          </a:solidFill>
          <a:ln>
            <a:solidFill>
              <a:schemeClr val="tx1"/>
            </a:solidFill>
          </a:ln>
        </p:spPr>
        <p:txBody>
          <a:bodyPr wrap="square" rtlCol="0">
            <a:spAutoFit/>
          </a:bodyPr>
          <a:lstStyle/>
          <a:p>
            <a:endParaRPr kumimoji="1" lang="ja-JP" altLang="en-US"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263082233"/>
              </p:ext>
            </p:extLst>
          </p:nvPr>
        </p:nvGraphicFramePr>
        <p:xfrm>
          <a:off x="7581317" y="767431"/>
          <a:ext cx="3249612" cy="1084262"/>
        </p:xfrm>
        <a:graphic>
          <a:graphicData uri="http://schemas.openxmlformats.org/presentationml/2006/ole">
            <mc:AlternateContent xmlns:mc="http://schemas.openxmlformats.org/markup-compatibility/2006">
              <mc:Choice xmlns:v="urn:schemas-microsoft-com:vml" Requires="v">
                <p:oleObj spid="_x0000_s23205" name="Document" r:id="rId8" imgW="3404410" imgH="1144991" progId="Word.Document.8">
                  <p:embed/>
                </p:oleObj>
              </mc:Choice>
              <mc:Fallback>
                <p:oleObj name="Document" r:id="rId8" imgW="3404410" imgH="1144991" progId="Word.Document.8">
                  <p:embed/>
                  <p:pic>
                    <p:nvPicPr>
                      <p:cNvPr id="8" name="オブジェクト 7"/>
                      <p:cNvPicPr/>
                      <p:nvPr/>
                    </p:nvPicPr>
                    <p:blipFill>
                      <a:blip r:embed="rId9"/>
                      <a:stretch>
                        <a:fillRect/>
                      </a:stretch>
                    </p:blipFill>
                    <p:spPr>
                      <a:xfrm>
                        <a:off x="7581317" y="767431"/>
                        <a:ext cx="3249612" cy="1084262"/>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2114030739"/>
              </p:ext>
            </p:extLst>
          </p:nvPr>
        </p:nvGraphicFramePr>
        <p:xfrm>
          <a:off x="-172793" y="1602496"/>
          <a:ext cx="6583362" cy="3415376"/>
        </p:xfrm>
        <a:graphic>
          <a:graphicData uri="http://schemas.openxmlformats.org/presentationml/2006/ole">
            <mc:AlternateContent xmlns:mc="http://schemas.openxmlformats.org/markup-compatibility/2006">
              <mc:Choice xmlns:v="urn:schemas-microsoft-com:vml" Requires="v">
                <p:oleObj spid="_x0000_s23206" name="Document" r:id="rId10" imgW="6675653" imgH="4121968" progId="Word.Document.8">
                  <p:embed/>
                </p:oleObj>
              </mc:Choice>
              <mc:Fallback>
                <p:oleObj name="Document" r:id="rId10" imgW="6675653" imgH="4121968" progId="Word.Document.8">
                  <p:embed/>
                  <p:pic>
                    <p:nvPicPr>
                      <p:cNvPr id="0" name=""/>
                      <p:cNvPicPr/>
                      <p:nvPr/>
                    </p:nvPicPr>
                    <p:blipFill>
                      <a:blip r:embed="rId11"/>
                      <a:stretch>
                        <a:fillRect/>
                      </a:stretch>
                    </p:blipFill>
                    <p:spPr>
                      <a:xfrm>
                        <a:off x="-172793" y="1602496"/>
                        <a:ext cx="6583362" cy="3415376"/>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565885280"/>
              </p:ext>
            </p:extLst>
          </p:nvPr>
        </p:nvGraphicFramePr>
        <p:xfrm>
          <a:off x="6140937" y="1636602"/>
          <a:ext cx="5762625" cy="2555875"/>
        </p:xfrm>
        <a:graphic>
          <a:graphicData uri="http://schemas.openxmlformats.org/presentationml/2006/ole">
            <mc:AlternateContent xmlns:mc="http://schemas.openxmlformats.org/markup-compatibility/2006">
              <mc:Choice xmlns:v="urn:schemas-microsoft-com:vml" Requires="v">
                <p:oleObj spid="_x0000_s23207" name="Document" r:id="rId12" imgW="6082890" imgH="2747575" progId="Word.Document.8">
                  <p:embed/>
                </p:oleObj>
              </mc:Choice>
              <mc:Fallback>
                <p:oleObj name="Document" r:id="rId12" imgW="6082890" imgH="2747575" progId="Word.Document.8">
                  <p:embed/>
                  <p:pic>
                    <p:nvPicPr>
                      <p:cNvPr id="0" name=""/>
                      <p:cNvPicPr/>
                      <p:nvPr/>
                    </p:nvPicPr>
                    <p:blipFill>
                      <a:blip r:embed="rId13"/>
                      <a:stretch>
                        <a:fillRect/>
                      </a:stretch>
                    </p:blipFill>
                    <p:spPr>
                      <a:xfrm>
                        <a:off x="6140937" y="1636602"/>
                        <a:ext cx="5762625" cy="2555875"/>
                      </a:xfrm>
                      <a:prstGeom prst="rect">
                        <a:avLst/>
                      </a:prstGeom>
                    </p:spPr>
                  </p:pic>
                </p:oleObj>
              </mc:Fallback>
            </mc:AlternateContent>
          </a:graphicData>
        </a:graphic>
      </p:graphicFrame>
      <p:sp>
        <p:nvSpPr>
          <p:cNvPr id="15" name="テキスト ボックス 14"/>
          <p:cNvSpPr txBox="1"/>
          <p:nvPr/>
        </p:nvSpPr>
        <p:spPr>
          <a:xfrm>
            <a:off x="4351992" y="4504996"/>
            <a:ext cx="3235923" cy="408623"/>
          </a:xfrm>
          <a:prstGeom prst="roundRect">
            <a:avLst/>
          </a:prstGeom>
          <a:solidFill>
            <a:schemeClr val="bg1"/>
          </a:solidFill>
          <a:ln>
            <a:solidFill>
              <a:schemeClr val="tx1"/>
            </a:solidFill>
          </a:ln>
        </p:spPr>
        <p:txBody>
          <a:bodyPr wrap="square" rtlCol="0">
            <a:spAutoFit/>
          </a:bodyPr>
          <a:lstStyle/>
          <a:p>
            <a:endParaRPr kumimoji="1" lang="ja-JP" altLang="en-US" dirty="0"/>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3489819009"/>
              </p:ext>
            </p:extLst>
          </p:nvPr>
        </p:nvGraphicFramePr>
        <p:xfrm>
          <a:off x="4531729" y="4421940"/>
          <a:ext cx="2982913" cy="1111250"/>
        </p:xfrm>
        <a:graphic>
          <a:graphicData uri="http://schemas.openxmlformats.org/presentationml/2006/ole">
            <mc:AlternateContent xmlns:mc="http://schemas.openxmlformats.org/markup-compatibility/2006">
              <mc:Choice xmlns:v="urn:schemas-microsoft-com:vml" Requires="v">
                <p:oleObj spid="_x0000_s23208" name="Document" r:id="rId14" imgW="3082136" imgH="1144991" progId="Word.Document.8">
                  <p:embed/>
                </p:oleObj>
              </mc:Choice>
              <mc:Fallback>
                <p:oleObj name="Document" r:id="rId14" imgW="3082136" imgH="1144991" progId="Word.Document.8">
                  <p:embed/>
                  <p:pic>
                    <p:nvPicPr>
                      <p:cNvPr id="8" name="オブジェクト 7"/>
                      <p:cNvPicPr/>
                      <p:nvPr/>
                    </p:nvPicPr>
                    <p:blipFill>
                      <a:blip r:embed="rId15"/>
                      <a:stretch>
                        <a:fillRect/>
                      </a:stretch>
                    </p:blipFill>
                    <p:spPr>
                      <a:xfrm>
                        <a:off x="4531729" y="4421940"/>
                        <a:ext cx="2982913" cy="1111250"/>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150761359"/>
              </p:ext>
            </p:extLst>
          </p:nvPr>
        </p:nvGraphicFramePr>
        <p:xfrm>
          <a:off x="1916111" y="4990545"/>
          <a:ext cx="8359775" cy="2279650"/>
        </p:xfrm>
        <a:graphic>
          <a:graphicData uri="http://schemas.openxmlformats.org/presentationml/2006/ole">
            <mc:AlternateContent xmlns:mc="http://schemas.openxmlformats.org/markup-compatibility/2006">
              <mc:Choice xmlns:v="urn:schemas-microsoft-com:vml" Requires="v">
                <p:oleObj spid="_x0000_s23209" name="Document" r:id="rId16" imgW="8456292" imgH="2308013" progId="Word.Document.8">
                  <p:embed/>
                </p:oleObj>
              </mc:Choice>
              <mc:Fallback>
                <p:oleObj name="Document" r:id="rId16" imgW="8456292" imgH="2308013" progId="Word.Document.8">
                  <p:embed/>
                  <p:pic>
                    <p:nvPicPr>
                      <p:cNvPr id="0" name=""/>
                      <p:cNvPicPr/>
                      <p:nvPr/>
                    </p:nvPicPr>
                    <p:blipFill>
                      <a:blip r:embed="rId17"/>
                      <a:stretch>
                        <a:fillRect/>
                      </a:stretch>
                    </p:blipFill>
                    <p:spPr>
                      <a:xfrm>
                        <a:off x="1916111" y="4990545"/>
                        <a:ext cx="8359775" cy="2279650"/>
                      </a:xfrm>
                      <a:prstGeom prst="rect">
                        <a:avLst/>
                      </a:prstGeom>
                    </p:spPr>
                  </p:pic>
                </p:oleObj>
              </mc:Fallback>
            </mc:AlternateContent>
          </a:graphicData>
        </a:graphic>
      </p:graphicFrame>
      <p:sp>
        <p:nvSpPr>
          <p:cNvPr id="18" name="楕円 17"/>
          <p:cNvSpPr/>
          <p:nvPr/>
        </p:nvSpPr>
        <p:spPr>
          <a:xfrm>
            <a:off x="326291" y="1294801"/>
            <a:ext cx="5441248" cy="3379135"/>
          </a:xfrm>
          <a:prstGeom prst="ellipse">
            <a:avLst/>
          </a:prstGeom>
          <a:solidFill>
            <a:srgbClr val="0070C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6149902" y="1241973"/>
            <a:ext cx="5441248" cy="3379135"/>
          </a:xfrm>
          <a:prstGeom prst="ellipse">
            <a:avLst/>
          </a:prstGeom>
          <a:solidFill>
            <a:srgbClr val="0070C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1562100" y="4935971"/>
            <a:ext cx="9067800" cy="1629929"/>
          </a:xfrm>
          <a:prstGeom prst="ellipse">
            <a:avLst/>
          </a:prstGeom>
          <a:solidFill>
            <a:srgbClr val="0070C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8106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7950"/>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kumimoji="1" lang="ja-JP" altLang="en-US" sz="3200" b="1" dirty="0">
              <a:latin typeface="UD デジタル 教科書体 NK-R" panose="02020400000000000000" pitchFamily="18" charset="-128"/>
              <a:ea typeface="UD デジタル 教科書体 NK-R" panose="02020400000000000000" pitchFamily="18" charset="-128"/>
            </a:endParaRPr>
          </a:p>
        </p:txBody>
      </p:sp>
      <p:sp>
        <p:nvSpPr>
          <p:cNvPr id="3" name="スライド番号プレースホルダー 2"/>
          <p:cNvSpPr>
            <a:spLocks noGrp="1"/>
          </p:cNvSpPr>
          <p:nvPr>
            <p:ph type="sldNum" sz="quarter" idx="12"/>
          </p:nvPr>
        </p:nvSpPr>
        <p:spPr>
          <a:xfrm>
            <a:off x="9292771" y="6385379"/>
            <a:ext cx="2743200" cy="365125"/>
          </a:xfrm>
        </p:spPr>
        <p:txBody>
          <a:bodyPr/>
          <a:lstStyle/>
          <a:p>
            <a:fld id="{7E62E580-EE82-4BD1-99DD-0CE16D2B67EA}" type="slidenum">
              <a:rPr lang="ja-JP" altLang="en-US" smtClean="0">
                <a:solidFill>
                  <a:prstClr val="black">
                    <a:lumMod val="50000"/>
                    <a:lumOff val="50000"/>
                  </a:prstClr>
                </a:solidFill>
              </a:rPr>
              <a:pPr/>
              <a:t>22</a:t>
            </a:fld>
            <a:endParaRPr lang="ja-JP" altLang="en-US" dirty="0">
              <a:solidFill>
                <a:prstClr val="black">
                  <a:lumMod val="50000"/>
                  <a:lumOff val="50000"/>
                </a:prstClr>
              </a:solidFill>
            </a:endParaRPr>
          </a:p>
        </p:txBody>
      </p:sp>
      <p:sp>
        <p:nvSpPr>
          <p:cNvPr id="5" name="テキスト ボックス 4"/>
          <p:cNvSpPr txBox="1"/>
          <p:nvPr/>
        </p:nvSpPr>
        <p:spPr>
          <a:xfrm>
            <a:off x="1107429" y="745817"/>
            <a:ext cx="1526595" cy="408623"/>
          </a:xfrm>
          <a:prstGeom prst="roundRect">
            <a:avLst/>
          </a:prstGeom>
          <a:solidFill>
            <a:srgbClr val="FFCCFF"/>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b="1" dirty="0">
                <a:latin typeface="UD デジタル 教科書体 NK-R" panose="02020400000000000000" pitchFamily="18" charset="-128"/>
                <a:ea typeface="UD デジタル 教科書体 NK-R" panose="02020400000000000000" pitchFamily="18" charset="-128"/>
              </a:rPr>
              <a:t>　</a:t>
            </a:r>
          </a:p>
        </p:txBody>
      </p:sp>
      <p:sp>
        <p:nvSpPr>
          <p:cNvPr id="6" name="テキスト ボックス 5"/>
          <p:cNvSpPr txBox="1"/>
          <p:nvPr/>
        </p:nvSpPr>
        <p:spPr>
          <a:xfrm>
            <a:off x="1124617" y="1738726"/>
            <a:ext cx="2156706" cy="408623"/>
          </a:xfrm>
          <a:prstGeom prst="roundRect">
            <a:avLst/>
          </a:prstGeom>
          <a:solidFill>
            <a:srgbClr val="FFCCFF"/>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p:cNvSpPr txBox="1"/>
          <p:nvPr/>
        </p:nvSpPr>
        <p:spPr>
          <a:xfrm>
            <a:off x="1107429" y="4480261"/>
            <a:ext cx="2046760" cy="408623"/>
          </a:xfrm>
          <a:prstGeom prst="roundRect">
            <a:avLst/>
          </a:prstGeom>
          <a:solidFill>
            <a:srgbClr val="FFCCFF"/>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kumimoji="1" lang="ja-JP" altLang="en-US" b="1"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1107429" y="5506470"/>
            <a:ext cx="1586941" cy="408623"/>
          </a:xfrm>
          <a:prstGeom prst="roundRect">
            <a:avLst/>
          </a:prstGeom>
          <a:solidFill>
            <a:srgbClr val="FFCCFF"/>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ja-JP" b="1"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p:cNvSpPr txBox="1"/>
          <p:nvPr/>
        </p:nvSpPr>
        <p:spPr>
          <a:xfrm>
            <a:off x="1156416" y="1212555"/>
            <a:ext cx="777283" cy="374571"/>
          </a:xfrm>
          <a:prstGeom prst="roundRect">
            <a:avLst/>
          </a:prstGeom>
          <a:solidFill>
            <a:schemeClr val="bg2">
              <a:lumMod val="90000"/>
            </a:schemeClr>
          </a:solidFill>
          <a:ln>
            <a:solidFill>
              <a:schemeClr val="l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en-US" altLang="ja-JP" sz="1600" b="1" dirty="0">
                <a:latin typeface="UD デジタル 教科書体 NK-R" panose="02020400000000000000" pitchFamily="18" charset="-128"/>
                <a:ea typeface="UD デジタル 教科書体 NK-R" panose="02020400000000000000" pitchFamily="18" charset="-128"/>
              </a:rPr>
              <a:t>LINE</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sp>
        <p:nvSpPr>
          <p:cNvPr id="10" name="テキスト ボックス 9"/>
          <p:cNvSpPr txBox="1"/>
          <p:nvPr/>
        </p:nvSpPr>
        <p:spPr>
          <a:xfrm>
            <a:off x="1126882" y="3039192"/>
            <a:ext cx="877133" cy="382882"/>
          </a:xfrm>
          <a:prstGeom prst="roundRect">
            <a:avLst/>
          </a:prstGeom>
          <a:solidFill>
            <a:schemeClr val="bg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kumimoji="1" lang="ja-JP" altLang="en-US" sz="1600" b="1" dirty="0"/>
          </a:p>
        </p:txBody>
      </p:sp>
      <p:sp>
        <p:nvSpPr>
          <p:cNvPr id="11" name="テキスト ボックス 10"/>
          <p:cNvSpPr txBox="1"/>
          <p:nvPr/>
        </p:nvSpPr>
        <p:spPr>
          <a:xfrm>
            <a:off x="7684289" y="2190612"/>
            <a:ext cx="777283" cy="374571"/>
          </a:xfrm>
          <a:prstGeom prst="roundRect">
            <a:avLst/>
          </a:prstGeom>
          <a:solidFill>
            <a:schemeClr val="bg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ja-JP" sz="1600" b="1" dirty="0">
                <a:latin typeface="UD デジタル 教科書体 NK-R" panose="02020400000000000000" pitchFamily="18" charset="-128"/>
                <a:ea typeface="UD デジタル 教科書体 NK-R" panose="02020400000000000000" pitchFamily="18" charset="-128"/>
              </a:rPr>
              <a:t>FAX</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sp>
        <p:nvSpPr>
          <p:cNvPr id="12" name="テキスト ボックス 11"/>
          <p:cNvSpPr txBox="1"/>
          <p:nvPr/>
        </p:nvSpPr>
        <p:spPr>
          <a:xfrm>
            <a:off x="4152630" y="3048707"/>
            <a:ext cx="887639" cy="374571"/>
          </a:xfrm>
          <a:prstGeom prst="roundRect">
            <a:avLst/>
          </a:prstGeom>
          <a:solidFill>
            <a:schemeClr val="bg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メール</a:t>
            </a:r>
            <a:endParaRPr lang="en-US" altLang="ja-JP" sz="1600" b="1" dirty="0">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p:cNvSpPr txBox="1"/>
          <p:nvPr/>
        </p:nvSpPr>
        <p:spPr>
          <a:xfrm>
            <a:off x="2045431" y="3053377"/>
            <a:ext cx="1891372" cy="388137"/>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600" b="1" dirty="0">
                <a:latin typeface="UD デジタル 教科書体 NK-R" panose="02020400000000000000" pitchFamily="18" charset="-128"/>
                <a:ea typeface="UD デジタル 教科書体 NK-R" panose="02020400000000000000" pitchFamily="18" charset="-128"/>
              </a:rPr>
              <a:t>06-6607-7361</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p:cNvSpPr txBox="1"/>
          <p:nvPr/>
        </p:nvSpPr>
        <p:spPr>
          <a:xfrm>
            <a:off x="8463712" y="2209828"/>
            <a:ext cx="1891372" cy="388137"/>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600" b="1" dirty="0">
                <a:latin typeface="UD デジタル 教科書体 NK-R" panose="02020400000000000000" pitchFamily="18" charset="-128"/>
                <a:ea typeface="UD デジタル 教科書体 NK-R" panose="02020400000000000000" pitchFamily="18" charset="-128"/>
              </a:rPr>
              <a:t>06-6607-9826</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5081685" y="3053377"/>
            <a:ext cx="3431146" cy="37457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600" b="1" dirty="0">
                <a:latin typeface="UD デジタル 教科書体 NK-R" panose="02020400000000000000" pitchFamily="18" charset="-128"/>
                <a:ea typeface="UD デジタル 教科書体 NK-R" panose="02020400000000000000" pitchFamily="18" charset="-128"/>
              </a:rPr>
              <a:t>sukoyaka@edu.osaka-c.ed.jp</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p:cNvSpPr txBox="1"/>
          <p:nvPr/>
        </p:nvSpPr>
        <p:spPr>
          <a:xfrm>
            <a:off x="1126883" y="3824937"/>
            <a:ext cx="877133" cy="382882"/>
          </a:xfrm>
          <a:prstGeom prst="roundRect">
            <a:avLst/>
          </a:prstGeom>
          <a:solidFill>
            <a:schemeClr val="bg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kumimoji="1" lang="ja-JP" altLang="en-US" sz="1600" b="1" dirty="0"/>
          </a:p>
        </p:txBody>
      </p:sp>
      <p:sp>
        <p:nvSpPr>
          <p:cNvPr id="20" name="テキスト ボックス 19"/>
          <p:cNvSpPr txBox="1"/>
          <p:nvPr/>
        </p:nvSpPr>
        <p:spPr>
          <a:xfrm>
            <a:off x="2057879" y="3856907"/>
            <a:ext cx="1891372" cy="388137"/>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600" b="1" dirty="0">
                <a:latin typeface="UD デジタル 教科書体 NK-R" panose="02020400000000000000" pitchFamily="18" charset="-128"/>
                <a:ea typeface="UD デジタル 教科書体 NK-R" panose="02020400000000000000" pitchFamily="18" charset="-128"/>
              </a:rPr>
              <a:t>06-6607-736</a:t>
            </a:r>
            <a:r>
              <a:rPr lang="ja-JP" altLang="en-US" sz="1600" b="1" dirty="0">
                <a:latin typeface="UD デジタル 教科書体 NK-R" panose="02020400000000000000" pitchFamily="18" charset="-128"/>
                <a:ea typeface="UD デジタル 教科書体 NK-R" panose="02020400000000000000" pitchFamily="18" charset="-128"/>
              </a:rPr>
              <a:t>２</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sp>
        <p:nvSpPr>
          <p:cNvPr id="21" name="テキスト ボックス 20"/>
          <p:cNvSpPr txBox="1"/>
          <p:nvPr/>
        </p:nvSpPr>
        <p:spPr>
          <a:xfrm>
            <a:off x="4152630" y="3835219"/>
            <a:ext cx="892899" cy="374571"/>
          </a:xfrm>
          <a:prstGeom prst="roundRect">
            <a:avLst/>
          </a:prstGeom>
          <a:solidFill>
            <a:schemeClr val="bg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1600" b="1" dirty="0">
                <a:latin typeface="UD デジタル 教科書体 NK-R" panose="02020400000000000000" pitchFamily="18" charset="-128"/>
                <a:ea typeface="UD デジタル 教科書体 NK-R" panose="02020400000000000000" pitchFamily="18" charset="-128"/>
              </a:rPr>
              <a:t>メール</a:t>
            </a:r>
            <a:endParaRPr lang="en-US" altLang="ja-JP" sz="1600" b="1" dirty="0">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p:cNvSpPr txBox="1"/>
          <p:nvPr/>
        </p:nvSpPr>
        <p:spPr>
          <a:xfrm>
            <a:off x="5089797" y="3839452"/>
            <a:ext cx="3431146" cy="37457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600" b="1" dirty="0">
                <a:latin typeface="UD デジタル 教科書体 NK-R" panose="02020400000000000000" pitchFamily="18" charset="-128"/>
                <a:ea typeface="UD デジタル 教科書体 NK-R" panose="02020400000000000000" pitchFamily="18" charset="-128"/>
              </a:rPr>
              <a:t>sawayaka@edu.osaka-c.ed.jp</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sp>
        <p:nvSpPr>
          <p:cNvPr id="24" name="テキスト ボックス 23"/>
          <p:cNvSpPr txBox="1"/>
          <p:nvPr/>
        </p:nvSpPr>
        <p:spPr>
          <a:xfrm>
            <a:off x="1123471" y="4952732"/>
            <a:ext cx="877133" cy="382882"/>
          </a:xfrm>
          <a:prstGeom prst="roundRect">
            <a:avLst/>
          </a:prstGeom>
          <a:solidFill>
            <a:schemeClr val="bg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kumimoji="1" lang="ja-JP" altLang="en-US" sz="1600" b="1" dirty="0"/>
          </a:p>
        </p:txBody>
      </p:sp>
      <p:sp>
        <p:nvSpPr>
          <p:cNvPr id="26" name="テキスト ボックス 25"/>
          <p:cNvSpPr txBox="1"/>
          <p:nvPr/>
        </p:nvSpPr>
        <p:spPr>
          <a:xfrm>
            <a:off x="2012815" y="4973542"/>
            <a:ext cx="1986455" cy="37457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600" b="1" dirty="0">
                <a:latin typeface="UD デジタル 教科書体 NK-R" panose="02020400000000000000" pitchFamily="18" charset="-128"/>
                <a:ea typeface="UD デジタル 教科書体 NK-R" panose="02020400000000000000" pitchFamily="18" charset="-128"/>
              </a:rPr>
              <a:t>050-3204-0404</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sp>
        <p:nvSpPr>
          <p:cNvPr id="29" name="テキスト ボックス 28"/>
          <p:cNvSpPr txBox="1"/>
          <p:nvPr/>
        </p:nvSpPr>
        <p:spPr>
          <a:xfrm>
            <a:off x="1107429" y="6269644"/>
            <a:ext cx="877133" cy="382882"/>
          </a:xfrm>
          <a:prstGeom prst="roundRect">
            <a:avLst/>
          </a:prstGeom>
          <a:solidFill>
            <a:schemeClr val="bg2">
              <a:lumMod val="90000"/>
            </a:schemeClr>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kumimoji="1" lang="ja-JP" altLang="en-US" sz="1600" b="1" dirty="0"/>
          </a:p>
        </p:txBody>
      </p:sp>
      <p:sp>
        <p:nvSpPr>
          <p:cNvPr id="30" name="テキスト ボックス 29"/>
          <p:cNvSpPr txBox="1"/>
          <p:nvPr/>
        </p:nvSpPr>
        <p:spPr>
          <a:xfrm>
            <a:off x="2013211" y="6296431"/>
            <a:ext cx="1891372" cy="374571"/>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600" b="1" dirty="0">
                <a:latin typeface="UD デジタル 教科書体 NK-R" panose="02020400000000000000" pitchFamily="18" charset="-128"/>
                <a:ea typeface="UD デジタル 教科書体 NK-R" panose="02020400000000000000" pitchFamily="18" charset="-128"/>
              </a:rPr>
              <a:t>06-6632-0699</a:t>
            </a:r>
            <a:endParaRPr kumimoji="1" lang="ja-JP" altLang="en-US" sz="1600" b="1" dirty="0">
              <a:latin typeface="UD デジタル 教科書体 NK-R" panose="02020400000000000000" pitchFamily="18" charset="-128"/>
              <a:ea typeface="UD デジタル 教科書体 NK-R" panose="02020400000000000000" pitchFamily="18" charset="-128"/>
            </a:endParaRPr>
          </a:p>
        </p:txBody>
      </p:sp>
      <p:sp>
        <p:nvSpPr>
          <p:cNvPr id="33" name="テキスト ボックス 32"/>
          <p:cNvSpPr txBox="1"/>
          <p:nvPr/>
        </p:nvSpPr>
        <p:spPr>
          <a:xfrm>
            <a:off x="9300490" y="2457224"/>
            <a:ext cx="2296635" cy="2248853"/>
          </a:xfrm>
          <a:prstGeom prst="cloudCallout">
            <a:avLst>
              <a:gd name="adj1" fmla="val -90177"/>
              <a:gd name="adj2" fmla="val -10505"/>
            </a:avLst>
          </a:prstGeom>
          <a:noFill/>
          <a:ln>
            <a:solidFill>
              <a:schemeClr val="accent5"/>
            </a:solidFill>
          </a:ln>
        </p:spPr>
        <p:txBody>
          <a:bodyPr wrap="square" rtlCol="0">
            <a:spAutoFit/>
          </a:bodyPr>
          <a:lstStyle/>
          <a:p>
            <a:endParaRPr lang="en-US" altLang="ja-JP" b="1" dirty="0">
              <a:solidFill>
                <a:srgbClr val="0070C0"/>
              </a:solidFill>
              <a:latin typeface="UD デジタル 教科書体 NK-B" panose="02020700000000000000" pitchFamily="18" charset="-128"/>
              <a:ea typeface="UD デジタル 教科書体 NK-B" panose="02020700000000000000" pitchFamily="18" charset="-128"/>
            </a:endParaRPr>
          </a:p>
          <a:p>
            <a:endParaRPr kumimoji="1" lang="en-US" altLang="ja-JP" b="1" dirty="0">
              <a:solidFill>
                <a:srgbClr val="0070C0"/>
              </a:solidFill>
              <a:latin typeface="UD デジタル 教科書体 NK-B" panose="02020700000000000000" pitchFamily="18" charset="-128"/>
              <a:ea typeface="UD デジタル 教科書体 NK-B" panose="02020700000000000000" pitchFamily="18" charset="-128"/>
            </a:endParaRPr>
          </a:p>
          <a:p>
            <a:endParaRPr lang="en-US" altLang="ja-JP" b="1" dirty="0">
              <a:solidFill>
                <a:srgbClr val="0070C0"/>
              </a:solidFill>
              <a:latin typeface="UD デジタル 教科書体 NK-B" panose="02020700000000000000" pitchFamily="18" charset="-128"/>
              <a:ea typeface="UD デジタル 教科書体 NK-B" panose="02020700000000000000" pitchFamily="18" charset="-128"/>
            </a:endParaRPr>
          </a:p>
          <a:p>
            <a:endParaRPr kumimoji="1" lang="en-US" altLang="ja-JP" b="1" dirty="0">
              <a:solidFill>
                <a:srgbClr val="0070C0"/>
              </a:solidFill>
              <a:latin typeface="UD デジタル 教科書体 NK-B" panose="02020700000000000000" pitchFamily="18" charset="-128"/>
              <a:ea typeface="UD デジタル 教科書体 NK-B" panose="02020700000000000000" pitchFamily="18" charset="-128"/>
            </a:endParaRPr>
          </a:p>
          <a:p>
            <a:endParaRPr kumimoji="1" lang="ja-JP" altLang="en-US" b="1" dirty="0">
              <a:solidFill>
                <a:srgbClr val="0070C0"/>
              </a:solidFill>
              <a:latin typeface="UD デジタル 教科書体 NK-B" panose="02020700000000000000" pitchFamily="18" charset="-128"/>
              <a:ea typeface="UD デジタル 教科書体 NK-B" panose="02020700000000000000" pitchFamily="18" charset="-128"/>
            </a:endParaRPr>
          </a:p>
        </p:txBody>
      </p:sp>
      <p:sp>
        <p:nvSpPr>
          <p:cNvPr id="50" name="正方形/長方形 49"/>
          <p:cNvSpPr/>
          <p:nvPr/>
        </p:nvSpPr>
        <p:spPr>
          <a:xfrm>
            <a:off x="1054101" y="1645571"/>
            <a:ext cx="8229602" cy="45719"/>
          </a:xfrm>
          <a:prstGeom prst="rect">
            <a:avLst/>
          </a:prstGeom>
          <a:solidFill>
            <a:srgbClr val="CE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1054101" y="4324611"/>
            <a:ext cx="8229602" cy="45719"/>
          </a:xfrm>
          <a:prstGeom prst="rect">
            <a:avLst/>
          </a:prstGeom>
          <a:solidFill>
            <a:srgbClr val="CE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1054101" y="5395515"/>
            <a:ext cx="8229602" cy="45719"/>
          </a:xfrm>
          <a:prstGeom prst="rect">
            <a:avLst/>
          </a:prstGeom>
          <a:solidFill>
            <a:srgbClr val="CE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p:nvSpPr>
        <p:spPr>
          <a:xfrm>
            <a:off x="9300008" y="4715422"/>
            <a:ext cx="1986456" cy="1626952"/>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000" b="1" dirty="0">
              <a:latin typeface="UD デジタル 教科書体 NK-B" panose="02020700000000000000" pitchFamily="18" charset="-128"/>
              <a:ea typeface="UD デジタル 教科書体 NK-B" panose="02020700000000000000" pitchFamily="18"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559172177"/>
              </p:ext>
            </p:extLst>
          </p:nvPr>
        </p:nvGraphicFramePr>
        <p:xfrm>
          <a:off x="368300" y="-38100"/>
          <a:ext cx="8089900" cy="1371600"/>
        </p:xfrm>
        <a:graphic>
          <a:graphicData uri="http://schemas.openxmlformats.org/presentationml/2006/ole">
            <mc:AlternateContent xmlns:mc="http://schemas.openxmlformats.org/markup-compatibility/2006">
              <mc:Choice xmlns:v="urn:schemas-microsoft-com:vml" Requires="v">
                <p:oleObj spid="_x0000_s35091" name="Document" r:id="rId4" imgW="8110491" imgH="1386251" progId="Word.Document.8">
                  <p:embed/>
                </p:oleObj>
              </mc:Choice>
              <mc:Fallback>
                <p:oleObj name="Document" r:id="rId4" imgW="8110491" imgH="1386251" progId="Word.Document.8">
                  <p:embed/>
                  <p:pic>
                    <p:nvPicPr>
                      <p:cNvPr id="0" name=""/>
                      <p:cNvPicPr/>
                      <p:nvPr/>
                    </p:nvPicPr>
                    <p:blipFill>
                      <a:blip r:embed="rId5"/>
                      <a:stretch>
                        <a:fillRect/>
                      </a:stretch>
                    </p:blipFill>
                    <p:spPr>
                      <a:xfrm>
                        <a:off x="368300" y="-38100"/>
                        <a:ext cx="8089900" cy="1371600"/>
                      </a:xfrm>
                      <a:prstGeom prst="rect">
                        <a:avLst/>
                      </a:prstGeom>
                    </p:spPr>
                  </p:pic>
                </p:oleObj>
              </mc:Fallback>
            </mc:AlternateContent>
          </a:graphicData>
        </a:graphic>
      </p:graphicFrame>
      <p:graphicFrame>
        <p:nvGraphicFramePr>
          <p:cNvPr id="38" name="オブジェクト 37"/>
          <p:cNvGraphicFramePr>
            <a:graphicFrameLocks noChangeAspect="1"/>
          </p:cNvGraphicFramePr>
          <p:nvPr>
            <p:extLst>
              <p:ext uri="{D42A27DB-BD31-4B8C-83A1-F6EECF244321}">
                <p14:modId xmlns:p14="http://schemas.microsoft.com/office/powerpoint/2010/main" val="3922212539"/>
              </p:ext>
            </p:extLst>
          </p:nvPr>
        </p:nvGraphicFramePr>
        <p:xfrm>
          <a:off x="1265778" y="741471"/>
          <a:ext cx="1649413" cy="725488"/>
        </p:xfrm>
        <a:graphic>
          <a:graphicData uri="http://schemas.openxmlformats.org/presentationml/2006/ole">
            <mc:AlternateContent xmlns:mc="http://schemas.openxmlformats.org/markup-compatibility/2006">
              <mc:Choice xmlns:v="urn:schemas-microsoft-com:vml" Requires="v">
                <p:oleObj spid="_x0000_s35092" name="Document" r:id="rId6" imgW="1648649" imgH="725942" progId="Word.Document.8">
                  <p:embed/>
                </p:oleObj>
              </mc:Choice>
              <mc:Fallback>
                <p:oleObj name="Document" r:id="rId6" imgW="1648649" imgH="725942" progId="Word.Document.8">
                  <p:embed/>
                  <p:pic>
                    <p:nvPicPr>
                      <p:cNvPr id="0" name=""/>
                      <p:cNvPicPr/>
                      <p:nvPr/>
                    </p:nvPicPr>
                    <p:blipFill>
                      <a:blip r:embed="rId7"/>
                      <a:stretch>
                        <a:fillRect/>
                      </a:stretch>
                    </p:blipFill>
                    <p:spPr>
                      <a:xfrm>
                        <a:off x="1265778" y="741471"/>
                        <a:ext cx="1649413" cy="725488"/>
                      </a:xfrm>
                      <a:prstGeom prst="rect">
                        <a:avLst/>
                      </a:prstGeom>
                    </p:spPr>
                  </p:pic>
                </p:oleObj>
              </mc:Fallback>
            </mc:AlternateContent>
          </a:graphicData>
        </a:graphic>
      </p:graphicFrame>
      <p:graphicFrame>
        <p:nvGraphicFramePr>
          <p:cNvPr id="39" name="オブジェクト 38"/>
          <p:cNvGraphicFramePr>
            <a:graphicFrameLocks noChangeAspect="1"/>
          </p:cNvGraphicFramePr>
          <p:nvPr>
            <p:extLst>
              <p:ext uri="{D42A27DB-BD31-4B8C-83A1-F6EECF244321}">
                <p14:modId xmlns:p14="http://schemas.microsoft.com/office/powerpoint/2010/main" val="16270516"/>
              </p:ext>
            </p:extLst>
          </p:nvPr>
        </p:nvGraphicFramePr>
        <p:xfrm>
          <a:off x="2770188" y="708025"/>
          <a:ext cx="5899150" cy="879475"/>
        </p:xfrm>
        <a:graphic>
          <a:graphicData uri="http://schemas.openxmlformats.org/presentationml/2006/ole">
            <mc:AlternateContent xmlns:mc="http://schemas.openxmlformats.org/markup-compatibility/2006">
              <mc:Choice xmlns:v="urn:schemas-microsoft-com:vml" Requires="v">
                <p:oleObj spid="_x0000_s35093" name="Document" r:id="rId8" imgW="6132882" imgH="919238" progId="Word.Document.8">
                  <p:embed/>
                </p:oleObj>
              </mc:Choice>
              <mc:Fallback>
                <p:oleObj name="Document" r:id="rId8" imgW="6132882" imgH="919238" progId="Word.Document.8">
                  <p:embed/>
                  <p:pic>
                    <p:nvPicPr>
                      <p:cNvPr id="0" name=""/>
                      <p:cNvPicPr/>
                      <p:nvPr/>
                    </p:nvPicPr>
                    <p:blipFill>
                      <a:blip r:embed="rId9"/>
                      <a:stretch>
                        <a:fillRect/>
                      </a:stretch>
                    </p:blipFill>
                    <p:spPr>
                      <a:xfrm>
                        <a:off x="2770188" y="708025"/>
                        <a:ext cx="5899150" cy="879475"/>
                      </a:xfrm>
                      <a:prstGeom prst="rect">
                        <a:avLst/>
                      </a:prstGeom>
                    </p:spPr>
                  </p:pic>
                </p:oleObj>
              </mc:Fallback>
            </mc:AlternateContent>
          </a:graphicData>
        </a:graphic>
      </p:graphicFrame>
      <p:graphicFrame>
        <p:nvGraphicFramePr>
          <p:cNvPr id="40" name="オブジェクト 39"/>
          <p:cNvGraphicFramePr>
            <a:graphicFrameLocks noChangeAspect="1"/>
          </p:cNvGraphicFramePr>
          <p:nvPr>
            <p:extLst>
              <p:ext uri="{D42A27DB-BD31-4B8C-83A1-F6EECF244321}">
                <p14:modId xmlns:p14="http://schemas.microsoft.com/office/powerpoint/2010/main" val="1938859187"/>
              </p:ext>
            </p:extLst>
          </p:nvPr>
        </p:nvGraphicFramePr>
        <p:xfrm>
          <a:off x="2026680" y="1096496"/>
          <a:ext cx="9024938" cy="1498789"/>
        </p:xfrm>
        <a:graphic>
          <a:graphicData uri="http://schemas.openxmlformats.org/presentationml/2006/ole">
            <mc:AlternateContent xmlns:mc="http://schemas.openxmlformats.org/markup-compatibility/2006">
              <mc:Choice xmlns:v="urn:schemas-microsoft-com:vml" Requires="v">
                <p:oleObj spid="_x0000_s35094" name="Document" r:id="rId10" imgW="9365652" imgH="1374532" progId="Word.Document.8">
                  <p:embed/>
                </p:oleObj>
              </mc:Choice>
              <mc:Fallback>
                <p:oleObj name="Document" r:id="rId10" imgW="9365652" imgH="1374532" progId="Word.Document.8">
                  <p:embed/>
                  <p:pic>
                    <p:nvPicPr>
                      <p:cNvPr id="0" name=""/>
                      <p:cNvPicPr/>
                      <p:nvPr/>
                    </p:nvPicPr>
                    <p:blipFill>
                      <a:blip r:embed="rId11"/>
                      <a:stretch>
                        <a:fillRect/>
                      </a:stretch>
                    </p:blipFill>
                    <p:spPr>
                      <a:xfrm>
                        <a:off x="2026680" y="1096496"/>
                        <a:ext cx="9024938" cy="1498789"/>
                      </a:xfrm>
                      <a:prstGeom prst="rect">
                        <a:avLst/>
                      </a:prstGeom>
                    </p:spPr>
                  </p:pic>
                </p:oleObj>
              </mc:Fallback>
            </mc:AlternateContent>
          </a:graphicData>
        </a:graphic>
      </p:graphicFrame>
      <p:graphicFrame>
        <p:nvGraphicFramePr>
          <p:cNvPr id="41" name="オブジェクト 40"/>
          <p:cNvGraphicFramePr>
            <a:graphicFrameLocks noChangeAspect="1"/>
          </p:cNvGraphicFramePr>
          <p:nvPr>
            <p:extLst>
              <p:ext uri="{D42A27DB-BD31-4B8C-83A1-F6EECF244321}">
                <p14:modId xmlns:p14="http://schemas.microsoft.com/office/powerpoint/2010/main" val="3795740368"/>
              </p:ext>
            </p:extLst>
          </p:nvPr>
        </p:nvGraphicFramePr>
        <p:xfrm>
          <a:off x="1250827" y="1718274"/>
          <a:ext cx="2379662" cy="915987"/>
        </p:xfrm>
        <a:graphic>
          <a:graphicData uri="http://schemas.openxmlformats.org/presentationml/2006/ole">
            <mc:AlternateContent xmlns:mc="http://schemas.openxmlformats.org/markup-compatibility/2006">
              <mc:Choice xmlns:v="urn:schemas-microsoft-com:vml" Requires="v">
                <p:oleObj spid="_x0000_s35095" name="Document" r:id="rId12" imgW="2380450" imgH="915993" progId="Word.Document.8">
                  <p:embed/>
                </p:oleObj>
              </mc:Choice>
              <mc:Fallback>
                <p:oleObj name="Document" r:id="rId12" imgW="2380450" imgH="915993" progId="Word.Document.8">
                  <p:embed/>
                  <p:pic>
                    <p:nvPicPr>
                      <p:cNvPr id="0" name=""/>
                      <p:cNvPicPr/>
                      <p:nvPr/>
                    </p:nvPicPr>
                    <p:blipFill>
                      <a:blip r:embed="rId13"/>
                      <a:stretch>
                        <a:fillRect/>
                      </a:stretch>
                    </p:blipFill>
                    <p:spPr>
                      <a:xfrm>
                        <a:off x="1250827" y="1718274"/>
                        <a:ext cx="2379662" cy="915987"/>
                      </a:xfrm>
                      <a:prstGeom prst="rect">
                        <a:avLst/>
                      </a:prstGeom>
                    </p:spPr>
                  </p:pic>
                </p:oleObj>
              </mc:Fallback>
            </mc:AlternateContent>
          </a:graphicData>
        </a:graphic>
      </p:graphicFrame>
      <p:graphicFrame>
        <p:nvGraphicFramePr>
          <p:cNvPr id="42" name="オブジェクト 41"/>
          <p:cNvGraphicFramePr>
            <a:graphicFrameLocks noChangeAspect="1"/>
          </p:cNvGraphicFramePr>
          <p:nvPr>
            <p:extLst>
              <p:ext uri="{D42A27DB-BD31-4B8C-83A1-F6EECF244321}">
                <p14:modId xmlns:p14="http://schemas.microsoft.com/office/powerpoint/2010/main" val="177545377"/>
              </p:ext>
            </p:extLst>
          </p:nvPr>
        </p:nvGraphicFramePr>
        <p:xfrm>
          <a:off x="3409508" y="1708150"/>
          <a:ext cx="5778500" cy="874713"/>
        </p:xfrm>
        <a:graphic>
          <a:graphicData uri="http://schemas.openxmlformats.org/presentationml/2006/ole">
            <mc:AlternateContent xmlns:mc="http://schemas.openxmlformats.org/markup-compatibility/2006">
              <mc:Choice xmlns:v="urn:schemas-microsoft-com:vml" Requires="v">
                <p:oleObj spid="_x0000_s35096" name="Document" r:id="rId14" imgW="6038767" imgH="919104" progId="Word.Document.8">
                  <p:embed/>
                </p:oleObj>
              </mc:Choice>
              <mc:Fallback>
                <p:oleObj name="Document" r:id="rId14" imgW="6038767" imgH="919104" progId="Word.Document.8">
                  <p:embed/>
                  <p:pic>
                    <p:nvPicPr>
                      <p:cNvPr id="0" name=""/>
                      <p:cNvPicPr/>
                      <p:nvPr/>
                    </p:nvPicPr>
                    <p:blipFill>
                      <a:blip r:embed="rId15"/>
                      <a:stretch>
                        <a:fillRect/>
                      </a:stretch>
                    </p:blipFill>
                    <p:spPr>
                      <a:xfrm>
                        <a:off x="3409508" y="1708150"/>
                        <a:ext cx="5778500" cy="874713"/>
                      </a:xfrm>
                      <a:prstGeom prst="rect">
                        <a:avLst/>
                      </a:prstGeom>
                    </p:spPr>
                  </p:pic>
                </p:oleObj>
              </mc:Fallback>
            </mc:AlternateContent>
          </a:graphicData>
        </a:graphic>
      </p:graphicFrame>
      <p:graphicFrame>
        <p:nvGraphicFramePr>
          <p:cNvPr id="43" name="オブジェクト 42"/>
          <p:cNvGraphicFramePr>
            <a:graphicFrameLocks noChangeAspect="1"/>
          </p:cNvGraphicFramePr>
          <p:nvPr>
            <p:extLst>
              <p:ext uri="{D42A27DB-BD31-4B8C-83A1-F6EECF244321}">
                <p14:modId xmlns:p14="http://schemas.microsoft.com/office/powerpoint/2010/main" val="1186999177"/>
              </p:ext>
            </p:extLst>
          </p:nvPr>
        </p:nvGraphicFramePr>
        <p:xfrm>
          <a:off x="1154564" y="2587198"/>
          <a:ext cx="4308475" cy="898525"/>
        </p:xfrm>
        <a:graphic>
          <a:graphicData uri="http://schemas.openxmlformats.org/presentationml/2006/ole">
            <mc:AlternateContent xmlns:mc="http://schemas.openxmlformats.org/markup-compatibility/2006">
              <mc:Choice xmlns:v="urn:schemas-microsoft-com:vml" Requires="v">
                <p:oleObj spid="_x0000_s35097" name="Document" r:id="rId16" imgW="4368513" imgH="920681" progId="Word.Document.8">
                  <p:embed/>
                </p:oleObj>
              </mc:Choice>
              <mc:Fallback>
                <p:oleObj name="Document" r:id="rId16" imgW="4368513" imgH="920681" progId="Word.Document.8">
                  <p:embed/>
                  <p:pic>
                    <p:nvPicPr>
                      <p:cNvPr id="0" name=""/>
                      <p:cNvPicPr/>
                      <p:nvPr/>
                    </p:nvPicPr>
                    <p:blipFill>
                      <a:blip r:embed="rId17"/>
                      <a:stretch>
                        <a:fillRect/>
                      </a:stretch>
                    </p:blipFill>
                    <p:spPr>
                      <a:xfrm>
                        <a:off x="1154564" y="2587198"/>
                        <a:ext cx="4308475" cy="898525"/>
                      </a:xfrm>
                      <a:prstGeom prst="rect">
                        <a:avLst/>
                      </a:prstGeom>
                    </p:spPr>
                  </p:pic>
                </p:oleObj>
              </mc:Fallback>
            </mc:AlternateContent>
          </a:graphicData>
        </a:graphic>
      </p:graphicFrame>
      <p:graphicFrame>
        <p:nvGraphicFramePr>
          <p:cNvPr id="44" name="オブジェクト 43"/>
          <p:cNvGraphicFramePr>
            <a:graphicFrameLocks noChangeAspect="1"/>
          </p:cNvGraphicFramePr>
          <p:nvPr>
            <p:extLst>
              <p:ext uri="{D42A27DB-BD31-4B8C-83A1-F6EECF244321}">
                <p14:modId xmlns:p14="http://schemas.microsoft.com/office/powerpoint/2010/main" val="2780257895"/>
              </p:ext>
            </p:extLst>
          </p:nvPr>
        </p:nvGraphicFramePr>
        <p:xfrm>
          <a:off x="1156416" y="3426937"/>
          <a:ext cx="5006975" cy="882650"/>
        </p:xfrm>
        <a:graphic>
          <a:graphicData uri="http://schemas.openxmlformats.org/presentationml/2006/ole">
            <mc:AlternateContent xmlns:mc="http://schemas.openxmlformats.org/markup-compatibility/2006">
              <mc:Choice xmlns:v="urn:schemas-microsoft-com:vml" Requires="v">
                <p:oleObj spid="_x0000_s35098" name="Document" r:id="rId18" imgW="5173242" imgH="917435" progId="Word.Document.8">
                  <p:embed/>
                </p:oleObj>
              </mc:Choice>
              <mc:Fallback>
                <p:oleObj name="Document" r:id="rId18" imgW="5173242" imgH="917435" progId="Word.Document.8">
                  <p:embed/>
                  <p:pic>
                    <p:nvPicPr>
                      <p:cNvPr id="0" name=""/>
                      <p:cNvPicPr/>
                      <p:nvPr/>
                    </p:nvPicPr>
                    <p:blipFill>
                      <a:blip r:embed="rId19"/>
                      <a:stretch>
                        <a:fillRect/>
                      </a:stretch>
                    </p:blipFill>
                    <p:spPr>
                      <a:xfrm>
                        <a:off x="1156416" y="3426937"/>
                        <a:ext cx="5006975" cy="882650"/>
                      </a:xfrm>
                      <a:prstGeom prst="rect">
                        <a:avLst/>
                      </a:prstGeom>
                    </p:spPr>
                  </p:pic>
                </p:oleObj>
              </mc:Fallback>
            </mc:AlternateContent>
          </a:graphicData>
        </a:graphic>
      </p:graphicFrame>
      <p:graphicFrame>
        <p:nvGraphicFramePr>
          <p:cNvPr id="49" name="オブジェクト 48"/>
          <p:cNvGraphicFramePr>
            <a:graphicFrameLocks noChangeAspect="1"/>
          </p:cNvGraphicFramePr>
          <p:nvPr>
            <p:extLst>
              <p:ext uri="{D42A27DB-BD31-4B8C-83A1-F6EECF244321}">
                <p14:modId xmlns:p14="http://schemas.microsoft.com/office/powerpoint/2010/main" val="676815804"/>
              </p:ext>
            </p:extLst>
          </p:nvPr>
        </p:nvGraphicFramePr>
        <p:xfrm>
          <a:off x="1316965" y="3813688"/>
          <a:ext cx="1457325" cy="914400"/>
        </p:xfrm>
        <a:graphic>
          <a:graphicData uri="http://schemas.openxmlformats.org/presentationml/2006/ole">
            <mc:AlternateContent xmlns:mc="http://schemas.openxmlformats.org/markup-compatibility/2006">
              <mc:Choice xmlns:v="urn:schemas-microsoft-com:vml" Requires="v">
                <p:oleObj spid="_x0000_s35099" name="Document" r:id="rId20" imgW="1453957" imgH="913625" progId="Word.Document.8">
                  <p:embed/>
                </p:oleObj>
              </mc:Choice>
              <mc:Fallback>
                <p:oleObj name="Document" r:id="rId20" imgW="1453957" imgH="913625" progId="Word.Document.8">
                  <p:embed/>
                  <p:pic>
                    <p:nvPicPr>
                      <p:cNvPr id="45" name="オブジェクト 44"/>
                      <p:cNvPicPr/>
                      <p:nvPr/>
                    </p:nvPicPr>
                    <p:blipFill>
                      <a:blip r:embed="rId21"/>
                      <a:stretch>
                        <a:fillRect/>
                      </a:stretch>
                    </p:blipFill>
                    <p:spPr>
                      <a:xfrm>
                        <a:off x="1316965" y="3813688"/>
                        <a:ext cx="1457325" cy="914400"/>
                      </a:xfrm>
                      <a:prstGeom prst="rect">
                        <a:avLst/>
                      </a:prstGeom>
                    </p:spPr>
                  </p:pic>
                </p:oleObj>
              </mc:Fallback>
            </mc:AlternateContent>
          </a:graphicData>
        </a:graphic>
      </p:graphicFrame>
      <p:graphicFrame>
        <p:nvGraphicFramePr>
          <p:cNvPr id="52" name="オブジェクト 51"/>
          <p:cNvGraphicFramePr>
            <a:graphicFrameLocks noChangeAspect="1"/>
          </p:cNvGraphicFramePr>
          <p:nvPr>
            <p:extLst>
              <p:ext uri="{D42A27DB-BD31-4B8C-83A1-F6EECF244321}">
                <p14:modId xmlns:p14="http://schemas.microsoft.com/office/powerpoint/2010/main" val="1314808827"/>
              </p:ext>
            </p:extLst>
          </p:nvPr>
        </p:nvGraphicFramePr>
        <p:xfrm>
          <a:off x="1329215" y="3012909"/>
          <a:ext cx="1457325" cy="914400"/>
        </p:xfrm>
        <a:graphic>
          <a:graphicData uri="http://schemas.openxmlformats.org/presentationml/2006/ole">
            <mc:AlternateContent xmlns:mc="http://schemas.openxmlformats.org/markup-compatibility/2006">
              <mc:Choice xmlns:v="urn:schemas-microsoft-com:vml" Requires="v">
                <p:oleObj spid="_x0000_s35100" name="Document" r:id="rId22" imgW="1473817" imgH="915993" progId="Word.Document.8">
                  <p:embed/>
                </p:oleObj>
              </mc:Choice>
              <mc:Fallback>
                <p:oleObj name="Document" r:id="rId22" imgW="1473817" imgH="915993" progId="Word.Document.8">
                  <p:embed/>
                  <p:pic>
                    <p:nvPicPr>
                      <p:cNvPr id="49" name="オブジェクト 48"/>
                      <p:cNvPicPr/>
                      <p:nvPr/>
                    </p:nvPicPr>
                    <p:blipFill>
                      <a:blip r:embed="rId23"/>
                      <a:stretch>
                        <a:fillRect/>
                      </a:stretch>
                    </p:blipFill>
                    <p:spPr>
                      <a:xfrm>
                        <a:off x="1329215" y="3012909"/>
                        <a:ext cx="1457325" cy="914400"/>
                      </a:xfrm>
                      <a:prstGeom prst="rect">
                        <a:avLst/>
                      </a:prstGeom>
                    </p:spPr>
                  </p:pic>
                </p:oleObj>
              </mc:Fallback>
            </mc:AlternateContent>
          </a:graphicData>
        </a:graphic>
      </p:graphicFrame>
      <p:graphicFrame>
        <p:nvGraphicFramePr>
          <p:cNvPr id="46" name="オブジェクト 45"/>
          <p:cNvGraphicFramePr>
            <a:graphicFrameLocks noChangeAspect="1"/>
          </p:cNvGraphicFramePr>
          <p:nvPr>
            <p:extLst>
              <p:ext uri="{D42A27DB-BD31-4B8C-83A1-F6EECF244321}">
                <p14:modId xmlns:p14="http://schemas.microsoft.com/office/powerpoint/2010/main" val="1841216273"/>
              </p:ext>
            </p:extLst>
          </p:nvPr>
        </p:nvGraphicFramePr>
        <p:xfrm>
          <a:off x="1242259" y="4430890"/>
          <a:ext cx="3317875" cy="915987"/>
        </p:xfrm>
        <a:graphic>
          <a:graphicData uri="http://schemas.openxmlformats.org/presentationml/2006/ole">
            <mc:AlternateContent xmlns:mc="http://schemas.openxmlformats.org/markup-compatibility/2006">
              <mc:Choice xmlns:v="urn:schemas-microsoft-com:vml" Requires="v">
                <p:oleObj spid="_x0000_s35101" name="Document" r:id="rId24" imgW="3305276" imgH="912188" progId="Word.Document.8">
                  <p:embed/>
                </p:oleObj>
              </mc:Choice>
              <mc:Fallback>
                <p:oleObj name="Document" r:id="rId24" imgW="3305276" imgH="912188" progId="Word.Document.8">
                  <p:embed/>
                  <p:pic>
                    <p:nvPicPr>
                      <p:cNvPr id="0" name=""/>
                      <p:cNvPicPr/>
                      <p:nvPr/>
                    </p:nvPicPr>
                    <p:blipFill>
                      <a:blip r:embed="rId25"/>
                      <a:stretch>
                        <a:fillRect/>
                      </a:stretch>
                    </p:blipFill>
                    <p:spPr>
                      <a:xfrm>
                        <a:off x="1242259" y="4430890"/>
                        <a:ext cx="3317875" cy="915987"/>
                      </a:xfrm>
                      <a:prstGeom prst="rect">
                        <a:avLst/>
                      </a:prstGeom>
                    </p:spPr>
                  </p:pic>
                </p:oleObj>
              </mc:Fallback>
            </mc:AlternateContent>
          </a:graphicData>
        </a:graphic>
      </p:graphicFrame>
      <p:graphicFrame>
        <p:nvGraphicFramePr>
          <p:cNvPr id="47" name="オブジェクト 46"/>
          <p:cNvGraphicFramePr>
            <a:graphicFrameLocks noChangeAspect="1"/>
          </p:cNvGraphicFramePr>
          <p:nvPr>
            <p:extLst>
              <p:ext uri="{D42A27DB-BD31-4B8C-83A1-F6EECF244321}">
                <p14:modId xmlns:p14="http://schemas.microsoft.com/office/powerpoint/2010/main" val="1237683721"/>
              </p:ext>
            </p:extLst>
          </p:nvPr>
        </p:nvGraphicFramePr>
        <p:xfrm>
          <a:off x="3343275" y="4460875"/>
          <a:ext cx="5708650" cy="893763"/>
        </p:xfrm>
        <a:graphic>
          <a:graphicData uri="http://schemas.openxmlformats.org/presentationml/2006/ole">
            <mc:AlternateContent xmlns:mc="http://schemas.openxmlformats.org/markup-compatibility/2006">
              <mc:Choice xmlns:v="urn:schemas-microsoft-com:vml" Requires="v">
                <p:oleObj spid="_x0000_s35102" name="Document" r:id="rId26" imgW="5797037" imgH="915993" progId="Word.Document.8">
                  <p:embed/>
                </p:oleObj>
              </mc:Choice>
              <mc:Fallback>
                <p:oleObj name="Document" r:id="rId26" imgW="5797037" imgH="915993" progId="Word.Document.8">
                  <p:embed/>
                  <p:pic>
                    <p:nvPicPr>
                      <p:cNvPr id="0" name=""/>
                      <p:cNvPicPr/>
                      <p:nvPr/>
                    </p:nvPicPr>
                    <p:blipFill>
                      <a:blip r:embed="rId27"/>
                      <a:stretch>
                        <a:fillRect/>
                      </a:stretch>
                    </p:blipFill>
                    <p:spPr>
                      <a:xfrm>
                        <a:off x="3343275" y="4460875"/>
                        <a:ext cx="5708650" cy="893763"/>
                      </a:xfrm>
                      <a:prstGeom prst="rect">
                        <a:avLst/>
                      </a:prstGeom>
                    </p:spPr>
                  </p:pic>
                </p:oleObj>
              </mc:Fallback>
            </mc:AlternateContent>
          </a:graphicData>
        </a:graphic>
      </p:graphicFrame>
      <p:graphicFrame>
        <p:nvGraphicFramePr>
          <p:cNvPr id="53" name="オブジェクト 52"/>
          <p:cNvGraphicFramePr>
            <a:graphicFrameLocks noChangeAspect="1"/>
          </p:cNvGraphicFramePr>
          <p:nvPr>
            <p:extLst>
              <p:ext uri="{D42A27DB-BD31-4B8C-83A1-F6EECF244321}">
                <p14:modId xmlns:p14="http://schemas.microsoft.com/office/powerpoint/2010/main" val="2138341968"/>
              </p:ext>
            </p:extLst>
          </p:nvPr>
        </p:nvGraphicFramePr>
        <p:xfrm>
          <a:off x="1340442" y="4935336"/>
          <a:ext cx="1457325" cy="914400"/>
        </p:xfrm>
        <a:graphic>
          <a:graphicData uri="http://schemas.openxmlformats.org/presentationml/2006/ole">
            <mc:AlternateContent xmlns:mc="http://schemas.openxmlformats.org/markup-compatibility/2006">
              <mc:Choice xmlns:v="urn:schemas-microsoft-com:vml" Requires="v">
                <p:oleObj spid="_x0000_s35103" name="Document" r:id="rId28" imgW="1453957" imgH="912188" progId="Word.Document.8">
                  <p:embed/>
                </p:oleObj>
              </mc:Choice>
              <mc:Fallback>
                <p:oleObj name="Document" r:id="rId28" imgW="1453957" imgH="912188" progId="Word.Document.8">
                  <p:embed/>
                  <p:pic>
                    <p:nvPicPr>
                      <p:cNvPr id="52" name="オブジェクト 51"/>
                      <p:cNvPicPr/>
                      <p:nvPr/>
                    </p:nvPicPr>
                    <p:blipFill>
                      <a:blip r:embed="rId29"/>
                      <a:stretch>
                        <a:fillRect/>
                      </a:stretch>
                    </p:blipFill>
                    <p:spPr>
                      <a:xfrm>
                        <a:off x="1340442" y="4935336"/>
                        <a:ext cx="1457325" cy="914400"/>
                      </a:xfrm>
                      <a:prstGeom prst="rect">
                        <a:avLst/>
                      </a:prstGeom>
                    </p:spPr>
                  </p:pic>
                </p:oleObj>
              </mc:Fallback>
            </mc:AlternateContent>
          </a:graphicData>
        </a:graphic>
      </p:graphicFrame>
      <p:graphicFrame>
        <p:nvGraphicFramePr>
          <p:cNvPr id="48" name="オブジェクト 47"/>
          <p:cNvGraphicFramePr>
            <a:graphicFrameLocks noChangeAspect="1"/>
          </p:cNvGraphicFramePr>
          <p:nvPr>
            <p:extLst>
              <p:ext uri="{D42A27DB-BD31-4B8C-83A1-F6EECF244321}">
                <p14:modId xmlns:p14="http://schemas.microsoft.com/office/powerpoint/2010/main" val="1262419675"/>
              </p:ext>
            </p:extLst>
          </p:nvPr>
        </p:nvGraphicFramePr>
        <p:xfrm>
          <a:off x="1200406" y="5492774"/>
          <a:ext cx="1943100" cy="906462"/>
        </p:xfrm>
        <a:graphic>
          <a:graphicData uri="http://schemas.openxmlformats.org/presentationml/2006/ole">
            <mc:AlternateContent xmlns:mc="http://schemas.openxmlformats.org/markup-compatibility/2006">
              <mc:Choice xmlns:v="urn:schemas-microsoft-com:vml" Requires="v">
                <p:oleObj spid="_x0000_s35104" name="Document" r:id="rId30" imgW="1943884" imgH="906616" progId="Word.Document.8">
                  <p:embed/>
                </p:oleObj>
              </mc:Choice>
              <mc:Fallback>
                <p:oleObj name="Document" r:id="rId30" imgW="1943884" imgH="906616" progId="Word.Document.8">
                  <p:embed/>
                  <p:pic>
                    <p:nvPicPr>
                      <p:cNvPr id="0" name=""/>
                      <p:cNvPicPr/>
                      <p:nvPr/>
                    </p:nvPicPr>
                    <p:blipFill>
                      <a:blip r:embed="rId31"/>
                      <a:stretch>
                        <a:fillRect/>
                      </a:stretch>
                    </p:blipFill>
                    <p:spPr>
                      <a:xfrm>
                        <a:off x="1200406" y="5492774"/>
                        <a:ext cx="1943100" cy="906462"/>
                      </a:xfrm>
                      <a:prstGeom prst="rect">
                        <a:avLst/>
                      </a:prstGeom>
                    </p:spPr>
                  </p:pic>
                </p:oleObj>
              </mc:Fallback>
            </mc:AlternateContent>
          </a:graphicData>
        </a:graphic>
      </p:graphicFrame>
      <p:graphicFrame>
        <p:nvGraphicFramePr>
          <p:cNvPr id="55" name="オブジェクト 54"/>
          <p:cNvGraphicFramePr>
            <a:graphicFrameLocks noChangeAspect="1"/>
          </p:cNvGraphicFramePr>
          <p:nvPr>
            <p:extLst>
              <p:ext uri="{D42A27DB-BD31-4B8C-83A1-F6EECF244321}">
                <p14:modId xmlns:p14="http://schemas.microsoft.com/office/powerpoint/2010/main" val="252016849"/>
              </p:ext>
            </p:extLst>
          </p:nvPr>
        </p:nvGraphicFramePr>
        <p:xfrm>
          <a:off x="2874963" y="5486400"/>
          <a:ext cx="5740400" cy="914400"/>
        </p:xfrm>
        <a:graphic>
          <a:graphicData uri="http://schemas.openxmlformats.org/presentationml/2006/ole">
            <mc:AlternateContent xmlns:mc="http://schemas.openxmlformats.org/markup-compatibility/2006">
              <mc:Choice xmlns:v="urn:schemas-microsoft-com:vml" Requires="v">
                <p:oleObj spid="_x0000_s35105" name="Document" r:id="rId32" imgW="6073849" imgH="966058" progId="Word.Document.8">
                  <p:embed/>
                </p:oleObj>
              </mc:Choice>
              <mc:Fallback>
                <p:oleObj name="Document" r:id="rId32" imgW="6073849" imgH="966058" progId="Word.Document.8">
                  <p:embed/>
                  <p:pic>
                    <p:nvPicPr>
                      <p:cNvPr id="0" name=""/>
                      <p:cNvPicPr/>
                      <p:nvPr/>
                    </p:nvPicPr>
                    <p:blipFill>
                      <a:blip r:embed="rId33"/>
                      <a:stretch>
                        <a:fillRect/>
                      </a:stretch>
                    </p:blipFill>
                    <p:spPr>
                      <a:xfrm>
                        <a:off x="2874963" y="5486400"/>
                        <a:ext cx="5740400" cy="914400"/>
                      </a:xfrm>
                      <a:prstGeom prst="rect">
                        <a:avLst/>
                      </a:prstGeom>
                    </p:spPr>
                  </p:pic>
                </p:oleObj>
              </mc:Fallback>
            </mc:AlternateContent>
          </a:graphicData>
        </a:graphic>
      </p:graphicFrame>
      <p:graphicFrame>
        <p:nvGraphicFramePr>
          <p:cNvPr id="56" name="オブジェクト 55"/>
          <p:cNvGraphicFramePr>
            <a:graphicFrameLocks noChangeAspect="1"/>
          </p:cNvGraphicFramePr>
          <p:nvPr>
            <p:extLst>
              <p:ext uri="{D42A27DB-BD31-4B8C-83A1-F6EECF244321}">
                <p14:modId xmlns:p14="http://schemas.microsoft.com/office/powerpoint/2010/main" val="3424815966"/>
              </p:ext>
            </p:extLst>
          </p:nvPr>
        </p:nvGraphicFramePr>
        <p:xfrm>
          <a:off x="1216711" y="5884126"/>
          <a:ext cx="6546850" cy="1077912"/>
        </p:xfrm>
        <a:graphic>
          <a:graphicData uri="http://schemas.openxmlformats.org/presentationml/2006/ole">
            <mc:AlternateContent xmlns:mc="http://schemas.openxmlformats.org/markup-compatibility/2006">
              <mc:Choice xmlns:v="urn:schemas-microsoft-com:vml" Requires="v">
                <p:oleObj spid="_x0000_s35106" name="Document" r:id="rId34" imgW="6547217" imgH="1078636" progId="Word.Document.8">
                  <p:embed/>
                </p:oleObj>
              </mc:Choice>
              <mc:Fallback>
                <p:oleObj name="Document" r:id="rId34" imgW="6547217" imgH="1078636" progId="Word.Document.8">
                  <p:embed/>
                  <p:pic>
                    <p:nvPicPr>
                      <p:cNvPr id="0" name=""/>
                      <p:cNvPicPr/>
                      <p:nvPr/>
                    </p:nvPicPr>
                    <p:blipFill>
                      <a:blip r:embed="rId35"/>
                      <a:stretch>
                        <a:fillRect/>
                      </a:stretch>
                    </p:blipFill>
                    <p:spPr>
                      <a:xfrm>
                        <a:off x="1216711" y="5884126"/>
                        <a:ext cx="6546850" cy="1077912"/>
                      </a:xfrm>
                      <a:prstGeom prst="rect">
                        <a:avLst/>
                      </a:prstGeom>
                    </p:spPr>
                  </p:pic>
                </p:oleObj>
              </mc:Fallback>
            </mc:AlternateContent>
          </a:graphicData>
        </a:graphic>
      </p:graphicFrame>
      <p:graphicFrame>
        <p:nvGraphicFramePr>
          <p:cNvPr id="57" name="オブジェクト 56"/>
          <p:cNvGraphicFramePr>
            <a:graphicFrameLocks noChangeAspect="1"/>
          </p:cNvGraphicFramePr>
          <p:nvPr>
            <p:extLst>
              <p:ext uri="{D42A27DB-BD31-4B8C-83A1-F6EECF244321}">
                <p14:modId xmlns:p14="http://schemas.microsoft.com/office/powerpoint/2010/main" val="2488538006"/>
              </p:ext>
            </p:extLst>
          </p:nvPr>
        </p:nvGraphicFramePr>
        <p:xfrm>
          <a:off x="4129577" y="6207168"/>
          <a:ext cx="5438775" cy="742950"/>
        </p:xfrm>
        <a:graphic>
          <a:graphicData uri="http://schemas.openxmlformats.org/presentationml/2006/ole">
            <mc:AlternateContent xmlns:mc="http://schemas.openxmlformats.org/markup-compatibility/2006">
              <mc:Choice xmlns:v="urn:schemas-microsoft-com:vml" Requires="v">
                <p:oleObj spid="_x0000_s35107" name="Document" r:id="rId36" imgW="5460891" imgH="750355" progId="Word.Document.8">
                  <p:embed/>
                </p:oleObj>
              </mc:Choice>
              <mc:Fallback>
                <p:oleObj name="Document" r:id="rId36" imgW="5460891" imgH="750355" progId="Word.Document.8">
                  <p:embed/>
                  <p:pic>
                    <p:nvPicPr>
                      <p:cNvPr id="0" name=""/>
                      <p:cNvPicPr/>
                      <p:nvPr/>
                    </p:nvPicPr>
                    <p:blipFill>
                      <a:blip r:embed="rId37"/>
                      <a:stretch>
                        <a:fillRect/>
                      </a:stretch>
                    </p:blipFill>
                    <p:spPr>
                      <a:xfrm>
                        <a:off x="4129577" y="6207168"/>
                        <a:ext cx="5438775" cy="742950"/>
                      </a:xfrm>
                      <a:prstGeom prst="rect">
                        <a:avLst/>
                      </a:prstGeom>
                    </p:spPr>
                  </p:pic>
                </p:oleObj>
              </mc:Fallback>
            </mc:AlternateContent>
          </a:graphicData>
        </a:graphic>
      </p:graphicFrame>
      <p:graphicFrame>
        <p:nvGraphicFramePr>
          <p:cNvPr id="58" name="オブジェクト 57"/>
          <p:cNvGraphicFramePr>
            <a:graphicFrameLocks noChangeAspect="1"/>
          </p:cNvGraphicFramePr>
          <p:nvPr>
            <p:extLst>
              <p:ext uri="{D42A27DB-BD31-4B8C-83A1-F6EECF244321}">
                <p14:modId xmlns:p14="http://schemas.microsoft.com/office/powerpoint/2010/main" val="367267668"/>
              </p:ext>
            </p:extLst>
          </p:nvPr>
        </p:nvGraphicFramePr>
        <p:xfrm>
          <a:off x="9775906" y="2781943"/>
          <a:ext cx="2532459" cy="2002377"/>
        </p:xfrm>
        <a:graphic>
          <a:graphicData uri="http://schemas.openxmlformats.org/presentationml/2006/ole">
            <mc:AlternateContent xmlns:mc="http://schemas.openxmlformats.org/markup-compatibility/2006">
              <mc:Choice xmlns:v="urn:schemas-microsoft-com:vml" Requires="v">
                <p:oleObj spid="_x0000_s35108" name="Document" r:id="rId38" imgW="2897123" imgH="2289982" progId="Word.Document.8">
                  <p:embed/>
                </p:oleObj>
              </mc:Choice>
              <mc:Fallback>
                <p:oleObj name="Document" r:id="rId38" imgW="2897123" imgH="2289982" progId="Word.Document.8">
                  <p:embed/>
                  <p:pic>
                    <p:nvPicPr>
                      <p:cNvPr id="0" name=""/>
                      <p:cNvPicPr/>
                      <p:nvPr/>
                    </p:nvPicPr>
                    <p:blipFill>
                      <a:blip r:embed="rId39"/>
                      <a:stretch>
                        <a:fillRect/>
                      </a:stretch>
                    </p:blipFill>
                    <p:spPr>
                      <a:xfrm>
                        <a:off x="9775906" y="2781943"/>
                        <a:ext cx="2532459" cy="2002377"/>
                      </a:xfrm>
                      <a:prstGeom prst="rect">
                        <a:avLst/>
                      </a:prstGeom>
                    </p:spPr>
                  </p:pic>
                </p:oleObj>
              </mc:Fallback>
            </mc:AlternateContent>
          </a:graphicData>
        </a:graphic>
      </p:graphicFrame>
      <p:graphicFrame>
        <p:nvGraphicFramePr>
          <p:cNvPr id="59" name="オブジェクト 58"/>
          <p:cNvGraphicFramePr>
            <a:graphicFrameLocks noChangeAspect="1"/>
          </p:cNvGraphicFramePr>
          <p:nvPr>
            <p:extLst>
              <p:ext uri="{D42A27DB-BD31-4B8C-83A1-F6EECF244321}">
                <p14:modId xmlns:p14="http://schemas.microsoft.com/office/powerpoint/2010/main" val="3236999491"/>
              </p:ext>
            </p:extLst>
          </p:nvPr>
        </p:nvGraphicFramePr>
        <p:xfrm>
          <a:off x="9254568" y="4912655"/>
          <a:ext cx="2030412" cy="2882900"/>
        </p:xfrm>
        <a:graphic>
          <a:graphicData uri="http://schemas.openxmlformats.org/presentationml/2006/ole">
            <mc:AlternateContent xmlns:mc="http://schemas.openxmlformats.org/markup-compatibility/2006">
              <mc:Choice xmlns:v="urn:schemas-microsoft-com:vml" Requires="v">
                <p:oleObj spid="_x0000_s35109" name="Document" r:id="rId40" imgW="2096444" imgH="2973370" progId="Word.Document.8">
                  <p:embed/>
                </p:oleObj>
              </mc:Choice>
              <mc:Fallback>
                <p:oleObj name="Document" r:id="rId40" imgW="2096444" imgH="2973370" progId="Word.Document.8">
                  <p:embed/>
                  <p:pic>
                    <p:nvPicPr>
                      <p:cNvPr id="0" name=""/>
                      <p:cNvPicPr/>
                      <p:nvPr/>
                    </p:nvPicPr>
                    <p:blipFill>
                      <a:blip r:embed="rId41"/>
                      <a:stretch>
                        <a:fillRect/>
                      </a:stretch>
                    </p:blipFill>
                    <p:spPr>
                      <a:xfrm>
                        <a:off x="9254568" y="4912655"/>
                        <a:ext cx="2030412" cy="2882900"/>
                      </a:xfrm>
                      <a:prstGeom prst="rect">
                        <a:avLst/>
                      </a:prstGeom>
                    </p:spPr>
                  </p:pic>
                </p:oleObj>
              </mc:Fallback>
            </mc:AlternateContent>
          </a:graphicData>
        </a:graphic>
      </p:graphicFrame>
      <p:graphicFrame>
        <p:nvGraphicFramePr>
          <p:cNvPr id="60" name="オブジェクト 59"/>
          <p:cNvGraphicFramePr>
            <a:graphicFrameLocks noChangeAspect="1"/>
          </p:cNvGraphicFramePr>
          <p:nvPr>
            <p:extLst>
              <p:ext uri="{D42A27DB-BD31-4B8C-83A1-F6EECF244321}">
                <p14:modId xmlns:p14="http://schemas.microsoft.com/office/powerpoint/2010/main" val="4075939665"/>
              </p:ext>
            </p:extLst>
          </p:nvPr>
        </p:nvGraphicFramePr>
        <p:xfrm>
          <a:off x="1276634" y="6276238"/>
          <a:ext cx="1457325" cy="914400"/>
        </p:xfrm>
        <a:graphic>
          <a:graphicData uri="http://schemas.openxmlformats.org/presentationml/2006/ole">
            <mc:AlternateContent xmlns:mc="http://schemas.openxmlformats.org/markup-compatibility/2006">
              <mc:Choice xmlns:v="urn:schemas-microsoft-com:vml" Requires="v">
                <p:oleObj spid="_x0000_s35110" name="Document" r:id="rId42" imgW="1473817" imgH="915993" progId="Word.Document.8">
                  <p:embed/>
                </p:oleObj>
              </mc:Choice>
              <mc:Fallback>
                <p:oleObj name="Document" r:id="rId42" imgW="1473817" imgH="915993" progId="Word.Document.8">
                  <p:embed/>
                  <p:pic>
                    <p:nvPicPr>
                      <p:cNvPr id="53" name="オブジェクト 52"/>
                      <p:cNvPicPr/>
                      <p:nvPr/>
                    </p:nvPicPr>
                    <p:blipFill>
                      <a:blip r:embed="rId23"/>
                      <a:stretch>
                        <a:fillRect/>
                      </a:stretch>
                    </p:blipFill>
                    <p:spPr>
                      <a:xfrm>
                        <a:off x="1276634" y="6276238"/>
                        <a:ext cx="1457325" cy="914400"/>
                      </a:xfrm>
                      <a:prstGeom prst="rect">
                        <a:avLst/>
                      </a:prstGeom>
                    </p:spPr>
                  </p:pic>
                </p:oleObj>
              </mc:Fallback>
            </mc:AlternateContent>
          </a:graphicData>
        </a:graphic>
      </p:graphicFrame>
      <p:pic>
        <p:nvPicPr>
          <p:cNvPr id="14" name="図 13">
            <a:extLst>
              <a:ext uri="{FF2B5EF4-FFF2-40B4-BE49-F238E27FC236}">
                <a16:creationId xmlns:a16="http://schemas.microsoft.com/office/drawing/2014/main" id="{DE49DD30-1349-464D-99B5-6F5AB6AEA1B3}"/>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7570099" y="4385354"/>
            <a:ext cx="990652" cy="990652"/>
          </a:xfrm>
          <a:prstGeom prst="rect">
            <a:avLst/>
          </a:prstGeom>
        </p:spPr>
      </p:pic>
      <p:sp>
        <p:nvSpPr>
          <p:cNvPr id="18" name="テキスト ボックス 17">
            <a:extLst>
              <a:ext uri="{FF2B5EF4-FFF2-40B4-BE49-F238E27FC236}">
                <a16:creationId xmlns:a16="http://schemas.microsoft.com/office/drawing/2014/main" id="{B456D639-4522-4582-8E73-375685A89D90}"/>
              </a:ext>
            </a:extLst>
          </p:cNvPr>
          <p:cNvSpPr txBox="1"/>
          <p:nvPr/>
        </p:nvSpPr>
        <p:spPr>
          <a:xfrm>
            <a:off x="5677600" y="5006938"/>
            <a:ext cx="1891371"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チャット相談はこちら→</a:t>
            </a:r>
          </a:p>
        </p:txBody>
      </p:sp>
      <p:graphicFrame>
        <p:nvGraphicFramePr>
          <p:cNvPr id="25" name="オブジェクト 24">
            <a:extLst>
              <a:ext uri="{FF2B5EF4-FFF2-40B4-BE49-F238E27FC236}">
                <a16:creationId xmlns:a16="http://schemas.microsoft.com/office/drawing/2014/main" id="{B7913D79-DCEC-46AE-89A4-D5AE108A447D}"/>
              </a:ext>
            </a:extLst>
          </p:cNvPr>
          <p:cNvGraphicFramePr>
            <a:graphicFrameLocks noChangeAspect="1"/>
          </p:cNvGraphicFramePr>
          <p:nvPr>
            <p:extLst>
              <p:ext uri="{D42A27DB-BD31-4B8C-83A1-F6EECF244321}">
                <p14:modId xmlns:p14="http://schemas.microsoft.com/office/powerpoint/2010/main" val="2098109918"/>
              </p:ext>
            </p:extLst>
          </p:nvPr>
        </p:nvGraphicFramePr>
        <p:xfrm>
          <a:off x="3406775" y="2109788"/>
          <a:ext cx="4752975" cy="612775"/>
        </p:xfrm>
        <a:graphic>
          <a:graphicData uri="http://schemas.openxmlformats.org/presentationml/2006/ole">
            <mc:AlternateContent xmlns:mc="http://schemas.openxmlformats.org/markup-compatibility/2006">
              <mc:Choice xmlns:v="urn:schemas-microsoft-com:vml" Requires="v">
                <p:oleObj spid="_x0000_s35111" name="Document" r:id="rId44" imgW="4761009" imgH="621721" progId="Word.Document.12">
                  <p:embed/>
                </p:oleObj>
              </mc:Choice>
              <mc:Fallback>
                <p:oleObj name="Document" r:id="rId44" imgW="4761009" imgH="621721" progId="Word.Document.12">
                  <p:embed/>
                  <p:pic>
                    <p:nvPicPr>
                      <p:cNvPr id="0" name=""/>
                      <p:cNvPicPr/>
                      <p:nvPr/>
                    </p:nvPicPr>
                    <p:blipFill>
                      <a:blip r:embed="rId45"/>
                      <a:stretch>
                        <a:fillRect/>
                      </a:stretch>
                    </p:blipFill>
                    <p:spPr>
                      <a:xfrm>
                        <a:off x="3406775" y="2109788"/>
                        <a:ext cx="4752975" cy="612775"/>
                      </a:xfrm>
                      <a:prstGeom prst="rect">
                        <a:avLst/>
                      </a:prstGeom>
                    </p:spPr>
                  </p:pic>
                </p:oleObj>
              </mc:Fallback>
            </mc:AlternateContent>
          </a:graphicData>
        </a:graphic>
      </p:graphicFrame>
    </p:spTree>
    <p:extLst>
      <p:ext uri="{BB962C8B-B14F-4D97-AF65-F5344CB8AC3E}">
        <p14:creationId xmlns:p14="http://schemas.microsoft.com/office/powerpoint/2010/main" val="155664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5379"/>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スライド番号プレースホルダー 2"/>
          <p:cNvSpPr>
            <a:spLocks noGrp="1"/>
          </p:cNvSpPr>
          <p:nvPr>
            <p:ph type="sldNum" sz="quarter" idx="12"/>
          </p:nvPr>
        </p:nvSpPr>
        <p:spPr>
          <a:xfrm>
            <a:off x="9292771" y="63853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2E580-EE82-4BD1-99DD-0CE16D2B67EA}" type="slidenum">
              <a:rPr kumimoji="1" lang="ja-JP" altLang="en-US" sz="1200" b="0" i="0" u="none" strike="noStrike" kern="1200" cap="none" spc="0" normalizeH="0" baseline="0" noProof="0" smtClean="0">
                <a:ln>
                  <a:noFill/>
                </a:ln>
                <a:solidFill>
                  <a:prstClr val="black">
                    <a:lumMod val="50000"/>
                    <a:lumOff val="50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dirty="0">
              <a:ln>
                <a:noFill/>
              </a:ln>
              <a:solidFill>
                <a:prstClr val="black">
                  <a:lumMod val="50000"/>
                  <a:lumOff val="50000"/>
                </a:prstClr>
              </a:solidFill>
              <a:effectLst/>
              <a:uLnTx/>
              <a:uFillTx/>
              <a:latin typeface="游ゴシック" panose="020F0502020204030204"/>
              <a:ea typeface="游ゴシック" panose="020B0400000000000000" pitchFamily="50" charset="-128"/>
              <a:cs typeface="+mn-cs"/>
            </a:endParaRPr>
          </a:p>
        </p:txBody>
      </p:sp>
      <p:sp>
        <p:nvSpPr>
          <p:cNvPr id="2" name="テキスト ボックス 1"/>
          <p:cNvSpPr txBox="1"/>
          <p:nvPr/>
        </p:nvSpPr>
        <p:spPr>
          <a:xfrm>
            <a:off x="1002405" y="748872"/>
            <a:ext cx="10187189" cy="1872000"/>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400" dirty="0">
              <a:solidFill>
                <a:prstClr val="black"/>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endParaRPr>
          </a:p>
        </p:txBody>
      </p:sp>
      <p:pic>
        <p:nvPicPr>
          <p:cNvPr id="5" name="図 4"/>
          <p:cNvPicPr>
            <a:picLocks noChangeAspect="1"/>
          </p:cNvPicPr>
          <p:nvPr/>
        </p:nvPicPr>
        <p:blipFill>
          <a:blip r:embed="rId4"/>
          <a:stretch>
            <a:fillRect/>
          </a:stretch>
        </p:blipFill>
        <p:spPr>
          <a:xfrm>
            <a:off x="1969477" y="2638512"/>
            <a:ext cx="8177327" cy="4046142"/>
          </a:xfrm>
          <a:prstGeom prst="rect">
            <a:avLst/>
          </a:prstGeom>
        </p:spPr>
      </p:pic>
      <p:graphicFrame>
        <p:nvGraphicFramePr>
          <p:cNvPr id="6" name="オブジェクト 5"/>
          <p:cNvGraphicFramePr>
            <a:graphicFrameLocks noChangeAspect="1"/>
          </p:cNvGraphicFramePr>
          <p:nvPr>
            <p:extLst>
              <p:ext uri="{D42A27DB-BD31-4B8C-83A1-F6EECF244321}">
                <p14:modId xmlns:p14="http://schemas.microsoft.com/office/powerpoint/2010/main" val="3039622304"/>
              </p:ext>
            </p:extLst>
          </p:nvPr>
        </p:nvGraphicFramePr>
        <p:xfrm>
          <a:off x="211305" y="-85880"/>
          <a:ext cx="6824431" cy="1643022"/>
        </p:xfrm>
        <a:graphic>
          <a:graphicData uri="http://schemas.openxmlformats.org/presentationml/2006/ole">
            <mc:AlternateContent xmlns:mc="http://schemas.openxmlformats.org/markup-compatibility/2006">
              <mc:Choice xmlns:v="urn:schemas-microsoft-com:vml" Requires="v">
                <p:oleObj spid="_x0000_s24768" name="Document" r:id="rId5" imgW="6253174" imgH="1602987" progId="Word.Document.8">
                  <p:embed/>
                </p:oleObj>
              </mc:Choice>
              <mc:Fallback>
                <p:oleObj name="Document" r:id="rId5" imgW="6253174" imgH="1602987" progId="Word.Document.8">
                  <p:embed/>
                  <p:pic>
                    <p:nvPicPr>
                      <p:cNvPr id="0" name=""/>
                      <p:cNvPicPr/>
                      <p:nvPr/>
                    </p:nvPicPr>
                    <p:blipFill>
                      <a:blip r:embed="rId6"/>
                      <a:stretch>
                        <a:fillRect/>
                      </a:stretch>
                    </p:blipFill>
                    <p:spPr>
                      <a:xfrm>
                        <a:off x="211305" y="-85880"/>
                        <a:ext cx="6824431" cy="1643022"/>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671983571"/>
              </p:ext>
            </p:extLst>
          </p:nvPr>
        </p:nvGraphicFramePr>
        <p:xfrm>
          <a:off x="1348921" y="861509"/>
          <a:ext cx="10687050" cy="2489200"/>
        </p:xfrm>
        <a:graphic>
          <a:graphicData uri="http://schemas.openxmlformats.org/presentationml/2006/ole">
            <mc:AlternateContent xmlns:mc="http://schemas.openxmlformats.org/markup-compatibility/2006">
              <mc:Choice xmlns:v="urn:schemas-microsoft-com:vml" Requires="v">
                <p:oleObj spid="_x0000_s24769" name="Document" r:id="rId7" imgW="10804935" imgH="2523668" progId="Word.Document.8">
                  <p:embed/>
                </p:oleObj>
              </mc:Choice>
              <mc:Fallback>
                <p:oleObj name="Document" r:id="rId7" imgW="10804935" imgH="2523668" progId="Word.Document.8">
                  <p:embed/>
                  <p:pic>
                    <p:nvPicPr>
                      <p:cNvPr id="0" name=""/>
                      <p:cNvPicPr/>
                      <p:nvPr/>
                    </p:nvPicPr>
                    <p:blipFill>
                      <a:blip r:embed="rId8"/>
                      <a:stretch>
                        <a:fillRect/>
                      </a:stretch>
                    </p:blipFill>
                    <p:spPr>
                      <a:xfrm>
                        <a:off x="1348921" y="861509"/>
                        <a:ext cx="10687050" cy="2489200"/>
                      </a:xfrm>
                      <a:prstGeom prst="rect">
                        <a:avLst/>
                      </a:prstGeom>
                    </p:spPr>
                  </p:pic>
                </p:oleObj>
              </mc:Fallback>
            </mc:AlternateContent>
          </a:graphicData>
        </a:graphic>
      </p:graphicFrame>
    </p:spTree>
    <p:extLst>
      <p:ext uri="{BB962C8B-B14F-4D97-AF65-F5344CB8AC3E}">
        <p14:creationId xmlns:p14="http://schemas.microsoft.com/office/powerpoint/2010/main" val="3624682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D321099-1B3C-43B7-8FDF-E11F20B51889}"/>
              </a:ext>
            </a:extLst>
          </p:cNvPr>
          <p:cNvPicPr>
            <a:picLocks noChangeAspect="1"/>
          </p:cNvPicPr>
          <p:nvPr/>
        </p:nvPicPr>
        <p:blipFill>
          <a:blip r:embed="rId4"/>
          <a:stretch>
            <a:fillRect/>
          </a:stretch>
        </p:blipFill>
        <p:spPr>
          <a:xfrm>
            <a:off x="156717" y="567043"/>
            <a:ext cx="7684168" cy="6734440"/>
          </a:xfrm>
          <a:prstGeom prst="rect">
            <a:avLst/>
          </a:prstGeom>
        </p:spPr>
      </p:pic>
      <p:sp>
        <p:nvSpPr>
          <p:cNvPr id="4" name="テキスト ボックス 3"/>
          <p:cNvSpPr txBox="1"/>
          <p:nvPr/>
        </p:nvSpPr>
        <p:spPr>
          <a:xfrm>
            <a:off x="0" y="-17950"/>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スライド番号プレースホルダー 2"/>
          <p:cNvSpPr>
            <a:spLocks noGrp="1"/>
          </p:cNvSpPr>
          <p:nvPr>
            <p:ph type="sldNum" sz="quarter" idx="12"/>
          </p:nvPr>
        </p:nvSpPr>
        <p:spPr>
          <a:xfrm>
            <a:off x="9292771" y="63853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2E580-EE82-4BD1-99DD-0CE16D2B67EA}" type="slidenum">
              <a:rPr kumimoji="1" lang="ja-JP" altLang="en-US" sz="1200" b="0" i="0" u="none" strike="noStrike" kern="1200" cap="none" spc="0" normalizeH="0" baseline="0" noProof="0" smtClean="0">
                <a:ln>
                  <a:noFill/>
                </a:ln>
                <a:solidFill>
                  <a:prstClr val="black">
                    <a:lumMod val="50000"/>
                    <a:lumOff val="50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dirty="0">
              <a:ln>
                <a:noFill/>
              </a:ln>
              <a:solidFill>
                <a:prstClr val="black">
                  <a:lumMod val="50000"/>
                  <a:lumOff val="50000"/>
                </a:prstClr>
              </a:solidFill>
              <a:effectLst/>
              <a:uLnTx/>
              <a:uFillTx/>
              <a:latin typeface="游ゴシック" panose="020F0502020204030204"/>
              <a:ea typeface="游ゴシック" panose="020B0400000000000000" pitchFamily="50" charset="-128"/>
              <a:cs typeface="+mn-cs"/>
            </a:endParaRPr>
          </a:p>
        </p:txBody>
      </p:sp>
      <p:sp>
        <p:nvSpPr>
          <p:cNvPr id="2" name="二等辺三角形 1"/>
          <p:cNvSpPr/>
          <p:nvPr/>
        </p:nvSpPr>
        <p:spPr>
          <a:xfrm rot="13091084">
            <a:off x="6649406" y="2178235"/>
            <a:ext cx="404719" cy="1203876"/>
          </a:xfrm>
          <a:prstGeom prst="triangle">
            <a:avLst>
              <a:gd name="adj" fmla="val 0"/>
            </a:avLst>
          </a:prstGeom>
          <a:solidFill>
            <a:srgbClr val="FF33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C9311D7-02ED-4218-A88B-90CD6F821656}"/>
              </a:ext>
            </a:extLst>
          </p:cNvPr>
          <p:cNvSpPr txBox="1"/>
          <p:nvPr/>
        </p:nvSpPr>
        <p:spPr>
          <a:xfrm>
            <a:off x="6671227" y="809058"/>
            <a:ext cx="4864462" cy="1940957"/>
          </a:xfrm>
          <a:prstGeom prst="wedgeRoundRectCallout">
            <a:avLst>
              <a:gd name="adj1" fmla="val -25875"/>
              <a:gd name="adj2" fmla="val 47754"/>
              <a:gd name="adj3" fmla="val 16667"/>
            </a:avLst>
          </a:prstGeom>
          <a:solidFill>
            <a:srgbClr val="FF3300"/>
          </a:solidFill>
          <a:ln w="25400">
            <a:noFill/>
          </a:ln>
        </p:spPr>
        <p:txBody>
          <a:bodyPr wrap="square" rtlCol="0">
            <a:spAutoFit/>
          </a:bodyPr>
          <a:lstStyle/>
          <a:p>
            <a:endParaRPr lang="en-US" altLang="ja-JP" b="1" dirty="0">
              <a:solidFill>
                <a:schemeClr val="bg1"/>
              </a:solidFill>
            </a:endParaRPr>
          </a:p>
          <a:p>
            <a:endParaRPr lang="en-US" altLang="ja-JP" b="1" dirty="0">
              <a:solidFill>
                <a:schemeClr val="bg1"/>
              </a:solidFill>
            </a:endParaRPr>
          </a:p>
          <a:p>
            <a:endParaRPr lang="en-US" altLang="ja-JP" b="1" dirty="0">
              <a:solidFill>
                <a:schemeClr val="bg1"/>
              </a:solidFill>
            </a:endParaRPr>
          </a:p>
          <a:p>
            <a:endParaRPr lang="en-US" altLang="ja-JP" b="1" dirty="0">
              <a:solidFill>
                <a:schemeClr val="bg1"/>
              </a:solidFill>
            </a:endParaRPr>
          </a:p>
          <a:p>
            <a:endParaRPr lang="en-US" altLang="ja-JP" b="1" dirty="0">
              <a:solidFill>
                <a:schemeClr val="bg1"/>
              </a:solidFill>
            </a:endParaRPr>
          </a:p>
          <a:p>
            <a:endParaRPr lang="en-US" altLang="ja-JP" b="1" dirty="0">
              <a:solidFill>
                <a:schemeClr val="bg1"/>
              </a:solidFill>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904324372"/>
              </p:ext>
            </p:extLst>
          </p:nvPr>
        </p:nvGraphicFramePr>
        <p:xfrm>
          <a:off x="307545" y="-43350"/>
          <a:ext cx="5322888" cy="1169987"/>
        </p:xfrm>
        <a:graphic>
          <a:graphicData uri="http://schemas.openxmlformats.org/presentationml/2006/ole">
            <mc:AlternateContent xmlns:mc="http://schemas.openxmlformats.org/markup-compatibility/2006">
              <mc:Choice xmlns:v="urn:schemas-microsoft-com:vml" Requires="v">
                <p:oleObj spid="_x0000_s25788" name="Document" r:id="rId5" imgW="5386905" imgH="1196025" progId="Word.Document.8">
                  <p:embed/>
                </p:oleObj>
              </mc:Choice>
              <mc:Fallback>
                <p:oleObj name="Document" r:id="rId5" imgW="5386905" imgH="1196025" progId="Word.Document.8">
                  <p:embed/>
                  <p:pic>
                    <p:nvPicPr>
                      <p:cNvPr id="0" name=""/>
                      <p:cNvPicPr/>
                      <p:nvPr/>
                    </p:nvPicPr>
                    <p:blipFill>
                      <a:blip r:embed="rId6"/>
                      <a:stretch>
                        <a:fillRect/>
                      </a:stretch>
                    </p:blipFill>
                    <p:spPr>
                      <a:xfrm>
                        <a:off x="307545" y="-43350"/>
                        <a:ext cx="5322888" cy="1169987"/>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958760760"/>
              </p:ext>
            </p:extLst>
          </p:nvPr>
        </p:nvGraphicFramePr>
        <p:xfrm>
          <a:off x="6941432" y="904546"/>
          <a:ext cx="5805487" cy="2430462"/>
        </p:xfrm>
        <a:graphic>
          <a:graphicData uri="http://schemas.openxmlformats.org/presentationml/2006/ole">
            <mc:AlternateContent xmlns:mc="http://schemas.openxmlformats.org/markup-compatibility/2006">
              <mc:Choice xmlns:v="urn:schemas-microsoft-com:vml" Requires="v">
                <p:oleObj spid="_x0000_s25789" name="Document" r:id="rId7" imgW="5804807" imgH="2430987" progId="Word.Document.8">
                  <p:embed/>
                </p:oleObj>
              </mc:Choice>
              <mc:Fallback>
                <p:oleObj name="Document" r:id="rId7" imgW="5804807" imgH="2430987" progId="Word.Document.8">
                  <p:embed/>
                  <p:pic>
                    <p:nvPicPr>
                      <p:cNvPr id="0" name=""/>
                      <p:cNvPicPr/>
                      <p:nvPr/>
                    </p:nvPicPr>
                    <p:blipFill>
                      <a:blip r:embed="rId8"/>
                      <a:stretch>
                        <a:fillRect/>
                      </a:stretch>
                    </p:blipFill>
                    <p:spPr>
                      <a:xfrm>
                        <a:off x="6941432" y="904546"/>
                        <a:ext cx="5805487" cy="2430462"/>
                      </a:xfrm>
                      <a:prstGeom prst="rect">
                        <a:avLst/>
                      </a:prstGeom>
                    </p:spPr>
                  </p:pic>
                </p:oleObj>
              </mc:Fallback>
            </mc:AlternateContent>
          </a:graphicData>
        </a:graphic>
      </p:graphicFrame>
    </p:spTree>
    <p:extLst>
      <p:ext uri="{BB962C8B-B14F-4D97-AF65-F5344CB8AC3E}">
        <p14:creationId xmlns:p14="http://schemas.microsoft.com/office/powerpoint/2010/main" val="4253927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17950"/>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スライド番号プレースホルダー 2"/>
          <p:cNvSpPr>
            <a:spLocks noGrp="1"/>
          </p:cNvSpPr>
          <p:nvPr>
            <p:ph type="sldNum" sz="quarter" idx="12"/>
          </p:nvPr>
        </p:nvSpPr>
        <p:spPr>
          <a:xfrm>
            <a:off x="9292771" y="638537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2E580-EE82-4BD1-99DD-0CE16D2B67EA}" type="slidenum">
              <a:rPr kumimoji="1" lang="ja-JP" altLang="en-US" sz="1200" b="0" i="0" u="none" strike="noStrike" kern="1200" cap="none" spc="0" normalizeH="0" baseline="0" noProof="0" smtClean="0">
                <a:ln>
                  <a:noFill/>
                </a:ln>
                <a:solidFill>
                  <a:prstClr val="black">
                    <a:lumMod val="50000"/>
                    <a:lumOff val="50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dirty="0">
              <a:ln>
                <a:noFill/>
              </a:ln>
              <a:solidFill>
                <a:prstClr val="black">
                  <a:lumMod val="50000"/>
                  <a:lumOff val="50000"/>
                </a:prstClr>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998CAF14-DF01-441B-A238-AAADFB2370DA}"/>
              </a:ext>
            </a:extLst>
          </p:cNvPr>
          <p:cNvSpPr txBox="1"/>
          <p:nvPr/>
        </p:nvSpPr>
        <p:spPr>
          <a:xfrm>
            <a:off x="119109" y="3623823"/>
            <a:ext cx="2552971" cy="2466915"/>
          </a:xfrm>
          <a:prstGeom prst="wedgeEllipseCallout">
            <a:avLst>
              <a:gd name="adj1" fmla="val 56653"/>
              <a:gd name="adj2" fmla="val -40987"/>
            </a:avLst>
          </a:prstGeom>
          <a:solidFill>
            <a:schemeClr val="accent6">
              <a:tint val="40000"/>
            </a:schemeClr>
          </a:solidFill>
        </p:spPr>
        <p:txBody>
          <a:bodyPr wrap="square" rtlCol="0">
            <a:spAutoFit/>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kumimoji="1" lang="ja-JP" altLang="en-US" dirty="0"/>
          </a:p>
        </p:txBody>
      </p:sp>
      <p:graphicFrame>
        <p:nvGraphicFramePr>
          <p:cNvPr id="9" name="表 9">
            <a:extLst>
              <a:ext uri="{FF2B5EF4-FFF2-40B4-BE49-F238E27FC236}">
                <a16:creationId xmlns:a16="http://schemas.microsoft.com/office/drawing/2014/main" id="{9BB1C509-CE63-4494-B8DB-A397CAE9EBB1}"/>
              </a:ext>
            </a:extLst>
          </p:cNvPr>
          <p:cNvGraphicFramePr>
            <a:graphicFrameLocks noGrp="1"/>
          </p:cNvGraphicFramePr>
          <p:nvPr>
            <p:extLst>
              <p:ext uri="{D42A27DB-BD31-4B8C-83A1-F6EECF244321}">
                <p14:modId xmlns:p14="http://schemas.microsoft.com/office/powerpoint/2010/main" val="202628709"/>
              </p:ext>
            </p:extLst>
          </p:nvPr>
        </p:nvGraphicFramePr>
        <p:xfrm>
          <a:off x="3086752" y="848253"/>
          <a:ext cx="8375616" cy="5294359"/>
        </p:xfrm>
        <a:graphic>
          <a:graphicData uri="http://schemas.openxmlformats.org/drawingml/2006/table">
            <a:tbl>
              <a:tblPr firstRow="1" bandRow="1">
                <a:tableStyleId>{93296810-A885-4BE3-A3E7-6D5BEEA58F35}</a:tableStyleId>
              </a:tblPr>
              <a:tblGrid>
                <a:gridCol w="4187808">
                  <a:extLst>
                    <a:ext uri="{9D8B030D-6E8A-4147-A177-3AD203B41FA5}">
                      <a16:colId xmlns:a16="http://schemas.microsoft.com/office/drawing/2014/main" val="1479541210"/>
                    </a:ext>
                  </a:extLst>
                </a:gridCol>
                <a:gridCol w="4187808">
                  <a:extLst>
                    <a:ext uri="{9D8B030D-6E8A-4147-A177-3AD203B41FA5}">
                      <a16:colId xmlns:a16="http://schemas.microsoft.com/office/drawing/2014/main" val="2558561613"/>
                    </a:ext>
                  </a:extLst>
                </a:gridCol>
              </a:tblGrid>
              <a:tr h="850316">
                <a:tc>
                  <a:txBody>
                    <a:bodyPr/>
                    <a:lstStyle/>
                    <a:p>
                      <a:pPr algn="ctr">
                        <a:lnSpc>
                          <a:spcPct val="200000"/>
                        </a:lnSpc>
                      </a:pPr>
                      <a:r>
                        <a:rPr kumimoji="1" lang="en-US" altLang="ja-JP" dirty="0">
                          <a:solidFill>
                            <a:schemeClr val="tx1"/>
                          </a:solidFill>
                          <a:latin typeface="UD デジタル 教科書体 NK-R" panose="02020400000000000000" pitchFamily="18" charset="-128"/>
                          <a:ea typeface="UD デジタル 教科書体 NK-R" panose="02020400000000000000" pitchFamily="18" charset="-128"/>
                        </a:rPr>
                        <a:t>SDG</a:t>
                      </a:r>
                      <a:r>
                        <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rPr>
                        <a:t>ｓのゴール</a:t>
                      </a:r>
                    </a:p>
                  </a:txBody>
                  <a:tcPr/>
                </a:tc>
                <a:tc>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tc>
                <a:extLst>
                  <a:ext uri="{0D108BD9-81ED-4DB2-BD59-A6C34878D82A}">
                    <a16:rowId xmlns:a16="http://schemas.microsoft.com/office/drawing/2014/main" val="571843937"/>
                  </a:ext>
                </a:extLst>
              </a:tr>
              <a:tr h="820042">
                <a:tc>
                  <a:txBody>
                    <a:bodyPr/>
                    <a:lstStyle/>
                    <a:p>
                      <a:r>
                        <a:rPr kumimoji="1" lang="ja-JP" altLang="en-US" b="1" dirty="0">
                          <a:latin typeface="UD デジタル 教科書体 NK-R" panose="02020400000000000000" pitchFamily="18" charset="-128"/>
                          <a:ea typeface="UD デジタル 教科書体 NK-R" panose="02020400000000000000" pitchFamily="18" charset="-128"/>
                        </a:rPr>
                        <a:t>ゴール３</a:t>
                      </a:r>
                      <a:endParaRPr kumimoji="1" lang="en-US" altLang="ja-JP" b="1" dirty="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110427379"/>
                  </a:ext>
                </a:extLst>
              </a:tr>
              <a:tr h="947920">
                <a:tc>
                  <a:txBody>
                    <a:bodyPr/>
                    <a:lstStyle/>
                    <a:p>
                      <a:r>
                        <a:rPr kumimoji="1" lang="ja-JP" altLang="en-US" b="1" dirty="0">
                          <a:latin typeface="UD デジタル 教科書体 NK-R" panose="02020400000000000000" pitchFamily="18" charset="-128"/>
                          <a:ea typeface="UD デジタル 教科書体 NK-R" panose="02020400000000000000" pitchFamily="18" charset="-128"/>
                        </a:rPr>
                        <a:t>ゴール４</a:t>
                      </a:r>
                      <a:endParaRPr kumimoji="1" lang="en-US" altLang="ja-JP" b="1" dirty="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en-US" altLang="ja-JP"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650647878"/>
                  </a:ext>
                </a:extLst>
              </a:tr>
              <a:tr h="970686">
                <a:tc>
                  <a:txBody>
                    <a:bodyPr/>
                    <a:lstStyle/>
                    <a:p>
                      <a:r>
                        <a:rPr kumimoji="1" lang="ja-JP" altLang="en-US" b="1" dirty="0">
                          <a:latin typeface="UD デジタル 教科書体 NK-R" panose="02020400000000000000" pitchFamily="18" charset="-128"/>
                          <a:ea typeface="UD デジタル 教科書体 NK-R" panose="02020400000000000000" pitchFamily="18" charset="-128"/>
                        </a:rPr>
                        <a:t>ゴール６</a:t>
                      </a:r>
                    </a:p>
                  </a:txBody>
                  <a:tcPr/>
                </a:tc>
                <a:tc>
                  <a:txBody>
                    <a:bodyPr/>
                    <a:lstStyle/>
                    <a:p>
                      <a:endParaRPr kumimoji="1" lang="en-US" altLang="ja-JP"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1740610009"/>
                  </a:ext>
                </a:extLst>
              </a:tr>
              <a:tr h="754416">
                <a:tc>
                  <a:txBody>
                    <a:bodyPr/>
                    <a:lstStyle/>
                    <a:p>
                      <a:r>
                        <a:rPr kumimoji="1" lang="ja-JP" altLang="en-US" b="1" dirty="0">
                          <a:latin typeface="UD デジタル 教科書体 NK-R" panose="02020400000000000000" pitchFamily="18" charset="-128"/>
                          <a:ea typeface="UD デジタル 教科書体 NK-R" panose="02020400000000000000" pitchFamily="18" charset="-128"/>
                        </a:rPr>
                        <a:t>ゴール８</a:t>
                      </a:r>
                      <a:endParaRPr kumimoji="1" lang="en-US" altLang="ja-JP" b="1" dirty="0">
                        <a:latin typeface="UD デジタル 教科書体 NK-R" panose="02020400000000000000" pitchFamily="18" charset="-128"/>
                        <a:ea typeface="UD デジタル 教科書体 NK-R" panose="02020400000000000000" pitchFamily="18" charset="-128"/>
                      </a:endParaRPr>
                    </a:p>
                    <a:p>
                      <a:endParaRPr kumimoji="1" lang="ja-JP" altLang="en-US" b="1" dirty="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2280116078"/>
                  </a:ext>
                </a:extLst>
              </a:tr>
              <a:tr h="950979">
                <a:tc>
                  <a:txBody>
                    <a:bodyPr/>
                    <a:lstStyle/>
                    <a:p>
                      <a:r>
                        <a:rPr kumimoji="1" lang="ja-JP" altLang="en-US" b="1" dirty="0">
                          <a:latin typeface="UD デジタル 教科書体 NK-R" panose="02020400000000000000" pitchFamily="18" charset="-128"/>
                          <a:ea typeface="UD デジタル 教科書体 NK-R" panose="02020400000000000000" pitchFamily="18" charset="-128"/>
                        </a:rPr>
                        <a:t>ゴール</a:t>
                      </a:r>
                      <a:r>
                        <a:rPr kumimoji="1" lang="en-US" altLang="ja-JP" b="1" dirty="0">
                          <a:latin typeface="UD デジタル 教科書体 NK-R" panose="02020400000000000000" pitchFamily="18" charset="-128"/>
                          <a:ea typeface="UD デジタル 教科書体 NK-R" panose="02020400000000000000" pitchFamily="18" charset="-128"/>
                        </a:rPr>
                        <a:t>16</a:t>
                      </a:r>
                    </a:p>
                    <a:p>
                      <a:endParaRPr kumimoji="1" lang="ja-JP" altLang="en-US" b="1" dirty="0">
                        <a:latin typeface="UD デジタル 教科書体 NK-R" panose="02020400000000000000" pitchFamily="18" charset="-128"/>
                        <a:ea typeface="UD デジタル 教科書体 NK-R" panose="02020400000000000000" pitchFamily="18" charset="-128"/>
                      </a:endParaRPr>
                    </a:p>
                  </a:txBody>
                  <a:tcPr/>
                </a:tc>
                <a:tc>
                  <a:txBody>
                    <a:bodyPr/>
                    <a:lstStyle/>
                    <a:p>
                      <a:endParaRPr kumimoji="1" lang="ja-JP" altLang="en-US" dirty="0">
                        <a:latin typeface="UD デジタル 教科書体 NK-R" panose="02020400000000000000" pitchFamily="18" charset="-128"/>
                        <a:ea typeface="UD デジタル 教科書体 NK-R" panose="02020400000000000000" pitchFamily="18" charset="-128"/>
                      </a:endParaRPr>
                    </a:p>
                  </a:txBody>
                  <a:tcPr anchor="ctr"/>
                </a:tc>
                <a:extLst>
                  <a:ext uri="{0D108BD9-81ED-4DB2-BD59-A6C34878D82A}">
                    <a16:rowId xmlns:a16="http://schemas.microsoft.com/office/drawing/2014/main" val="3138358626"/>
                  </a:ext>
                </a:extLst>
              </a:tr>
            </a:tbl>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1323320987"/>
              </p:ext>
            </p:extLst>
          </p:nvPr>
        </p:nvGraphicFramePr>
        <p:xfrm>
          <a:off x="256077" y="-17950"/>
          <a:ext cx="5322888" cy="1169987"/>
        </p:xfrm>
        <a:graphic>
          <a:graphicData uri="http://schemas.openxmlformats.org/presentationml/2006/ole">
            <mc:AlternateContent xmlns:mc="http://schemas.openxmlformats.org/markup-compatibility/2006">
              <mc:Choice xmlns:v="urn:schemas-microsoft-com:vml" Requires="v">
                <p:oleObj spid="_x0000_s33959" name="Document" r:id="rId4" imgW="5386905" imgH="1196025" progId="Word.Document.8">
                  <p:embed/>
                </p:oleObj>
              </mc:Choice>
              <mc:Fallback>
                <p:oleObj name="Document" r:id="rId4" imgW="5386905" imgH="1196025" progId="Word.Document.8">
                  <p:embed/>
                  <p:pic>
                    <p:nvPicPr>
                      <p:cNvPr id="7" name="オブジェクト 6"/>
                      <p:cNvPicPr/>
                      <p:nvPr/>
                    </p:nvPicPr>
                    <p:blipFill>
                      <a:blip r:embed="rId5"/>
                      <a:stretch>
                        <a:fillRect/>
                      </a:stretch>
                    </p:blipFill>
                    <p:spPr>
                      <a:xfrm>
                        <a:off x="256077" y="-17950"/>
                        <a:ext cx="5322888" cy="1169987"/>
                      </a:xfrm>
                      <a:prstGeom prst="rect">
                        <a:avLst/>
                      </a:prstGeom>
                    </p:spPr>
                  </p:pic>
                </p:oleObj>
              </mc:Fallback>
            </mc:AlternateContent>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85235303"/>
              </p:ext>
            </p:extLst>
          </p:nvPr>
        </p:nvGraphicFramePr>
        <p:xfrm>
          <a:off x="7315200" y="838200"/>
          <a:ext cx="3962400" cy="1562100"/>
        </p:xfrm>
        <a:graphic>
          <a:graphicData uri="http://schemas.openxmlformats.org/presentationml/2006/ole">
            <mc:AlternateContent xmlns:mc="http://schemas.openxmlformats.org/markup-compatibility/2006">
              <mc:Choice xmlns:v="urn:schemas-microsoft-com:vml" Requires="v">
                <p:oleObj spid="_x0000_s33960" name="Document" r:id="rId6" imgW="4136354" imgH="1633280" progId="Word.Document.8">
                  <p:embed/>
                </p:oleObj>
              </mc:Choice>
              <mc:Fallback>
                <p:oleObj name="Document" r:id="rId6" imgW="4136354" imgH="1633280" progId="Word.Document.8">
                  <p:embed/>
                  <p:pic>
                    <p:nvPicPr>
                      <p:cNvPr id="0" name=""/>
                      <p:cNvPicPr/>
                      <p:nvPr/>
                    </p:nvPicPr>
                    <p:blipFill>
                      <a:blip r:embed="rId7"/>
                      <a:stretch>
                        <a:fillRect/>
                      </a:stretch>
                    </p:blipFill>
                    <p:spPr>
                      <a:xfrm>
                        <a:off x="7315200" y="838200"/>
                        <a:ext cx="3962400" cy="1562100"/>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375877488"/>
              </p:ext>
            </p:extLst>
          </p:nvPr>
        </p:nvGraphicFramePr>
        <p:xfrm>
          <a:off x="3249957" y="2032758"/>
          <a:ext cx="3657600" cy="1230525"/>
        </p:xfrm>
        <a:graphic>
          <a:graphicData uri="http://schemas.openxmlformats.org/presentationml/2006/ole">
            <mc:AlternateContent xmlns:mc="http://schemas.openxmlformats.org/markup-compatibility/2006">
              <mc:Choice xmlns:v="urn:schemas-microsoft-com:vml" Requires="v">
                <p:oleObj spid="_x0000_s33961" name="Document" r:id="rId8" imgW="3745184" imgH="1373989" progId="Word.Document.8">
                  <p:embed/>
                </p:oleObj>
              </mc:Choice>
              <mc:Fallback>
                <p:oleObj name="Document" r:id="rId8" imgW="3745184" imgH="1373989" progId="Word.Document.8">
                  <p:embed/>
                  <p:pic>
                    <p:nvPicPr>
                      <p:cNvPr id="0" name=""/>
                      <p:cNvPicPr/>
                      <p:nvPr/>
                    </p:nvPicPr>
                    <p:blipFill>
                      <a:blip r:embed="rId9"/>
                      <a:stretch>
                        <a:fillRect/>
                      </a:stretch>
                    </p:blipFill>
                    <p:spPr>
                      <a:xfrm>
                        <a:off x="3249957" y="2032758"/>
                        <a:ext cx="3657600" cy="123052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577490836"/>
              </p:ext>
            </p:extLst>
          </p:nvPr>
        </p:nvGraphicFramePr>
        <p:xfrm>
          <a:off x="7348079" y="1884638"/>
          <a:ext cx="3475038" cy="860425"/>
        </p:xfrm>
        <a:graphic>
          <a:graphicData uri="http://schemas.openxmlformats.org/presentationml/2006/ole">
            <mc:AlternateContent xmlns:mc="http://schemas.openxmlformats.org/markup-compatibility/2006">
              <mc:Choice xmlns:v="urn:schemas-microsoft-com:vml" Requires="v">
                <p:oleObj spid="_x0000_s33962" name="Document" r:id="rId10" imgW="3475190" imgH="861177" progId="Word.Document.8">
                  <p:embed/>
                </p:oleObj>
              </mc:Choice>
              <mc:Fallback>
                <p:oleObj name="Document" r:id="rId10" imgW="3475190" imgH="861177" progId="Word.Document.8">
                  <p:embed/>
                  <p:pic>
                    <p:nvPicPr>
                      <p:cNvPr id="0" name=""/>
                      <p:cNvPicPr/>
                      <p:nvPr/>
                    </p:nvPicPr>
                    <p:blipFill>
                      <a:blip r:embed="rId11"/>
                      <a:stretch>
                        <a:fillRect/>
                      </a:stretch>
                    </p:blipFill>
                    <p:spPr>
                      <a:xfrm>
                        <a:off x="7348079" y="1884638"/>
                        <a:ext cx="3475038" cy="86042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311894043"/>
              </p:ext>
            </p:extLst>
          </p:nvPr>
        </p:nvGraphicFramePr>
        <p:xfrm>
          <a:off x="3265122" y="2926968"/>
          <a:ext cx="4090987" cy="854075"/>
        </p:xfrm>
        <a:graphic>
          <a:graphicData uri="http://schemas.openxmlformats.org/presentationml/2006/ole">
            <mc:AlternateContent xmlns:mc="http://schemas.openxmlformats.org/markup-compatibility/2006">
              <mc:Choice xmlns:v="urn:schemas-microsoft-com:vml" Requires="v">
                <p:oleObj spid="_x0000_s33963" name="Document" r:id="rId12" imgW="4172767" imgH="915993" progId="Word.Document.8">
                  <p:embed/>
                </p:oleObj>
              </mc:Choice>
              <mc:Fallback>
                <p:oleObj name="Document" r:id="rId12" imgW="4172767" imgH="915993" progId="Word.Document.8">
                  <p:embed/>
                  <p:pic>
                    <p:nvPicPr>
                      <p:cNvPr id="0" name=""/>
                      <p:cNvPicPr/>
                      <p:nvPr/>
                    </p:nvPicPr>
                    <p:blipFill>
                      <a:blip r:embed="rId13"/>
                      <a:stretch>
                        <a:fillRect/>
                      </a:stretch>
                    </p:blipFill>
                    <p:spPr>
                      <a:xfrm>
                        <a:off x="3265122" y="2926968"/>
                        <a:ext cx="4090987" cy="854075"/>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213164471"/>
              </p:ext>
            </p:extLst>
          </p:nvPr>
        </p:nvGraphicFramePr>
        <p:xfrm>
          <a:off x="7393696" y="2585662"/>
          <a:ext cx="4164012" cy="1400175"/>
        </p:xfrm>
        <a:graphic>
          <a:graphicData uri="http://schemas.openxmlformats.org/presentationml/2006/ole">
            <mc:AlternateContent xmlns:mc="http://schemas.openxmlformats.org/markup-compatibility/2006">
              <mc:Choice xmlns:v="urn:schemas-microsoft-com:vml" Requires="v">
                <p:oleObj spid="_x0000_s33964" name="Document" r:id="rId14" imgW="4164182" imgH="1399954" progId="Word.Document.8">
                  <p:embed/>
                </p:oleObj>
              </mc:Choice>
              <mc:Fallback>
                <p:oleObj name="Document" r:id="rId14" imgW="4164182" imgH="1399954" progId="Word.Document.8">
                  <p:embed/>
                  <p:pic>
                    <p:nvPicPr>
                      <p:cNvPr id="0" name=""/>
                      <p:cNvPicPr/>
                      <p:nvPr/>
                    </p:nvPicPr>
                    <p:blipFill>
                      <a:blip r:embed="rId15"/>
                      <a:stretch>
                        <a:fillRect/>
                      </a:stretch>
                    </p:blipFill>
                    <p:spPr>
                      <a:xfrm>
                        <a:off x="7393696" y="2585662"/>
                        <a:ext cx="4164012" cy="1400175"/>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804526723"/>
              </p:ext>
            </p:extLst>
          </p:nvPr>
        </p:nvGraphicFramePr>
        <p:xfrm>
          <a:off x="3278770" y="3875734"/>
          <a:ext cx="3822700" cy="928688"/>
        </p:xfrm>
        <a:graphic>
          <a:graphicData uri="http://schemas.openxmlformats.org/presentationml/2006/ole">
            <mc:AlternateContent xmlns:mc="http://schemas.openxmlformats.org/markup-compatibility/2006">
              <mc:Choice xmlns:v="urn:schemas-microsoft-com:vml" Requires="v">
                <p:oleObj spid="_x0000_s33965" name="Document" r:id="rId16" imgW="3912928" imgH="938712" progId="Word.Document.8">
                  <p:embed/>
                </p:oleObj>
              </mc:Choice>
              <mc:Fallback>
                <p:oleObj name="Document" r:id="rId16" imgW="3912928" imgH="938712" progId="Word.Document.8">
                  <p:embed/>
                  <p:pic>
                    <p:nvPicPr>
                      <p:cNvPr id="0" name=""/>
                      <p:cNvPicPr/>
                      <p:nvPr/>
                    </p:nvPicPr>
                    <p:blipFill>
                      <a:blip r:embed="rId17"/>
                      <a:stretch>
                        <a:fillRect/>
                      </a:stretch>
                    </p:blipFill>
                    <p:spPr>
                      <a:xfrm>
                        <a:off x="3278770" y="3875734"/>
                        <a:ext cx="3822700" cy="928688"/>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3971300056"/>
              </p:ext>
            </p:extLst>
          </p:nvPr>
        </p:nvGraphicFramePr>
        <p:xfrm>
          <a:off x="7412046" y="3516317"/>
          <a:ext cx="3582987" cy="1374775"/>
        </p:xfrm>
        <a:graphic>
          <a:graphicData uri="http://schemas.openxmlformats.org/presentationml/2006/ole">
            <mc:AlternateContent xmlns:mc="http://schemas.openxmlformats.org/markup-compatibility/2006">
              <mc:Choice xmlns:v="urn:schemas-microsoft-com:vml" Requires="v">
                <p:oleObj spid="_x0000_s33966" name="Document" r:id="rId18" imgW="3582394" imgH="1373989" progId="Word.Document.8">
                  <p:embed/>
                </p:oleObj>
              </mc:Choice>
              <mc:Fallback>
                <p:oleObj name="Document" r:id="rId18" imgW="3582394" imgH="1373989" progId="Word.Document.8">
                  <p:embed/>
                  <p:pic>
                    <p:nvPicPr>
                      <p:cNvPr id="0" name=""/>
                      <p:cNvPicPr/>
                      <p:nvPr/>
                    </p:nvPicPr>
                    <p:blipFill>
                      <a:blip r:embed="rId19"/>
                      <a:stretch>
                        <a:fillRect/>
                      </a:stretch>
                    </p:blipFill>
                    <p:spPr>
                      <a:xfrm>
                        <a:off x="7412046" y="3516317"/>
                        <a:ext cx="3582987" cy="1374775"/>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2782332400"/>
              </p:ext>
            </p:extLst>
          </p:nvPr>
        </p:nvGraphicFramePr>
        <p:xfrm>
          <a:off x="7348079" y="4583479"/>
          <a:ext cx="3606800" cy="915988"/>
        </p:xfrm>
        <a:graphic>
          <a:graphicData uri="http://schemas.openxmlformats.org/presentationml/2006/ole">
            <mc:AlternateContent xmlns:mc="http://schemas.openxmlformats.org/markup-compatibility/2006">
              <mc:Choice xmlns:v="urn:schemas-microsoft-com:vml" Requires="v">
                <p:oleObj spid="_x0000_s33967" name="Document" r:id="rId20" imgW="3606676" imgH="915993" progId="Word.Document.8">
                  <p:embed/>
                </p:oleObj>
              </mc:Choice>
              <mc:Fallback>
                <p:oleObj name="Document" r:id="rId20" imgW="3606676" imgH="915993" progId="Word.Document.8">
                  <p:embed/>
                  <p:pic>
                    <p:nvPicPr>
                      <p:cNvPr id="0" name=""/>
                      <p:cNvPicPr/>
                      <p:nvPr/>
                    </p:nvPicPr>
                    <p:blipFill>
                      <a:blip r:embed="rId21"/>
                      <a:stretch>
                        <a:fillRect/>
                      </a:stretch>
                    </p:blipFill>
                    <p:spPr>
                      <a:xfrm>
                        <a:off x="7348079" y="4583479"/>
                        <a:ext cx="3606800" cy="915988"/>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566963346"/>
              </p:ext>
            </p:extLst>
          </p:nvPr>
        </p:nvGraphicFramePr>
        <p:xfrm>
          <a:off x="3262252" y="4727161"/>
          <a:ext cx="3449638" cy="938213"/>
        </p:xfrm>
        <a:graphic>
          <a:graphicData uri="http://schemas.openxmlformats.org/presentationml/2006/ole">
            <mc:AlternateContent xmlns:mc="http://schemas.openxmlformats.org/markup-compatibility/2006">
              <mc:Choice xmlns:v="urn:schemas-microsoft-com:vml" Requires="v">
                <p:oleObj spid="_x0000_s33968" name="Document" r:id="rId22" imgW="3449519" imgH="937991" progId="Word.Document.8">
                  <p:embed/>
                </p:oleObj>
              </mc:Choice>
              <mc:Fallback>
                <p:oleObj name="Document" r:id="rId22" imgW="3449519" imgH="937991" progId="Word.Document.8">
                  <p:embed/>
                  <p:pic>
                    <p:nvPicPr>
                      <p:cNvPr id="0" name=""/>
                      <p:cNvPicPr/>
                      <p:nvPr/>
                    </p:nvPicPr>
                    <p:blipFill>
                      <a:blip r:embed="rId23"/>
                      <a:stretch>
                        <a:fillRect/>
                      </a:stretch>
                    </p:blipFill>
                    <p:spPr>
                      <a:xfrm>
                        <a:off x="3262252" y="4727161"/>
                        <a:ext cx="3449638" cy="938213"/>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3260774750"/>
              </p:ext>
            </p:extLst>
          </p:nvPr>
        </p:nvGraphicFramePr>
        <p:xfrm>
          <a:off x="3262252" y="5564189"/>
          <a:ext cx="3897313" cy="1338262"/>
        </p:xfrm>
        <a:graphic>
          <a:graphicData uri="http://schemas.openxmlformats.org/presentationml/2006/ole">
            <mc:AlternateContent xmlns:mc="http://schemas.openxmlformats.org/markup-compatibility/2006">
              <mc:Choice xmlns:v="urn:schemas-microsoft-com:vml" Requires="v">
                <p:oleObj spid="_x0000_s33969" name="Document" r:id="rId24" imgW="3896765" imgH="1338287" progId="Word.Document.8">
                  <p:embed/>
                </p:oleObj>
              </mc:Choice>
              <mc:Fallback>
                <p:oleObj name="Document" r:id="rId24" imgW="3896765" imgH="1338287" progId="Word.Document.8">
                  <p:embed/>
                  <p:pic>
                    <p:nvPicPr>
                      <p:cNvPr id="0" name=""/>
                      <p:cNvPicPr/>
                      <p:nvPr/>
                    </p:nvPicPr>
                    <p:blipFill>
                      <a:blip r:embed="rId25"/>
                      <a:stretch>
                        <a:fillRect/>
                      </a:stretch>
                    </p:blipFill>
                    <p:spPr>
                      <a:xfrm>
                        <a:off x="3262252" y="5564189"/>
                        <a:ext cx="3897313" cy="1338262"/>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4076208602"/>
              </p:ext>
            </p:extLst>
          </p:nvPr>
        </p:nvGraphicFramePr>
        <p:xfrm>
          <a:off x="7380048" y="5478618"/>
          <a:ext cx="3087688" cy="930275"/>
        </p:xfrm>
        <a:graphic>
          <a:graphicData uri="http://schemas.openxmlformats.org/presentationml/2006/ole">
            <mc:AlternateContent xmlns:mc="http://schemas.openxmlformats.org/markup-compatibility/2006">
              <mc:Choice xmlns:v="urn:schemas-microsoft-com:vml" Requires="v">
                <p:oleObj spid="_x0000_s33970" name="Document" r:id="rId26" imgW="3166821" imgH="953859" progId="Word.Document.8">
                  <p:embed/>
                </p:oleObj>
              </mc:Choice>
              <mc:Fallback>
                <p:oleObj name="Document" r:id="rId26" imgW="3166821" imgH="953859" progId="Word.Document.8">
                  <p:embed/>
                  <p:pic>
                    <p:nvPicPr>
                      <p:cNvPr id="0" name=""/>
                      <p:cNvPicPr/>
                      <p:nvPr/>
                    </p:nvPicPr>
                    <p:blipFill>
                      <a:blip r:embed="rId27"/>
                      <a:stretch>
                        <a:fillRect/>
                      </a:stretch>
                    </p:blipFill>
                    <p:spPr>
                      <a:xfrm>
                        <a:off x="7380048" y="5478618"/>
                        <a:ext cx="3087688" cy="930275"/>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3800990294"/>
              </p:ext>
            </p:extLst>
          </p:nvPr>
        </p:nvGraphicFramePr>
        <p:xfrm>
          <a:off x="773249" y="3738718"/>
          <a:ext cx="2844800" cy="2670175"/>
        </p:xfrm>
        <a:graphic>
          <a:graphicData uri="http://schemas.openxmlformats.org/presentationml/2006/ole">
            <mc:AlternateContent xmlns:mc="http://schemas.openxmlformats.org/markup-compatibility/2006">
              <mc:Choice xmlns:v="urn:schemas-microsoft-com:vml" Requires="v">
                <p:oleObj spid="_x0000_s33971" name="Document" r:id="rId28" imgW="2941522" imgH="2742930" progId="Word.Document.8">
                  <p:embed/>
                </p:oleObj>
              </mc:Choice>
              <mc:Fallback>
                <p:oleObj name="Document" r:id="rId28" imgW="2941522" imgH="2742930" progId="Word.Document.8">
                  <p:embed/>
                  <p:pic>
                    <p:nvPicPr>
                      <p:cNvPr id="0" name=""/>
                      <p:cNvPicPr/>
                      <p:nvPr/>
                    </p:nvPicPr>
                    <p:blipFill>
                      <a:blip r:embed="rId29"/>
                      <a:stretch>
                        <a:fillRect/>
                      </a:stretch>
                    </p:blipFill>
                    <p:spPr>
                      <a:xfrm>
                        <a:off x="773249" y="3738718"/>
                        <a:ext cx="2844800" cy="2670175"/>
                      </a:xfrm>
                      <a:prstGeom prst="rect">
                        <a:avLst/>
                      </a:prstGeom>
                    </p:spPr>
                  </p:pic>
                </p:oleObj>
              </mc:Fallback>
            </mc:AlternateContent>
          </a:graphicData>
        </a:graphic>
      </p:graphicFrame>
    </p:spTree>
    <p:extLst>
      <p:ext uri="{BB962C8B-B14F-4D97-AF65-F5344CB8AC3E}">
        <p14:creationId xmlns:p14="http://schemas.microsoft.com/office/powerpoint/2010/main" val="1510335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E62E580-EE82-4BD1-99DD-0CE16D2B67EA}" type="slidenum">
              <a:rPr lang="ja-JP" altLang="en-US" smtClean="0">
                <a:solidFill>
                  <a:prstClr val="black">
                    <a:lumMod val="50000"/>
                    <a:lumOff val="50000"/>
                  </a:prstClr>
                </a:solidFill>
              </a:rPr>
              <a:pPr/>
              <a:t>26</a:t>
            </a:fld>
            <a:endParaRPr lang="ja-JP" altLang="en-US">
              <a:solidFill>
                <a:prstClr val="black">
                  <a:lumMod val="50000"/>
                  <a:lumOff val="50000"/>
                </a:prstClr>
              </a:solidFill>
            </a:endParaRPr>
          </a:p>
        </p:txBody>
      </p:sp>
      <p:sp>
        <p:nvSpPr>
          <p:cNvPr id="10" name="テキスト ボックス 9"/>
          <p:cNvSpPr txBox="1"/>
          <p:nvPr/>
        </p:nvSpPr>
        <p:spPr>
          <a:xfrm>
            <a:off x="552450" y="757002"/>
            <a:ext cx="11003902" cy="5796000"/>
          </a:xfrm>
          <a:prstGeom prst="roundRect">
            <a:avLst/>
          </a:prstGeom>
          <a:solidFill>
            <a:srgbClr val="DBF4F5"/>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endParaRPr kumimoji="1" lang="en-US" altLang="ja-JP" sz="2700" b="1" dirty="0">
              <a:latin typeface="UD デジタル 教科書体 NK-R" panose="02020400000000000000" pitchFamily="18" charset="-128"/>
              <a:ea typeface="UD デジタル 教科書体 NK-R" panose="02020400000000000000" pitchFamily="18" charset="-128"/>
            </a:endParaRPr>
          </a:p>
          <a:p>
            <a:pPr algn="ctr"/>
            <a:endParaRPr lang="en-US" altLang="ja-JP" sz="2700" b="1" dirty="0">
              <a:latin typeface="UD デジタル 教科書体 NK-R" panose="02020400000000000000" pitchFamily="18" charset="-128"/>
              <a:ea typeface="UD デジタル 教科書体 NK-R" panose="02020400000000000000" pitchFamily="18" charset="-128"/>
            </a:endParaRPr>
          </a:p>
          <a:p>
            <a:pPr algn="ctr"/>
            <a:endParaRPr kumimoji="1" lang="en-US" altLang="ja-JP" sz="2700" b="1" dirty="0">
              <a:latin typeface="UD デジタル 教科書体 NK-R" panose="02020400000000000000" pitchFamily="18" charset="-128"/>
              <a:ea typeface="UD デジタル 教科書体 NK-R" panose="02020400000000000000" pitchFamily="18" charset="-128"/>
            </a:endParaRPr>
          </a:p>
          <a:p>
            <a:pPr algn="ctr"/>
            <a:endParaRPr lang="en-US" altLang="ja-JP" sz="2700" b="1" dirty="0">
              <a:latin typeface="UD デジタル 教科書体 NK-R" panose="02020400000000000000" pitchFamily="18" charset="-128"/>
              <a:ea typeface="UD デジタル 教科書体 NK-R" panose="02020400000000000000" pitchFamily="18" charset="-128"/>
            </a:endParaRPr>
          </a:p>
          <a:p>
            <a:pPr algn="ctr"/>
            <a:endParaRPr kumimoji="1" lang="en-US" altLang="ja-JP" sz="2700" b="1" dirty="0">
              <a:latin typeface="UD デジタル 教科書体 NK-R" panose="02020400000000000000" pitchFamily="18" charset="-128"/>
              <a:ea typeface="UD デジタル 教科書体 NK-R" panose="02020400000000000000" pitchFamily="18" charset="-128"/>
            </a:endParaRPr>
          </a:p>
          <a:p>
            <a:pPr algn="ctr"/>
            <a:endParaRPr lang="en-US" altLang="ja-JP" sz="2700" b="1" dirty="0">
              <a:latin typeface="UD デジタル 教科書体 NK-R" panose="02020400000000000000" pitchFamily="18" charset="-128"/>
              <a:ea typeface="UD デジタル 教科書体 NK-R" panose="02020400000000000000" pitchFamily="18" charset="-128"/>
            </a:endParaRPr>
          </a:p>
          <a:p>
            <a:pPr algn="ctr"/>
            <a:endParaRPr kumimoji="1" lang="en-US" altLang="ja-JP" sz="2700" b="1" dirty="0">
              <a:latin typeface="UD デジタル 教科書体 NK-R" panose="02020400000000000000" pitchFamily="18" charset="-128"/>
              <a:ea typeface="UD デジタル 教科書体 NK-R" panose="02020400000000000000" pitchFamily="18" charset="-128"/>
            </a:endParaRPr>
          </a:p>
          <a:p>
            <a:pPr algn="ctr"/>
            <a:endParaRPr lang="en-US" altLang="ja-JP" sz="2700" b="1" dirty="0">
              <a:latin typeface="UD デジタル 教科書体 NK-R" panose="02020400000000000000" pitchFamily="18" charset="-128"/>
              <a:ea typeface="UD デジタル 教科書体 NK-R" panose="02020400000000000000" pitchFamily="18" charset="-128"/>
            </a:endParaRPr>
          </a:p>
          <a:p>
            <a:pPr algn="ctr"/>
            <a:endParaRPr kumimoji="1" lang="en-US" altLang="ja-JP" sz="2700" b="1" dirty="0">
              <a:latin typeface="UD デジタル 教科書体 NK-R" panose="02020400000000000000" pitchFamily="18" charset="-128"/>
              <a:ea typeface="UD デジタル 教科書体 NK-R" panose="02020400000000000000" pitchFamily="18" charset="-128"/>
            </a:endParaRPr>
          </a:p>
          <a:p>
            <a:pPr algn="ctr"/>
            <a:endParaRPr lang="en-US" altLang="ja-JP" sz="2700" b="1" dirty="0">
              <a:latin typeface="UD デジタル 教科書体 NK-R" panose="02020400000000000000" pitchFamily="18" charset="-128"/>
              <a:ea typeface="UD デジタル 教科書体 NK-R" panose="02020400000000000000" pitchFamily="18" charset="-128"/>
            </a:endParaRPr>
          </a:p>
          <a:p>
            <a:pPr algn="ctr"/>
            <a:endParaRPr kumimoji="1" lang="en-US" altLang="ja-JP" sz="2700" b="1" dirty="0">
              <a:latin typeface="UD デジタル 教科書体 NK-R" panose="02020400000000000000" pitchFamily="18" charset="-128"/>
              <a:ea typeface="UD デジタル 教科書体 NK-R" panose="02020400000000000000" pitchFamily="18" charset="-128"/>
            </a:endParaRPr>
          </a:p>
          <a:p>
            <a:pPr algn="ctr"/>
            <a:endParaRPr lang="en-US" altLang="ja-JP" sz="2700" b="1" dirty="0">
              <a:latin typeface="UD デジタル 教科書体 NK-R" panose="02020400000000000000" pitchFamily="18" charset="-128"/>
              <a:ea typeface="UD デジタル 教科書体 NK-R" panose="02020400000000000000" pitchFamily="18" charset="-128"/>
            </a:endParaRPr>
          </a:p>
        </p:txBody>
      </p:sp>
      <p:sp>
        <p:nvSpPr>
          <p:cNvPr id="11" name="円形吹き出し 10"/>
          <p:cNvSpPr/>
          <p:nvPr/>
        </p:nvSpPr>
        <p:spPr>
          <a:xfrm>
            <a:off x="9066513" y="2546091"/>
            <a:ext cx="2351078" cy="1185627"/>
          </a:xfrm>
          <a:prstGeom prst="wedgeEllipseCallout">
            <a:avLst>
              <a:gd name="adj1" fmla="val -49663"/>
              <a:gd name="adj2" fmla="val 4929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600" dirty="0"/>
          </a:p>
        </p:txBody>
      </p:sp>
      <p:sp>
        <p:nvSpPr>
          <p:cNvPr id="12" name="テキスト ボックス 11"/>
          <p:cNvSpPr txBox="1"/>
          <p:nvPr/>
        </p:nvSpPr>
        <p:spPr>
          <a:xfrm>
            <a:off x="0" y="-1"/>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3600" b="1" dirty="0">
                <a:latin typeface="UD デジタル 教科書体 NK-R" panose="02020400000000000000" pitchFamily="18" charset="-128"/>
                <a:ea typeface="UD デジタル 教科書体 NK-R" panose="02020400000000000000" pitchFamily="18" charset="-128"/>
              </a:rPr>
              <a:t>　</a:t>
            </a:r>
            <a:endParaRPr lang="en-US" altLang="ja-JP" sz="2800" b="1" dirty="0">
              <a:latin typeface="UD デジタル 教科書体 NK-R" panose="02020400000000000000" pitchFamily="18" charset="-128"/>
              <a:ea typeface="UD デジタル 教科書体 NK-R" panose="02020400000000000000" pitchFamily="18" charset="-128"/>
            </a:endParaRPr>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1910223441"/>
              </p:ext>
            </p:extLst>
          </p:nvPr>
        </p:nvGraphicFramePr>
        <p:xfrm>
          <a:off x="248444" y="0"/>
          <a:ext cx="4195763" cy="1625601"/>
        </p:xfrm>
        <a:graphic>
          <a:graphicData uri="http://schemas.openxmlformats.org/presentationml/2006/ole">
            <mc:AlternateContent xmlns:mc="http://schemas.openxmlformats.org/markup-compatibility/2006">
              <mc:Choice xmlns:v="urn:schemas-microsoft-com:vml" Requires="v">
                <p:oleObj spid="_x0000_s4431" name="Document" r:id="rId4" imgW="4250968" imgH="1654196" progId="Word.Document.8">
                  <p:embed/>
                </p:oleObj>
              </mc:Choice>
              <mc:Fallback>
                <p:oleObj name="Document" r:id="rId4" imgW="4250968" imgH="1654196" progId="Word.Document.8">
                  <p:embed/>
                  <p:pic>
                    <p:nvPicPr>
                      <p:cNvPr id="0" name=""/>
                      <p:cNvPicPr/>
                      <p:nvPr/>
                    </p:nvPicPr>
                    <p:blipFill>
                      <a:blip r:embed="rId5"/>
                      <a:stretch>
                        <a:fillRect/>
                      </a:stretch>
                    </p:blipFill>
                    <p:spPr>
                      <a:xfrm>
                        <a:off x="248444" y="0"/>
                        <a:ext cx="4195763" cy="1625601"/>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879924756"/>
              </p:ext>
            </p:extLst>
          </p:nvPr>
        </p:nvGraphicFramePr>
        <p:xfrm>
          <a:off x="809865" y="774700"/>
          <a:ext cx="11104563" cy="5994400"/>
        </p:xfrm>
        <a:graphic>
          <a:graphicData uri="http://schemas.openxmlformats.org/presentationml/2006/ole">
            <mc:AlternateContent xmlns:mc="http://schemas.openxmlformats.org/markup-compatibility/2006">
              <mc:Choice xmlns:v="urn:schemas-microsoft-com:vml" Requires="v">
                <p:oleObj spid="_x0000_s4432" name="Document" r:id="rId6" imgW="15556529" imgH="8398284" progId="Word.Document.8">
                  <p:embed/>
                </p:oleObj>
              </mc:Choice>
              <mc:Fallback>
                <p:oleObj name="Document" r:id="rId6" imgW="15556529" imgH="8398284" progId="Word.Document.8">
                  <p:embed/>
                  <p:pic>
                    <p:nvPicPr>
                      <p:cNvPr id="0" name=""/>
                      <p:cNvPicPr/>
                      <p:nvPr/>
                    </p:nvPicPr>
                    <p:blipFill>
                      <a:blip r:embed="rId7"/>
                      <a:stretch>
                        <a:fillRect/>
                      </a:stretch>
                    </p:blipFill>
                    <p:spPr>
                      <a:xfrm>
                        <a:off x="809865" y="774700"/>
                        <a:ext cx="11104563" cy="5994400"/>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122494131"/>
              </p:ext>
            </p:extLst>
          </p:nvPr>
        </p:nvGraphicFramePr>
        <p:xfrm>
          <a:off x="9611437" y="2679366"/>
          <a:ext cx="1930401" cy="1320800"/>
        </p:xfrm>
        <a:graphic>
          <a:graphicData uri="http://schemas.openxmlformats.org/presentationml/2006/ole">
            <mc:AlternateContent xmlns:mc="http://schemas.openxmlformats.org/markup-compatibility/2006">
              <mc:Choice xmlns:v="urn:schemas-microsoft-com:vml" Requires="v">
                <p:oleObj spid="_x0000_s4433" name="Document" r:id="rId8" imgW="2003533" imgH="1373989" progId="Word.Document.8">
                  <p:embed/>
                </p:oleObj>
              </mc:Choice>
              <mc:Fallback>
                <p:oleObj name="Document" r:id="rId8" imgW="2003533" imgH="1373989" progId="Word.Document.8">
                  <p:embed/>
                  <p:pic>
                    <p:nvPicPr>
                      <p:cNvPr id="0" name=""/>
                      <p:cNvPicPr/>
                      <p:nvPr/>
                    </p:nvPicPr>
                    <p:blipFill>
                      <a:blip r:embed="rId9"/>
                      <a:stretch>
                        <a:fillRect/>
                      </a:stretch>
                    </p:blipFill>
                    <p:spPr>
                      <a:xfrm>
                        <a:off x="9611437" y="2679366"/>
                        <a:ext cx="1930401" cy="1320800"/>
                      </a:xfrm>
                      <a:prstGeom prst="rect">
                        <a:avLst/>
                      </a:prstGeom>
                    </p:spPr>
                  </p:pic>
                </p:oleObj>
              </mc:Fallback>
            </mc:AlternateContent>
          </a:graphicData>
        </a:graphic>
      </p:graphicFrame>
    </p:spTree>
    <p:extLst>
      <p:ext uri="{BB962C8B-B14F-4D97-AF65-F5344CB8AC3E}">
        <p14:creationId xmlns:p14="http://schemas.microsoft.com/office/powerpoint/2010/main" val="726729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510164" y="957882"/>
            <a:ext cx="8420422" cy="3934254"/>
          </a:xfrm>
          <a:prstGeom prst="roundRect">
            <a:avLst/>
          </a:prstGeom>
          <a:solidFill>
            <a:srgbClr val="FFCCFF"/>
          </a:solidFill>
          <a:ln>
            <a:solidFill>
              <a:schemeClr val="accent6">
                <a:lumMod val="40000"/>
                <a:lumOff val="60000"/>
              </a:schemeClr>
            </a:solidFill>
          </a:ln>
        </p:spPr>
        <p:style>
          <a:lnRef idx="1">
            <a:schemeClr val="accent5"/>
          </a:lnRef>
          <a:fillRef idx="2">
            <a:schemeClr val="accent5"/>
          </a:fillRef>
          <a:effectRef idx="1">
            <a:schemeClr val="accent5"/>
          </a:effectRef>
          <a:fontRef idx="minor">
            <a:schemeClr val="dk1"/>
          </a:fontRef>
        </p:style>
        <p:txBody>
          <a:bodyPr>
            <a:noAutofit/>
          </a:bodyPr>
          <a:lstStyle/>
          <a:p>
            <a:r>
              <a:rPr lang="en-US" altLang="ja-JP" sz="3200" dirty="0">
                <a:latin typeface="UD デジタル 教科書体 NK-R" panose="02020400000000000000" pitchFamily="18" charset="-128"/>
                <a:ea typeface="UD デジタル 教科書体 NK-R" panose="02020400000000000000" pitchFamily="18" charset="-128"/>
              </a:rPr>
              <a:t> </a:t>
            </a:r>
            <a:endParaRPr lang="ja-JP" altLang="en-US" sz="3200" dirty="0">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0" y="0"/>
            <a:ext cx="12192000"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3600" b="1" dirty="0">
                <a:latin typeface="UD デジタル 教科書体 NK-R" panose="02020400000000000000" pitchFamily="18" charset="-128"/>
                <a:ea typeface="UD デジタル 教科書体 NK-R" panose="02020400000000000000" pitchFamily="18" charset="-128"/>
              </a:rPr>
              <a:t>　はじめに</a:t>
            </a:r>
            <a:r>
              <a:rPr lang="ja-JP" altLang="en-US" sz="3200" b="1" dirty="0">
                <a:latin typeface="UD デジタル 教科書体 NK-R" panose="02020400000000000000" pitchFamily="18" charset="-128"/>
                <a:ea typeface="UD デジタル 教科書体 NK-R" panose="02020400000000000000" pitchFamily="18" charset="-128"/>
              </a:rPr>
              <a:t>　　　</a:t>
            </a:r>
            <a:r>
              <a:rPr lang="ja-JP" altLang="en-US" sz="2400" b="1" dirty="0">
                <a:latin typeface="UD デジタル 教科書体 NK-R" panose="02020400000000000000" pitchFamily="18" charset="-128"/>
                <a:ea typeface="UD デジタル 教科書体 NK-R" panose="02020400000000000000" pitchFamily="18" charset="-128"/>
              </a:rPr>
              <a:t>　</a:t>
            </a:r>
            <a:endParaRPr kumimoji="1" lang="ja-JP" altLang="en-US" sz="2800" b="1"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2"/>
          </p:nvPr>
        </p:nvSpPr>
        <p:spPr/>
        <p:txBody>
          <a:bodyPr/>
          <a:lstStyle/>
          <a:p>
            <a:fld id="{10D099A2-FFA1-4157-B96A-D0794E6FFEB5}" type="slidenum">
              <a:rPr kumimoji="1" lang="ja-JP" altLang="en-US" smtClean="0"/>
              <a:t>3</a:t>
            </a:fld>
            <a:endParaRPr kumimoji="1" lang="ja-JP" altLang="en-US"/>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3781597102"/>
              </p:ext>
            </p:extLst>
          </p:nvPr>
        </p:nvGraphicFramePr>
        <p:xfrm>
          <a:off x="1104900" y="647700"/>
          <a:ext cx="8131175" cy="5418138"/>
        </p:xfrm>
        <a:graphic>
          <a:graphicData uri="http://schemas.openxmlformats.org/presentationml/2006/ole">
            <mc:AlternateContent xmlns:mc="http://schemas.openxmlformats.org/markup-compatibility/2006">
              <mc:Choice xmlns:v="urn:schemas-microsoft-com:vml" Requires="v">
                <p:oleObj spid="_x0000_s3293" name="Document" r:id="rId4" imgW="8130074" imgH="5429012" progId="Word.Document.12">
                  <p:embed/>
                </p:oleObj>
              </mc:Choice>
              <mc:Fallback>
                <p:oleObj name="Document" r:id="rId4" imgW="8130074" imgH="5429012" progId="Word.Document.12">
                  <p:embed/>
                  <p:pic>
                    <p:nvPicPr>
                      <p:cNvPr id="0" name=""/>
                      <p:cNvPicPr/>
                      <p:nvPr/>
                    </p:nvPicPr>
                    <p:blipFill>
                      <a:blip r:embed="rId5"/>
                      <a:stretch>
                        <a:fillRect/>
                      </a:stretch>
                    </p:blipFill>
                    <p:spPr>
                      <a:xfrm>
                        <a:off x="1104900" y="647700"/>
                        <a:ext cx="8131175" cy="5418138"/>
                      </a:xfrm>
                      <a:prstGeom prst="rect">
                        <a:avLst/>
                      </a:prstGeom>
                    </p:spPr>
                  </p:pic>
                </p:oleObj>
              </mc:Fallback>
            </mc:AlternateContent>
          </a:graphicData>
        </a:graphic>
      </p:graphicFrame>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6346" y="3033510"/>
            <a:ext cx="3337747" cy="3337747"/>
          </a:xfrm>
          <a:prstGeom prst="rect">
            <a:avLst/>
          </a:prstGeom>
        </p:spPr>
      </p:pic>
      <p:graphicFrame>
        <p:nvGraphicFramePr>
          <p:cNvPr id="5" name="オブジェクト 4">
            <a:extLst>
              <a:ext uri="{FF2B5EF4-FFF2-40B4-BE49-F238E27FC236}">
                <a16:creationId xmlns:a16="http://schemas.microsoft.com/office/drawing/2014/main" id="{62336933-EC82-44CB-B435-042F21AC4354}"/>
              </a:ext>
            </a:extLst>
          </p:cNvPr>
          <p:cNvGraphicFramePr>
            <a:graphicFrameLocks noChangeAspect="1"/>
          </p:cNvGraphicFramePr>
          <p:nvPr>
            <p:extLst>
              <p:ext uri="{D42A27DB-BD31-4B8C-83A1-F6EECF244321}">
                <p14:modId xmlns:p14="http://schemas.microsoft.com/office/powerpoint/2010/main" val="3944721277"/>
              </p:ext>
            </p:extLst>
          </p:nvPr>
        </p:nvGraphicFramePr>
        <p:xfrm>
          <a:off x="2974975" y="87766"/>
          <a:ext cx="4718050" cy="666750"/>
        </p:xfrm>
        <a:graphic>
          <a:graphicData uri="http://schemas.openxmlformats.org/presentationml/2006/ole">
            <mc:AlternateContent xmlns:mc="http://schemas.openxmlformats.org/markup-compatibility/2006">
              <mc:Choice xmlns:v="urn:schemas-microsoft-com:vml" Requires="v">
                <p:oleObj spid="_x0000_s3294" name="Document" r:id="rId7" imgW="4790822" imgH="686995" progId="Word.Document.8">
                  <p:embed/>
                </p:oleObj>
              </mc:Choice>
              <mc:Fallback>
                <p:oleObj name="Document" r:id="rId7" imgW="4790822" imgH="686995" progId="Word.Document.8">
                  <p:embed/>
                  <p:pic>
                    <p:nvPicPr>
                      <p:cNvPr id="0" name=""/>
                      <p:cNvPicPr/>
                      <p:nvPr/>
                    </p:nvPicPr>
                    <p:blipFill>
                      <a:blip r:embed="rId8"/>
                      <a:stretch>
                        <a:fillRect/>
                      </a:stretch>
                    </p:blipFill>
                    <p:spPr>
                      <a:xfrm>
                        <a:off x="2974975" y="87766"/>
                        <a:ext cx="4718050" cy="666750"/>
                      </a:xfrm>
                      <a:prstGeom prst="rect">
                        <a:avLst/>
                      </a:prstGeom>
                    </p:spPr>
                  </p:pic>
                </p:oleObj>
              </mc:Fallback>
            </mc:AlternateContent>
          </a:graphicData>
        </a:graphic>
      </p:graphicFrame>
    </p:spTree>
    <p:extLst>
      <p:ext uri="{BB962C8B-B14F-4D97-AF65-F5344CB8AC3E}">
        <p14:creationId xmlns:p14="http://schemas.microsoft.com/office/powerpoint/2010/main" val="1062630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74725" y="3779050"/>
            <a:ext cx="10617200" cy="2276535"/>
          </a:xfrm>
          <a:prstGeom prst="cube">
            <a:avLst>
              <a:gd name="adj" fmla="val 15194"/>
            </a:avLst>
          </a:prstGeom>
          <a:solidFill>
            <a:schemeClr val="accent4">
              <a:lumMod val="40000"/>
              <a:lumOff val="60000"/>
            </a:schemeClr>
          </a:solidFill>
        </p:spPr>
        <p:txBody>
          <a:bodyPr wrap="square" rtlCol="0">
            <a:spAutoFit/>
          </a:bodyPr>
          <a:lstStyle/>
          <a:p>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kumimoji="1" lang="en-US" altLang="ja-JP" sz="2000" dirty="0">
              <a:latin typeface="UD デジタル 教科書体 NK-R" panose="02020400000000000000" pitchFamily="18" charset="-128"/>
              <a:ea typeface="UD デジタル 教科書体 NK-R" panose="02020400000000000000" pitchFamily="18" charset="-128"/>
            </a:endParaRPr>
          </a:p>
          <a:p>
            <a:endParaRPr lang="en-US" altLang="ja-JP" sz="2000" dirty="0">
              <a:latin typeface="UD デジタル 教科書体 NK-R" panose="02020400000000000000" pitchFamily="18" charset="-128"/>
              <a:ea typeface="UD デジタル 教科書体 NK-R" panose="02020400000000000000" pitchFamily="18" charset="-128"/>
            </a:endParaRPr>
          </a:p>
          <a:p>
            <a:endParaRPr kumimoji="1" lang="ja-JP" altLang="en-US" sz="2000" dirty="0">
              <a:latin typeface="UD デジタル 教科書体 NK-R" panose="02020400000000000000" pitchFamily="18" charset="-128"/>
              <a:ea typeface="UD デジタル 教科書体 NK-R" panose="02020400000000000000" pitchFamily="18" charset="-128"/>
            </a:endParaRPr>
          </a:p>
        </p:txBody>
      </p:sp>
      <p:sp>
        <p:nvSpPr>
          <p:cNvPr id="6" name="スライド番号プレースホルダー 5"/>
          <p:cNvSpPr>
            <a:spLocks noGrp="1"/>
          </p:cNvSpPr>
          <p:nvPr>
            <p:ph type="sldNum" sz="quarter" idx="12"/>
          </p:nvPr>
        </p:nvSpPr>
        <p:spPr>
          <a:xfrm>
            <a:off x="9232900" y="6371291"/>
            <a:ext cx="2743200" cy="365125"/>
          </a:xfrm>
        </p:spPr>
        <p:txBody>
          <a:bodyPr/>
          <a:lstStyle/>
          <a:p>
            <a:fld id="{7E62E580-EE82-4BD1-99DD-0CE16D2B67EA}" type="slidenum">
              <a:rPr lang="ja-JP" altLang="en-US" smtClean="0">
                <a:solidFill>
                  <a:prstClr val="black">
                    <a:lumMod val="50000"/>
                    <a:lumOff val="50000"/>
                  </a:prstClr>
                </a:solidFill>
              </a:rPr>
              <a:pPr/>
              <a:t>4</a:t>
            </a:fld>
            <a:endParaRPr lang="ja-JP" altLang="en-US">
              <a:solidFill>
                <a:prstClr val="black">
                  <a:lumMod val="50000"/>
                  <a:lumOff val="50000"/>
                </a:prstClr>
              </a:solidFill>
            </a:endParaRPr>
          </a:p>
        </p:txBody>
      </p:sp>
      <p:sp>
        <p:nvSpPr>
          <p:cNvPr id="7" name="テキスト ボックス 6"/>
          <p:cNvSpPr txBox="1"/>
          <p:nvPr/>
        </p:nvSpPr>
        <p:spPr>
          <a:xfrm>
            <a:off x="0" y="-3"/>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ja-JP" altLang="en-US" sz="3600" b="1" dirty="0">
                <a:latin typeface="UD デジタル 教科書体 NK-R" panose="02020400000000000000" pitchFamily="18" charset="-128"/>
                <a:ea typeface="UD デジタル 教科書体 NK-R" panose="02020400000000000000" pitchFamily="18" charset="-128"/>
              </a:rPr>
              <a:t>　　　　　　　　　　　　　</a:t>
            </a:r>
            <a:r>
              <a:rPr lang="ja-JP" altLang="en-US" sz="2800" b="1" dirty="0">
                <a:latin typeface="UD デジタル 教科書体 NK-R" panose="02020400000000000000" pitchFamily="18" charset="-128"/>
                <a:ea typeface="UD デジタル 教科書体 NK-R" panose="02020400000000000000" pitchFamily="18" charset="-128"/>
              </a:rPr>
              <a:t>　　　　　　　　　　　　</a:t>
            </a:r>
            <a:endParaRPr lang="en-US" altLang="ja-JP" sz="2800" b="1" dirty="0">
              <a:latin typeface="UD デジタル 教科書体 NK-R" panose="02020400000000000000" pitchFamily="18" charset="-128"/>
              <a:ea typeface="UD デジタル 教科書体 NK-R" panose="02020400000000000000" pitchFamily="18" charset="-128"/>
            </a:endParaRPr>
          </a:p>
        </p:txBody>
      </p:sp>
      <p:graphicFrame>
        <p:nvGraphicFramePr>
          <p:cNvPr id="3" name="オブジェクト 2">
            <a:extLst>
              <a:ext uri="{FF2B5EF4-FFF2-40B4-BE49-F238E27FC236}">
                <a16:creationId xmlns:a16="http://schemas.microsoft.com/office/drawing/2014/main" id="{832B60BC-F49D-40A6-83C5-14403638FE7C}"/>
              </a:ext>
            </a:extLst>
          </p:cNvPr>
          <p:cNvGraphicFramePr>
            <a:graphicFrameLocks noChangeAspect="1"/>
          </p:cNvGraphicFramePr>
          <p:nvPr>
            <p:extLst>
              <p:ext uri="{D42A27DB-BD31-4B8C-83A1-F6EECF244321}">
                <p14:modId xmlns:p14="http://schemas.microsoft.com/office/powerpoint/2010/main" val="1718766597"/>
              </p:ext>
            </p:extLst>
          </p:nvPr>
        </p:nvGraphicFramePr>
        <p:xfrm>
          <a:off x="3729946" y="-1361"/>
          <a:ext cx="6357937" cy="1625600"/>
        </p:xfrm>
        <a:graphic>
          <a:graphicData uri="http://schemas.openxmlformats.org/presentationml/2006/ole">
            <mc:AlternateContent xmlns:mc="http://schemas.openxmlformats.org/markup-compatibility/2006">
              <mc:Choice xmlns:v="urn:schemas-microsoft-com:vml" Requires="v">
                <p:oleObj spid="_x0000_s5647" name="Document" r:id="rId4" imgW="5374273" imgH="1375230" progId="Word.Document.8">
                  <p:embed/>
                </p:oleObj>
              </mc:Choice>
              <mc:Fallback>
                <p:oleObj name="Document" r:id="rId4" imgW="5374273" imgH="1375230" progId="Word.Document.8">
                  <p:embed/>
                  <p:pic>
                    <p:nvPicPr>
                      <p:cNvPr id="0" name=""/>
                      <p:cNvPicPr/>
                      <p:nvPr/>
                    </p:nvPicPr>
                    <p:blipFill>
                      <a:blip r:embed="rId5"/>
                      <a:stretch>
                        <a:fillRect/>
                      </a:stretch>
                    </p:blipFill>
                    <p:spPr>
                      <a:xfrm>
                        <a:off x="3729946" y="-1361"/>
                        <a:ext cx="6357937" cy="1625600"/>
                      </a:xfrm>
                      <a:prstGeom prst="rect">
                        <a:avLst/>
                      </a:prstGeom>
                    </p:spPr>
                  </p:pic>
                </p:oleObj>
              </mc:Fallback>
            </mc:AlternateContent>
          </a:graphicData>
        </a:graphic>
      </p:graphicFrame>
      <p:sp>
        <p:nvSpPr>
          <p:cNvPr id="10" name="テキスト ボックス 9">
            <a:extLst>
              <a:ext uri="{FF2B5EF4-FFF2-40B4-BE49-F238E27FC236}">
                <a16:creationId xmlns:a16="http://schemas.microsoft.com/office/drawing/2014/main" id="{26AA2CED-1F38-429E-8672-8181B53BD05F}"/>
              </a:ext>
            </a:extLst>
          </p:cNvPr>
          <p:cNvSpPr txBox="1"/>
          <p:nvPr/>
        </p:nvSpPr>
        <p:spPr>
          <a:xfrm>
            <a:off x="692727" y="779206"/>
            <a:ext cx="10806546" cy="2860358"/>
          </a:xfrm>
          <a:prstGeom prst="roundRect">
            <a:avLst/>
          </a:prstGeom>
          <a:solidFill>
            <a:schemeClr val="accent6">
              <a:lumMod val="20000"/>
              <a:lumOff val="80000"/>
            </a:schemeClr>
          </a:solidFill>
        </p:spPr>
        <p:txBody>
          <a:bodyPr wrap="square" rtlCol="0">
            <a:spAutoFit/>
          </a:bodyPr>
          <a:lstStyle/>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lang="en-US" altLang="ja-JP" dirty="0"/>
          </a:p>
          <a:p>
            <a:endParaRPr kumimoji="1" lang="en-US" altLang="ja-JP" dirty="0"/>
          </a:p>
          <a:p>
            <a:endParaRPr kumimoji="1" lang="ja-JP" altLang="en-US" dirty="0"/>
          </a:p>
        </p:txBody>
      </p:sp>
      <p:graphicFrame>
        <p:nvGraphicFramePr>
          <p:cNvPr id="9" name="オブジェクト 8">
            <a:extLst>
              <a:ext uri="{FF2B5EF4-FFF2-40B4-BE49-F238E27FC236}">
                <a16:creationId xmlns:a16="http://schemas.microsoft.com/office/drawing/2014/main" id="{63F10022-6832-4F8F-A662-0DAC5B56FB97}"/>
              </a:ext>
            </a:extLst>
          </p:cNvPr>
          <p:cNvGraphicFramePr>
            <a:graphicFrameLocks noChangeAspect="1"/>
          </p:cNvGraphicFramePr>
          <p:nvPr>
            <p:extLst>
              <p:ext uri="{D42A27DB-BD31-4B8C-83A1-F6EECF244321}">
                <p14:modId xmlns:p14="http://schemas.microsoft.com/office/powerpoint/2010/main" val="2436414720"/>
              </p:ext>
            </p:extLst>
          </p:nvPr>
        </p:nvGraphicFramePr>
        <p:xfrm>
          <a:off x="1697038" y="1016000"/>
          <a:ext cx="10474325" cy="2641600"/>
        </p:xfrm>
        <a:graphic>
          <a:graphicData uri="http://schemas.openxmlformats.org/presentationml/2006/ole">
            <mc:AlternateContent xmlns:mc="http://schemas.openxmlformats.org/markup-compatibility/2006">
              <mc:Choice xmlns:v="urn:schemas-microsoft-com:vml" Requires="v">
                <p:oleObj spid="_x0000_s5648" name="Document" r:id="rId6" imgW="10618682" imgH="2681879" progId="Word.Document.8">
                  <p:embed/>
                </p:oleObj>
              </mc:Choice>
              <mc:Fallback>
                <p:oleObj name="Document" r:id="rId6" imgW="10618682" imgH="2681879" progId="Word.Document.8">
                  <p:embed/>
                  <p:pic>
                    <p:nvPicPr>
                      <p:cNvPr id="0" name=""/>
                      <p:cNvPicPr/>
                      <p:nvPr/>
                    </p:nvPicPr>
                    <p:blipFill>
                      <a:blip r:embed="rId7"/>
                      <a:stretch>
                        <a:fillRect/>
                      </a:stretch>
                    </p:blipFill>
                    <p:spPr>
                      <a:xfrm>
                        <a:off x="1697038" y="1016000"/>
                        <a:ext cx="10474325" cy="2641600"/>
                      </a:xfrm>
                      <a:prstGeom prst="rect">
                        <a:avLst/>
                      </a:prstGeom>
                    </p:spPr>
                  </p:pic>
                </p:oleObj>
              </mc:Fallback>
            </mc:AlternateContent>
          </a:graphicData>
        </a:graphic>
      </p:graphicFrame>
      <p:graphicFrame>
        <p:nvGraphicFramePr>
          <p:cNvPr id="8" name="オブジェクト 7">
            <a:extLst>
              <a:ext uri="{FF2B5EF4-FFF2-40B4-BE49-F238E27FC236}">
                <a16:creationId xmlns:a16="http://schemas.microsoft.com/office/drawing/2014/main" id="{252DD930-9C28-429A-84FA-7E776532EDCD}"/>
              </a:ext>
            </a:extLst>
          </p:cNvPr>
          <p:cNvGraphicFramePr>
            <a:graphicFrameLocks noChangeAspect="1"/>
          </p:cNvGraphicFramePr>
          <p:nvPr>
            <p:extLst>
              <p:ext uri="{D42A27DB-BD31-4B8C-83A1-F6EECF244321}">
                <p14:modId xmlns:p14="http://schemas.microsoft.com/office/powerpoint/2010/main" val="2769265363"/>
              </p:ext>
            </p:extLst>
          </p:nvPr>
        </p:nvGraphicFramePr>
        <p:xfrm>
          <a:off x="215742" y="113185"/>
          <a:ext cx="3342005" cy="852488"/>
        </p:xfrm>
        <a:graphic>
          <a:graphicData uri="http://schemas.openxmlformats.org/presentationml/2006/ole">
            <mc:AlternateContent xmlns:mc="http://schemas.openxmlformats.org/markup-compatibility/2006">
              <mc:Choice xmlns:v="urn:schemas-microsoft-com:vml" Requires="v">
                <p:oleObj spid="_x0000_s5649" name="Document" r:id="rId8" imgW="3386751" imgH="864108" progId="Word.Document.8">
                  <p:embed/>
                </p:oleObj>
              </mc:Choice>
              <mc:Fallback>
                <p:oleObj name="Document" r:id="rId8" imgW="3386751" imgH="864108" progId="Word.Document.8">
                  <p:embed/>
                  <p:pic>
                    <p:nvPicPr>
                      <p:cNvPr id="0" name=""/>
                      <p:cNvPicPr/>
                      <p:nvPr/>
                    </p:nvPicPr>
                    <p:blipFill>
                      <a:blip r:embed="rId9"/>
                      <a:stretch>
                        <a:fillRect/>
                      </a:stretch>
                    </p:blipFill>
                    <p:spPr>
                      <a:xfrm>
                        <a:off x="215742" y="113185"/>
                        <a:ext cx="3342005" cy="852488"/>
                      </a:xfrm>
                      <a:prstGeom prst="rect">
                        <a:avLst/>
                      </a:prstGeom>
                    </p:spPr>
                  </p:pic>
                </p:oleObj>
              </mc:Fallback>
            </mc:AlternateContent>
          </a:graphicData>
        </a:graphic>
      </p:graphicFrame>
      <p:graphicFrame>
        <p:nvGraphicFramePr>
          <p:cNvPr id="11" name="オブジェクト 10">
            <a:extLst>
              <a:ext uri="{FF2B5EF4-FFF2-40B4-BE49-F238E27FC236}">
                <a16:creationId xmlns:a16="http://schemas.microsoft.com/office/drawing/2014/main" id="{E0877000-6B51-49C2-B8CB-AAE61E8811CD}"/>
              </a:ext>
            </a:extLst>
          </p:cNvPr>
          <p:cNvGraphicFramePr>
            <a:graphicFrameLocks noChangeAspect="1"/>
          </p:cNvGraphicFramePr>
          <p:nvPr>
            <p:extLst>
              <p:ext uri="{D42A27DB-BD31-4B8C-83A1-F6EECF244321}">
                <p14:modId xmlns:p14="http://schemas.microsoft.com/office/powerpoint/2010/main" val="2783262887"/>
              </p:ext>
            </p:extLst>
          </p:nvPr>
        </p:nvGraphicFramePr>
        <p:xfrm>
          <a:off x="1089025" y="4137025"/>
          <a:ext cx="9999663" cy="2306638"/>
        </p:xfrm>
        <a:graphic>
          <a:graphicData uri="http://schemas.openxmlformats.org/presentationml/2006/ole">
            <mc:AlternateContent xmlns:mc="http://schemas.openxmlformats.org/markup-compatibility/2006">
              <mc:Choice xmlns:v="urn:schemas-microsoft-com:vml" Requires="v">
                <p:oleObj spid="_x0000_s5650" name="Document" r:id="rId10" imgW="10113702" imgH="2344076" progId="Word.Document.8">
                  <p:embed/>
                </p:oleObj>
              </mc:Choice>
              <mc:Fallback>
                <p:oleObj name="Document" r:id="rId10" imgW="10113702" imgH="2344076" progId="Word.Document.8">
                  <p:embed/>
                  <p:pic>
                    <p:nvPicPr>
                      <p:cNvPr id="0" name=""/>
                      <p:cNvPicPr/>
                      <p:nvPr/>
                    </p:nvPicPr>
                    <p:blipFill>
                      <a:blip r:embed="rId11"/>
                      <a:stretch>
                        <a:fillRect/>
                      </a:stretch>
                    </p:blipFill>
                    <p:spPr>
                      <a:xfrm>
                        <a:off x="1089025" y="4137025"/>
                        <a:ext cx="9999663" cy="2306638"/>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E40181B4-4285-4FA2-9EF1-17F7306699D4}"/>
              </a:ext>
            </a:extLst>
          </p:cNvPr>
          <p:cNvGraphicFramePr>
            <a:graphicFrameLocks noChangeAspect="1"/>
          </p:cNvGraphicFramePr>
          <p:nvPr>
            <p:extLst>
              <p:ext uri="{D42A27DB-BD31-4B8C-83A1-F6EECF244321}">
                <p14:modId xmlns:p14="http://schemas.microsoft.com/office/powerpoint/2010/main" val="3065570018"/>
              </p:ext>
            </p:extLst>
          </p:nvPr>
        </p:nvGraphicFramePr>
        <p:xfrm>
          <a:off x="1539710" y="5968963"/>
          <a:ext cx="8729922" cy="754522"/>
        </p:xfrm>
        <a:graphic>
          <a:graphicData uri="http://schemas.openxmlformats.org/presentationml/2006/ole">
            <mc:AlternateContent xmlns:mc="http://schemas.openxmlformats.org/markup-compatibility/2006">
              <mc:Choice xmlns:v="urn:schemas-microsoft-com:vml" Requires="v">
                <p:oleObj spid="_x0000_s5651" name="Document" r:id="rId12" imgW="8124317" imgH="864878" progId="Word.Document.8">
                  <p:embed/>
                </p:oleObj>
              </mc:Choice>
              <mc:Fallback>
                <p:oleObj name="Document" r:id="rId12" imgW="8124317" imgH="864878" progId="Word.Document.8">
                  <p:embed/>
                  <p:pic>
                    <p:nvPicPr>
                      <p:cNvPr id="0" name=""/>
                      <p:cNvPicPr/>
                      <p:nvPr/>
                    </p:nvPicPr>
                    <p:blipFill>
                      <a:blip r:embed="rId13"/>
                      <a:stretch>
                        <a:fillRect/>
                      </a:stretch>
                    </p:blipFill>
                    <p:spPr>
                      <a:xfrm>
                        <a:off x="1539710" y="5968963"/>
                        <a:ext cx="8729922" cy="754522"/>
                      </a:xfrm>
                      <a:prstGeom prst="rect">
                        <a:avLst/>
                      </a:prstGeom>
                    </p:spPr>
                  </p:pic>
                </p:oleObj>
              </mc:Fallback>
            </mc:AlternateContent>
          </a:graphicData>
        </a:graphic>
      </p:graphicFrame>
    </p:spTree>
    <p:extLst>
      <p:ext uri="{BB962C8B-B14F-4D97-AF65-F5344CB8AC3E}">
        <p14:creationId xmlns:p14="http://schemas.microsoft.com/office/powerpoint/2010/main" val="3528362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3"/>
          <p:cNvPicPr>
            <a:picLocks noChangeAspect="1"/>
          </p:cNvPicPr>
          <p:nvPr/>
        </p:nvPicPr>
        <p:blipFill>
          <a:blip r:embed="rId4"/>
          <a:stretch>
            <a:fillRect/>
          </a:stretch>
        </p:blipFill>
        <p:spPr>
          <a:xfrm>
            <a:off x="745059" y="2286254"/>
            <a:ext cx="10079864" cy="2590356"/>
          </a:xfrm>
          <a:prstGeom prst="rect">
            <a:avLst/>
          </a:prstGeom>
        </p:spPr>
      </p:pic>
      <p:pic>
        <p:nvPicPr>
          <p:cNvPr id="4" name="図 3"/>
          <p:cNvPicPr>
            <a:picLocks noChangeAspect="1"/>
          </p:cNvPicPr>
          <p:nvPr/>
        </p:nvPicPr>
        <p:blipFill>
          <a:blip r:embed="rId5"/>
          <a:stretch>
            <a:fillRect/>
          </a:stretch>
        </p:blipFill>
        <p:spPr>
          <a:xfrm>
            <a:off x="895261" y="4643927"/>
            <a:ext cx="2505425" cy="1562318"/>
          </a:xfrm>
          <a:prstGeom prst="rect">
            <a:avLst/>
          </a:prstGeom>
        </p:spPr>
      </p:pic>
      <p:pic>
        <p:nvPicPr>
          <p:cNvPr id="5" name="図 4"/>
          <p:cNvPicPr>
            <a:picLocks noChangeAspect="1"/>
          </p:cNvPicPr>
          <p:nvPr/>
        </p:nvPicPr>
        <p:blipFill>
          <a:blip r:embed="rId6"/>
          <a:stretch>
            <a:fillRect/>
          </a:stretch>
        </p:blipFill>
        <p:spPr>
          <a:xfrm>
            <a:off x="3402738" y="4694642"/>
            <a:ext cx="2419688" cy="1552792"/>
          </a:xfrm>
          <a:prstGeom prst="rect">
            <a:avLst/>
          </a:prstGeom>
        </p:spPr>
      </p:pic>
      <p:pic>
        <p:nvPicPr>
          <p:cNvPr id="7" name="図 6"/>
          <p:cNvPicPr>
            <a:picLocks noChangeAspect="1"/>
          </p:cNvPicPr>
          <p:nvPr/>
        </p:nvPicPr>
        <p:blipFill>
          <a:blip r:embed="rId7"/>
          <a:stretch>
            <a:fillRect/>
          </a:stretch>
        </p:blipFill>
        <p:spPr>
          <a:xfrm>
            <a:off x="5910874" y="4710707"/>
            <a:ext cx="2514951" cy="1314633"/>
          </a:xfrm>
          <a:prstGeom prst="rect">
            <a:avLst/>
          </a:prstGeom>
        </p:spPr>
      </p:pic>
      <p:pic>
        <p:nvPicPr>
          <p:cNvPr id="8" name="図 7"/>
          <p:cNvPicPr>
            <a:picLocks noChangeAspect="1"/>
          </p:cNvPicPr>
          <p:nvPr/>
        </p:nvPicPr>
        <p:blipFill>
          <a:blip r:embed="rId8"/>
          <a:stretch>
            <a:fillRect/>
          </a:stretch>
        </p:blipFill>
        <p:spPr>
          <a:xfrm>
            <a:off x="8410162" y="4736240"/>
            <a:ext cx="2410161" cy="1495634"/>
          </a:xfrm>
          <a:prstGeom prst="rect">
            <a:avLst/>
          </a:prstGeom>
        </p:spPr>
      </p:pic>
      <p:sp>
        <p:nvSpPr>
          <p:cNvPr id="9" name="テキスト ボックス 8"/>
          <p:cNvSpPr txBox="1"/>
          <p:nvPr/>
        </p:nvSpPr>
        <p:spPr>
          <a:xfrm>
            <a:off x="1524000" y="6280776"/>
            <a:ext cx="1360868" cy="369332"/>
          </a:xfrm>
          <a:prstGeom prst="rect">
            <a:avLst/>
          </a:prstGeom>
          <a:noFill/>
        </p:spPr>
        <p:txBody>
          <a:bodyPr wrap="square" rtlCol="0">
            <a:spAutoFit/>
          </a:bodyPr>
          <a:lstStyle/>
          <a:p>
            <a:r>
              <a:rPr kumimoji="1" lang="ja-JP" altLang="en-US" dirty="0"/>
              <a:t>イギリス</a:t>
            </a:r>
          </a:p>
        </p:txBody>
      </p:sp>
      <p:sp>
        <p:nvSpPr>
          <p:cNvPr id="10" name="テキスト ボックス 9"/>
          <p:cNvSpPr txBox="1"/>
          <p:nvPr/>
        </p:nvSpPr>
        <p:spPr>
          <a:xfrm>
            <a:off x="3992451" y="6280776"/>
            <a:ext cx="1262130" cy="369332"/>
          </a:xfrm>
          <a:prstGeom prst="rect">
            <a:avLst/>
          </a:prstGeom>
          <a:noFill/>
        </p:spPr>
        <p:txBody>
          <a:bodyPr wrap="square" rtlCol="0">
            <a:spAutoFit/>
          </a:bodyPr>
          <a:lstStyle/>
          <a:p>
            <a:r>
              <a:rPr kumimoji="1" lang="ja-JP" altLang="en-US" dirty="0"/>
              <a:t>フランス</a:t>
            </a:r>
          </a:p>
        </p:txBody>
      </p:sp>
      <p:sp>
        <p:nvSpPr>
          <p:cNvPr id="11" name="テキスト ボックス 10"/>
          <p:cNvSpPr txBox="1"/>
          <p:nvPr/>
        </p:nvSpPr>
        <p:spPr>
          <a:xfrm>
            <a:off x="7387769" y="6517029"/>
            <a:ext cx="5167087" cy="261610"/>
          </a:xfrm>
          <a:prstGeom prst="rect">
            <a:avLst/>
          </a:prstGeom>
          <a:noFill/>
        </p:spPr>
        <p:txBody>
          <a:bodyPr wrap="square" rtlCol="0">
            <a:spAutoFit/>
          </a:bodyPr>
          <a:lstStyle/>
          <a:p>
            <a:r>
              <a:rPr lang="ja-JP" altLang="en-US" sz="1100" dirty="0"/>
              <a:t>（出典：内閣府　諸外国における政治分野の男女共同参画のための取組）</a:t>
            </a:r>
            <a:endParaRPr kumimoji="1" lang="ja-JP" altLang="en-US" sz="1100" dirty="0"/>
          </a:p>
        </p:txBody>
      </p:sp>
      <p:sp>
        <p:nvSpPr>
          <p:cNvPr id="12" name="テキスト ボックス 11"/>
          <p:cNvSpPr txBox="1"/>
          <p:nvPr/>
        </p:nvSpPr>
        <p:spPr>
          <a:xfrm>
            <a:off x="8783393" y="6192481"/>
            <a:ext cx="1927538" cy="369332"/>
          </a:xfrm>
          <a:prstGeom prst="rect">
            <a:avLst/>
          </a:prstGeom>
          <a:noFill/>
        </p:spPr>
        <p:txBody>
          <a:bodyPr wrap="square" rtlCol="0">
            <a:spAutoFit/>
          </a:bodyPr>
          <a:lstStyle/>
          <a:p>
            <a:r>
              <a:rPr lang="ja-JP" altLang="en-US" dirty="0"/>
              <a:t>オーストラリア</a:t>
            </a:r>
            <a:endParaRPr kumimoji="1" lang="ja-JP" altLang="en-US" dirty="0"/>
          </a:p>
        </p:txBody>
      </p:sp>
      <p:sp>
        <p:nvSpPr>
          <p:cNvPr id="14" name="テキスト ボックス 13"/>
          <p:cNvSpPr txBox="1"/>
          <p:nvPr/>
        </p:nvSpPr>
        <p:spPr>
          <a:xfrm>
            <a:off x="1342794" y="1422807"/>
            <a:ext cx="5162643" cy="1021556"/>
          </a:xfrm>
          <a:prstGeom prst="wedgeRoundRectCallout">
            <a:avLst>
              <a:gd name="adj1" fmla="val 34415"/>
              <a:gd name="adj2" fmla="val 68325"/>
              <a:gd name="adj3" fmla="val 16667"/>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15" name="スライド番号プレースホルダー 14"/>
          <p:cNvSpPr>
            <a:spLocks noGrp="1"/>
          </p:cNvSpPr>
          <p:nvPr>
            <p:ph type="sldNum" sz="quarter" idx="12"/>
          </p:nvPr>
        </p:nvSpPr>
        <p:spPr>
          <a:xfrm>
            <a:off x="9339331" y="6190910"/>
            <a:ext cx="2743200" cy="365125"/>
          </a:xfrm>
        </p:spPr>
        <p:txBody>
          <a:bodyPr/>
          <a:lstStyle/>
          <a:p>
            <a:fld id="{7E62E580-EE82-4BD1-99DD-0CE16D2B67EA}" type="slidenum">
              <a:rPr lang="ja-JP" altLang="en-US" smtClean="0">
                <a:solidFill>
                  <a:prstClr val="black">
                    <a:lumMod val="50000"/>
                    <a:lumOff val="50000"/>
                  </a:prstClr>
                </a:solidFill>
              </a:rPr>
              <a:pPr/>
              <a:t>5</a:t>
            </a:fld>
            <a:endParaRPr lang="ja-JP" altLang="en-US" dirty="0">
              <a:solidFill>
                <a:prstClr val="black">
                  <a:lumMod val="50000"/>
                  <a:lumOff val="50000"/>
                </a:prstClr>
              </a:solidFill>
            </a:endParaRPr>
          </a:p>
        </p:txBody>
      </p:sp>
      <p:sp>
        <p:nvSpPr>
          <p:cNvPr id="17" name="テキスト ボックス 16"/>
          <p:cNvSpPr txBox="1"/>
          <p:nvPr/>
        </p:nvSpPr>
        <p:spPr>
          <a:xfrm>
            <a:off x="0" y="-5410"/>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3600" b="1" dirty="0">
              <a:latin typeface="UD デジタル 教科書体 NK-R" panose="02020400000000000000" pitchFamily="18" charset="-128"/>
              <a:ea typeface="UD デジタル 教科書体 NK-R" panose="02020400000000000000" pitchFamily="18" charset="-128"/>
            </a:endParaRPr>
          </a:p>
        </p:txBody>
      </p:sp>
      <p:pic>
        <p:nvPicPr>
          <p:cNvPr id="13" name="図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02711" y="1712650"/>
            <a:ext cx="2439145" cy="1505215"/>
          </a:xfrm>
          <a:prstGeom prst="rect">
            <a:avLst/>
          </a:prstGeom>
        </p:spPr>
      </p:pic>
      <p:sp>
        <p:nvSpPr>
          <p:cNvPr id="19" name="テキスト ボックス 18"/>
          <p:cNvSpPr txBox="1"/>
          <p:nvPr/>
        </p:nvSpPr>
        <p:spPr>
          <a:xfrm>
            <a:off x="8040863" y="822826"/>
            <a:ext cx="4020159" cy="2484000"/>
          </a:xfrm>
          <a:prstGeom prst="rect">
            <a:avLst/>
          </a:prstGeom>
          <a:noFill/>
          <a:ln w="25400">
            <a:solidFill>
              <a:srgbClr val="00CC99"/>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US" altLang="ja-JP" sz="1600" dirty="0">
              <a:solidFill>
                <a:srgbClr val="008080"/>
              </a:solidFill>
              <a:latin typeface="UD デジタル 教科書体 NK-R" panose="02020400000000000000" pitchFamily="18" charset="-128"/>
              <a:ea typeface="UD デジタル 教科書体 NK-R" panose="02020400000000000000" pitchFamily="18" charset="-128"/>
            </a:endParaRPr>
          </a:p>
          <a:p>
            <a:pPr algn="ctr"/>
            <a:endParaRPr lang="en-US" altLang="ja-JP" sz="1600" dirty="0">
              <a:solidFill>
                <a:srgbClr val="008080"/>
              </a:solidFill>
              <a:latin typeface="UD デジタル 教科書体 NK-R" panose="02020400000000000000" pitchFamily="18" charset="-128"/>
              <a:ea typeface="UD デジタル 教科書体 NK-R" panose="02020400000000000000" pitchFamily="18" charset="-128"/>
            </a:endParaRPr>
          </a:p>
          <a:p>
            <a:pPr algn="ctr"/>
            <a:endParaRPr lang="en-US" altLang="ja-JP" sz="1600" dirty="0">
              <a:solidFill>
                <a:srgbClr val="008080"/>
              </a:solidFill>
              <a:latin typeface="UD デジタル 教科書体 NK-R" panose="02020400000000000000" pitchFamily="18" charset="-128"/>
              <a:ea typeface="UD デジタル 教科書体 NK-R" panose="02020400000000000000" pitchFamily="18" charset="-128"/>
            </a:endParaRPr>
          </a:p>
          <a:p>
            <a:pPr algn="ctr"/>
            <a:endParaRPr kumimoji="1" lang="en-US" altLang="ja-JP" sz="1600" dirty="0">
              <a:solidFill>
                <a:srgbClr val="008080"/>
              </a:solidFill>
            </a:endParaRPr>
          </a:p>
          <a:p>
            <a:pPr algn="ctr"/>
            <a:endParaRPr lang="en-US" altLang="ja-JP" sz="1600" dirty="0">
              <a:solidFill>
                <a:srgbClr val="008080"/>
              </a:solidFill>
            </a:endParaRPr>
          </a:p>
          <a:p>
            <a:pPr algn="ctr"/>
            <a:endParaRPr lang="en-US" altLang="ja-JP" sz="1600" dirty="0">
              <a:solidFill>
                <a:srgbClr val="008080"/>
              </a:solidFill>
            </a:endParaRPr>
          </a:p>
          <a:p>
            <a:pPr algn="ctr"/>
            <a:endParaRPr lang="en-US" altLang="ja-JP" sz="1600" dirty="0">
              <a:solidFill>
                <a:srgbClr val="008080"/>
              </a:solidFill>
            </a:endParaRPr>
          </a:p>
          <a:p>
            <a:pPr algn="ctr"/>
            <a:endParaRPr kumimoji="1" lang="en-US" altLang="ja-JP" sz="1600" dirty="0">
              <a:solidFill>
                <a:srgbClr val="008080"/>
              </a:solidFill>
            </a:endParaRPr>
          </a:p>
          <a:p>
            <a:pPr algn="ctr"/>
            <a:endParaRPr kumimoji="1" lang="en-US" altLang="ja-JP" sz="1600" dirty="0">
              <a:solidFill>
                <a:srgbClr val="008080"/>
              </a:solidFill>
            </a:endParaRPr>
          </a:p>
          <a:p>
            <a:pPr algn="ctr"/>
            <a:endParaRPr lang="en-US" altLang="ja-JP" sz="1600" dirty="0">
              <a:solidFill>
                <a:srgbClr val="008080"/>
              </a:solidFill>
            </a:endParaRPr>
          </a:p>
          <a:p>
            <a:pPr algn="ctr"/>
            <a:endParaRPr kumimoji="1" lang="ja-JP" altLang="en-US" sz="1600" dirty="0">
              <a:solidFill>
                <a:srgbClr val="008080"/>
              </a:solidFill>
            </a:endParaRPr>
          </a:p>
        </p:txBody>
      </p:sp>
      <p:graphicFrame>
        <p:nvGraphicFramePr>
          <p:cNvPr id="2" name="オブジェクト 1">
            <a:extLst>
              <a:ext uri="{FF2B5EF4-FFF2-40B4-BE49-F238E27FC236}">
                <a16:creationId xmlns:a16="http://schemas.microsoft.com/office/drawing/2014/main" id="{C5F82F2B-EAD9-4772-8580-AC83A2B6A5C3}"/>
              </a:ext>
            </a:extLst>
          </p:cNvPr>
          <p:cNvGraphicFramePr>
            <a:graphicFrameLocks noChangeAspect="1"/>
          </p:cNvGraphicFramePr>
          <p:nvPr>
            <p:extLst>
              <p:ext uri="{D42A27DB-BD31-4B8C-83A1-F6EECF244321}">
                <p14:modId xmlns:p14="http://schemas.microsoft.com/office/powerpoint/2010/main" val="3106400991"/>
              </p:ext>
            </p:extLst>
          </p:nvPr>
        </p:nvGraphicFramePr>
        <p:xfrm>
          <a:off x="161925" y="107575"/>
          <a:ext cx="9239250" cy="1323975"/>
        </p:xfrm>
        <a:graphic>
          <a:graphicData uri="http://schemas.openxmlformats.org/presentationml/2006/ole">
            <mc:AlternateContent xmlns:mc="http://schemas.openxmlformats.org/markup-compatibility/2006">
              <mc:Choice xmlns:v="urn:schemas-microsoft-com:vml" Requires="v">
                <p:oleObj spid="_x0000_s10729" name="Document" r:id="rId10" imgW="10562907" imgH="1518133" progId="Word.Document.8">
                  <p:embed/>
                </p:oleObj>
              </mc:Choice>
              <mc:Fallback>
                <p:oleObj name="Document" r:id="rId10" imgW="10562907" imgH="1518133" progId="Word.Document.8">
                  <p:embed/>
                  <p:pic>
                    <p:nvPicPr>
                      <p:cNvPr id="0" name=""/>
                      <p:cNvPicPr/>
                      <p:nvPr/>
                    </p:nvPicPr>
                    <p:blipFill>
                      <a:blip r:embed="rId11"/>
                      <a:stretch>
                        <a:fillRect/>
                      </a:stretch>
                    </p:blipFill>
                    <p:spPr>
                      <a:xfrm>
                        <a:off x="161925" y="107575"/>
                        <a:ext cx="9239250" cy="1323975"/>
                      </a:xfrm>
                      <a:prstGeom prst="rect">
                        <a:avLst/>
                      </a:prstGeom>
                    </p:spPr>
                  </p:pic>
                </p:oleObj>
              </mc:Fallback>
            </mc:AlternateContent>
          </a:graphicData>
        </a:graphic>
      </p:graphicFrame>
      <p:graphicFrame>
        <p:nvGraphicFramePr>
          <p:cNvPr id="18" name="オブジェクト 17">
            <a:extLst>
              <a:ext uri="{FF2B5EF4-FFF2-40B4-BE49-F238E27FC236}">
                <a16:creationId xmlns:a16="http://schemas.microsoft.com/office/drawing/2014/main" id="{D6233B3D-CF16-4E35-8993-CC53065DB790}"/>
              </a:ext>
            </a:extLst>
          </p:cNvPr>
          <p:cNvGraphicFramePr>
            <a:graphicFrameLocks noChangeAspect="1"/>
          </p:cNvGraphicFramePr>
          <p:nvPr>
            <p:extLst>
              <p:ext uri="{D42A27DB-BD31-4B8C-83A1-F6EECF244321}">
                <p14:modId xmlns:p14="http://schemas.microsoft.com/office/powerpoint/2010/main" val="3729378919"/>
              </p:ext>
            </p:extLst>
          </p:nvPr>
        </p:nvGraphicFramePr>
        <p:xfrm>
          <a:off x="1459064" y="800741"/>
          <a:ext cx="5648325" cy="823912"/>
        </p:xfrm>
        <a:graphic>
          <a:graphicData uri="http://schemas.openxmlformats.org/presentationml/2006/ole">
            <mc:AlternateContent xmlns:mc="http://schemas.openxmlformats.org/markup-compatibility/2006">
              <mc:Choice xmlns:v="urn:schemas-microsoft-com:vml" Requires="v">
                <p:oleObj spid="_x0000_s10730" name="Document" r:id="rId12" imgW="5651542" imgH="821676" progId="Word.Document.8">
                  <p:embed/>
                </p:oleObj>
              </mc:Choice>
              <mc:Fallback>
                <p:oleObj name="Document" r:id="rId12" imgW="5651542" imgH="821676" progId="Word.Document.8">
                  <p:embed/>
                  <p:pic>
                    <p:nvPicPr>
                      <p:cNvPr id="0" name=""/>
                      <p:cNvPicPr/>
                      <p:nvPr/>
                    </p:nvPicPr>
                    <p:blipFill>
                      <a:blip r:embed="rId13"/>
                      <a:stretch>
                        <a:fillRect/>
                      </a:stretch>
                    </p:blipFill>
                    <p:spPr>
                      <a:xfrm>
                        <a:off x="1459064" y="800741"/>
                        <a:ext cx="5648325" cy="823912"/>
                      </a:xfrm>
                      <a:prstGeom prst="rect">
                        <a:avLst/>
                      </a:prstGeom>
                    </p:spPr>
                  </p:pic>
                </p:oleObj>
              </mc:Fallback>
            </mc:AlternateContent>
          </a:graphicData>
        </a:graphic>
      </p:graphicFrame>
      <p:graphicFrame>
        <p:nvGraphicFramePr>
          <p:cNvPr id="20" name="オブジェクト 19">
            <a:extLst>
              <a:ext uri="{FF2B5EF4-FFF2-40B4-BE49-F238E27FC236}">
                <a16:creationId xmlns:a16="http://schemas.microsoft.com/office/drawing/2014/main" id="{EBC91F7C-3553-4725-A231-31BB35CC922F}"/>
              </a:ext>
            </a:extLst>
          </p:cNvPr>
          <p:cNvGraphicFramePr>
            <a:graphicFrameLocks noChangeAspect="1"/>
          </p:cNvGraphicFramePr>
          <p:nvPr>
            <p:extLst>
              <p:ext uri="{D42A27DB-BD31-4B8C-83A1-F6EECF244321}">
                <p14:modId xmlns:p14="http://schemas.microsoft.com/office/powerpoint/2010/main" val="675561534"/>
              </p:ext>
            </p:extLst>
          </p:nvPr>
        </p:nvGraphicFramePr>
        <p:xfrm>
          <a:off x="1539700" y="1541921"/>
          <a:ext cx="5222875" cy="923925"/>
        </p:xfrm>
        <a:graphic>
          <a:graphicData uri="http://schemas.openxmlformats.org/presentationml/2006/ole">
            <mc:AlternateContent xmlns:mc="http://schemas.openxmlformats.org/markup-compatibility/2006">
              <mc:Choice xmlns:v="urn:schemas-microsoft-com:vml" Requires="v">
                <p:oleObj spid="_x0000_s10731" name="Document" r:id="rId14" imgW="5219742" imgH="1141716" progId="Word.Document.8">
                  <p:embed/>
                </p:oleObj>
              </mc:Choice>
              <mc:Fallback>
                <p:oleObj name="Document" r:id="rId14" imgW="5219742" imgH="1141716" progId="Word.Document.8">
                  <p:embed/>
                  <p:pic>
                    <p:nvPicPr>
                      <p:cNvPr id="0" name=""/>
                      <p:cNvPicPr/>
                      <p:nvPr/>
                    </p:nvPicPr>
                    <p:blipFill>
                      <a:blip r:embed="rId15"/>
                      <a:stretch>
                        <a:fillRect/>
                      </a:stretch>
                    </p:blipFill>
                    <p:spPr>
                      <a:xfrm>
                        <a:off x="1539700" y="1541921"/>
                        <a:ext cx="5222875" cy="923925"/>
                      </a:xfrm>
                      <a:prstGeom prst="rect">
                        <a:avLst/>
                      </a:prstGeom>
                    </p:spPr>
                  </p:pic>
                </p:oleObj>
              </mc:Fallback>
            </mc:AlternateContent>
          </a:graphicData>
        </a:graphic>
      </p:graphicFrame>
      <p:graphicFrame>
        <p:nvGraphicFramePr>
          <p:cNvPr id="21" name="オブジェクト 20">
            <a:extLst>
              <a:ext uri="{FF2B5EF4-FFF2-40B4-BE49-F238E27FC236}">
                <a16:creationId xmlns:a16="http://schemas.microsoft.com/office/drawing/2014/main" id="{3EA2C838-2026-43F7-808B-392E86B5B66F}"/>
              </a:ext>
            </a:extLst>
          </p:cNvPr>
          <p:cNvGraphicFramePr>
            <a:graphicFrameLocks noChangeAspect="1"/>
          </p:cNvGraphicFramePr>
          <p:nvPr>
            <p:extLst>
              <p:ext uri="{D42A27DB-BD31-4B8C-83A1-F6EECF244321}">
                <p14:modId xmlns:p14="http://schemas.microsoft.com/office/powerpoint/2010/main" val="3831636321"/>
              </p:ext>
            </p:extLst>
          </p:nvPr>
        </p:nvGraphicFramePr>
        <p:xfrm>
          <a:off x="8306212" y="903545"/>
          <a:ext cx="3570287" cy="1370012"/>
        </p:xfrm>
        <a:graphic>
          <a:graphicData uri="http://schemas.openxmlformats.org/presentationml/2006/ole">
            <mc:AlternateContent xmlns:mc="http://schemas.openxmlformats.org/markup-compatibility/2006">
              <mc:Choice xmlns:v="urn:schemas-microsoft-com:vml" Requires="v">
                <p:oleObj spid="_x0000_s10732" name="Document" r:id="rId16" imgW="3569547" imgH="1370059" progId="Word.Document.8">
                  <p:embed/>
                </p:oleObj>
              </mc:Choice>
              <mc:Fallback>
                <p:oleObj name="Document" r:id="rId16" imgW="3569547" imgH="1370059" progId="Word.Document.8">
                  <p:embed/>
                  <p:pic>
                    <p:nvPicPr>
                      <p:cNvPr id="0" name=""/>
                      <p:cNvPicPr/>
                      <p:nvPr/>
                    </p:nvPicPr>
                    <p:blipFill>
                      <a:blip r:embed="rId17"/>
                      <a:stretch>
                        <a:fillRect/>
                      </a:stretch>
                    </p:blipFill>
                    <p:spPr>
                      <a:xfrm>
                        <a:off x="8306212" y="903545"/>
                        <a:ext cx="3570287" cy="1370012"/>
                      </a:xfrm>
                      <a:prstGeom prst="rect">
                        <a:avLst/>
                      </a:prstGeom>
                    </p:spPr>
                  </p:pic>
                </p:oleObj>
              </mc:Fallback>
            </mc:AlternateContent>
          </a:graphicData>
        </a:graphic>
      </p:graphicFrame>
      <p:graphicFrame>
        <p:nvGraphicFramePr>
          <p:cNvPr id="3" name="オブジェクト 2"/>
          <p:cNvGraphicFramePr>
            <a:graphicFrameLocks noChangeAspect="1"/>
          </p:cNvGraphicFramePr>
          <p:nvPr>
            <p:extLst>
              <p:ext uri="{D42A27DB-BD31-4B8C-83A1-F6EECF244321}">
                <p14:modId xmlns:p14="http://schemas.microsoft.com/office/powerpoint/2010/main" val="2382994605"/>
              </p:ext>
            </p:extLst>
          </p:nvPr>
        </p:nvGraphicFramePr>
        <p:xfrm>
          <a:off x="6827335" y="6062608"/>
          <a:ext cx="1346200" cy="1058863"/>
        </p:xfrm>
        <a:graphic>
          <a:graphicData uri="http://schemas.openxmlformats.org/presentationml/2006/ole">
            <mc:AlternateContent xmlns:mc="http://schemas.openxmlformats.org/markup-compatibility/2006">
              <mc:Choice xmlns:v="urn:schemas-microsoft-com:vml" Requires="v">
                <p:oleObj spid="_x0000_s10733" name="Document" r:id="rId18" imgW="1345849" imgH="1058080" progId="Word.Document.8">
                  <p:embed/>
                </p:oleObj>
              </mc:Choice>
              <mc:Fallback>
                <p:oleObj name="Document" r:id="rId18" imgW="1345849" imgH="1058080" progId="Word.Document.8">
                  <p:embed/>
                  <p:pic>
                    <p:nvPicPr>
                      <p:cNvPr id="0" name=""/>
                      <p:cNvPicPr/>
                      <p:nvPr/>
                    </p:nvPicPr>
                    <p:blipFill>
                      <a:blip r:embed="rId19"/>
                      <a:stretch>
                        <a:fillRect/>
                      </a:stretch>
                    </p:blipFill>
                    <p:spPr>
                      <a:xfrm>
                        <a:off x="6827335" y="6062608"/>
                        <a:ext cx="1346200" cy="1058863"/>
                      </a:xfrm>
                      <a:prstGeom prst="rect">
                        <a:avLst/>
                      </a:prstGeom>
                    </p:spPr>
                  </p:pic>
                </p:oleObj>
              </mc:Fallback>
            </mc:AlternateContent>
          </a:graphicData>
        </a:graphic>
      </p:graphicFrame>
      <p:sp>
        <p:nvSpPr>
          <p:cNvPr id="22" name="正方形/長方形 21">
            <a:extLst>
              <a:ext uri="{FF2B5EF4-FFF2-40B4-BE49-F238E27FC236}">
                <a16:creationId xmlns:a16="http://schemas.microsoft.com/office/drawing/2014/main" id="{AB54C6E0-7C00-48D5-9E68-4095E15A7BC3}"/>
              </a:ext>
            </a:extLst>
          </p:cNvPr>
          <p:cNvSpPr/>
          <p:nvPr/>
        </p:nvSpPr>
        <p:spPr>
          <a:xfrm>
            <a:off x="1696867" y="2518667"/>
            <a:ext cx="2426399" cy="50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latin typeface="メイリオ" panose="020B0604030504040204" pitchFamily="50" charset="-128"/>
                <a:ea typeface="メイリオ" panose="020B0604030504040204" pitchFamily="50" charset="-128"/>
              </a:rPr>
              <a:t>2020</a:t>
            </a:r>
            <a:r>
              <a:rPr kumimoji="1" lang="ja-JP" altLang="en-US" b="1" dirty="0">
                <a:solidFill>
                  <a:schemeClr val="tx1"/>
                </a:solidFill>
                <a:latin typeface="メイリオ" panose="020B0604030504040204" pitchFamily="50" charset="-128"/>
                <a:ea typeface="メイリオ" panose="020B0604030504040204" pitchFamily="50" charset="-128"/>
              </a:rPr>
              <a:t>年１月１日時点</a:t>
            </a:r>
          </a:p>
        </p:txBody>
      </p:sp>
    </p:spTree>
    <p:extLst>
      <p:ext uri="{BB962C8B-B14F-4D97-AF65-F5344CB8AC3E}">
        <p14:creationId xmlns:p14="http://schemas.microsoft.com/office/powerpoint/2010/main" val="3100038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72600" y="6416524"/>
            <a:ext cx="2743200" cy="365125"/>
          </a:xfrm>
        </p:spPr>
        <p:txBody>
          <a:bodyPr/>
          <a:lstStyle/>
          <a:p>
            <a:fld id="{7E62E580-EE82-4BD1-99DD-0CE16D2B67EA}" type="slidenum">
              <a:rPr lang="ja-JP" altLang="en-US" smtClean="0">
                <a:solidFill>
                  <a:prstClr val="black">
                    <a:lumMod val="50000"/>
                    <a:lumOff val="50000"/>
                  </a:prstClr>
                </a:solidFill>
              </a:rPr>
              <a:pPr/>
              <a:t>6</a:t>
            </a:fld>
            <a:endParaRPr lang="ja-JP" altLang="en-US" dirty="0">
              <a:solidFill>
                <a:prstClr val="black">
                  <a:lumMod val="50000"/>
                  <a:lumOff val="50000"/>
                </a:prstClr>
              </a:solidFill>
            </a:endParaRPr>
          </a:p>
        </p:txBody>
      </p:sp>
      <p:sp>
        <p:nvSpPr>
          <p:cNvPr id="11" name="テキスト ボックス 10"/>
          <p:cNvSpPr txBox="1"/>
          <p:nvPr/>
        </p:nvSpPr>
        <p:spPr>
          <a:xfrm>
            <a:off x="0" y="0"/>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2800" b="1"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p:cNvSpPr txBox="1"/>
          <p:nvPr/>
        </p:nvSpPr>
        <p:spPr>
          <a:xfrm>
            <a:off x="1754523" y="6051764"/>
            <a:ext cx="5167087" cy="261610"/>
          </a:xfrm>
          <a:prstGeom prst="rect">
            <a:avLst/>
          </a:prstGeom>
          <a:noFill/>
        </p:spPr>
        <p:txBody>
          <a:bodyPr wrap="square" rtlCol="0">
            <a:spAutoFit/>
          </a:bodyPr>
          <a:lstStyle/>
          <a:p>
            <a:r>
              <a:rPr lang="ja-JP" altLang="en-US" sz="1100" dirty="0"/>
              <a:t>（出典：内閣府　諸外国における政治分野の男女共同参画のための取組）</a:t>
            </a:r>
            <a:endParaRPr kumimoji="1" lang="ja-JP" altLang="en-US" sz="1100" dirty="0"/>
          </a:p>
        </p:txBody>
      </p:sp>
      <p:sp>
        <p:nvSpPr>
          <p:cNvPr id="7" name="テキスト ボックス 6"/>
          <p:cNvSpPr txBox="1"/>
          <p:nvPr/>
        </p:nvSpPr>
        <p:spPr>
          <a:xfrm>
            <a:off x="9013361" y="1292662"/>
            <a:ext cx="2902854" cy="50783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ja-JP" altLang="en-US" dirty="0"/>
          </a:p>
        </p:txBody>
      </p:sp>
      <p:graphicFrame>
        <p:nvGraphicFramePr>
          <p:cNvPr id="4" name="オブジェクト 3">
            <a:extLst>
              <a:ext uri="{FF2B5EF4-FFF2-40B4-BE49-F238E27FC236}">
                <a16:creationId xmlns:a16="http://schemas.microsoft.com/office/drawing/2014/main" id="{3591C17D-AC8F-4B1D-88CE-10793DA41D0B}"/>
              </a:ext>
            </a:extLst>
          </p:cNvPr>
          <p:cNvGraphicFramePr>
            <a:graphicFrameLocks noChangeAspect="1"/>
          </p:cNvGraphicFramePr>
          <p:nvPr>
            <p:extLst>
              <p:ext uri="{D42A27DB-BD31-4B8C-83A1-F6EECF244321}">
                <p14:modId xmlns:p14="http://schemas.microsoft.com/office/powerpoint/2010/main" val="1915722183"/>
              </p:ext>
            </p:extLst>
          </p:nvPr>
        </p:nvGraphicFramePr>
        <p:xfrm>
          <a:off x="123825" y="38100"/>
          <a:ext cx="9163050" cy="962025"/>
        </p:xfrm>
        <a:graphic>
          <a:graphicData uri="http://schemas.openxmlformats.org/presentationml/2006/ole">
            <mc:AlternateContent xmlns:mc="http://schemas.openxmlformats.org/markup-compatibility/2006">
              <mc:Choice xmlns:v="urn:schemas-microsoft-com:vml" Requires="v">
                <p:oleObj spid="_x0000_s11563" name="Document" r:id="rId4" imgW="9396688" imgH="996827" progId="Word.Document.8">
                  <p:embed/>
                </p:oleObj>
              </mc:Choice>
              <mc:Fallback>
                <p:oleObj name="Document" r:id="rId4" imgW="9396688" imgH="996827" progId="Word.Document.8">
                  <p:embed/>
                  <p:pic>
                    <p:nvPicPr>
                      <p:cNvPr id="0" name=""/>
                      <p:cNvPicPr/>
                      <p:nvPr/>
                    </p:nvPicPr>
                    <p:blipFill>
                      <a:blip r:embed="rId5"/>
                      <a:stretch>
                        <a:fillRect/>
                      </a:stretch>
                    </p:blipFill>
                    <p:spPr>
                      <a:xfrm>
                        <a:off x="123825" y="38100"/>
                        <a:ext cx="9163050" cy="962025"/>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F8773D98-ED56-4F95-A45A-979903B13180}"/>
              </a:ext>
            </a:extLst>
          </p:cNvPr>
          <p:cNvPicPr>
            <a:picLocks noChangeAspect="1"/>
          </p:cNvPicPr>
          <p:nvPr/>
        </p:nvPicPr>
        <p:blipFill>
          <a:blip r:embed="rId6"/>
          <a:stretch>
            <a:fillRect/>
          </a:stretch>
        </p:blipFill>
        <p:spPr>
          <a:xfrm>
            <a:off x="423882" y="1255388"/>
            <a:ext cx="8589479" cy="4753400"/>
          </a:xfrm>
          <a:prstGeom prst="rect">
            <a:avLst/>
          </a:prstGeom>
        </p:spPr>
      </p:pic>
      <p:graphicFrame>
        <p:nvGraphicFramePr>
          <p:cNvPr id="6" name="オブジェクト 5">
            <a:extLst>
              <a:ext uri="{FF2B5EF4-FFF2-40B4-BE49-F238E27FC236}">
                <a16:creationId xmlns:a16="http://schemas.microsoft.com/office/drawing/2014/main" id="{FC7809D4-49EA-433E-AF87-1BE6316A3FEC}"/>
              </a:ext>
            </a:extLst>
          </p:cNvPr>
          <p:cNvGraphicFramePr>
            <a:graphicFrameLocks noChangeAspect="1"/>
          </p:cNvGraphicFramePr>
          <p:nvPr>
            <p:extLst>
              <p:ext uri="{D42A27DB-BD31-4B8C-83A1-F6EECF244321}">
                <p14:modId xmlns:p14="http://schemas.microsoft.com/office/powerpoint/2010/main" val="1486621071"/>
              </p:ext>
            </p:extLst>
          </p:nvPr>
        </p:nvGraphicFramePr>
        <p:xfrm>
          <a:off x="873443" y="628363"/>
          <a:ext cx="5973762" cy="935037"/>
        </p:xfrm>
        <a:graphic>
          <a:graphicData uri="http://schemas.openxmlformats.org/presentationml/2006/ole">
            <mc:AlternateContent xmlns:mc="http://schemas.openxmlformats.org/markup-compatibility/2006">
              <mc:Choice xmlns:v="urn:schemas-microsoft-com:vml" Requires="v">
                <p:oleObj spid="_x0000_s11564" name="Document" r:id="rId7" imgW="5976472" imgH="992140" progId="Word.Document.8">
                  <p:embed/>
                </p:oleObj>
              </mc:Choice>
              <mc:Fallback>
                <p:oleObj name="Document" r:id="rId7" imgW="5976472" imgH="992140" progId="Word.Document.8">
                  <p:embed/>
                  <p:pic>
                    <p:nvPicPr>
                      <p:cNvPr id="0" name=""/>
                      <p:cNvPicPr/>
                      <p:nvPr/>
                    </p:nvPicPr>
                    <p:blipFill>
                      <a:blip r:embed="rId8"/>
                      <a:stretch>
                        <a:fillRect/>
                      </a:stretch>
                    </p:blipFill>
                    <p:spPr>
                      <a:xfrm>
                        <a:off x="873443" y="628363"/>
                        <a:ext cx="5973762" cy="935037"/>
                      </a:xfrm>
                      <a:prstGeom prst="rect">
                        <a:avLst/>
                      </a:prstGeom>
                    </p:spPr>
                  </p:pic>
                </p:oleObj>
              </mc:Fallback>
            </mc:AlternateContent>
          </a:graphicData>
        </a:graphic>
      </p:graphicFrame>
      <p:graphicFrame>
        <p:nvGraphicFramePr>
          <p:cNvPr id="8" name="オブジェクト 7">
            <a:extLst>
              <a:ext uri="{FF2B5EF4-FFF2-40B4-BE49-F238E27FC236}">
                <a16:creationId xmlns:a16="http://schemas.microsoft.com/office/drawing/2014/main" id="{7CF19CAB-C51A-47AA-90E2-61C6A8A4F6D1}"/>
              </a:ext>
            </a:extLst>
          </p:cNvPr>
          <p:cNvGraphicFramePr>
            <a:graphicFrameLocks noChangeAspect="1"/>
          </p:cNvGraphicFramePr>
          <p:nvPr>
            <p:extLst>
              <p:ext uri="{D42A27DB-BD31-4B8C-83A1-F6EECF244321}">
                <p14:modId xmlns:p14="http://schemas.microsoft.com/office/powerpoint/2010/main" val="3859922529"/>
              </p:ext>
            </p:extLst>
          </p:nvPr>
        </p:nvGraphicFramePr>
        <p:xfrm>
          <a:off x="9204325" y="1377850"/>
          <a:ext cx="3091943" cy="1030070"/>
        </p:xfrm>
        <a:graphic>
          <a:graphicData uri="http://schemas.openxmlformats.org/presentationml/2006/ole">
            <mc:AlternateContent xmlns:mc="http://schemas.openxmlformats.org/markup-compatibility/2006">
              <mc:Choice xmlns:v="urn:schemas-microsoft-com:vml" Requires="v">
                <p:oleObj spid="_x0000_s11565" name="Document" r:id="rId9" imgW="2838365" imgH="1141716" progId="Word.Document.8">
                  <p:embed/>
                </p:oleObj>
              </mc:Choice>
              <mc:Fallback>
                <p:oleObj name="Document" r:id="rId9" imgW="2838365" imgH="1141716" progId="Word.Document.8">
                  <p:embed/>
                  <p:pic>
                    <p:nvPicPr>
                      <p:cNvPr id="0" name=""/>
                      <p:cNvPicPr/>
                      <p:nvPr/>
                    </p:nvPicPr>
                    <p:blipFill>
                      <a:blip r:embed="rId10"/>
                      <a:stretch>
                        <a:fillRect/>
                      </a:stretch>
                    </p:blipFill>
                    <p:spPr>
                      <a:xfrm>
                        <a:off x="9204325" y="1377850"/>
                        <a:ext cx="3091943" cy="1030070"/>
                      </a:xfrm>
                      <a:prstGeom prst="rect">
                        <a:avLst/>
                      </a:prstGeom>
                    </p:spPr>
                  </p:pic>
                </p:oleObj>
              </mc:Fallback>
            </mc:AlternateContent>
          </a:graphicData>
        </a:graphic>
      </p:graphicFrame>
    </p:spTree>
    <p:extLst>
      <p:ext uri="{BB962C8B-B14F-4D97-AF65-F5344CB8AC3E}">
        <p14:creationId xmlns:p14="http://schemas.microsoft.com/office/powerpoint/2010/main" val="3933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34500" y="6381750"/>
            <a:ext cx="2743200" cy="365125"/>
          </a:xfrm>
        </p:spPr>
        <p:txBody>
          <a:bodyPr/>
          <a:lstStyle/>
          <a:p>
            <a:fld id="{7E62E580-EE82-4BD1-99DD-0CE16D2B67EA}" type="slidenum">
              <a:rPr lang="ja-JP" altLang="en-US" smtClean="0">
                <a:solidFill>
                  <a:prstClr val="black">
                    <a:lumMod val="50000"/>
                    <a:lumOff val="50000"/>
                  </a:prstClr>
                </a:solidFill>
              </a:rPr>
              <a:pPr/>
              <a:t>7</a:t>
            </a:fld>
            <a:endParaRPr lang="ja-JP" altLang="en-US" dirty="0">
              <a:solidFill>
                <a:prstClr val="black">
                  <a:lumMod val="50000"/>
                  <a:lumOff val="50000"/>
                </a:prstClr>
              </a:solidFill>
            </a:endParaRPr>
          </a:p>
        </p:txBody>
      </p:sp>
      <p:pic>
        <p:nvPicPr>
          <p:cNvPr id="6" name="図 5"/>
          <p:cNvPicPr>
            <a:picLocks noChangeAspect="1"/>
          </p:cNvPicPr>
          <p:nvPr/>
        </p:nvPicPr>
        <p:blipFill>
          <a:blip r:embed="rId4"/>
          <a:stretch>
            <a:fillRect/>
          </a:stretch>
        </p:blipFill>
        <p:spPr>
          <a:xfrm>
            <a:off x="3037023" y="812941"/>
            <a:ext cx="8515326" cy="5073900"/>
          </a:xfrm>
          <a:prstGeom prst="rect">
            <a:avLst/>
          </a:prstGeom>
        </p:spPr>
      </p:pic>
      <p:sp>
        <p:nvSpPr>
          <p:cNvPr id="7" name="テキスト ボックス 6"/>
          <p:cNvSpPr txBox="1"/>
          <p:nvPr/>
        </p:nvSpPr>
        <p:spPr>
          <a:xfrm>
            <a:off x="269550" y="1503231"/>
            <a:ext cx="2767473" cy="424731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kumimoji="1" lang="ja-JP" altLang="en-US" dirty="0"/>
          </a:p>
        </p:txBody>
      </p:sp>
      <p:sp>
        <p:nvSpPr>
          <p:cNvPr id="9" name="テキスト ボックス 8"/>
          <p:cNvSpPr txBox="1"/>
          <p:nvPr/>
        </p:nvSpPr>
        <p:spPr>
          <a:xfrm>
            <a:off x="0" y="-10893"/>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2800" b="1" dirty="0">
              <a:latin typeface="UD デジタル 教科書体 NK-R" panose="02020400000000000000" pitchFamily="18" charset="-128"/>
              <a:ea typeface="UD デジタル 教科書体 NK-R" panose="02020400000000000000" pitchFamily="18" charset="-128"/>
            </a:endParaRPr>
          </a:p>
        </p:txBody>
      </p:sp>
      <p:graphicFrame>
        <p:nvGraphicFramePr>
          <p:cNvPr id="8" name="オブジェクト 7">
            <a:extLst>
              <a:ext uri="{FF2B5EF4-FFF2-40B4-BE49-F238E27FC236}">
                <a16:creationId xmlns:a16="http://schemas.microsoft.com/office/drawing/2014/main" id="{6781173D-1E30-4DC1-9571-E044419DECCC}"/>
              </a:ext>
            </a:extLst>
          </p:cNvPr>
          <p:cNvGraphicFramePr>
            <a:graphicFrameLocks noChangeAspect="1"/>
          </p:cNvGraphicFramePr>
          <p:nvPr>
            <p:extLst>
              <p:ext uri="{D42A27DB-BD31-4B8C-83A1-F6EECF244321}">
                <p14:modId xmlns:p14="http://schemas.microsoft.com/office/powerpoint/2010/main" val="522296291"/>
              </p:ext>
            </p:extLst>
          </p:nvPr>
        </p:nvGraphicFramePr>
        <p:xfrm>
          <a:off x="640895" y="1581050"/>
          <a:ext cx="3091943" cy="1030070"/>
        </p:xfrm>
        <a:graphic>
          <a:graphicData uri="http://schemas.openxmlformats.org/presentationml/2006/ole">
            <mc:AlternateContent xmlns:mc="http://schemas.openxmlformats.org/markup-compatibility/2006">
              <mc:Choice xmlns:v="urn:schemas-microsoft-com:vml" Requires="v">
                <p:oleObj spid="_x0000_s12491" name="Document" r:id="rId5" imgW="2838365" imgH="1141716" progId="Word.Document.8">
                  <p:embed/>
                </p:oleObj>
              </mc:Choice>
              <mc:Fallback>
                <p:oleObj name="Document" r:id="rId5" imgW="2838365" imgH="1141716" progId="Word.Document.8">
                  <p:embed/>
                  <p:pic>
                    <p:nvPicPr>
                      <p:cNvPr id="8" name="オブジェクト 7">
                        <a:extLst>
                          <a:ext uri="{FF2B5EF4-FFF2-40B4-BE49-F238E27FC236}">
                            <a16:creationId xmlns:a16="http://schemas.microsoft.com/office/drawing/2014/main" id="{7CF19CAB-C51A-47AA-90E2-61C6A8A4F6D1}"/>
                          </a:ext>
                        </a:extLst>
                      </p:cNvPr>
                      <p:cNvPicPr/>
                      <p:nvPr/>
                    </p:nvPicPr>
                    <p:blipFill>
                      <a:blip r:embed="rId6"/>
                      <a:stretch>
                        <a:fillRect/>
                      </a:stretch>
                    </p:blipFill>
                    <p:spPr>
                      <a:xfrm>
                        <a:off x="640895" y="1581050"/>
                        <a:ext cx="3091943" cy="1030070"/>
                      </a:xfrm>
                      <a:prstGeom prst="rect">
                        <a:avLst/>
                      </a:prstGeom>
                    </p:spPr>
                  </p:pic>
                </p:oleObj>
              </mc:Fallback>
            </mc:AlternateContent>
          </a:graphicData>
        </a:graphic>
      </p:graphicFrame>
      <p:graphicFrame>
        <p:nvGraphicFramePr>
          <p:cNvPr id="3" name="オブジェクト 2">
            <a:extLst>
              <a:ext uri="{FF2B5EF4-FFF2-40B4-BE49-F238E27FC236}">
                <a16:creationId xmlns:a16="http://schemas.microsoft.com/office/drawing/2014/main" id="{9F71C7D6-9C87-415E-9FE7-D8D75B5A9C03}"/>
              </a:ext>
            </a:extLst>
          </p:cNvPr>
          <p:cNvGraphicFramePr>
            <a:graphicFrameLocks noChangeAspect="1"/>
          </p:cNvGraphicFramePr>
          <p:nvPr>
            <p:extLst>
              <p:ext uri="{D42A27DB-BD31-4B8C-83A1-F6EECF244321}">
                <p14:modId xmlns:p14="http://schemas.microsoft.com/office/powerpoint/2010/main" val="1831284990"/>
              </p:ext>
            </p:extLst>
          </p:nvPr>
        </p:nvGraphicFramePr>
        <p:xfrm>
          <a:off x="200025" y="57150"/>
          <a:ext cx="9296400" cy="971550"/>
        </p:xfrm>
        <a:graphic>
          <a:graphicData uri="http://schemas.openxmlformats.org/presentationml/2006/ole">
            <mc:AlternateContent xmlns:mc="http://schemas.openxmlformats.org/markup-compatibility/2006">
              <mc:Choice xmlns:v="urn:schemas-microsoft-com:vml" Requires="v">
                <p:oleObj spid="_x0000_s12492" name="Document" r:id="rId7" imgW="9418997" imgH="995025" progId="Word.Document.8">
                  <p:embed/>
                </p:oleObj>
              </mc:Choice>
              <mc:Fallback>
                <p:oleObj name="Document" r:id="rId7" imgW="9418997" imgH="995025" progId="Word.Document.8">
                  <p:embed/>
                  <p:pic>
                    <p:nvPicPr>
                      <p:cNvPr id="0" name=""/>
                      <p:cNvPicPr/>
                      <p:nvPr/>
                    </p:nvPicPr>
                    <p:blipFill>
                      <a:blip r:embed="rId8"/>
                      <a:stretch>
                        <a:fillRect/>
                      </a:stretch>
                    </p:blipFill>
                    <p:spPr>
                      <a:xfrm>
                        <a:off x="200025" y="57150"/>
                        <a:ext cx="9296400" cy="971550"/>
                      </a:xfrm>
                      <a:prstGeom prst="rect">
                        <a:avLst/>
                      </a:prstGeom>
                    </p:spPr>
                  </p:pic>
                </p:oleObj>
              </mc:Fallback>
            </mc:AlternateContent>
          </a:graphicData>
        </a:graphic>
      </p:graphicFrame>
    </p:spTree>
    <p:extLst>
      <p:ext uri="{BB962C8B-B14F-4D97-AF65-F5344CB8AC3E}">
        <p14:creationId xmlns:p14="http://schemas.microsoft.com/office/powerpoint/2010/main" val="198630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347200" y="6363319"/>
            <a:ext cx="2743200" cy="365125"/>
          </a:xfrm>
        </p:spPr>
        <p:txBody>
          <a:bodyPr/>
          <a:lstStyle/>
          <a:p>
            <a:fld id="{7E62E580-EE82-4BD1-99DD-0CE16D2B67EA}" type="slidenum">
              <a:rPr lang="ja-JP" altLang="en-US" smtClean="0">
                <a:solidFill>
                  <a:prstClr val="black">
                    <a:lumMod val="50000"/>
                    <a:lumOff val="50000"/>
                  </a:prstClr>
                </a:solidFill>
              </a:rPr>
              <a:pPr/>
              <a:t>8</a:t>
            </a:fld>
            <a:endParaRPr lang="ja-JP" altLang="en-US">
              <a:solidFill>
                <a:prstClr val="black">
                  <a:lumMod val="50000"/>
                  <a:lumOff val="50000"/>
                </a:prstClr>
              </a:solidFill>
            </a:endParaRPr>
          </a:p>
        </p:txBody>
      </p:sp>
      <p:sp>
        <p:nvSpPr>
          <p:cNvPr id="8" name="テキスト ボックス 7"/>
          <p:cNvSpPr txBox="1"/>
          <p:nvPr/>
        </p:nvSpPr>
        <p:spPr>
          <a:xfrm>
            <a:off x="283217" y="902960"/>
            <a:ext cx="2767473" cy="424731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en-US" altLang="ja-JP" dirty="0">
              <a:latin typeface="UD デジタル 教科書体 NK-R" panose="02020400000000000000" pitchFamily="18" charset="-128"/>
              <a:ea typeface="UD デジタル 教科書体 NK-R" panose="02020400000000000000" pitchFamily="18" charset="-128"/>
            </a:endParaRPr>
          </a:p>
          <a:p>
            <a:endParaRPr lang="en-US" altLang="ja-JP" dirty="0">
              <a:latin typeface="UD デジタル 教科書体 NK-R" panose="02020400000000000000" pitchFamily="18" charset="-128"/>
              <a:ea typeface="UD デジタル 教科書体 NK-R" panose="02020400000000000000" pitchFamily="18" charset="-128"/>
            </a:endParaRPr>
          </a:p>
          <a:p>
            <a:endParaRPr kumimoji="1" lang="ja-JP" altLang="en-US" dirty="0"/>
          </a:p>
        </p:txBody>
      </p:sp>
      <p:sp>
        <p:nvSpPr>
          <p:cNvPr id="9" name="テキスト ボックス 8"/>
          <p:cNvSpPr txBox="1"/>
          <p:nvPr/>
        </p:nvSpPr>
        <p:spPr>
          <a:xfrm>
            <a:off x="0" y="-20933"/>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altLang="ja-JP" sz="2800" b="1"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a:extLst>
              <a:ext uri="{FF2B5EF4-FFF2-40B4-BE49-F238E27FC236}">
                <a16:creationId xmlns:a16="http://schemas.microsoft.com/office/drawing/2014/main" id="{5A2D088D-D327-4012-BEDE-7E2298A524CD}"/>
              </a:ext>
            </a:extLst>
          </p:cNvPr>
          <p:cNvSpPr txBox="1"/>
          <p:nvPr/>
        </p:nvSpPr>
        <p:spPr>
          <a:xfrm>
            <a:off x="8949609" y="4955415"/>
            <a:ext cx="2959174" cy="276999"/>
          </a:xfrm>
          <a:prstGeom prst="rect">
            <a:avLst/>
          </a:prstGeom>
          <a:noFill/>
        </p:spPr>
        <p:txBody>
          <a:bodyPr wrap="square" rtlCol="0">
            <a:spAutoFit/>
          </a:bodyPr>
          <a:lstStyle/>
          <a:p>
            <a:r>
              <a:rPr lang="ja-JP" altLang="en-US" sz="1200" dirty="0"/>
              <a:t>出典</a:t>
            </a:r>
            <a:r>
              <a:rPr kumimoji="1" lang="ja-JP" altLang="en-US" sz="1200" dirty="0"/>
              <a:t>：男女共同参画白書　令和５年版</a:t>
            </a:r>
          </a:p>
        </p:txBody>
      </p:sp>
      <p:graphicFrame>
        <p:nvGraphicFramePr>
          <p:cNvPr id="4" name="オブジェクト 3">
            <a:extLst>
              <a:ext uri="{FF2B5EF4-FFF2-40B4-BE49-F238E27FC236}">
                <a16:creationId xmlns:a16="http://schemas.microsoft.com/office/drawing/2014/main" id="{48DD7DEC-448A-4E19-9F93-5CAFFCC66A3B}"/>
              </a:ext>
            </a:extLst>
          </p:cNvPr>
          <p:cNvGraphicFramePr>
            <a:graphicFrameLocks noChangeAspect="1"/>
          </p:cNvGraphicFramePr>
          <p:nvPr>
            <p:extLst>
              <p:ext uri="{D42A27DB-BD31-4B8C-83A1-F6EECF244321}">
                <p14:modId xmlns:p14="http://schemas.microsoft.com/office/powerpoint/2010/main" val="3270703377"/>
              </p:ext>
            </p:extLst>
          </p:nvPr>
        </p:nvGraphicFramePr>
        <p:xfrm>
          <a:off x="114300" y="34365"/>
          <a:ext cx="9880600" cy="1041400"/>
        </p:xfrm>
        <a:graphic>
          <a:graphicData uri="http://schemas.openxmlformats.org/presentationml/2006/ole">
            <mc:AlternateContent xmlns:mc="http://schemas.openxmlformats.org/markup-compatibility/2006">
              <mc:Choice xmlns:v="urn:schemas-microsoft-com:vml" Requires="v">
                <p:oleObj spid="_x0000_s13620" name="Document" r:id="rId4" imgW="10148379" imgH="1084072" progId="Word.Document.8">
                  <p:embed/>
                </p:oleObj>
              </mc:Choice>
              <mc:Fallback>
                <p:oleObj name="Document" r:id="rId4" imgW="10148379" imgH="1084072" progId="Word.Document.8">
                  <p:embed/>
                  <p:pic>
                    <p:nvPicPr>
                      <p:cNvPr id="0" name=""/>
                      <p:cNvPicPr/>
                      <p:nvPr/>
                    </p:nvPicPr>
                    <p:blipFill>
                      <a:blip r:embed="rId5"/>
                      <a:stretch>
                        <a:fillRect/>
                      </a:stretch>
                    </p:blipFill>
                    <p:spPr>
                      <a:xfrm>
                        <a:off x="114300" y="34365"/>
                        <a:ext cx="9880600" cy="1041400"/>
                      </a:xfrm>
                      <a:prstGeom prst="rect">
                        <a:avLst/>
                      </a:prstGeom>
                    </p:spPr>
                  </p:pic>
                </p:oleObj>
              </mc:Fallback>
            </mc:AlternateContent>
          </a:graphicData>
        </a:graphic>
      </p:graphicFrame>
      <p:graphicFrame>
        <p:nvGraphicFramePr>
          <p:cNvPr id="10" name="オブジェクト 9">
            <a:extLst>
              <a:ext uri="{FF2B5EF4-FFF2-40B4-BE49-F238E27FC236}">
                <a16:creationId xmlns:a16="http://schemas.microsoft.com/office/drawing/2014/main" id="{4E7002F0-113F-4F5F-B13A-4AB106FD90AE}"/>
              </a:ext>
            </a:extLst>
          </p:cNvPr>
          <p:cNvGraphicFramePr>
            <a:graphicFrameLocks noChangeAspect="1"/>
          </p:cNvGraphicFramePr>
          <p:nvPr>
            <p:extLst>
              <p:ext uri="{D42A27DB-BD31-4B8C-83A1-F6EECF244321}">
                <p14:modId xmlns:p14="http://schemas.microsoft.com/office/powerpoint/2010/main" val="1339689770"/>
              </p:ext>
            </p:extLst>
          </p:nvPr>
        </p:nvGraphicFramePr>
        <p:xfrm>
          <a:off x="607256" y="994248"/>
          <a:ext cx="3091943" cy="1030070"/>
        </p:xfrm>
        <a:graphic>
          <a:graphicData uri="http://schemas.openxmlformats.org/presentationml/2006/ole">
            <mc:AlternateContent xmlns:mc="http://schemas.openxmlformats.org/markup-compatibility/2006">
              <mc:Choice xmlns:v="urn:schemas-microsoft-com:vml" Requires="v">
                <p:oleObj spid="_x0000_s13621" name="Document" r:id="rId6" imgW="2838365" imgH="1141716" progId="Word.Document.8">
                  <p:embed/>
                </p:oleObj>
              </mc:Choice>
              <mc:Fallback>
                <p:oleObj name="Document" r:id="rId6" imgW="2838365" imgH="1141716" progId="Word.Document.8">
                  <p:embed/>
                  <p:pic>
                    <p:nvPicPr>
                      <p:cNvPr id="8" name="オブジェクト 7">
                        <a:extLst>
                          <a:ext uri="{FF2B5EF4-FFF2-40B4-BE49-F238E27FC236}">
                            <a16:creationId xmlns:a16="http://schemas.microsoft.com/office/drawing/2014/main" id="{6781173D-1E30-4DC1-9571-E044419DECCC}"/>
                          </a:ext>
                        </a:extLst>
                      </p:cNvPr>
                      <p:cNvPicPr/>
                      <p:nvPr/>
                    </p:nvPicPr>
                    <p:blipFill>
                      <a:blip r:embed="rId7"/>
                      <a:stretch>
                        <a:fillRect/>
                      </a:stretch>
                    </p:blipFill>
                    <p:spPr>
                      <a:xfrm>
                        <a:off x="607256" y="994248"/>
                        <a:ext cx="3091943" cy="1030070"/>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A97E20F1-4BBA-458E-84C5-B996CB015A21}"/>
              </a:ext>
            </a:extLst>
          </p:cNvPr>
          <p:cNvGraphicFramePr>
            <a:graphicFrameLocks noChangeAspect="1"/>
          </p:cNvGraphicFramePr>
          <p:nvPr>
            <p:extLst>
              <p:ext uri="{D42A27DB-BD31-4B8C-83A1-F6EECF244321}">
                <p14:modId xmlns:p14="http://schemas.microsoft.com/office/powerpoint/2010/main" val="4185523390"/>
              </p:ext>
            </p:extLst>
          </p:nvPr>
        </p:nvGraphicFramePr>
        <p:xfrm>
          <a:off x="3575995" y="5093915"/>
          <a:ext cx="8332788" cy="992188"/>
        </p:xfrm>
        <a:graphic>
          <a:graphicData uri="http://schemas.openxmlformats.org/presentationml/2006/ole">
            <mc:AlternateContent xmlns:mc="http://schemas.openxmlformats.org/markup-compatibility/2006">
              <mc:Choice xmlns:v="urn:schemas-microsoft-com:vml" Requires="v">
                <p:oleObj spid="_x0000_s13622" name="Document" r:id="rId8" imgW="8332301" imgH="992140" progId="Word.Document.8">
                  <p:embed/>
                </p:oleObj>
              </mc:Choice>
              <mc:Fallback>
                <p:oleObj name="Document" r:id="rId8" imgW="8332301" imgH="992140" progId="Word.Document.8">
                  <p:embed/>
                  <p:pic>
                    <p:nvPicPr>
                      <p:cNvPr id="0" name=""/>
                      <p:cNvPicPr/>
                      <p:nvPr/>
                    </p:nvPicPr>
                    <p:blipFill>
                      <a:blip r:embed="rId9"/>
                      <a:stretch>
                        <a:fillRect/>
                      </a:stretch>
                    </p:blipFill>
                    <p:spPr>
                      <a:xfrm>
                        <a:off x="3575995" y="5093915"/>
                        <a:ext cx="8332788" cy="992188"/>
                      </a:xfrm>
                      <a:prstGeom prst="rect">
                        <a:avLst/>
                      </a:prstGeom>
                    </p:spPr>
                  </p:pic>
                </p:oleObj>
              </mc:Fallback>
            </mc:AlternateContent>
          </a:graphicData>
        </a:graphic>
      </p:graphicFrame>
      <p:pic>
        <p:nvPicPr>
          <p:cNvPr id="11" name="図 10">
            <a:extLst>
              <a:ext uri="{FF2B5EF4-FFF2-40B4-BE49-F238E27FC236}">
                <a16:creationId xmlns:a16="http://schemas.microsoft.com/office/drawing/2014/main" id="{86540017-B904-4E00-AFA3-7AD56873CB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95702" y="779417"/>
            <a:ext cx="8021169" cy="4172532"/>
          </a:xfrm>
          <a:prstGeom prst="rect">
            <a:avLst/>
          </a:prstGeom>
          <a:ln>
            <a:solidFill>
              <a:schemeClr val="accent1"/>
            </a:solidFill>
          </a:ln>
        </p:spPr>
      </p:pic>
    </p:spTree>
    <p:extLst>
      <p:ext uri="{BB962C8B-B14F-4D97-AF65-F5344CB8AC3E}">
        <p14:creationId xmlns:p14="http://schemas.microsoft.com/office/powerpoint/2010/main" val="844412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2E580-EE82-4BD1-99DD-0CE16D2B67EA}" type="slidenum">
              <a:rPr kumimoji="1" lang="ja-JP" altLang="en-US" sz="1200" b="0" i="0" u="none" strike="noStrike" kern="1200" cap="none" spc="0" normalizeH="0" baseline="0" noProof="0" smtClean="0">
                <a:ln>
                  <a:noFill/>
                </a:ln>
                <a:solidFill>
                  <a:prstClr val="black">
                    <a:lumMod val="50000"/>
                    <a:lumOff val="50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lumMod val="50000"/>
                  <a:lumOff val="50000"/>
                </a:prstClr>
              </a:solidFill>
              <a:effectLst/>
              <a:uLnTx/>
              <a:uFillTx/>
              <a:latin typeface="游ゴシック" panose="020F0502020204030204"/>
              <a:ea typeface="游ゴシック" panose="020B0400000000000000" pitchFamily="50" charset="-128"/>
              <a:cs typeface="+mn-cs"/>
            </a:endParaRPr>
          </a:p>
        </p:txBody>
      </p:sp>
      <p:sp>
        <p:nvSpPr>
          <p:cNvPr id="9" name="テキスト ボックス 8"/>
          <p:cNvSpPr txBox="1"/>
          <p:nvPr/>
        </p:nvSpPr>
        <p:spPr>
          <a:xfrm>
            <a:off x="0" y="0"/>
            <a:ext cx="12192000" cy="72000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4" name="テキスト ボックス 3">
            <a:extLst>
              <a:ext uri="{FF2B5EF4-FFF2-40B4-BE49-F238E27FC236}">
                <a16:creationId xmlns:a16="http://schemas.microsoft.com/office/drawing/2014/main" id="{70B0B73F-0C06-4B98-B815-ACCF9E0B995E}"/>
              </a:ext>
            </a:extLst>
          </p:cNvPr>
          <p:cNvSpPr txBox="1"/>
          <p:nvPr/>
        </p:nvSpPr>
        <p:spPr>
          <a:xfrm>
            <a:off x="401224" y="1191407"/>
            <a:ext cx="6499504" cy="2145268"/>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UD Digi Kyokasho NK-R" panose="02020400000000000000" pitchFamily="18" charset="-128"/>
              <a:ea typeface="UD Digi Kyokasho NK-R" panose="02020400000000000000" pitchFamily="18"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UD Digi Kyokasho NK-R" panose="02020400000000000000" pitchFamily="18" charset="-128"/>
              <a:ea typeface="UD Digi Kyokasho NK-R" panose="02020400000000000000" pitchFamily="18" charset="-128"/>
            </a:endParaRPr>
          </a:p>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UD Digi Kyokasho NK-R" panose="02020400000000000000" pitchFamily="18" charset="-128"/>
              <a:ea typeface="UD Digi Kyokasho NK-R" panose="02020400000000000000" pitchFamily="18"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endParaRPr lang="en-US" altLang="ja-JP" sz="2000" dirty="0">
              <a:solidFill>
                <a:prstClr val="black"/>
              </a:solidFill>
              <a:latin typeface="UD Digi Kyokasho NK-R" panose="02020400000000000000" pitchFamily="18" charset="-128"/>
              <a:ea typeface="UD Digi Kyokasho NK-R" panose="02020400000000000000" pitchFamily="18" charset="-128"/>
            </a:endParaRPr>
          </a:p>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UD Digi Kyokasho NK-R" panose="02020400000000000000" pitchFamily="18" charset="-128"/>
              <a:ea typeface="UD Digi Kyokasho NK-R" panose="02020400000000000000" pitchFamily="18"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UD Digi Kyokasho NK-R" panose="02020400000000000000" pitchFamily="18" charset="-128"/>
              <a:ea typeface="UD Digi Kyokasho NK-R" panose="02020400000000000000" pitchFamily="18" charset="-128"/>
              <a:cs typeface="+mn-cs"/>
            </a:endParaRPr>
          </a:p>
        </p:txBody>
      </p:sp>
      <p:graphicFrame>
        <p:nvGraphicFramePr>
          <p:cNvPr id="5" name="表 6">
            <a:extLst>
              <a:ext uri="{FF2B5EF4-FFF2-40B4-BE49-F238E27FC236}">
                <a16:creationId xmlns:a16="http://schemas.microsoft.com/office/drawing/2014/main" id="{D9330A41-0313-4F70-889E-C54B2CCD4C0E}"/>
              </a:ext>
            </a:extLst>
          </p:cNvPr>
          <p:cNvGraphicFramePr>
            <a:graphicFrameLocks noGrp="1"/>
          </p:cNvGraphicFramePr>
          <p:nvPr>
            <p:extLst>
              <p:ext uri="{D42A27DB-BD31-4B8C-83A1-F6EECF244321}">
                <p14:modId xmlns:p14="http://schemas.microsoft.com/office/powerpoint/2010/main" val="3363853412"/>
              </p:ext>
            </p:extLst>
          </p:nvPr>
        </p:nvGraphicFramePr>
        <p:xfrm>
          <a:off x="6998840" y="843273"/>
          <a:ext cx="4673500" cy="5938823"/>
        </p:xfrm>
        <a:graphic>
          <a:graphicData uri="http://schemas.openxmlformats.org/drawingml/2006/table">
            <a:tbl>
              <a:tblPr firstRow="1" bandRow="1">
                <a:tableStyleId>{5C22544A-7EE6-4342-B048-85BDC9FD1C3A}</a:tableStyleId>
              </a:tblPr>
              <a:tblGrid>
                <a:gridCol w="936120">
                  <a:extLst>
                    <a:ext uri="{9D8B030D-6E8A-4147-A177-3AD203B41FA5}">
                      <a16:colId xmlns:a16="http://schemas.microsoft.com/office/drawing/2014/main" val="3294575591"/>
                    </a:ext>
                  </a:extLst>
                </a:gridCol>
                <a:gridCol w="1849120">
                  <a:extLst>
                    <a:ext uri="{9D8B030D-6E8A-4147-A177-3AD203B41FA5}">
                      <a16:colId xmlns:a16="http://schemas.microsoft.com/office/drawing/2014/main" val="1104907809"/>
                    </a:ext>
                  </a:extLst>
                </a:gridCol>
                <a:gridCol w="1888260">
                  <a:extLst>
                    <a:ext uri="{9D8B030D-6E8A-4147-A177-3AD203B41FA5}">
                      <a16:colId xmlns:a16="http://schemas.microsoft.com/office/drawing/2014/main" val="4006489491"/>
                    </a:ext>
                  </a:extLst>
                </a:gridCol>
              </a:tblGrid>
              <a:tr h="423726">
                <a:tc>
                  <a:txBody>
                    <a:bodyPr/>
                    <a:lstStyle/>
                    <a:p>
                      <a:pPr algn="ctr"/>
                      <a:endParaRPr kumimoji="1" lang="ja-JP" altLang="en-US" sz="1600" dirty="0">
                        <a:latin typeface="UD Digi Kyokasho NK-R" panose="02020400000000000000" pitchFamily="18" charset="-128"/>
                        <a:ea typeface="UD Digi Kyokasho NK-R" panose="02020400000000000000" pitchFamily="18" charset="-128"/>
                      </a:endParaRPr>
                    </a:p>
                  </a:txBody>
                  <a:tcPr/>
                </a:tc>
                <a:tc>
                  <a:txBody>
                    <a:bodyPr/>
                    <a:lstStyle/>
                    <a:p>
                      <a:pPr algn="ctr"/>
                      <a:endParaRPr kumimoji="1" lang="ja-JP" altLang="en-US" sz="1600" dirty="0">
                        <a:latin typeface="UD Digi Kyokasho NK-R" panose="02020400000000000000" pitchFamily="18" charset="-128"/>
                        <a:ea typeface="UD Digi Kyokasho NK-R" panose="02020400000000000000" pitchFamily="18" charset="-128"/>
                      </a:endParaRPr>
                    </a:p>
                  </a:txBody>
                  <a:tcPr/>
                </a:tc>
                <a:tc>
                  <a:txBody>
                    <a:bodyPr/>
                    <a:lstStyle/>
                    <a:p>
                      <a:pPr algn="ct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3558965070"/>
                  </a:ext>
                </a:extLst>
              </a:tr>
              <a:tr h="359227">
                <a:tc>
                  <a:txBody>
                    <a:bodyPr/>
                    <a:lstStyle/>
                    <a:p>
                      <a:pPr algn="ctr"/>
                      <a:r>
                        <a:rPr kumimoji="1" lang="ja-JP" altLang="en-US" sz="1800" dirty="0">
                          <a:latin typeface="UD Digi Kyokasho NK-R" panose="02020400000000000000" pitchFamily="18" charset="-128"/>
                          <a:ea typeface="UD Digi Kyokasho NK-R" panose="02020400000000000000" pitchFamily="18" charset="-128"/>
                        </a:rPr>
                        <a:t>１</a:t>
                      </a:r>
                    </a:p>
                  </a:txBody>
                  <a:tcPr/>
                </a:tc>
                <a:tc>
                  <a:txBody>
                    <a:bodyPr/>
                    <a:lstStyle/>
                    <a:p>
                      <a:r>
                        <a:rPr kumimoji="1" lang="ja-JP" altLang="en-US" sz="1800" dirty="0">
                          <a:latin typeface="UD Digi Kyokasho NK-R" panose="02020400000000000000" pitchFamily="18" charset="-128"/>
                          <a:ea typeface="UD Digi Kyokasho NK-R" panose="02020400000000000000" pitchFamily="18" charset="-128"/>
                        </a:rPr>
                        <a:t>アイスランド</a:t>
                      </a:r>
                    </a:p>
                  </a:txBody>
                  <a:tcPr/>
                </a:tc>
                <a:tc>
                  <a:txBody>
                    <a:bodyPr/>
                    <a:lstStyle/>
                    <a:p>
                      <a:pPr algn="ctr"/>
                      <a:r>
                        <a:rPr kumimoji="1" lang="en-US" altLang="ja-JP" sz="1600" dirty="0">
                          <a:latin typeface="UD Digi Kyokasho NK-R" panose="02020400000000000000" pitchFamily="18" charset="-128"/>
                          <a:ea typeface="UD Digi Kyokasho NK-R" panose="02020400000000000000" pitchFamily="18" charset="-128"/>
                        </a:rPr>
                        <a:t>0.912</a:t>
                      </a:r>
                    </a:p>
                  </a:txBody>
                  <a:tcPr/>
                </a:tc>
                <a:extLst>
                  <a:ext uri="{0D108BD9-81ED-4DB2-BD59-A6C34878D82A}">
                    <a16:rowId xmlns:a16="http://schemas.microsoft.com/office/drawing/2014/main" val="2414545235"/>
                  </a:ext>
                </a:extLst>
              </a:tr>
              <a:tr h="359227">
                <a:tc>
                  <a:txBody>
                    <a:bodyPr/>
                    <a:lstStyle/>
                    <a:p>
                      <a:pPr algn="ctr"/>
                      <a:r>
                        <a:rPr kumimoji="1" lang="ja-JP" altLang="en-US" sz="1800" dirty="0">
                          <a:latin typeface="UD Digi Kyokasho NK-R" panose="02020400000000000000" pitchFamily="18" charset="-128"/>
                          <a:ea typeface="UD Digi Kyokasho NK-R" panose="02020400000000000000" pitchFamily="18" charset="-128"/>
                        </a:rPr>
                        <a:t>２</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UD Digi Kyokasho NK-R" panose="02020400000000000000" pitchFamily="18" charset="-128"/>
                          <a:ea typeface="UD Digi Kyokasho NK-R" panose="02020400000000000000" pitchFamily="18" charset="-128"/>
                        </a:rPr>
                        <a:t>ノルウェー</a:t>
                      </a:r>
                    </a:p>
                  </a:txBody>
                  <a:tcPr/>
                </a:tc>
                <a:tc>
                  <a:txBody>
                    <a:bodyPr/>
                    <a:lstStyle/>
                    <a:p>
                      <a:pPr algn="ctr"/>
                      <a:r>
                        <a:rPr kumimoji="1" lang="ja-JP" altLang="en-US" sz="1600" dirty="0">
                          <a:latin typeface="UD Digi Kyokasho NK-R" panose="02020400000000000000" pitchFamily="18" charset="-128"/>
                          <a:ea typeface="UD Digi Kyokasho NK-R" panose="02020400000000000000" pitchFamily="18" charset="-128"/>
                        </a:rPr>
                        <a:t>０</a:t>
                      </a:r>
                      <a:r>
                        <a:rPr kumimoji="1" lang="en-US" altLang="ja-JP" sz="1600" dirty="0">
                          <a:latin typeface="UD Digi Kyokasho NK-R" panose="02020400000000000000" pitchFamily="18" charset="-128"/>
                          <a:ea typeface="UD Digi Kyokasho NK-R" panose="02020400000000000000" pitchFamily="18" charset="-128"/>
                        </a:rPr>
                        <a:t>.879</a:t>
                      </a: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2454132150"/>
                  </a:ext>
                </a:extLst>
              </a:tr>
              <a:tr h="368301">
                <a:tc>
                  <a:txBody>
                    <a:bodyPr/>
                    <a:lstStyle/>
                    <a:p>
                      <a:pPr algn="ctr"/>
                      <a:r>
                        <a:rPr kumimoji="1" lang="ja-JP" altLang="en-US" sz="1800" dirty="0">
                          <a:latin typeface="UD Digi Kyokasho NK-R" panose="02020400000000000000" pitchFamily="18" charset="-128"/>
                          <a:ea typeface="UD Digi Kyokasho NK-R" panose="02020400000000000000" pitchFamily="18" charset="-128"/>
                        </a:rPr>
                        <a:t>３</a:t>
                      </a:r>
                    </a:p>
                  </a:txBody>
                  <a:tcPr/>
                </a:tc>
                <a:tc>
                  <a:txBody>
                    <a:bodyPr/>
                    <a:lstStyle/>
                    <a:p>
                      <a:r>
                        <a:rPr kumimoji="1" lang="ja-JP" altLang="en-US" sz="1800" dirty="0">
                          <a:latin typeface="UD Digi Kyokasho NK-R" panose="02020400000000000000" pitchFamily="18" charset="-128"/>
                          <a:ea typeface="UD Digi Kyokasho NK-R" panose="02020400000000000000" pitchFamily="18" charset="-128"/>
                        </a:rPr>
                        <a:t>フィンランド</a:t>
                      </a:r>
                    </a:p>
                  </a:txBody>
                  <a:tcPr/>
                </a:tc>
                <a:tc>
                  <a:txBody>
                    <a:bodyPr/>
                    <a:lstStyle/>
                    <a:p>
                      <a:pPr algn="ctr"/>
                      <a:r>
                        <a:rPr kumimoji="1" lang="en-US" altLang="ja-JP" sz="1600" dirty="0">
                          <a:latin typeface="UD Digi Kyokasho NK-R" panose="02020400000000000000" pitchFamily="18" charset="-128"/>
                          <a:ea typeface="UD Digi Kyokasho NK-R" panose="02020400000000000000" pitchFamily="18" charset="-128"/>
                        </a:rPr>
                        <a:t>0.863</a:t>
                      </a: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712722589"/>
                  </a:ext>
                </a:extLst>
              </a:tr>
              <a:tr h="391916">
                <a:tc>
                  <a:txBody>
                    <a:bodyPr/>
                    <a:lstStyle/>
                    <a:p>
                      <a:pPr algn="ctr"/>
                      <a:r>
                        <a:rPr kumimoji="1" lang="ja-JP" altLang="en-US" sz="1800" dirty="0">
                          <a:latin typeface="UD Digi Kyokasho NK-R" panose="02020400000000000000" pitchFamily="18" charset="-128"/>
                          <a:ea typeface="UD Digi Kyokasho NK-R" panose="02020400000000000000" pitchFamily="18" charset="-128"/>
                        </a:rPr>
                        <a:t>４</a:t>
                      </a:r>
                    </a:p>
                  </a:txBody>
                  <a:tcPr/>
                </a:tc>
                <a:tc>
                  <a:txBody>
                    <a:bodyPr/>
                    <a:lstStyle/>
                    <a:p>
                      <a:r>
                        <a:rPr kumimoji="1" lang="ja-JP" altLang="en-US" sz="1800" dirty="0">
                          <a:latin typeface="UD Digi Kyokasho NK-R" panose="02020400000000000000" pitchFamily="18" charset="-128"/>
                          <a:ea typeface="UD Digi Kyokasho NK-R" panose="02020400000000000000" pitchFamily="18" charset="-128"/>
                        </a:rPr>
                        <a:t>ニュージーランド</a:t>
                      </a:r>
                    </a:p>
                  </a:txBody>
                  <a:tcPr/>
                </a:tc>
                <a:tc>
                  <a:txBody>
                    <a:bodyPr/>
                    <a:lstStyle/>
                    <a:p>
                      <a:pPr algn="ctr"/>
                      <a:r>
                        <a:rPr kumimoji="1" lang="ja-JP" altLang="en-US" sz="1600" dirty="0">
                          <a:latin typeface="UD Digi Kyokasho NK-R" panose="02020400000000000000" pitchFamily="18" charset="-128"/>
                          <a:ea typeface="UD Digi Kyokasho NK-R" panose="02020400000000000000" pitchFamily="18" charset="-128"/>
                        </a:rPr>
                        <a:t>０．８</a:t>
                      </a:r>
                      <a:r>
                        <a:rPr kumimoji="1" lang="en-US" altLang="ja-JP" sz="1600" dirty="0">
                          <a:latin typeface="UD Digi Kyokasho NK-R" panose="02020400000000000000" pitchFamily="18" charset="-128"/>
                          <a:ea typeface="UD Digi Kyokasho NK-R" panose="02020400000000000000" pitchFamily="18" charset="-128"/>
                        </a:rPr>
                        <a:t>56</a:t>
                      </a: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3154534504"/>
                  </a:ext>
                </a:extLst>
              </a:tr>
              <a:tr h="359227">
                <a:tc>
                  <a:txBody>
                    <a:bodyPr/>
                    <a:lstStyle/>
                    <a:p>
                      <a:pPr algn="ctr"/>
                      <a:r>
                        <a:rPr kumimoji="1" lang="ja-JP" altLang="en-US" sz="1800" dirty="0">
                          <a:latin typeface="UD Digi Kyokasho NK-R" panose="02020400000000000000" pitchFamily="18" charset="-128"/>
                          <a:ea typeface="UD Digi Kyokasho NK-R" panose="02020400000000000000" pitchFamily="18" charset="-128"/>
                        </a:rPr>
                        <a:t>５</a:t>
                      </a:r>
                    </a:p>
                  </a:txBody>
                  <a:tcPr/>
                </a:tc>
                <a:tc>
                  <a:txBody>
                    <a:bodyPr/>
                    <a:lstStyle/>
                    <a:p>
                      <a:r>
                        <a:rPr kumimoji="1" lang="ja-JP" altLang="en-US" sz="1800" dirty="0">
                          <a:latin typeface="UD Digi Kyokasho NK-R" panose="02020400000000000000" pitchFamily="18" charset="-128"/>
                          <a:ea typeface="UD Digi Kyokasho NK-R" panose="02020400000000000000" pitchFamily="18" charset="-128"/>
                        </a:rPr>
                        <a:t>スウェーデン</a:t>
                      </a:r>
                    </a:p>
                  </a:txBody>
                  <a:tcPr/>
                </a:tc>
                <a:tc>
                  <a:txBody>
                    <a:bodyPr/>
                    <a:lstStyle/>
                    <a:p>
                      <a:pPr algn="ctr"/>
                      <a:r>
                        <a:rPr kumimoji="1" lang="ja-JP" altLang="en-US" sz="1600" dirty="0">
                          <a:latin typeface="UD Digi Kyokasho NK-R" panose="02020400000000000000" pitchFamily="18" charset="-128"/>
                          <a:ea typeface="UD Digi Kyokasho NK-R" panose="02020400000000000000" pitchFamily="18" charset="-128"/>
                        </a:rPr>
                        <a:t>０．８</a:t>
                      </a:r>
                      <a:r>
                        <a:rPr kumimoji="1" lang="en-US" altLang="ja-JP" sz="1600" dirty="0">
                          <a:latin typeface="UD Digi Kyokasho NK-R" panose="02020400000000000000" pitchFamily="18" charset="-128"/>
                          <a:ea typeface="UD Digi Kyokasho NK-R" panose="02020400000000000000" pitchFamily="18" charset="-128"/>
                        </a:rPr>
                        <a:t>15</a:t>
                      </a: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108131809"/>
                  </a:ext>
                </a:extLst>
              </a:tr>
              <a:tr h="359227">
                <a:tc>
                  <a:txBody>
                    <a:bodyPr/>
                    <a:lstStyle/>
                    <a:p>
                      <a:pPr algn="ctr"/>
                      <a:r>
                        <a:rPr kumimoji="1" lang="en-US" altLang="ja-JP" sz="1800" dirty="0">
                          <a:latin typeface="UD Digi Kyokasho NK-R" panose="02020400000000000000" pitchFamily="18" charset="-128"/>
                          <a:ea typeface="UD Digi Kyokasho NK-R" panose="02020400000000000000" pitchFamily="18" charset="-128"/>
                        </a:rPr>
                        <a:t>…</a:t>
                      </a:r>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pPr algn="ct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2552719203"/>
                  </a:ext>
                </a:extLst>
              </a:tr>
              <a:tr h="359227">
                <a:tc>
                  <a:txBody>
                    <a:bodyPr/>
                    <a:lstStyle/>
                    <a:p>
                      <a:pPr algn="ctr"/>
                      <a:r>
                        <a:rPr kumimoji="1" lang="ja-JP" altLang="en-US" sz="1800" dirty="0">
                          <a:latin typeface="UD Digi Kyokasho NK-R" panose="02020400000000000000" pitchFamily="18" charset="-128"/>
                          <a:ea typeface="UD Digi Kyokasho NK-R" panose="02020400000000000000" pitchFamily="18" charset="-128"/>
                        </a:rPr>
                        <a:t>１</a:t>
                      </a:r>
                      <a:r>
                        <a:rPr kumimoji="1" lang="en-US" altLang="ja-JP" sz="1800" dirty="0">
                          <a:latin typeface="UD Digi Kyokasho NK-R" panose="02020400000000000000" pitchFamily="18" charset="-128"/>
                          <a:ea typeface="UD Digi Kyokasho NK-R" panose="02020400000000000000" pitchFamily="18" charset="-128"/>
                        </a:rPr>
                        <a:t>5</a:t>
                      </a:r>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r>
                        <a:rPr kumimoji="1" lang="ja-JP" altLang="en-US" sz="1800" dirty="0">
                          <a:latin typeface="UD Digi Kyokasho NK-R" panose="02020400000000000000" pitchFamily="18" charset="-128"/>
                          <a:ea typeface="UD Digi Kyokasho NK-R" panose="02020400000000000000" pitchFamily="18" charset="-128"/>
                        </a:rPr>
                        <a:t>イギリス</a:t>
                      </a:r>
                    </a:p>
                  </a:txBody>
                  <a:tcPr/>
                </a:tc>
                <a:tc>
                  <a:txBody>
                    <a:bodyPr/>
                    <a:lstStyle/>
                    <a:p>
                      <a:pPr algn="ctr"/>
                      <a:r>
                        <a:rPr kumimoji="1" lang="ja-JP" altLang="en-US" sz="1600" dirty="0">
                          <a:latin typeface="UD Digi Kyokasho NK-R" panose="02020400000000000000" pitchFamily="18" charset="-128"/>
                          <a:ea typeface="UD Digi Kyokasho NK-R" panose="02020400000000000000" pitchFamily="18" charset="-128"/>
                        </a:rPr>
                        <a:t>０．</a:t>
                      </a:r>
                      <a:r>
                        <a:rPr kumimoji="1" lang="en-US" altLang="ja-JP" sz="1600" dirty="0">
                          <a:latin typeface="UD Digi Kyokasho NK-R" panose="02020400000000000000" pitchFamily="18" charset="-128"/>
                          <a:ea typeface="UD Digi Kyokasho NK-R" panose="02020400000000000000" pitchFamily="18" charset="-128"/>
                        </a:rPr>
                        <a:t>792</a:t>
                      </a: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3144321745"/>
                  </a:ext>
                </a:extLst>
              </a:tr>
              <a:tr h="359227">
                <a:tc>
                  <a:txBody>
                    <a:bodyPr/>
                    <a:lstStyle/>
                    <a:p>
                      <a:pPr algn="ctr"/>
                      <a:r>
                        <a:rPr kumimoji="1" lang="en-US" altLang="ja-JP" sz="1800" dirty="0">
                          <a:latin typeface="UD Digi Kyokasho NK-R" panose="02020400000000000000" pitchFamily="18" charset="-128"/>
                          <a:ea typeface="UD Digi Kyokasho NK-R" panose="02020400000000000000" pitchFamily="18" charset="-128"/>
                        </a:rPr>
                        <a:t>…</a:t>
                      </a:r>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pPr algn="ct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50682742"/>
                  </a:ext>
                </a:extLst>
              </a:tr>
              <a:tr h="359227">
                <a:tc>
                  <a:txBody>
                    <a:bodyPr/>
                    <a:lstStyle/>
                    <a:p>
                      <a:pPr algn="ctr"/>
                      <a:r>
                        <a:rPr kumimoji="1" lang="en-US" altLang="ja-JP" sz="1800" dirty="0">
                          <a:latin typeface="UD Digi Kyokasho NK-R" panose="02020400000000000000" pitchFamily="18" charset="-128"/>
                          <a:ea typeface="UD Digi Kyokasho NK-R" panose="02020400000000000000" pitchFamily="18" charset="-128"/>
                        </a:rPr>
                        <a:t>26</a:t>
                      </a:r>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r>
                        <a:rPr kumimoji="1" lang="ja-JP" altLang="en-US" sz="1800" dirty="0">
                          <a:latin typeface="UD Digi Kyokasho NK-R" panose="02020400000000000000" pitchFamily="18" charset="-128"/>
                          <a:ea typeface="UD Digi Kyokasho NK-R" panose="02020400000000000000" pitchFamily="18" charset="-128"/>
                        </a:rPr>
                        <a:t>オーストラリア</a:t>
                      </a:r>
                    </a:p>
                  </a:txBody>
                  <a:tcPr/>
                </a:tc>
                <a:tc>
                  <a:txBody>
                    <a:bodyPr/>
                    <a:lstStyle/>
                    <a:p>
                      <a:pPr algn="ctr"/>
                      <a:r>
                        <a:rPr kumimoji="1" lang="ja-JP" altLang="en-US" sz="1600" dirty="0">
                          <a:latin typeface="UD Digi Kyokasho NK-R" panose="02020400000000000000" pitchFamily="18" charset="-128"/>
                          <a:ea typeface="UD Digi Kyokasho NK-R" panose="02020400000000000000" pitchFamily="18" charset="-128"/>
                        </a:rPr>
                        <a:t>０．</a:t>
                      </a:r>
                      <a:r>
                        <a:rPr kumimoji="1" lang="en-US" altLang="ja-JP" sz="1600" dirty="0">
                          <a:latin typeface="UD Digi Kyokasho NK-R" panose="02020400000000000000" pitchFamily="18" charset="-128"/>
                          <a:ea typeface="UD Digi Kyokasho NK-R" panose="02020400000000000000" pitchFamily="18" charset="-128"/>
                        </a:rPr>
                        <a:t>778</a:t>
                      </a: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2134770367"/>
                  </a:ext>
                </a:extLst>
              </a:tr>
              <a:tr h="359227">
                <a:tc>
                  <a:txBody>
                    <a:bodyPr/>
                    <a:lstStyle/>
                    <a:p>
                      <a:pPr algn="ctr"/>
                      <a:r>
                        <a:rPr kumimoji="1" lang="en-US" altLang="ja-JP" sz="1800" dirty="0">
                          <a:latin typeface="UD Digi Kyokasho NK-R" panose="02020400000000000000" pitchFamily="18" charset="-128"/>
                          <a:ea typeface="UD Digi Kyokasho NK-R" panose="02020400000000000000" pitchFamily="18" charset="-128"/>
                        </a:rPr>
                        <a:t>…</a:t>
                      </a:r>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pPr algn="ct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3210960261"/>
                  </a:ext>
                </a:extLst>
              </a:tr>
              <a:tr h="359227">
                <a:tc>
                  <a:txBody>
                    <a:bodyPr/>
                    <a:lstStyle/>
                    <a:p>
                      <a:pPr algn="ctr"/>
                      <a:r>
                        <a:rPr kumimoji="1" lang="en-US" altLang="ja-JP" sz="1800" dirty="0">
                          <a:latin typeface="UD Digi Kyokasho NK-R" panose="02020400000000000000" pitchFamily="18" charset="-128"/>
                          <a:ea typeface="UD Digi Kyokasho NK-R" panose="02020400000000000000" pitchFamily="18" charset="-128"/>
                        </a:rPr>
                        <a:t>43</a:t>
                      </a:r>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r>
                        <a:rPr kumimoji="1" lang="ja-JP" altLang="en-US" sz="1800" dirty="0">
                          <a:latin typeface="UD Digi Kyokasho NK-R" panose="02020400000000000000" pitchFamily="18" charset="-128"/>
                          <a:ea typeface="UD Digi Kyokasho NK-R" panose="02020400000000000000" pitchFamily="18" charset="-128"/>
                        </a:rPr>
                        <a:t>アメリカ</a:t>
                      </a:r>
                    </a:p>
                  </a:txBody>
                  <a:tcPr/>
                </a:tc>
                <a:tc>
                  <a:txBody>
                    <a:bodyPr/>
                    <a:lstStyle/>
                    <a:p>
                      <a:pPr algn="ctr"/>
                      <a:r>
                        <a:rPr kumimoji="1" lang="ja-JP" altLang="en-US" sz="1600" dirty="0">
                          <a:latin typeface="UD Digi Kyokasho NK-R" panose="02020400000000000000" pitchFamily="18" charset="-128"/>
                          <a:ea typeface="UD Digi Kyokasho NK-R" panose="02020400000000000000" pitchFamily="18" charset="-128"/>
                        </a:rPr>
                        <a:t>０．</a:t>
                      </a:r>
                      <a:r>
                        <a:rPr kumimoji="1" lang="en-US" altLang="ja-JP" sz="1600" dirty="0">
                          <a:latin typeface="UD Digi Kyokasho NK-R" panose="02020400000000000000" pitchFamily="18" charset="-128"/>
                          <a:ea typeface="UD Digi Kyokasho NK-R" panose="02020400000000000000" pitchFamily="18" charset="-128"/>
                        </a:rPr>
                        <a:t>748</a:t>
                      </a: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3824845671"/>
                  </a:ext>
                </a:extLst>
              </a:tr>
              <a:tr h="3592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UD Digi Kyokasho NK-R" panose="02020400000000000000" pitchFamily="18" charset="-128"/>
                          <a:ea typeface="UD Digi Kyokasho NK-R" panose="02020400000000000000" pitchFamily="18" charset="-128"/>
                        </a:rPr>
                        <a:t>…</a:t>
                      </a:r>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pPr algn="ct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2014973351"/>
                  </a:ext>
                </a:extLst>
              </a:tr>
              <a:tr h="359227">
                <a:tc>
                  <a:txBody>
                    <a:bodyPr/>
                    <a:lstStyle/>
                    <a:p>
                      <a:pPr algn="ctr"/>
                      <a:r>
                        <a:rPr kumimoji="1" lang="ja-JP" altLang="en-US" sz="1800" dirty="0">
                          <a:latin typeface="UD Digi Kyokasho NK-R" panose="02020400000000000000" pitchFamily="18" charset="-128"/>
                          <a:ea typeface="UD Digi Kyokasho NK-R" panose="02020400000000000000" pitchFamily="18" charset="-128"/>
                        </a:rPr>
                        <a:t>１０</a:t>
                      </a:r>
                      <a:r>
                        <a:rPr kumimoji="1" lang="en-US" altLang="ja-JP" sz="1800" dirty="0">
                          <a:latin typeface="UD Digi Kyokasho NK-R" panose="02020400000000000000" pitchFamily="18" charset="-128"/>
                          <a:ea typeface="UD Digi Kyokasho NK-R" panose="02020400000000000000" pitchFamily="18" charset="-128"/>
                        </a:rPr>
                        <a:t>5</a:t>
                      </a:r>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pPr algn="ctr"/>
                      <a:r>
                        <a:rPr kumimoji="1" lang="ja-JP" altLang="en-US" sz="1600" dirty="0">
                          <a:latin typeface="UD Digi Kyokasho NK-R" panose="02020400000000000000" pitchFamily="18" charset="-128"/>
                          <a:ea typeface="UD Digi Kyokasho NK-R" panose="02020400000000000000" pitchFamily="18" charset="-128"/>
                        </a:rPr>
                        <a:t>０．</a:t>
                      </a:r>
                      <a:r>
                        <a:rPr kumimoji="1" lang="en-US" altLang="ja-JP" sz="1600" dirty="0">
                          <a:latin typeface="UD Digi Kyokasho NK-R" panose="02020400000000000000" pitchFamily="18" charset="-128"/>
                          <a:ea typeface="UD Digi Kyokasho NK-R" panose="02020400000000000000" pitchFamily="18" charset="-128"/>
                        </a:rPr>
                        <a:t>680</a:t>
                      </a: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1425457424"/>
                  </a:ext>
                </a:extLst>
              </a:tr>
              <a:tr h="3592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UD Digi Kyokasho NK-R" panose="02020400000000000000" pitchFamily="18" charset="-128"/>
                          <a:ea typeface="UD Digi Kyokasho NK-R" panose="02020400000000000000" pitchFamily="18" charset="-128"/>
                        </a:rPr>
                        <a:t>…</a:t>
                      </a:r>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pPr algn="ct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1580811441"/>
                  </a:ext>
                </a:extLst>
              </a:tr>
              <a:tr h="359227">
                <a:tc>
                  <a:txBody>
                    <a:bodyPr/>
                    <a:lstStyle/>
                    <a:p>
                      <a:pPr algn="ctr"/>
                      <a:r>
                        <a:rPr kumimoji="1" lang="ja-JP" altLang="en-US" sz="1800" dirty="0">
                          <a:latin typeface="UD Digi Kyokasho NK-R" panose="02020400000000000000" pitchFamily="18" charset="-128"/>
                          <a:ea typeface="UD Digi Kyokasho NK-R" panose="02020400000000000000" pitchFamily="18" charset="-128"/>
                        </a:rPr>
                        <a:t>１２</a:t>
                      </a:r>
                      <a:r>
                        <a:rPr kumimoji="1" lang="en-US" altLang="ja-JP" sz="1800" dirty="0">
                          <a:latin typeface="UD Digi Kyokasho NK-R" panose="02020400000000000000" pitchFamily="18" charset="-128"/>
                          <a:ea typeface="UD Digi Kyokasho NK-R" panose="02020400000000000000" pitchFamily="18" charset="-128"/>
                        </a:rPr>
                        <a:t>5</a:t>
                      </a:r>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endParaRPr kumimoji="1" lang="ja-JP" altLang="en-US" sz="1800" dirty="0">
                        <a:latin typeface="UD Digi Kyokasho NK-R" panose="02020400000000000000" pitchFamily="18" charset="-128"/>
                        <a:ea typeface="UD Digi Kyokasho NK-R" panose="02020400000000000000" pitchFamily="18" charset="-128"/>
                      </a:endParaRPr>
                    </a:p>
                  </a:txBody>
                  <a:tcPr/>
                </a:tc>
                <a:tc>
                  <a:txBody>
                    <a:bodyPr/>
                    <a:lstStyle/>
                    <a:p>
                      <a:pPr algn="ctr"/>
                      <a:r>
                        <a:rPr kumimoji="1" lang="ja-JP" altLang="en-US" sz="1600" dirty="0">
                          <a:latin typeface="UD Digi Kyokasho NK-R" panose="02020400000000000000" pitchFamily="18" charset="-128"/>
                          <a:ea typeface="UD Digi Kyokasho NK-R" panose="02020400000000000000" pitchFamily="18" charset="-128"/>
                        </a:rPr>
                        <a:t>０．</a:t>
                      </a:r>
                      <a:r>
                        <a:rPr kumimoji="1" lang="en-US" altLang="ja-JP" sz="1600" dirty="0">
                          <a:latin typeface="UD Digi Kyokasho NK-R" panose="02020400000000000000" pitchFamily="18" charset="-128"/>
                          <a:ea typeface="UD Digi Kyokasho NK-R" panose="02020400000000000000" pitchFamily="18" charset="-128"/>
                        </a:rPr>
                        <a:t>647</a:t>
                      </a:r>
                      <a:endParaRPr kumimoji="1" lang="ja-JP" altLang="en-US" sz="1600" dirty="0">
                        <a:latin typeface="UD Digi Kyokasho NK-R" panose="02020400000000000000" pitchFamily="18" charset="-128"/>
                        <a:ea typeface="UD Digi Kyokasho NK-R" panose="02020400000000000000" pitchFamily="18" charset="-128"/>
                      </a:endParaRPr>
                    </a:p>
                  </a:txBody>
                  <a:tcPr/>
                </a:tc>
                <a:extLst>
                  <a:ext uri="{0D108BD9-81ED-4DB2-BD59-A6C34878D82A}">
                    <a16:rowId xmlns:a16="http://schemas.microsoft.com/office/drawing/2014/main" val="1617844476"/>
                  </a:ext>
                </a:extLst>
              </a:tr>
            </a:tbl>
          </a:graphicData>
        </a:graphic>
      </p:graphicFrame>
      <p:sp>
        <p:nvSpPr>
          <p:cNvPr id="3" name="右矢印 2"/>
          <p:cNvSpPr/>
          <p:nvPr/>
        </p:nvSpPr>
        <p:spPr>
          <a:xfrm>
            <a:off x="6132604" y="6378380"/>
            <a:ext cx="798286" cy="41388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178561" y="4639911"/>
            <a:ext cx="5415280" cy="338554"/>
          </a:xfrm>
          <a:prstGeom prst="rect">
            <a:avLst/>
          </a:prstGeom>
          <a:noFill/>
        </p:spPr>
        <p:txBody>
          <a:bodyPr wrap="square" rtlCol="0">
            <a:spAutoFit/>
          </a:bodyPr>
          <a:lstStyle/>
          <a:p>
            <a:r>
              <a:rPr kumimoji="1" lang="ja-JP" altLang="en-US" sz="1600" dirty="0"/>
              <a:t>（出典：世界経済フォーラム</a:t>
            </a:r>
            <a:r>
              <a:rPr lang="ja-JP" altLang="en-US" sz="1600" dirty="0"/>
              <a:t>「</a:t>
            </a:r>
            <a:r>
              <a:rPr lang="en-US" altLang="ja-JP" sz="1600" dirty="0"/>
              <a:t>WEF_GGGR</a:t>
            </a:r>
            <a:r>
              <a:rPr lang="ja-JP" altLang="en-US" sz="1600" dirty="0"/>
              <a:t>」</a:t>
            </a:r>
            <a:r>
              <a:rPr lang="en-US" altLang="ja-JP" sz="1600" dirty="0"/>
              <a:t>2023</a:t>
            </a:r>
            <a:r>
              <a:rPr lang="ja-JP" altLang="en-US" sz="1600" dirty="0"/>
              <a:t>年</a:t>
            </a:r>
            <a:r>
              <a:rPr kumimoji="1" lang="ja-JP" altLang="en-US" sz="1600" dirty="0"/>
              <a:t>）</a:t>
            </a:r>
          </a:p>
        </p:txBody>
      </p:sp>
      <p:graphicFrame>
        <p:nvGraphicFramePr>
          <p:cNvPr id="8" name="オブジェクト 7">
            <a:extLst>
              <a:ext uri="{FF2B5EF4-FFF2-40B4-BE49-F238E27FC236}">
                <a16:creationId xmlns:a16="http://schemas.microsoft.com/office/drawing/2014/main" id="{B07A5D05-C253-4305-8C7D-CB33E83028FB}"/>
              </a:ext>
            </a:extLst>
          </p:cNvPr>
          <p:cNvGraphicFramePr>
            <a:graphicFrameLocks noChangeAspect="1"/>
          </p:cNvGraphicFramePr>
          <p:nvPr>
            <p:extLst>
              <p:ext uri="{D42A27DB-BD31-4B8C-83A1-F6EECF244321}">
                <p14:modId xmlns:p14="http://schemas.microsoft.com/office/powerpoint/2010/main" val="189858767"/>
              </p:ext>
            </p:extLst>
          </p:nvPr>
        </p:nvGraphicFramePr>
        <p:xfrm>
          <a:off x="219075" y="76200"/>
          <a:ext cx="8343900" cy="942975"/>
        </p:xfrm>
        <a:graphic>
          <a:graphicData uri="http://schemas.openxmlformats.org/presentationml/2006/ole">
            <mc:AlternateContent xmlns:mc="http://schemas.openxmlformats.org/markup-compatibility/2006">
              <mc:Choice xmlns:v="urn:schemas-microsoft-com:vml" Requires="v">
                <p:oleObj spid="_x0000_s15174" name="Document" r:id="rId4" imgW="8667665" imgH="982406" progId="Word.Document.8">
                  <p:embed/>
                </p:oleObj>
              </mc:Choice>
              <mc:Fallback>
                <p:oleObj name="Document" r:id="rId4" imgW="8667665" imgH="982406" progId="Word.Document.8">
                  <p:embed/>
                  <p:pic>
                    <p:nvPicPr>
                      <p:cNvPr id="0" name=""/>
                      <p:cNvPicPr/>
                      <p:nvPr/>
                    </p:nvPicPr>
                    <p:blipFill>
                      <a:blip r:embed="rId5"/>
                      <a:stretch>
                        <a:fillRect/>
                      </a:stretch>
                    </p:blipFill>
                    <p:spPr>
                      <a:xfrm>
                        <a:off x="219075" y="76200"/>
                        <a:ext cx="8343900" cy="942975"/>
                      </a:xfrm>
                      <a:prstGeom prst="rect">
                        <a:avLst/>
                      </a:prstGeom>
                    </p:spPr>
                  </p:pic>
                </p:oleObj>
              </mc:Fallback>
            </mc:AlternateContent>
          </a:graphicData>
        </a:graphic>
      </p:graphicFrame>
      <p:graphicFrame>
        <p:nvGraphicFramePr>
          <p:cNvPr id="10" name="オブジェクト 9">
            <a:extLst>
              <a:ext uri="{FF2B5EF4-FFF2-40B4-BE49-F238E27FC236}">
                <a16:creationId xmlns:a16="http://schemas.microsoft.com/office/drawing/2014/main" id="{40F5BD2A-DBD5-496C-9B7F-B68024F9CF01}"/>
              </a:ext>
            </a:extLst>
          </p:cNvPr>
          <p:cNvGraphicFramePr>
            <a:graphicFrameLocks noChangeAspect="1"/>
          </p:cNvGraphicFramePr>
          <p:nvPr>
            <p:extLst>
              <p:ext uri="{D42A27DB-BD31-4B8C-83A1-F6EECF244321}">
                <p14:modId xmlns:p14="http://schemas.microsoft.com/office/powerpoint/2010/main" val="2657673332"/>
              </p:ext>
            </p:extLst>
          </p:nvPr>
        </p:nvGraphicFramePr>
        <p:xfrm>
          <a:off x="646113" y="1358900"/>
          <a:ext cx="7180262" cy="2325688"/>
        </p:xfrm>
        <a:graphic>
          <a:graphicData uri="http://schemas.openxmlformats.org/presentationml/2006/ole">
            <mc:AlternateContent xmlns:mc="http://schemas.openxmlformats.org/markup-compatibility/2006">
              <mc:Choice xmlns:v="urn:schemas-microsoft-com:vml" Requires="v">
                <p:oleObj spid="_x0000_s15175" name="Document" r:id="rId6" imgW="7265370" imgH="2361634" progId="Word.Document.8">
                  <p:embed/>
                </p:oleObj>
              </mc:Choice>
              <mc:Fallback>
                <p:oleObj name="Document" r:id="rId6" imgW="7265370" imgH="2361634" progId="Word.Document.8">
                  <p:embed/>
                  <p:pic>
                    <p:nvPicPr>
                      <p:cNvPr id="0" name=""/>
                      <p:cNvPicPr/>
                      <p:nvPr/>
                    </p:nvPicPr>
                    <p:blipFill>
                      <a:blip r:embed="rId7"/>
                      <a:stretch>
                        <a:fillRect/>
                      </a:stretch>
                    </p:blipFill>
                    <p:spPr>
                      <a:xfrm>
                        <a:off x="646113" y="1358900"/>
                        <a:ext cx="7180262" cy="2325688"/>
                      </a:xfrm>
                      <a:prstGeom prst="rect">
                        <a:avLst/>
                      </a:prstGeom>
                    </p:spPr>
                  </p:pic>
                </p:oleObj>
              </mc:Fallback>
            </mc:AlternateContent>
          </a:graphicData>
        </a:graphic>
      </p:graphicFrame>
      <p:graphicFrame>
        <p:nvGraphicFramePr>
          <p:cNvPr id="11" name="オブジェクト 10">
            <a:extLst>
              <a:ext uri="{FF2B5EF4-FFF2-40B4-BE49-F238E27FC236}">
                <a16:creationId xmlns:a16="http://schemas.microsoft.com/office/drawing/2014/main" id="{62600DB5-BFEB-4548-B13E-699CEA036316}"/>
              </a:ext>
            </a:extLst>
          </p:cNvPr>
          <p:cNvGraphicFramePr>
            <a:graphicFrameLocks noChangeAspect="1"/>
          </p:cNvGraphicFramePr>
          <p:nvPr>
            <p:extLst>
              <p:ext uri="{D42A27DB-BD31-4B8C-83A1-F6EECF244321}">
                <p14:modId xmlns:p14="http://schemas.microsoft.com/office/powerpoint/2010/main" val="3104768519"/>
              </p:ext>
            </p:extLst>
          </p:nvPr>
        </p:nvGraphicFramePr>
        <p:xfrm>
          <a:off x="968375" y="3898900"/>
          <a:ext cx="6078538" cy="1130300"/>
        </p:xfrm>
        <a:graphic>
          <a:graphicData uri="http://schemas.openxmlformats.org/presentationml/2006/ole">
            <mc:AlternateContent xmlns:mc="http://schemas.openxmlformats.org/markup-compatibility/2006">
              <mc:Choice xmlns:v="urn:schemas-microsoft-com:vml" Requires="v">
                <p:oleObj spid="_x0000_s15176" name="Document" r:id="rId8" imgW="6245134" imgH="1160706" progId="Word.Document.8">
                  <p:embed/>
                </p:oleObj>
              </mc:Choice>
              <mc:Fallback>
                <p:oleObj name="Document" r:id="rId8" imgW="6245134" imgH="1160706" progId="Word.Document.8">
                  <p:embed/>
                  <p:pic>
                    <p:nvPicPr>
                      <p:cNvPr id="0" name=""/>
                      <p:cNvPicPr/>
                      <p:nvPr/>
                    </p:nvPicPr>
                    <p:blipFill>
                      <a:blip r:embed="rId9"/>
                      <a:stretch>
                        <a:fillRect/>
                      </a:stretch>
                    </p:blipFill>
                    <p:spPr>
                      <a:xfrm>
                        <a:off x="968375" y="3898900"/>
                        <a:ext cx="6078538" cy="113030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06074756"/>
              </p:ext>
            </p:extLst>
          </p:nvPr>
        </p:nvGraphicFramePr>
        <p:xfrm>
          <a:off x="8078110" y="5637804"/>
          <a:ext cx="1779588" cy="892175"/>
        </p:xfrm>
        <a:graphic>
          <a:graphicData uri="http://schemas.openxmlformats.org/presentationml/2006/ole">
            <mc:AlternateContent xmlns:mc="http://schemas.openxmlformats.org/markup-compatibility/2006">
              <mc:Choice xmlns:v="urn:schemas-microsoft-com:vml" Requires="v">
                <p:oleObj spid="_x0000_s15177" name="Document" r:id="rId10" imgW="1780120" imgH="892191" progId="Word.Document.8">
                  <p:embed/>
                </p:oleObj>
              </mc:Choice>
              <mc:Fallback>
                <p:oleObj name="Document" r:id="rId10" imgW="1780120" imgH="892191" progId="Word.Document.8">
                  <p:embed/>
                  <p:pic>
                    <p:nvPicPr>
                      <p:cNvPr id="0" name=""/>
                      <p:cNvPicPr/>
                      <p:nvPr/>
                    </p:nvPicPr>
                    <p:blipFill>
                      <a:blip r:embed="rId11"/>
                      <a:stretch>
                        <a:fillRect/>
                      </a:stretch>
                    </p:blipFill>
                    <p:spPr>
                      <a:xfrm>
                        <a:off x="8078110" y="5637804"/>
                        <a:ext cx="1779588" cy="89217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327054507"/>
              </p:ext>
            </p:extLst>
          </p:nvPr>
        </p:nvGraphicFramePr>
        <p:xfrm>
          <a:off x="8064685" y="6391339"/>
          <a:ext cx="1012825" cy="1046162"/>
        </p:xfrm>
        <a:graphic>
          <a:graphicData uri="http://schemas.openxmlformats.org/presentationml/2006/ole">
            <mc:AlternateContent xmlns:mc="http://schemas.openxmlformats.org/markup-compatibility/2006">
              <mc:Choice xmlns:v="urn:schemas-microsoft-com:vml" Requires="v">
                <p:oleObj spid="_x0000_s15178" name="Document" r:id="rId12" imgW="1013394" imgH="1046179" progId="Word.Document.8">
                  <p:embed/>
                </p:oleObj>
              </mc:Choice>
              <mc:Fallback>
                <p:oleObj name="Document" r:id="rId12" imgW="1013394" imgH="1046179" progId="Word.Document.8">
                  <p:embed/>
                  <p:pic>
                    <p:nvPicPr>
                      <p:cNvPr id="17" name="オブジェクト 16"/>
                      <p:cNvPicPr/>
                      <p:nvPr/>
                    </p:nvPicPr>
                    <p:blipFill>
                      <a:blip r:embed="rId13"/>
                      <a:stretch>
                        <a:fillRect/>
                      </a:stretch>
                    </p:blipFill>
                    <p:spPr>
                      <a:xfrm>
                        <a:off x="8064685" y="6391339"/>
                        <a:ext cx="1012825" cy="1046162"/>
                      </a:xfrm>
                      <a:prstGeom prst="rect">
                        <a:avLst/>
                      </a:prstGeom>
                    </p:spPr>
                  </p:pic>
                </p:oleObj>
              </mc:Fallback>
            </mc:AlternateContent>
          </a:graphicData>
        </a:graphic>
      </p:graphicFrame>
      <p:sp>
        <p:nvSpPr>
          <p:cNvPr id="13" name="スライド番号プレースホルダー 1"/>
          <p:cNvSpPr txBox="1">
            <a:spLocks/>
          </p:cNvSpPr>
          <p:nvPr/>
        </p:nvSpPr>
        <p:spPr>
          <a:xfrm>
            <a:off x="9347200" y="6439519"/>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E62E580-EE82-4BD1-99DD-0CE16D2B67EA}" type="slidenum">
              <a:rPr lang="ja-JP" altLang="en-US" smtClean="0">
                <a:solidFill>
                  <a:prstClr val="black">
                    <a:lumMod val="50000"/>
                    <a:lumOff val="50000"/>
                  </a:prstClr>
                </a:solidFill>
              </a:rPr>
              <a:pPr/>
              <a:t>9</a:t>
            </a:fld>
            <a:endParaRPr lang="ja-JP" altLang="en-US" dirty="0">
              <a:solidFill>
                <a:prstClr val="black">
                  <a:lumMod val="50000"/>
                  <a:lumOff val="50000"/>
                </a:prstClr>
              </a:solidFill>
            </a:endParaRPr>
          </a:p>
        </p:txBody>
      </p:sp>
      <p:graphicFrame>
        <p:nvGraphicFramePr>
          <p:cNvPr id="14" name="オブジェクト 13">
            <a:extLst>
              <a:ext uri="{FF2B5EF4-FFF2-40B4-BE49-F238E27FC236}">
                <a16:creationId xmlns:a16="http://schemas.microsoft.com/office/drawing/2014/main" id="{BE00FEF4-BDB1-4899-B554-8B7492277B81}"/>
              </a:ext>
            </a:extLst>
          </p:cNvPr>
          <p:cNvGraphicFramePr>
            <a:graphicFrameLocks noChangeAspect="1"/>
          </p:cNvGraphicFramePr>
          <p:nvPr>
            <p:extLst>
              <p:ext uri="{D42A27DB-BD31-4B8C-83A1-F6EECF244321}">
                <p14:modId xmlns:p14="http://schemas.microsoft.com/office/powerpoint/2010/main" val="317885777"/>
              </p:ext>
            </p:extLst>
          </p:nvPr>
        </p:nvGraphicFramePr>
        <p:xfrm>
          <a:off x="7305221" y="838897"/>
          <a:ext cx="923925" cy="771525"/>
        </p:xfrm>
        <a:graphic>
          <a:graphicData uri="http://schemas.openxmlformats.org/presentationml/2006/ole">
            <mc:AlternateContent xmlns:mc="http://schemas.openxmlformats.org/markup-compatibility/2006">
              <mc:Choice xmlns:v="urn:schemas-microsoft-com:vml" Requires="v">
                <p:oleObj spid="_x0000_s15179" name="Document" r:id="rId14" imgW="928730" imgH="779603" progId="Word.Document.8">
                  <p:embed/>
                </p:oleObj>
              </mc:Choice>
              <mc:Fallback>
                <p:oleObj name="Document" r:id="rId14" imgW="928730" imgH="779603" progId="Word.Document.8">
                  <p:embed/>
                  <p:pic>
                    <p:nvPicPr>
                      <p:cNvPr id="0" name=""/>
                      <p:cNvPicPr/>
                      <p:nvPr/>
                    </p:nvPicPr>
                    <p:blipFill>
                      <a:blip r:embed="rId15"/>
                      <a:stretch>
                        <a:fillRect/>
                      </a:stretch>
                    </p:blipFill>
                    <p:spPr>
                      <a:xfrm>
                        <a:off x="7305221" y="838897"/>
                        <a:ext cx="923925" cy="771525"/>
                      </a:xfrm>
                      <a:prstGeom prst="rect">
                        <a:avLst/>
                      </a:prstGeom>
                    </p:spPr>
                  </p:pic>
                </p:oleObj>
              </mc:Fallback>
            </mc:AlternateContent>
          </a:graphicData>
        </a:graphic>
      </p:graphicFrame>
      <p:graphicFrame>
        <p:nvGraphicFramePr>
          <p:cNvPr id="15" name="オブジェクト 14">
            <a:extLst>
              <a:ext uri="{FF2B5EF4-FFF2-40B4-BE49-F238E27FC236}">
                <a16:creationId xmlns:a16="http://schemas.microsoft.com/office/drawing/2014/main" id="{B58BC83E-1B34-4A34-A561-FC05BC5880B5}"/>
              </a:ext>
            </a:extLst>
          </p:cNvPr>
          <p:cNvGraphicFramePr>
            <a:graphicFrameLocks noChangeAspect="1"/>
          </p:cNvGraphicFramePr>
          <p:nvPr>
            <p:extLst>
              <p:ext uri="{D42A27DB-BD31-4B8C-83A1-F6EECF244321}">
                <p14:modId xmlns:p14="http://schemas.microsoft.com/office/powerpoint/2010/main" val="3507583933"/>
              </p:ext>
            </p:extLst>
          </p:nvPr>
        </p:nvGraphicFramePr>
        <p:xfrm>
          <a:off x="8646045" y="813642"/>
          <a:ext cx="981075" cy="638175"/>
        </p:xfrm>
        <a:graphic>
          <a:graphicData uri="http://schemas.openxmlformats.org/presentationml/2006/ole">
            <mc:AlternateContent xmlns:mc="http://schemas.openxmlformats.org/markup-compatibility/2006">
              <mc:Choice xmlns:v="urn:schemas-microsoft-com:vml" Requires="v">
                <p:oleObj spid="_x0000_s15180" name="Document" r:id="rId16" imgW="985584" imgH="637203" progId="Word.Document.8">
                  <p:embed/>
                </p:oleObj>
              </mc:Choice>
              <mc:Fallback>
                <p:oleObj name="Document" r:id="rId16" imgW="985584" imgH="637203" progId="Word.Document.8">
                  <p:embed/>
                  <p:pic>
                    <p:nvPicPr>
                      <p:cNvPr id="0" name=""/>
                      <p:cNvPicPr/>
                      <p:nvPr/>
                    </p:nvPicPr>
                    <p:blipFill>
                      <a:blip r:embed="rId17"/>
                      <a:stretch>
                        <a:fillRect/>
                      </a:stretch>
                    </p:blipFill>
                    <p:spPr>
                      <a:xfrm>
                        <a:off x="8646045" y="813642"/>
                        <a:ext cx="981075" cy="638175"/>
                      </a:xfrm>
                      <a:prstGeom prst="rect">
                        <a:avLst/>
                      </a:prstGeom>
                    </p:spPr>
                  </p:pic>
                </p:oleObj>
              </mc:Fallback>
            </mc:AlternateContent>
          </a:graphicData>
        </a:graphic>
      </p:graphicFrame>
      <p:graphicFrame>
        <p:nvGraphicFramePr>
          <p:cNvPr id="16" name="オブジェクト 15">
            <a:extLst>
              <a:ext uri="{FF2B5EF4-FFF2-40B4-BE49-F238E27FC236}">
                <a16:creationId xmlns:a16="http://schemas.microsoft.com/office/drawing/2014/main" id="{55B4288B-43D2-483F-A6EF-4DABB7809725}"/>
              </a:ext>
            </a:extLst>
          </p:cNvPr>
          <p:cNvGraphicFramePr>
            <a:graphicFrameLocks noChangeAspect="1"/>
          </p:cNvGraphicFramePr>
          <p:nvPr>
            <p:extLst>
              <p:ext uri="{D42A27DB-BD31-4B8C-83A1-F6EECF244321}">
                <p14:modId xmlns:p14="http://schemas.microsoft.com/office/powerpoint/2010/main" val="3180774729"/>
              </p:ext>
            </p:extLst>
          </p:nvPr>
        </p:nvGraphicFramePr>
        <p:xfrm>
          <a:off x="10314601" y="835491"/>
          <a:ext cx="1624012" cy="817563"/>
        </p:xfrm>
        <a:graphic>
          <a:graphicData uri="http://schemas.openxmlformats.org/presentationml/2006/ole">
            <mc:AlternateContent xmlns:mc="http://schemas.openxmlformats.org/markup-compatibility/2006">
              <mc:Choice xmlns:v="urn:schemas-microsoft-com:vml" Requires="v">
                <p:oleObj spid="_x0000_s15181" name="Document" r:id="rId18" imgW="1614079" imgH="815583" progId="Word.Document.8">
                  <p:embed/>
                </p:oleObj>
              </mc:Choice>
              <mc:Fallback>
                <p:oleObj name="Document" r:id="rId18" imgW="1614079" imgH="815583" progId="Word.Document.8">
                  <p:embed/>
                  <p:pic>
                    <p:nvPicPr>
                      <p:cNvPr id="0" name=""/>
                      <p:cNvPicPr/>
                      <p:nvPr/>
                    </p:nvPicPr>
                    <p:blipFill>
                      <a:blip r:embed="rId19"/>
                      <a:stretch>
                        <a:fillRect/>
                      </a:stretch>
                    </p:blipFill>
                    <p:spPr>
                      <a:xfrm>
                        <a:off x="10314601" y="835491"/>
                        <a:ext cx="1624012" cy="817563"/>
                      </a:xfrm>
                      <a:prstGeom prst="rect">
                        <a:avLst/>
                      </a:prstGeom>
                    </p:spPr>
                  </p:pic>
                </p:oleObj>
              </mc:Fallback>
            </mc:AlternateContent>
          </a:graphicData>
        </a:graphic>
      </p:graphicFrame>
    </p:spTree>
    <p:extLst>
      <p:ext uri="{BB962C8B-B14F-4D97-AF65-F5344CB8AC3E}">
        <p14:creationId xmlns:p14="http://schemas.microsoft.com/office/powerpoint/2010/main" val="1917936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6375</TotalTime>
  <Words>3849</Words>
  <Application>Microsoft Office PowerPoint</Application>
  <PresentationFormat>ワイド画面</PresentationFormat>
  <Paragraphs>473</Paragraphs>
  <Slides>26</Slides>
  <Notes>26</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3</vt:i4>
      </vt:variant>
      <vt:variant>
        <vt:lpstr>スライド タイトル</vt:lpstr>
      </vt:variant>
      <vt:variant>
        <vt:i4>26</vt:i4>
      </vt:variant>
    </vt:vector>
  </HeadingPairs>
  <TitlesOfParts>
    <vt:vector size="40" baseType="lpstr">
      <vt:lpstr>Noto Sans JP</vt:lpstr>
      <vt:lpstr>UD デジタル 教科書体 NK-B</vt:lpstr>
      <vt:lpstr>UD デジタル 教科書体 NK-R</vt:lpstr>
      <vt:lpstr>UD デジタル 教科書体 NK-R</vt:lpstr>
      <vt:lpstr>UD デジタル 教科書体 N-R</vt:lpstr>
      <vt:lpstr>メイリオ</vt:lpstr>
      <vt:lpstr>游ゴシック</vt:lpstr>
      <vt:lpstr>游ゴシック Light</vt:lpstr>
      <vt:lpstr>Arial</vt:lpstr>
      <vt:lpstr>Wingdings 2</vt:lpstr>
      <vt:lpstr>Office テーマ</vt:lpstr>
      <vt:lpstr>Document</vt:lpstr>
      <vt:lpstr>文書</vt:lpstr>
      <vt:lpstr>Worksheet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萱野　明子</dc:creator>
  <cp:lastModifiedBy>日下　天祥</cp:lastModifiedBy>
  <cp:revision>422</cp:revision>
  <cp:lastPrinted>2024-02-27T09:08:16Z</cp:lastPrinted>
  <dcterms:created xsi:type="dcterms:W3CDTF">2021-01-05T08:38:58Z</dcterms:created>
  <dcterms:modified xsi:type="dcterms:W3CDTF">2024-02-28T08:13:46Z</dcterms:modified>
</cp:coreProperties>
</file>