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2" r:id="rId3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CE7"/>
    <a:srgbClr val="FC96F0"/>
    <a:srgbClr val="7EBF41"/>
    <a:srgbClr val="EB69A5"/>
    <a:srgbClr val="BA501F"/>
    <a:srgbClr val="EC6C00"/>
    <a:srgbClr val="EB6DA5"/>
    <a:srgbClr val="3E3A39"/>
    <a:srgbClr val="906E30"/>
    <a:srgbClr val="A4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68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5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8055"/>
          </a:xfrm>
          <a:prstGeom prst="rect">
            <a:avLst/>
          </a:prstGeom>
        </p:spPr>
        <p:txBody>
          <a:bodyPr vert="horz" lIns="91441" tIns="45720" rIns="91441" bIns="4572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0" rIns="91441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1" tIns="45720" rIns="91441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4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9" cy="498054"/>
          </a:xfrm>
          <a:prstGeom prst="rect">
            <a:avLst/>
          </a:prstGeom>
        </p:spPr>
        <p:txBody>
          <a:bodyPr vert="horz" lIns="91441" tIns="45720" rIns="91441" bIns="4572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awncenter.jp/community-space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257806" y="3462331"/>
            <a:ext cx="7260596" cy="1619080"/>
          </a:xfrm>
          <a:prstGeom prst="rect">
            <a:avLst/>
          </a:prstGeom>
          <a:noFill/>
          <a:ln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891554"/>
            <a:ext cx="7775575" cy="1619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38820" y="1199595"/>
            <a:ext cx="712887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「女性のためのコミュニティスペース」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lang="en-US" altLang="ja-JP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愛称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</a:t>
            </a:r>
            <a:r>
              <a:rPr lang="ja-JP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します！</a:t>
            </a:r>
            <a:endParaRPr lang="ja-JP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170407" y="9367898"/>
            <a:ext cx="2126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</a:t>
            </a: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問合せ＞</a:t>
            </a:r>
            <a:endParaRPr lang="ja-JP" altLang="en-US" sz="14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241482" y="9610066"/>
            <a:ext cx="65941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大阪府府民文化部男女参画・府民協働課男女共同参画グループ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「女性のためのコミュニティスペース」愛称募集事務局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　   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06-6210-9321</a:t>
            </a:r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　</a:t>
            </a:r>
            <a:r>
              <a:rPr lang="en-US" altLang="ja-JP" sz="12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danjo-fumin@sbox.pref.osaka.lg.j</a:t>
            </a:r>
            <a:r>
              <a:rPr lang="en-US" altLang="ja-JP" sz="12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</a:t>
            </a:r>
            <a:endParaRPr lang="de-DE" altLang="ja-JP" sz="12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" y="10375729"/>
            <a:ext cx="7775575" cy="54429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34010" b="6777"/>
          <a:stretch/>
        </p:blipFill>
        <p:spPr>
          <a:xfrm>
            <a:off x="2387287" y="183485"/>
            <a:ext cx="5131114" cy="5073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10" y="178079"/>
            <a:ext cx="1798476" cy="518205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57805" y="2549702"/>
            <a:ext cx="72605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大阪府では、様々なお悩みや不安を抱える女性を支援するため、大阪府立男女共同参画・青少年センター（ドーンセンター）２階に、「女性のためのコミュニティスペース」を開設しています。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このたび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、より多くの女性に利用していただき、身近に感じてもらえるよう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、愛称を募集します。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皆様のご応募をお待ちしています！</a:t>
            </a:r>
            <a:endParaRPr lang="de-DE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35444" y="5731616"/>
            <a:ext cx="66500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✓ 募集内容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以下（１）から（３）をすべて満たす「女性のためのコミュニティスペース」の愛称</a:t>
            </a:r>
            <a:endParaRPr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（１）親しみやすい愛称であること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（２）困難・課題を抱える女性に寄り添った、分かりやすい愛称であること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（３）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文字以内であること</a:t>
            </a:r>
            <a:endParaRPr lang="de-DE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52162" y="6577543"/>
            <a:ext cx="7234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✓ 応募受付期間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令和５年６月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日（水）　から　令和５年８月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　まで</a:t>
            </a:r>
            <a:endParaRPr lang="de-DE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35444" y="7119452"/>
            <a:ext cx="5996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✓ 応募受付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大阪府行政オンラインシステム、メール、郵送、持参</a:t>
            </a:r>
            <a:endParaRPr lang="de-DE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439618" y="7752858"/>
            <a:ext cx="67179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詳細は府ホームページをご覧ください！（以下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または右の二次元コード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de-DE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170407" y="8517170"/>
            <a:ext cx="2246119" cy="2462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コミュニティスペース</a:t>
            </a:r>
            <a:r>
              <a:rPr lang="ja-JP" altLang="en-US" sz="1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詳細はこちら</a:t>
            </a:r>
            <a:endParaRPr lang="de-DE" altLang="ja-JP" sz="10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73559" y="8035569"/>
            <a:ext cx="69334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https://www.pref.osaka.lg.jp/danjo/community-space/cs-name.html</a:t>
            </a:r>
            <a:endParaRPr lang="de-DE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74978" y="5323791"/>
            <a:ext cx="7329949" cy="3046497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473559" y="5369572"/>
            <a:ext cx="20758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＜愛称募集概要＞</a:t>
            </a:r>
            <a:endParaRPr lang="de-DE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96" y="8454267"/>
            <a:ext cx="2459472" cy="192146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553" y="8592232"/>
            <a:ext cx="766154" cy="766154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3170407" y="8853958"/>
            <a:ext cx="3461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6"/>
              </a:rPr>
              <a:t>https://www.dawncenter.jp/community-space</a:t>
            </a:r>
            <a:r>
              <a:rPr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6"/>
              </a:rPr>
              <a:t>/</a:t>
            </a:r>
            <a:endParaRPr lang="de-DE" altLang="ja-JP" sz="1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367" y="7614396"/>
            <a:ext cx="648149" cy="64814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598" y="3675142"/>
            <a:ext cx="1650375" cy="1249898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322210" y="3602961"/>
            <a:ext cx="72605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「女性のためのコミュニティスペース」ってこんなところです</a:t>
            </a:r>
            <a:endParaRPr lang="en-US" altLang="ja-JP" sz="1200" b="1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18054" y="3934892"/>
            <a:ext cx="5274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・カウンセラー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等の資格をもつ女性の支援スタッフに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よる情報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専門の相談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窓口の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紹介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・同じ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悩みを持つ方同士の交流の場「ほっこりゆったり会」の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開催（申込制）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・民間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企業等からの協賛による生活用品等を必要に応じて</a:t>
            </a:r>
            <a:r>
              <a:rPr lang="ja-JP" altLang="en-US" sz="1200" dirty="0" smtClean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提供</a:t>
            </a:r>
            <a:endParaRPr lang="en-US" altLang="ja-JP" sz="1200" dirty="0" smtClean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390582" y="3864345"/>
            <a:ext cx="4073134" cy="2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473560" y="4786063"/>
            <a:ext cx="29313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予約不要・無料でご利用いただけます</a:t>
            </a:r>
            <a:endParaRPr lang="en-US" altLang="ja-JP" sz="1200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7" y="573794"/>
            <a:ext cx="7014949" cy="976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346</Words>
  <Application>Microsoft Office PowerPoint</Application>
  <PresentationFormat>ユーザー設定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2014-07-29T12:29:22Z</dcterms:created>
  <dcterms:modified xsi:type="dcterms:W3CDTF">2023-06-27T07:45:56Z</dcterms:modified>
</cp:coreProperties>
</file>