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921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F81BD"/>
    <a:srgbClr val="FF6699"/>
    <a:srgbClr val="FF9999"/>
    <a:srgbClr val="F9B277"/>
    <a:srgbClr val="FAC090"/>
    <a:srgbClr val="FBCDA7"/>
    <a:srgbClr val="FFFF99"/>
    <a:srgbClr val="0000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06" autoAdjust="0"/>
    <p:restoredTop sz="94434" autoAdjust="0"/>
  </p:normalViewPr>
  <p:slideViewPr>
    <p:cSldViewPr>
      <p:cViewPr varScale="1">
        <p:scale>
          <a:sx n="49" d="100"/>
          <a:sy n="49" d="100"/>
        </p:scale>
        <p:origin x="2676" y="66"/>
      </p:cViewPr>
      <p:guideLst>
        <p:guide orient="horz" pos="312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3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135" cy="496254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9956" y="0"/>
            <a:ext cx="2946135" cy="496254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C80CD40C-3D7C-49B7-A45B-40EE5CDDCB2D}" type="datetimeFigureOut">
              <a:rPr kumimoji="1" lang="ja-JP" altLang="en-US" smtClean="0"/>
              <a:pPr/>
              <a:t>2021/3/15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428806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9956" y="9428806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70DF32B6-B673-44F6-8D20-906F5F884E6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448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7"/>
            <a:ext cx="2945660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6" y="7"/>
            <a:ext cx="2945660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41CBC19D-12DF-4CF9-A106-418196C60D18}" type="datetimeFigureOut">
              <a:rPr kumimoji="1" lang="ja-JP" altLang="en-US" smtClean="0"/>
              <a:pPr/>
              <a:t>2021/3/15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2" tIns="45652" rIns="91302" bIns="4565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02" tIns="45652" rIns="91302" bIns="4565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28591"/>
            <a:ext cx="2945660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6" y="9428591"/>
            <a:ext cx="2945660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BE62CA77-C87B-4EF1-9E59-7D7A305AF78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869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2CA77-C87B-4EF1-9E59-7D7A305AF787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156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98"/>
            <a:ext cx="5829300" cy="21233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3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6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2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8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24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30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36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42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48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F84C-F22F-401A-95A9-5927CDD7F0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5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F8B92-8E7D-491C-BA7C-6579E43FB50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8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F35D-294E-43F6-A724-3959852B3D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0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C6BF-DF53-46B9-9BC6-D40672A867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31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653"/>
            <a:ext cx="5829300" cy="1967442"/>
          </a:xfrm>
        </p:spPr>
        <p:txBody>
          <a:bodyPr anchor="t"/>
          <a:lstStyle>
            <a:lvl1pPr algn="l">
              <a:defRPr sz="6211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8"/>
          </a:xfrm>
        </p:spPr>
        <p:txBody>
          <a:bodyPr anchor="b"/>
          <a:lstStyle>
            <a:lvl1pPr marL="0" indent="0">
              <a:buNone/>
              <a:defRPr sz="3033">
                <a:solidFill>
                  <a:schemeClr val="tx1">
                    <a:tint val="75000"/>
                  </a:schemeClr>
                </a:solidFill>
              </a:defRPr>
            </a:lvl1pPr>
            <a:lvl2pPr marL="706034" indent="0">
              <a:buNone/>
              <a:defRPr sz="2744">
                <a:solidFill>
                  <a:schemeClr val="tx1">
                    <a:tint val="75000"/>
                  </a:schemeClr>
                </a:solidFill>
              </a:defRPr>
            </a:lvl2pPr>
            <a:lvl3pPr marL="1412050" indent="0">
              <a:buNone/>
              <a:defRPr sz="2455">
                <a:solidFill>
                  <a:schemeClr val="tx1">
                    <a:tint val="75000"/>
                  </a:schemeClr>
                </a:solidFill>
              </a:defRPr>
            </a:lvl3pPr>
            <a:lvl4pPr marL="2118067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4pPr>
            <a:lvl5pPr marL="2824084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5pPr>
            <a:lvl6pPr marL="353010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6pPr>
            <a:lvl7pPr marL="4236122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7pPr>
            <a:lvl8pPr marL="4942139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8pPr>
            <a:lvl9pPr marL="564816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1944-F580-4C81-A287-F73C5EFDAA5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2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526"/>
            <a:ext cx="3028950" cy="6537502"/>
          </a:xfrm>
        </p:spPr>
        <p:txBody>
          <a:bodyPr/>
          <a:lstStyle>
            <a:lvl1pPr>
              <a:defRPr sz="4333"/>
            </a:lvl1pPr>
            <a:lvl2pPr>
              <a:defRPr sz="3755"/>
            </a:lvl2pPr>
            <a:lvl3pPr>
              <a:defRPr sz="3033"/>
            </a:lvl3pPr>
            <a:lvl4pPr>
              <a:defRPr sz="2744"/>
            </a:lvl4pPr>
            <a:lvl5pPr>
              <a:defRPr sz="2744"/>
            </a:lvl5pPr>
            <a:lvl6pPr>
              <a:defRPr sz="2744"/>
            </a:lvl6pPr>
            <a:lvl7pPr>
              <a:defRPr sz="2744"/>
            </a:lvl7pPr>
            <a:lvl8pPr>
              <a:defRPr sz="2744"/>
            </a:lvl8pPr>
            <a:lvl9pPr>
              <a:defRPr sz="27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7" y="2311526"/>
            <a:ext cx="3028950" cy="6537502"/>
          </a:xfrm>
        </p:spPr>
        <p:txBody>
          <a:bodyPr/>
          <a:lstStyle>
            <a:lvl1pPr>
              <a:defRPr sz="4333"/>
            </a:lvl1pPr>
            <a:lvl2pPr>
              <a:defRPr sz="3755"/>
            </a:lvl2pPr>
            <a:lvl3pPr>
              <a:defRPr sz="3033"/>
            </a:lvl3pPr>
            <a:lvl4pPr>
              <a:defRPr sz="2744"/>
            </a:lvl4pPr>
            <a:lvl5pPr>
              <a:defRPr sz="2744"/>
            </a:lvl5pPr>
            <a:lvl6pPr>
              <a:defRPr sz="2744"/>
            </a:lvl6pPr>
            <a:lvl7pPr>
              <a:defRPr sz="2744"/>
            </a:lvl7pPr>
            <a:lvl8pPr>
              <a:defRPr sz="2744"/>
            </a:lvl8pPr>
            <a:lvl9pPr>
              <a:defRPr sz="27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AE6C-ACC5-4D0C-AE93-499F5DCCA06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7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515"/>
            <a:ext cx="3030141" cy="924099"/>
          </a:xfrm>
        </p:spPr>
        <p:txBody>
          <a:bodyPr anchor="b"/>
          <a:lstStyle>
            <a:lvl1pPr marL="0" indent="0">
              <a:buNone/>
              <a:defRPr sz="3755" b="1"/>
            </a:lvl1pPr>
            <a:lvl2pPr marL="706034" indent="0">
              <a:buNone/>
              <a:defRPr sz="3033" b="1"/>
            </a:lvl2pPr>
            <a:lvl3pPr marL="1412050" indent="0">
              <a:buNone/>
              <a:defRPr sz="2744" b="1"/>
            </a:lvl3pPr>
            <a:lvl4pPr marL="2118067" indent="0">
              <a:buNone/>
              <a:defRPr sz="2455" b="1"/>
            </a:lvl4pPr>
            <a:lvl5pPr marL="2824084" indent="0">
              <a:buNone/>
              <a:defRPr sz="2455" b="1"/>
            </a:lvl5pPr>
            <a:lvl6pPr marL="3530105" indent="0">
              <a:buNone/>
              <a:defRPr sz="2455" b="1"/>
            </a:lvl6pPr>
            <a:lvl7pPr marL="4236122" indent="0">
              <a:buNone/>
              <a:defRPr sz="2455" b="1"/>
            </a:lvl7pPr>
            <a:lvl8pPr marL="4942139" indent="0">
              <a:buNone/>
              <a:defRPr sz="2455" b="1"/>
            </a:lvl8pPr>
            <a:lvl9pPr marL="5648160" indent="0">
              <a:buNone/>
              <a:defRPr sz="245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3755"/>
            </a:lvl1pPr>
            <a:lvl2pPr>
              <a:defRPr sz="3033"/>
            </a:lvl2pPr>
            <a:lvl3pPr>
              <a:defRPr sz="2744"/>
            </a:lvl3pPr>
            <a:lvl4pPr>
              <a:defRPr sz="2455"/>
            </a:lvl4pPr>
            <a:lvl5pPr>
              <a:defRPr sz="2455"/>
            </a:lvl5pPr>
            <a:lvl6pPr>
              <a:defRPr sz="2455"/>
            </a:lvl6pPr>
            <a:lvl7pPr>
              <a:defRPr sz="2455"/>
            </a:lvl7pPr>
            <a:lvl8pPr>
              <a:defRPr sz="2455"/>
            </a:lvl8pPr>
            <a:lvl9pPr>
              <a:defRPr sz="245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97" y="2217515"/>
            <a:ext cx="3031332" cy="924099"/>
          </a:xfrm>
        </p:spPr>
        <p:txBody>
          <a:bodyPr anchor="b"/>
          <a:lstStyle>
            <a:lvl1pPr marL="0" indent="0">
              <a:buNone/>
              <a:defRPr sz="3755" b="1"/>
            </a:lvl1pPr>
            <a:lvl2pPr marL="706034" indent="0">
              <a:buNone/>
              <a:defRPr sz="3033" b="1"/>
            </a:lvl2pPr>
            <a:lvl3pPr marL="1412050" indent="0">
              <a:buNone/>
              <a:defRPr sz="2744" b="1"/>
            </a:lvl3pPr>
            <a:lvl4pPr marL="2118067" indent="0">
              <a:buNone/>
              <a:defRPr sz="2455" b="1"/>
            </a:lvl4pPr>
            <a:lvl5pPr marL="2824084" indent="0">
              <a:buNone/>
              <a:defRPr sz="2455" b="1"/>
            </a:lvl5pPr>
            <a:lvl6pPr marL="3530105" indent="0">
              <a:buNone/>
              <a:defRPr sz="2455" b="1"/>
            </a:lvl6pPr>
            <a:lvl7pPr marL="4236122" indent="0">
              <a:buNone/>
              <a:defRPr sz="2455" b="1"/>
            </a:lvl7pPr>
            <a:lvl8pPr marL="4942139" indent="0">
              <a:buNone/>
              <a:defRPr sz="2455" b="1"/>
            </a:lvl8pPr>
            <a:lvl9pPr marL="5648160" indent="0">
              <a:buNone/>
              <a:defRPr sz="245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97" y="3141486"/>
            <a:ext cx="3031332" cy="5707416"/>
          </a:xfrm>
        </p:spPr>
        <p:txBody>
          <a:bodyPr/>
          <a:lstStyle>
            <a:lvl1pPr>
              <a:defRPr sz="3755"/>
            </a:lvl1pPr>
            <a:lvl2pPr>
              <a:defRPr sz="3033"/>
            </a:lvl2pPr>
            <a:lvl3pPr>
              <a:defRPr sz="2744"/>
            </a:lvl3pPr>
            <a:lvl4pPr>
              <a:defRPr sz="2455"/>
            </a:lvl4pPr>
            <a:lvl5pPr>
              <a:defRPr sz="2455"/>
            </a:lvl5pPr>
            <a:lvl6pPr>
              <a:defRPr sz="2455"/>
            </a:lvl6pPr>
            <a:lvl7pPr>
              <a:defRPr sz="2455"/>
            </a:lvl7pPr>
            <a:lvl8pPr>
              <a:defRPr sz="2455"/>
            </a:lvl8pPr>
            <a:lvl9pPr>
              <a:defRPr sz="245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ADC3-4C3B-47D5-89A5-E0125DB02E5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0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2CE9-2E96-4B64-8C79-E4D4FD34BB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9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EA39-2169-4522-8493-483ABBFD87D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69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43" y="394405"/>
            <a:ext cx="2256235" cy="1678517"/>
          </a:xfrm>
        </p:spPr>
        <p:txBody>
          <a:bodyPr anchor="b"/>
          <a:lstStyle>
            <a:lvl1pPr algn="l">
              <a:defRPr sz="3033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5"/>
          </a:xfrm>
        </p:spPr>
        <p:txBody>
          <a:bodyPr/>
          <a:lstStyle>
            <a:lvl1pPr>
              <a:defRPr sz="4911"/>
            </a:lvl1pPr>
            <a:lvl2pPr>
              <a:defRPr sz="4333"/>
            </a:lvl2pPr>
            <a:lvl3pPr>
              <a:defRPr sz="3755"/>
            </a:lvl3pPr>
            <a:lvl4pPr>
              <a:defRPr sz="3033"/>
            </a:lvl4pPr>
            <a:lvl5pPr>
              <a:defRPr sz="3033"/>
            </a:lvl5pPr>
            <a:lvl6pPr>
              <a:defRPr sz="3033"/>
            </a:lvl6pPr>
            <a:lvl7pPr>
              <a:defRPr sz="3033"/>
            </a:lvl7pPr>
            <a:lvl8pPr>
              <a:defRPr sz="3033"/>
            </a:lvl8pPr>
            <a:lvl9pPr>
              <a:defRPr sz="30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43" y="2072936"/>
            <a:ext cx="2256235" cy="6775980"/>
          </a:xfrm>
        </p:spPr>
        <p:txBody>
          <a:bodyPr/>
          <a:lstStyle>
            <a:lvl1pPr marL="0" indent="0">
              <a:buNone/>
              <a:defRPr sz="2167"/>
            </a:lvl1pPr>
            <a:lvl2pPr marL="706034" indent="0">
              <a:buNone/>
              <a:defRPr sz="1878"/>
            </a:lvl2pPr>
            <a:lvl3pPr marL="1412050" indent="0">
              <a:buNone/>
              <a:defRPr sz="1444"/>
            </a:lvl3pPr>
            <a:lvl4pPr marL="2118067" indent="0">
              <a:buNone/>
              <a:defRPr sz="1444"/>
            </a:lvl4pPr>
            <a:lvl5pPr marL="2824084" indent="0">
              <a:buNone/>
              <a:defRPr sz="1444"/>
            </a:lvl5pPr>
            <a:lvl6pPr marL="3530105" indent="0">
              <a:buNone/>
              <a:defRPr sz="1444"/>
            </a:lvl6pPr>
            <a:lvl7pPr marL="4236122" indent="0">
              <a:buNone/>
              <a:defRPr sz="1444"/>
            </a:lvl7pPr>
            <a:lvl8pPr marL="4942139" indent="0">
              <a:buNone/>
              <a:defRPr sz="1444"/>
            </a:lvl8pPr>
            <a:lvl9pPr marL="5648160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32B4-56DF-46F7-A59D-F0829A41349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9" y="6934201"/>
            <a:ext cx="4114800" cy="818622"/>
          </a:xfrm>
        </p:spPr>
        <p:txBody>
          <a:bodyPr anchor="b"/>
          <a:lstStyle>
            <a:lvl1pPr algn="l">
              <a:defRPr sz="3033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9" y="885121"/>
            <a:ext cx="4114800" cy="5943600"/>
          </a:xfrm>
        </p:spPr>
        <p:txBody>
          <a:bodyPr/>
          <a:lstStyle>
            <a:lvl1pPr marL="0" indent="0">
              <a:buNone/>
              <a:defRPr sz="4911"/>
            </a:lvl1pPr>
            <a:lvl2pPr marL="706034" indent="0">
              <a:buNone/>
              <a:defRPr sz="4333"/>
            </a:lvl2pPr>
            <a:lvl3pPr marL="1412050" indent="0">
              <a:buNone/>
              <a:defRPr sz="3755"/>
            </a:lvl3pPr>
            <a:lvl4pPr marL="2118067" indent="0">
              <a:buNone/>
              <a:defRPr sz="3033"/>
            </a:lvl4pPr>
            <a:lvl5pPr marL="2824084" indent="0">
              <a:buNone/>
              <a:defRPr sz="3033"/>
            </a:lvl5pPr>
            <a:lvl6pPr marL="3530105" indent="0">
              <a:buNone/>
              <a:defRPr sz="3033"/>
            </a:lvl6pPr>
            <a:lvl7pPr marL="4236122" indent="0">
              <a:buNone/>
              <a:defRPr sz="3033"/>
            </a:lvl7pPr>
            <a:lvl8pPr marL="4942139" indent="0">
              <a:buNone/>
              <a:defRPr sz="3033"/>
            </a:lvl8pPr>
            <a:lvl9pPr marL="5648160" indent="0">
              <a:buNone/>
              <a:defRPr sz="3033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9" y="7752838"/>
            <a:ext cx="4114800" cy="1162580"/>
          </a:xfrm>
        </p:spPr>
        <p:txBody>
          <a:bodyPr/>
          <a:lstStyle>
            <a:lvl1pPr marL="0" indent="0">
              <a:buNone/>
              <a:defRPr sz="2167"/>
            </a:lvl1pPr>
            <a:lvl2pPr marL="706034" indent="0">
              <a:buNone/>
              <a:defRPr sz="1878"/>
            </a:lvl2pPr>
            <a:lvl3pPr marL="1412050" indent="0">
              <a:buNone/>
              <a:defRPr sz="1444"/>
            </a:lvl3pPr>
            <a:lvl4pPr marL="2118067" indent="0">
              <a:buNone/>
              <a:defRPr sz="1444"/>
            </a:lvl4pPr>
            <a:lvl5pPr marL="2824084" indent="0">
              <a:buNone/>
              <a:defRPr sz="1444"/>
            </a:lvl5pPr>
            <a:lvl6pPr marL="3530105" indent="0">
              <a:buNone/>
              <a:defRPr sz="1444"/>
            </a:lvl6pPr>
            <a:lvl7pPr marL="4236122" indent="0">
              <a:buNone/>
              <a:defRPr sz="1444"/>
            </a:lvl7pPr>
            <a:lvl8pPr marL="4942139" indent="0">
              <a:buNone/>
              <a:defRPr sz="1444"/>
            </a:lvl8pPr>
            <a:lvl9pPr marL="5648160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4EE5-B07C-4866-BEE1-20CEA87660B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75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8" y="396701"/>
            <a:ext cx="6172200" cy="1651000"/>
          </a:xfrm>
          <a:prstGeom prst="rect">
            <a:avLst/>
          </a:prstGeom>
        </p:spPr>
        <p:txBody>
          <a:bodyPr vert="horz" lIns="97761" tIns="48880" rIns="97761" bIns="4888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8" y="2311526"/>
            <a:ext cx="6172200" cy="6537502"/>
          </a:xfrm>
          <a:prstGeom prst="rect">
            <a:avLst/>
          </a:prstGeom>
        </p:spPr>
        <p:txBody>
          <a:bodyPr vert="horz" lIns="97761" tIns="48880" rIns="97761" bIns="4888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524"/>
            <a:ext cx="1600200" cy="527403"/>
          </a:xfrm>
          <a:prstGeom prst="rect">
            <a:avLst/>
          </a:prstGeom>
        </p:spPr>
        <p:txBody>
          <a:bodyPr vert="horz" lIns="97761" tIns="48880" rIns="97761" bIns="48880" rtlCol="0" anchor="ctr"/>
          <a:lstStyle>
            <a:lvl1pPr algn="l">
              <a:defRPr sz="18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12050"/>
            <a:fld id="{4552A1C2-BB07-4D97-A9B2-E2738712C8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1412050"/>
              <a:t>2021/3/15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524"/>
            <a:ext cx="2171700" cy="527403"/>
          </a:xfrm>
          <a:prstGeom prst="rect">
            <a:avLst/>
          </a:prstGeom>
        </p:spPr>
        <p:txBody>
          <a:bodyPr vert="horz" lIns="97761" tIns="48880" rIns="97761" bIns="48880" rtlCol="0" anchor="ctr"/>
          <a:lstStyle>
            <a:lvl1pPr algn="ctr">
              <a:defRPr sz="18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1205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524"/>
            <a:ext cx="1600200" cy="527403"/>
          </a:xfrm>
          <a:prstGeom prst="rect">
            <a:avLst/>
          </a:prstGeom>
        </p:spPr>
        <p:txBody>
          <a:bodyPr vert="horz" lIns="97761" tIns="48880" rIns="97761" bIns="48880" rtlCol="0" anchor="ctr"/>
          <a:lstStyle>
            <a:lvl1pPr algn="r">
              <a:defRPr sz="18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12050"/>
            <a:fld id="{22C1B7C8-89C9-4A4A-8CA8-DD86C6ED40C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141205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5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hf hdr="0" ftr="0" dt="0"/>
  <p:txStyles>
    <p:titleStyle>
      <a:lvl1pPr algn="ctr" defTabSz="1412050" rtl="0" eaLnBrk="1" latinLnBrk="0" hangingPunct="1">
        <a:spcBef>
          <a:spcPct val="0"/>
        </a:spcBef>
        <a:buNone/>
        <a:defRPr kumimoji="1" sz="67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511" indent="-529511" algn="l" defTabSz="14120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911" kern="1200">
          <a:solidFill>
            <a:schemeClr val="tx1"/>
          </a:solidFill>
          <a:latin typeface="+mn-lt"/>
          <a:ea typeface="+mn-ea"/>
          <a:cs typeface="+mn-cs"/>
        </a:defRPr>
      </a:lvl1pPr>
      <a:lvl2pPr marL="1147288" indent="-441261" algn="l" defTabSz="14120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333" kern="1200">
          <a:solidFill>
            <a:schemeClr val="tx1"/>
          </a:solidFill>
          <a:latin typeface="+mn-lt"/>
          <a:ea typeface="+mn-ea"/>
          <a:cs typeface="+mn-cs"/>
        </a:defRPr>
      </a:lvl2pPr>
      <a:lvl3pPr marL="1765052" indent="-353014" algn="l" defTabSz="14120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55" kern="1200">
          <a:solidFill>
            <a:schemeClr val="tx1"/>
          </a:solidFill>
          <a:latin typeface="+mn-lt"/>
          <a:ea typeface="+mn-ea"/>
          <a:cs typeface="+mn-cs"/>
        </a:defRPr>
      </a:lvl3pPr>
      <a:lvl4pPr marL="2471068" indent="-353014" algn="l" defTabSz="14120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4pPr>
      <a:lvl5pPr marL="3177088" indent="-353014" algn="l" defTabSz="141205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5pPr>
      <a:lvl6pPr marL="3883112" indent="-353014" algn="l" defTabSz="14120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6pPr>
      <a:lvl7pPr marL="4589132" indent="-353014" algn="l" defTabSz="14120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7pPr>
      <a:lvl8pPr marL="5295149" indent="-353014" algn="l" defTabSz="14120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8pPr>
      <a:lvl9pPr marL="6001171" indent="-353014" algn="l" defTabSz="14120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12050" rtl="0" eaLnBrk="1" latinLnBrk="0" hangingPunct="1">
        <a:defRPr kumimoji="1" sz="2744" kern="1200">
          <a:solidFill>
            <a:schemeClr val="tx1"/>
          </a:solidFill>
          <a:latin typeface="+mn-lt"/>
          <a:ea typeface="+mn-ea"/>
          <a:cs typeface="+mn-cs"/>
        </a:defRPr>
      </a:lvl1pPr>
      <a:lvl2pPr marL="706034" algn="l" defTabSz="1412050" rtl="0" eaLnBrk="1" latinLnBrk="0" hangingPunct="1">
        <a:defRPr kumimoji="1" sz="2744" kern="1200">
          <a:solidFill>
            <a:schemeClr val="tx1"/>
          </a:solidFill>
          <a:latin typeface="+mn-lt"/>
          <a:ea typeface="+mn-ea"/>
          <a:cs typeface="+mn-cs"/>
        </a:defRPr>
      </a:lvl2pPr>
      <a:lvl3pPr marL="1412050" algn="l" defTabSz="1412050" rtl="0" eaLnBrk="1" latinLnBrk="0" hangingPunct="1">
        <a:defRPr kumimoji="1" sz="2744" kern="1200">
          <a:solidFill>
            <a:schemeClr val="tx1"/>
          </a:solidFill>
          <a:latin typeface="+mn-lt"/>
          <a:ea typeface="+mn-ea"/>
          <a:cs typeface="+mn-cs"/>
        </a:defRPr>
      </a:lvl3pPr>
      <a:lvl4pPr marL="2118067" algn="l" defTabSz="1412050" rtl="0" eaLnBrk="1" latinLnBrk="0" hangingPunct="1">
        <a:defRPr kumimoji="1" sz="2744" kern="1200">
          <a:solidFill>
            <a:schemeClr val="tx1"/>
          </a:solidFill>
          <a:latin typeface="+mn-lt"/>
          <a:ea typeface="+mn-ea"/>
          <a:cs typeface="+mn-cs"/>
        </a:defRPr>
      </a:lvl4pPr>
      <a:lvl5pPr marL="2824084" algn="l" defTabSz="1412050" rtl="0" eaLnBrk="1" latinLnBrk="0" hangingPunct="1">
        <a:defRPr kumimoji="1" sz="2744" kern="1200">
          <a:solidFill>
            <a:schemeClr val="tx1"/>
          </a:solidFill>
          <a:latin typeface="+mn-lt"/>
          <a:ea typeface="+mn-ea"/>
          <a:cs typeface="+mn-cs"/>
        </a:defRPr>
      </a:lvl5pPr>
      <a:lvl6pPr marL="3530105" algn="l" defTabSz="1412050" rtl="0" eaLnBrk="1" latinLnBrk="0" hangingPunct="1">
        <a:defRPr kumimoji="1" sz="2744" kern="1200">
          <a:solidFill>
            <a:schemeClr val="tx1"/>
          </a:solidFill>
          <a:latin typeface="+mn-lt"/>
          <a:ea typeface="+mn-ea"/>
          <a:cs typeface="+mn-cs"/>
        </a:defRPr>
      </a:lvl6pPr>
      <a:lvl7pPr marL="4236122" algn="l" defTabSz="1412050" rtl="0" eaLnBrk="1" latinLnBrk="0" hangingPunct="1">
        <a:defRPr kumimoji="1" sz="2744" kern="1200">
          <a:solidFill>
            <a:schemeClr val="tx1"/>
          </a:solidFill>
          <a:latin typeface="+mn-lt"/>
          <a:ea typeface="+mn-ea"/>
          <a:cs typeface="+mn-cs"/>
        </a:defRPr>
      </a:lvl7pPr>
      <a:lvl8pPr marL="4942139" algn="l" defTabSz="1412050" rtl="0" eaLnBrk="1" latinLnBrk="0" hangingPunct="1">
        <a:defRPr kumimoji="1" sz="2744" kern="1200">
          <a:solidFill>
            <a:schemeClr val="tx1"/>
          </a:solidFill>
          <a:latin typeface="+mn-lt"/>
          <a:ea typeface="+mn-ea"/>
          <a:cs typeface="+mn-cs"/>
        </a:defRPr>
      </a:lvl8pPr>
      <a:lvl9pPr marL="5648160" algn="l" defTabSz="1412050" rtl="0" eaLnBrk="1" latinLnBrk="0" hangingPunct="1">
        <a:defRPr kumimoji="1" sz="2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正方形/長方形 53"/>
          <p:cNvSpPr/>
          <p:nvPr/>
        </p:nvSpPr>
        <p:spPr>
          <a:xfrm>
            <a:off x="1899899" y="1719523"/>
            <a:ext cx="2900499" cy="8091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45308" y="5491258"/>
            <a:ext cx="11276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委員長</a:t>
            </a:r>
            <a:endParaRPr kumimoji="1" lang="ja-JP" altLang="en-US" sz="105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59569" y="5494778"/>
            <a:ext cx="11276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副委員長</a:t>
            </a:r>
            <a:endParaRPr kumimoji="1" lang="ja-JP" altLang="en-US" sz="105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98347" y="7389137"/>
            <a:ext cx="11276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事務局</a:t>
            </a:r>
            <a:endParaRPr kumimoji="1" lang="ja-JP" altLang="en-US" sz="1050" dirty="0"/>
          </a:p>
        </p:txBody>
      </p:sp>
      <p:sp>
        <p:nvSpPr>
          <p:cNvPr id="15" name="楕円 14"/>
          <p:cNvSpPr/>
          <p:nvPr/>
        </p:nvSpPr>
        <p:spPr>
          <a:xfrm>
            <a:off x="3218946" y="3379017"/>
            <a:ext cx="311092" cy="27051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線吹き出し 2 (枠付き) 15"/>
          <p:cNvSpPr/>
          <p:nvPr/>
        </p:nvSpPr>
        <p:spPr>
          <a:xfrm>
            <a:off x="2703677" y="3777342"/>
            <a:ext cx="1286892" cy="211498"/>
          </a:xfrm>
          <a:prstGeom prst="borderCallout2">
            <a:avLst>
              <a:gd name="adj1" fmla="val 37729"/>
              <a:gd name="adj2" fmla="val 2560"/>
              <a:gd name="adj3" fmla="val 18750"/>
              <a:gd name="adj4" fmla="val -16667"/>
              <a:gd name="adj5" fmla="val -20350"/>
              <a:gd name="adj6" fmla="val -31912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集音マイク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・スピーカー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線吹き出し 2 (枠付き) 16"/>
          <p:cNvSpPr/>
          <p:nvPr/>
        </p:nvSpPr>
        <p:spPr>
          <a:xfrm>
            <a:off x="2644170" y="1137871"/>
            <a:ext cx="1346399" cy="319269"/>
          </a:xfrm>
          <a:prstGeom prst="borderCallout2">
            <a:avLst>
              <a:gd name="adj1" fmla="val 37729"/>
              <a:gd name="adj2" fmla="val 2560"/>
              <a:gd name="adj3" fmla="val 18750"/>
              <a:gd name="adj4" fmla="val -16667"/>
              <a:gd name="adj5" fmla="val -20350"/>
              <a:gd name="adj6" fmla="val -31912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ノート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パソコン</a:t>
            </a:r>
            <a:endParaRPr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（カメラ内蔵）</a:t>
            </a:r>
            <a:endParaRPr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 rot="5400000">
            <a:off x="4456966" y="3314420"/>
            <a:ext cx="1551929" cy="395338"/>
            <a:chOff x="3245110" y="5661075"/>
            <a:chExt cx="1063800" cy="274421"/>
          </a:xfrm>
        </p:grpSpPr>
        <p:sp>
          <p:nvSpPr>
            <p:cNvPr id="33" name="楕円 32"/>
            <p:cNvSpPr/>
            <p:nvPr/>
          </p:nvSpPr>
          <p:spPr>
            <a:xfrm>
              <a:off x="4056910" y="5683496"/>
              <a:ext cx="252000" cy="25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楕円 33"/>
            <p:cNvSpPr/>
            <p:nvPr/>
          </p:nvSpPr>
          <p:spPr>
            <a:xfrm>
              <a:off x="3245110" y="5661075"/>
              <a:ext cx="252000" cy="25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2629267" y="7712059"/>
            <a:ext cx="1419520" cy="370001"/>
            <a:chOff x="3245110" y="5661075"/>
            <a:chExt cx="1063800" cy="274421"/>
          </a:xfrm>
        </p:grpSpPr>
        <p:sp>
          <p:nvSpPr>
            <p:cNvPr id="45" name="楕円 44"/>
            <p:cNvSpPr/>
            <p:nvPr/>
          </p:nvSpPr>
          <p:spPr>
            <a:xfrm>
              <a:off x="4056910" y="5683496"/>
              <a:ext cx="252000" cy="25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楕円 45"/>
            <p:cNvSpPr/>
            <p:nvPr/>
          </p:nvSpPr>
          <p:spPr>
            <a:xfrm>
              <a:off x="3245110" y="5661075"/>
              <a:ext cx="252000" cy="25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0" y="-14294"/>
            <a:ext cx="6867728" cy="4616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オンライン</a:t>
            </a:r>
            <a:r>
              <a:rPr lang="ja-JP" altLang="en-US" sz="2400" dirty="0" smtClean="0"/>
              <a:t>を活用した</a:t>
            </a:r>
            <a:r>
              <a:rPr kumimoji="1" lang="ja-JP" altLang="en-US" sz="2400" dirty="0" smtClean="0"/>
              <a:t>代表者会議</a:t>
            </a:r>
            <a:r>
              <a:rPr lang="ja-JP" altLang="en-US" sz="2400" dirty="0" smtClean="0"/>
              <a:t>のイメージ</a:t>
            </a:r>
            <a:endParaRPr kumimoji="1"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71" y="1532731"/>
            <a:ext cx="1461646" cy="982051"/>
          </a:xfrm>
          <a:prstGeom prst="rect">
            <a:avLst/>
          </a:prstGeom>
        </p:spPr>
      </p:pic>
      <p:grpSp>
        <p:nvGrpSpPr>
          <p:cNvPr id="50" name="グループ化 49"/>
          <p:cNvGrpSpPr/>
          <p:nvPr/>
        </p:nvGrpSpPr>
        <p:grpSpPr>
          <a:xfrm>
            <a:off x="2603870" y="5820765"/>
            <a:ext cx="1419520" cy="370001"/>
            <a:chOff x="3245110" y="5661075"/>
            <a:chExt cx="1063800" cy="274421"/>
          </a:xfrm>
        </p:grpSpPr>
        <p:sp>
          <p:nvSpPr>
            <p:cNvPr id="51" name="楕円 50"/>
            <p:cNvSpPr/>
            <p:nvPr/>
          </p:nvSpPr>
          <p:spPr>
            <a:xfrm>
              <a:off x="4056910" y="5683496"/>
              <a:ext cx="252000" cy="25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2" name="楕円 51"/>
            <p:cNvSpPr/>
            <p:nvPr/>
          </p:nvSpPr>
          <p:spPr>
            <a:xfrm>
              <a:off x="3245110" y="5661075"/>
              <a:ext cx="252000" cy="25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3955811" y="2530574"/>
            <a:ext cx="844587" cy="21265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499763" y="7389137"/>
            <a:ext cx="11276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事務局</a:t>
            </a:r>
            <a:endParaRPr kumimoji="1" lang="ja-JP" altLang="en-US" sz="1050" dirty="0"/>
          </a:p>
        </p:txBody>
      </p:sp>
      <p:grpSp>
        <p:nvGrpSpPr>
          <p:cNvPr id="59" name="グループ化 58"/>
          <p:cNvGrpSpPr/>
          <p:nvPr/>
        </p:nvGrpSpPr>
        <p:grpSpPr>
          <a:xfrm rot="5400000">
            <a:off x="768000" y="3314419"/>
            <a:ext cx="1551929" cy="395338"/>
            <a:chOff x="3245110" y="5661075"/>
            <a:chExt cx="1063800" cy="274421"/>
          </a:xfrm>
        </p:grpSpPr>
        <p:sp>
          <p:nvSpPr>
            <p:cNvPr id="60" name="楕円 59"/>
            <p:cNvSpPr/>
            <p:nvPr/>
          </p:nvSpPr>
          <p:spPr>
            <a:xfrm>
              <a:off x="4056910" y="5683496"/>
              <a:ext cx="252000" cy="25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1" name="楕円 60"/>
            <p:cNvSpPr/>
            <p:nvPr/>
          </p:nvSpPr>
          <p:spPr>
            <a:xfrm>
              <a:off x="3245110" y="5661075"/>
              <a:ext cx="252000" cy="25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3" name="正方形/長方形 62"/>
          <p:cNvSpPr/>
          <p:nvPr/>
        </p:nvSpPr>
        <p:spPr>
          <a:xfrm>
            <a:off x="1903955" y="2530574"/>
            <a:ext cx="884829" cy="21265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1899899" y="4630708"/>
            <a:ext cx="2900499" cy="8091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1901487" y="6448658"/>
            <a:ext cx="2906789" cy="8091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3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6A2C8BB121068541B10F509BADE067FA" ma:contentTypeVersion="2" ma:contentTypeDescription="" ma:contentTypeScope="" ma:versionID="0ef0c075073d1930ed274fcb0ebdf8d2">
  <xsd:schema xmlns:xsd="http://www.w3.org/2001/XMLSchema" xmlns:p="http://schemas.microsoft.com/office/2006/metadata/properties" xmlns:ns2="8B97BE19-CDDD-400E-817A-CFDD13F7EC12" targetNamespace="http://schemas.microsoft.com/office/2006/metadata/properties" ma:root="true" ma:fieldsID="6dfb103be64c84caafc238fb89ca001b" ns2:_="">
    <xsd:import namespace="8B97BE19-CDDD-400E-817A-CFDD13F7EC1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F1A0FB5B-231C-41CC-B8B8-58467C8FD9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E83444-C730-4F01-8089-834DCC7BEC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049A62C-F8D7-4EB8-8EE9-3D71442C0315}">
  <ds:schemaRefs>
    <ds:schemaRef ds:uri="8B97BE19-CDDD-400E-817A-CFDD13F7EC12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34889</TotalTime>
  <Words>23</Words>
  <Application>Microsoft Office PowerPoint</Application>
  <PresentationFormat>A4 210 x 297 mm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</dc:title>
  <dc:creator>厚生労働省ネットワークシステム</dc:creator>
  <cp:lastModifiedBy>倉敷　真由</cp:lastModifiedBy>
  <cp:revision>3085</cp:revision>
  <cp:lastPrinted>2021-03-08T00:42:45Z</cp:lastPrinted>
  <dcterms:created xsi:type="dcterms:W3CDTF">2011-09-15T10:17:58Z</dcterms:created>
  <dcterms:modified xsi:type="dcterms:W3CDTF">2021-03-15T04:48:21Z</dcterms:modified>
</cp:coreProperties>
</file>