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5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04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22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6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2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20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9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93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22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ECAA-6131-47B2-A891-ABA23BE67B3A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CB257-F126-439D-AB94-D50B481464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5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04196"/>
            <a:ext cx="12192000" cy="768048"/>
          </a:xfrm>
        </p:spPr>
        <p:txBody>
          <a:bodyPr>
            <a:normAutofit/>
          </a:bodyPr>
          <a:lstStyle/>
          <a:p>
            <a:r>
              <a:rPr kumimoji="1" lang="ja-JP" altLang="en-US" sz="2800" b="1" dirty="0" smtClean="0"/>
              <a:t>各都道府県議会におけるテレビ媒体の活用状況</a:t>
            </a:r>
            <a:endParaRPr kumimoji="1" lang="ja-JP" altLang="en-US" sz="2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301223" y="1963825"/>
            <a:ext cx="779215" cy="3683357"/>
          </a:xfrm>
          <a:prstGeom prst="rect">
            <a:avLst/>
          </a:prstGeom>
          <a:ln>
            <a:solidFill>
              <a:srgbClr val="41719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en-US" altLang="ja-JP" dirty="0" smtClean="0"/>
              <a:t>47</a:t>
            </a:r>
            <a:r>
              <a:rPr kumimoji="1" lang="ja-JP" altLang="en-US" dirty="0" smtClean="0"/>
              <a:t>都道府県</a:t>
            </a:r>
            <a:endParaRPr kumimoji="1"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1088609" y="2060620"/>
            <a:ext cx="770901" cy="3284111"/>
            <a:chOff x="2010802" y="2527825"/>
            <a:chExt cx="1171118" cy="2705357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2010802" y="3910817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>
              <a:off x="2588455" y="2532185"/>
              <a:ext cx="14068" cy="270099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2613074" y="2527825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V="1">
              <a:off x="2619213" y="4285066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V="1">
              <a:off x="2588455" y="5226146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2607672" y="3322486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角丸四角形 16"/>
          <p:cNvSpPr/>
          <p:nvPr/>
        </p:nvSpPr>
        <p:spPr>
          <a:xfrm>
            <a:off x="1861567" y="2717570"/>
            <a:ext cx="3640954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議会中継・広報番組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16</a:t>
            </a:r>
            <a:r>
              <a:rPr lang="ja-JP" altLang="en-US" dirty="0">
                <a:solidFill>
                  <a:schemeClr val="tx1"/>
                </a:solidFill>
              </a:rPr>
              <a:t>都府県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861590" y="1554379"/>
            <a:ext cx="3652245" cy="851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広報番組のみ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15</a:t>
            </a:r>
            <a:r>
              <a:rPr lang="ja-JP" altLang="en-US" dirty="0" smtClean="0">
                <a:solidFill>
                  <a:schemeClr val="tx1"/>
                </a:solidFill>
              </a:rPr>
              <a:t>府県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>
              <a:lnSpc>
                <a:spcPts val="1300"/>
              </a:lnSpc>
            </a:pP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880050" y="3859241"/>
            <a:ext cx="3640953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議会中継のみ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9</a:t>
            </a:r>
            <a:r>
              <a:rPr lang="ja-JP" altLang="en-US" dirty="0" smtClean="0">
                <a:solidFill>
                  <a:schemeClr val="tx1"/>
                </a:solidFill>
              </a:rPr>
              <a:t>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867266" y="4859039"/>
            <a:ext cx="3640954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未実施</a:t>
            </a:r>
            <a:r>
              <a:rPr lang="en-US" altLang="ja-JP" sz="1200" dirty="0" smtClean="0">
                <a:solidFill>
                  <a:schemeClr val="tx1"/>
                </a:solidFill>
              </a:rPr>
              <a:t>※1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7</a:t>
            </a:r>
            <a:r>
              <a:rPr lang="ja-JP" altLang="en-US" dirty="0" smtClean="0">
                <a:solidFill>
                  <a:schemeClr val="tx1"/>
                </a:solidFill>
              </a:rPr>
              <a:t>道県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右中かっこ 20"/>
          <p:cNvSpPr/>
          <p:nvPr/>
        </p:nvSpPr>
        <p:spPr>
          <a:xfrm>
            <a:off x="5539704" y="1809421"/>
            <a:ext cx="174883" cy="1328033"/>
          </a:xfrm>
          <a:prstGeom prst="rightBrac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5714587" y="2247123"/>
            <a:ext cx="1638023" cy="3026780"/>
            <a:chOff x="1537758" y="2527825"/>
            <a:chExt cx="1638023" cy="2705357"/>
          </a:xfrm>
        </p:grpSpPr>
        <p:cxnSp>
          <p:nvCxnSpPr>
            <p:cNvPr id="24" name="直線コネクタ 23"/>
            <p:cNvCxnSpPr>
              <a:stCxn id="21" idx="1"/>
            </p:cNvCxnSpPr>
            <p:nvPr/>
          </p:nvCxnSpPr>
          <p:spPr>
            <a:xfrm>
              <a:off x="1537758" y="2730107"/>
              <a:ext cx="1067455" cy="85499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H="1">
              <a:off x="2588455" y="2532185"/>
              <a:ext cx="14068" cy="270099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flipV="1">
              <a:off x="2613074" y="2527825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2588455" y="4376547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588455" y="5228524"/>
              <a:ext cx="587326" cy="1982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V="1">
              <a:off x="2595489" y="3557184"/>
              <a:ext cx="562707" cy="436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角丸四角形 29"/>
          <p:cNvSpPr/>
          <p:nvPr/>
        </p:nvSpPr>
        <p:spPr>
          <a:xfrm>
            <a:off x="7142639" y="4003891"/>
            <a:ext cx="4667287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15</a:t>
            </a:r>
            <a:r>
              <a:rPr lang="ja-JP" altLang="en-US" dirty="0" smtClean="0">
                <a:solidFill>
                  <a:schemeClr val="tx1"/>
                </a:solidFill>
              </a:rPr>
              <a:t>分以上番組放送のみ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23</a:t>
            </a:r>
            <a:r>
              <a:rPr kumimoji="1" lang="ja-JP" altLang="en-US" dirty="0" smtClean="0">
                <a:solidFill>
                  <a:schemeClr val="tx1"/>
                </a:solidFill>
              </a:rPr>
              <a:t>都府県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142638" y="1926834"/>
            <a:ext cx="4667289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10</a:t>
            </a:r>
            <a:r>
              <a:rPr lang="ja-JP" altLang="en-US" sz="1600" dirty="0" smtClean="0">
                <a:solidFill>
                  <a:schemeClr val="tx1"/>
                </a:solidFill>
              </a:rPr>
              <a:t>分までのミニ番組・スポット放送のみ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</a:rPr>
              <a:t>府県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7146388" y="2891217"/>
            <a:ext cx="4663539" cy="8538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10</a:t>
            </a:r>
            <a:r>
              <a:rPr lang="ja-JP" altLang="en-US" sz="1600" dirty="0">
                <a:solidFill>
                  <a:schemeClr val="tx1"/>
                </a:solidFill>
              </a:rPr>
              <a:t>分までのミニ番組・スポット</a:t>
            </a:r>
            <a:r>
              <a:rPr lang="ja-JP" altLang="en-US" sz="1600" dirty="0" smtClean="0">
                <a:solidFill>
                  <a:schemeClr val="tx1"/>
                </a:solidFill>
              </a:rPr>
              <a:t>放送と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15</a:t>
            </a:r>
            <a:r>
              <a:rPr lang="ja-JP" altLang="en-US" sz="1600" dirty="0">
                <a:solidFill>
                  <a:schemeClr val="tx1"/>
                </a:solidFill>
              </a:rPr>
              <a:t>分以上</a:t>
            </a:r>
            <a:r>
              <a:rPr lang="ja-JP" altLang="en-US" sz="1600" dirty="0" smtClean="0">
                <a:solidFill>
                  <a:schemeClr val="tx1"/>
                </a:solidFill>
              </a:rPr>
              <a:t>番組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</a:rPr>
              <a:t>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7154435" y="4861994"/>
            <a:ext cx="4655491" cy="6471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その他</a:t>
            </a:r>
            <a:r>
              <a:rPr lang="en-US" altLang="ja-JP" sz="1200" dirty="0" smtClean="0">
                <a:solidFill>
                  <a:schemeClr val="tx1"/>
                </a:solidFill>
              </a:rPr>
              <a:t>※2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</a:rPr>
              <a:t>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704887" y="5492941"/>
            <a:ext cx="506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１　執行部では広報番組あり　　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道県</a:t>
            </a:r>
            <a:endParaRPr lang="en-US" altLang="ja-JP" sz="1200" dirty="0" smtClean="0"/>
          </a:p>
          <a:p>
            <a:r>
              <a:rPr kumimoji="1" lang="ja-JP" altLang="en-US" sz="1200" dirty="0"/>
              <a:t>　</a:t>
            </a:r>
            <a:r>
              <a:rPr kumimoji="1" lang="ja-JP" altLang="en-US" sz="1200" dirty="0" smtClean="0"/>
              <a:t>　　県営インターネット放送（動画サイト）で配信　</a:t>
            </a:r>
            <a:r>
              <a:rPr kumimoji="1" lang="en-US" altLang="ja-JP" sz="1200" dirty="0" smtClean="0"/>
              <a:t>2</a:t>
            </a:r>
            <a:r>
              <a:rPr kumimoji="1" lang="ja-JP" altLang="en-US" sz="1200" dirty="0" smtClean="0"/>
              <a:t>県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236567" y="5556970"/>
            <a:ext cx="4754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en-US" altLang="ja-JP" sz="1200" dirty="0"/>
              <a:t>2</a:t>
            </a:r>
            <a:r>
              <a:rPr lang="ja-JP" altLang="en-US" sz="1200" dirty="0" smtClean="0"/>
              <a:t>　執行部の広報番組で議会日程を文字情報のみで告知</a:t>
            </a:r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14782" y="6309047"/>
            <a:ext cx="4277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【</a:t>
            </a:r>
            <a:r>
              <a:rPr kumimoji="1" lang="ja-JP" altLang="en-US" sz="1400" dirty="0" smtClean="0"/>
              <a:t>平成</a:t>
            </a:r>
            <a:r>
              <a:rPr kumimoji="1" lang="en-US" altLang="ja-JP" sz="1400" dirty="0" smtClean="0"/>
              <a:t>30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8</a:t>
            </a:r>
            <a:r>
              <a:rPr kumimoji="1" lang="ja-JP" altLang="en-US" sz="1400" dirty="0" smtClean="0"/>
              <a:t>月　滋賀県議会</a:t>
            </a:r>
            <a:r>
              <a:rPr lang="ja-JP" altLang="en-US" sz="1400" dirty="0"/>
              <a:t>調査をもとに整理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45101" y="2149017"/>
            <a:ext cx="1494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♦大阪府含む</a:t>
            </a:r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272076" y="2301734"/>
            <a:ext cx="1447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♦大阪府含む</a:t>
            </a:r>
            <a:endParaRPr kumimoji="1" lang="ja-JP" altLang="en-US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7013569" y="1554379"/>
            <a:ext cx="4912766" cy="4412269"/>
          </a:xfrm>
          <a:prstGeom prst="rect">
            <a:avLst/>
          </a:prstGeom>
          <a:noFill/>
          <a:ln w="28575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7006401" y="1252308"/>
            <a:ext cx="2292145" cy="5699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/>
              <a:t>広報番組</a:t>
            </a:r>
            <a:endParaRPr kumimoji="1" lang="ja-JP" altLang="en-US" sz="2200" b="1" dirty="0"/>
          </a:p>
        </p:txBody>
      </p:sp>
      <p:sp>
        <p:nvSpPr>
          <p:cNvPr id="38" name="正方形/長方形 37"/>
          <p:cNvSpPr/>
          <p:nvPr/>
        </p:nvSpPr>
        <p:spPr>
          <a:xfrm>
            <a:off x="5811807" y="2247123"/>
            <a:ext cx="853194" cy="6439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31</a:t>
            </a: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都府県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54785" y="1808333"/>
            <a:ext cx="397750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/>
              <a:t>A</a:t>
            </a:r>
            <a:endParaRPr kumimoji="1" lang="ja-JP" altLang="en-US" sz="16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75445" y="2851920"/>
            <a:ext cx="397750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/>
              <a:t>B</a:t>
            </a:r>
            <a:endParaRPr kumimoji="1" lang="ja-JP" altLang="en-US" sz="1600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54785" y="4006336"/>
            <a:ext cx="397750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/>
              <a:t>C</a:t>
            </a:r>
            <a:endParaRPr kumimoji="1" lang="ja-JP" altLang="en-US" sz="16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54785" y="5007342"/>
            <a:ext cx="397750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/>
              <a:t>D</a:t>
            </a:r>
            <a:endParaRPr kumimoji="1" lang="ja-JP" altLang="en-US" sz="16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15189" y="2033198"/>
            <a:ext cx="396000" cy="454432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" b="1" dirty="0"/>
              <a:t>1</a:t>
            </a:r>
            <a:endParaRPr kumimoji="1" lang="ja-JP" altLang="en-US" sz="15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15189" y="3090505"/>
            <a:ext cx="396000" cy="454432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" b="1" dirty="0"/>
              <a:t>2</a:t>
            </a:r>
            <a:endParaRPr kumimoji="1" lang="ja-JP" altLang="en-US" sz="1500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215189" y="4098719"/>
            <a:ext cx="396000" cy="454432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500" b="1" dirty="0" smtClean="0"/>
              <a:t>3</a:t>
            </a:r>
            <a:endParaRPr kumimoji="1" lang="ja-JP" altLang="en-US" sz="15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21660" y="4958335"/>
            <a:ext cx="396000" cy="454432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500" b="1" dirty="0" smtClean="0"/>
              <a:t>4</a:t>
            </a:r>
            <a:endParaRPr kumimoji="1" lang="ja-JP" altLang="en-US" sz="15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354614" y="305137"/>
            <a:ext cx="131347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4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107</Words>
  <Application>Microsoft Office PowerPoint</Application>
  <PresentationFormat>ワイド画面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各都道府県議会におけるテレビ媒体の活用状況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奥野　裕子</dc:creator>
  <cp:lastModifiedBy>倉敷　真由</cp:lastModifiedBy>
  <cp:revision>33</cp:revision>
  <cp:lastPrinted>2020-05-13T06:27:07Z</cp:lastPrinted>
  <dcterms:created xsi:type="dcterms:W3CDTF">2020-02-19T04:25:45Z</dcterms:created>
  <dcterms:modified xsi:type="dcterms:W3CDTF">2020-05-15T01:56:25Z</dcterms:modified>
</cp:coreProperties>
</file>