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0" r:id="rId5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8000"/>
    <a:srgbClr val="009900"/>
    <a:srgbClr val="FFFF99"/>
    <a:srgbClr val="003399"/>
    <a:srgbClr val="FF6600"/>
    <a:srgbClr val="FF6699"/>
    <a:srgbClr val="FF0066"/>
    <a:srgbClr val="FFFF66"/>
    <a:srgbClr val="FEF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9" autoAdjust="0"/>
    <p:restoredTop sz="94434" autoAdjust="0"/>
  </p:normalViewPr>
  <p:slideViewPr>
    <p:cSldViewPr>
      <p:cViewPr>
        <p:scale>
          <a:sx n="125" d="100"/>
          <a:sy n="125" d="100"/>
        </p:scale>
        <p:origin x="1282" y="-35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2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304" tIns="45652" rIns="91304" bIns="45652" rtlCol="0"/>
          <a:lstStyle>
            <a:lvl1pPr algn="r">
              <a:defRPr sz="1200"/>
            </a:lvl1pPr>
          </a:lstStyle>
          <a:p>
            <a:fld id="{097A69C9-4032-4879-A04B-616EB67616D6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4" tIns="45652" rIns="91304" bIns="4565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304" tIns="45652" rIns="91304" bIns="4565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2"/>
          </a:xfrm>
          <a:prstGeom prst="rect">
            <a:avLst/>
          </a:prstGeom>
        </p:spPr>
        <p:txBody>
          <a:bodyPr vert="horz" lIns="91304" tIns="45652" rIns="91304" bIns="45652" rtlCol="0" anchor="b"/>
          <a:lstStyle>
            <a:lvl1pPr algn="r">
              <a:defRPr sz="1200"/>
            </a:lvl1pPr>
          </a:lstStyle>
          <a:p>
            <a:fld id="{9E762232-DC5F-43AD-B5F9-97044BE899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993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4925" cy="3721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EAE23F-978A-4D08-9D60-D1F6E898A3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164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03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076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26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94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172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353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126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119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987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33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183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E8D3A-45DB-405C-8796-902F3DFDDBA4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4508E-29BF-41D6-8E4C-93B36C9A3C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1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21624" y="2523074"/>
            <a:ext cx="6624000" cy="4104000"/>
          </a:xfrm>
          <a:prstGeom prst="rect">
            <a:avLst/>
          </a:prstGeom>
          <a:solidFill>
            <a:srgbClr val="CC3300"/>
          </a:solidFill>
          <a:ln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66093" y="2649650"/>
            <a:ext cx="6372000" cy="3852000"/>
          </a:xfrm>
          <a:prstGeom prst="rect">
            <a:avLst/>
          </a:prstGeom>
          <a:solidFill>
            <a:srgbClr val="008000"/>
          </a:solidFill>
          <a:ln w="762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9" name="図 38" descr="http://2.bp.blogspot.com/-qoETyPwFFTY/U00KJ4y43SI/AAAAAAAAfPY/1KT88C_hhiM/s800/masking_tape0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017" y="9426988"/>
            <a:ext cx="6999752" cy="58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フローチャート : 代替処理 15"/>
          <p:cNvSpPr/>
          <p:nvPr/>
        </p:nvSpPr>
        <p:spPr>
          <a:xfrm>
            <a:off x="76365" y="4597606"/>
            <a:ext cx="1252309" cy="524420"/>
          </a:xfrm>
          <a:prstGeom prst="flowChartAlternateProcess">
            <a:avLst/>
          </a:prstGeom>
          <a:noFill/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pPr algn="ctr"/>
            <a:endParaRPr lang="ja-JP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フローチャート : 代替処理 18"/>
          <p:cNvSpPr/>
          <p:nvPr/>
        </p:nvSpPr>
        <p:spPr>
          <a:xfrm>
            <a:off x="2097766" y="5122024"/>
            <a:ext cx="5714000" cy="1944217"/>
          </a:xfrm>
          <a:prstGeom prst="flowChartAlternateProcess">
            <a:avLst/>
          </a:prstGeom>
          <a:noFill/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 　　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-15585" y="9463794"/>
            <a:ext cx="3428955" cy="46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0147" tIns="40074" rIns="80147" bIns="40074" rtlCol="0" anchor="ctr"/>
          <a:lstStyle/>
          <a:p>
            <a:endParaRPr lang="ja-JP" altLang="ja-JP" sz="2000" u="sng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" y="304815"/>
            <a:ext cx="1382233" cy="398482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121624" y="1885943"/>
            <a:ext cx="6924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日は人権週間、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日は北朝鮮人権侵害問題啓発週間です。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人権問題・人権侵害について考えてみませんか？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137196" y="2591758"/>
            <a:ext cx="58087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土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 </a:t>
            </a:r>
            <a:r>
              <a:rPr lang="en-US" altLang="ja-JP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4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endParaRPr kumimoji="1" lang="ja-JP" altLang="en-US" sz="2000" b="1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FD8D29F-5B5D-45AC-8CBA-0C5826E857E4}"/>
              </a:ext>
            </a:extLst>
          </p:cNvPr>
          <p:cNvSpPr txBox="1"/>
          <p:nvPr/>
        </p:nvSpPr>
        <p:spPr>
          <a:xfrm>
            <a:off x="-558885" y="324470"/>
            <a:ext cx="7769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b="1" dirty="0">
                <a:ln w="22225">
                  <a:solidFill>
                    <a:srgbClr val="0070C0"/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 権 展</a:t>
            </a:r>
            <a:endParaRPr lang="en-US" altLang="ja-JP" sz="7200" b="1" dirty="0">
              <a:ln w="22225">
                <a:solidFill>
                  <a:srgbClr val="0070C0"/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9" name="テキスト ボックス 5">
            <a:extLst>
              <a:ext uri="{FF2B5EF4-FFF2-40B4-BE49-F238E27FC236}">
                <a16:creationId xmlns:a16="http://schemas.microsoft.com/office/drawing/2014/main" id="{C5F01E62-269D-4368-A94A-4161FC6BFB1F}"/>
              </a:ext>
            </a:extLst>
          </p:cNvPr>
          <p:cNvSpPr txBox="1"/>
          <p:nvPr/>
        </p:nvSpPr>
        <p:spPr>
          <a:xfrm>
            <a:off x="5073438" y="7315758"/>
            <a:ext cx="1791460" cy="349546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ja-JP" sz="800" kern="100" dirty="0">
                <a:effectLst/>
                <a:latin typeface="游明朝" panose="02020400000000000000" pitchFamily="18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大阪府広報担当副知事　もずやん</a:t>
            </a:r>
            <a:endParaRPr lang="ja-JP" sz="12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2" name="テキスト ボックス 11"/>
          <p:cNvSpPr txBox="1">
            <a:spLocks noChangeArrowheads="1"/>
          </p:cNvSpPr>
          <p:nvPr/>
        </p:nvSpPr>
        <p:spPr bwMode="auto">
          <a:xfrm>
            <a:off x="3431756" y="7710200"/>
            <a:ext cx="3261133" cy="1783841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1190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190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所在地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</a:p>
          <a:p>
            <a:pPr marL="0" marR="0" lvl="0" indent="1190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〒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577-0011</a:t>
            </a:r>
            <a:r>
              <a:rPr kumimoji="0" lang="ja-JP" altLang="en-US" sz="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東大阪市荒本北１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２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-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</a:t>
            </a:r>
            <a:endParaRPr kumimoji="0"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1190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アクセス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】</a:t>
            </a:r>
            <a:endParaRPr kumimoji="0" lang="en-US" altLang="ja-JP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1190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近鉄</a:t>
            </a:r>
            <a:r>
              <a:rPr kumimoji="0" lang="ja-JP" altLang="en-US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けいはんな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線（</a:t>
            </a:r>
            <a:r>
              <a:rPr kumimoji="0" lang="en-US" altLang="ja-JP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OsakaMetro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中央線乗り入れ）</a:t>
            </a:r>
            <a:endParaRPr kumimoji="0" lang="ja-JP" altLang="en-US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1190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荒本駅下車（１番出口）北西へ約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400</a:t>
            </a:r>
            <a:r>
              <a:rPr kumimoji="0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m</a:t>
            </a:r>
            <a:endParaRPr kumimoji="0" lang="ja-JP" altLang="en-US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119063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長田駅下車（３番出口）北東へ約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1,000m</a:t>
            </a:r>
            <a:endParaRPr kumimoji="0" lang="ja-JP" alt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8" name="図 37" descr="http://2.bp.blogspot.com/-qoETyPwFFTY/U00KJ4y43SI/AAAAAAAAfPY/1KT88C_hhiM/s800/masking_tape0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615" y="-117203"/>
            <a:ext cx="7025415" cy="509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20"/>
          <p:cNvSpPr txBox="1">
            <a:spLocks noChangeArrowheads="1"/>
          </p:cNvSpPr>
          <p:nvPr/>
        </p:nvSpPr>
        <p:spPr bwMode="auto">
          <a:xfrm>
            <a:off x="1078528" y="3553843"/>
            <a:ext cx="527894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平日：</a:t>
            </a:r>
            <a:r>
              <a:rPr kumimoji="0" lang="en-US" altLang="ja-JP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時～</a:t>
            </a:r>
            <a:r>
              <a:rPr kumimoji="0" lang="en-US" altLang="ja-JP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19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 </a:t>
            </a:r>
            <a:r>
              <a:rPr kumimoji="0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／</a:t>
            </a:r>
            <a:r>
              <a:rPr kumimoji="0" lang="en-US" altLang="ja-JP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土日祝：</a:t>
            </a:r>
            <a:r>
              <a:rPr kumimoji="0" lang="en-US" altLang="ja-JP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時～</a:t>
            </a:r>
            <a:r>
              <a:rPr kumimoji="0" lang="en-US" altLang="ja-JP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17</a:t>
            </a:r>
            <a:r>
              <a:rPr kumimoji="0" lang="ja-JP" altLang="en-US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　</a:t>
            </a:r>
            <a:endParaRPr kumimoji="0" lang="en-US" altLang="ja-JP" sz="20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0" lang="ja-JP" alt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91120" y="2855888"/>
            <a:ext cx="711387" cy="330631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403179" y="3565839"/>
            <a:ext cx="711387" cy="330631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</a:t>
            </a:r>
          </a:p>
        </p:txBody>
      </p:sp>
      <p:sp>
        <p:nvSpPr>
          <p:cNvPr id="24" name="テキスト ボックス 20"/>
          <p:cNvSpPr txBox="1">
            <a:spLocks noChangeArrowheads="1"/>
          </p:cNvSpPr>
          <p:nvPr/>
        </p:nvSpPr>
        <p:spPr bwMode="auto">
          <a:xfrm>
            <a:off x="1296910" y="3906474"/>
            <a:ext cx="527894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※12</a:t>
            </a: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月２日</a:t>
            </a:r>
            <a:r>
              <a:rPr kumimoji="0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、９日</a:t>
            </a:r>
            <a:r>
              <a:rPr kumimoji="0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kumimoji="0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)</a:t>
            </a: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、</a:t>
            </a:r>
            <a:r>
              <a:rPr kumimoji="0" lang="en-US" altLang="ja-JP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12</a:t>
            </a: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日（木）は休館日　</a:t>
            </a:r>
            <a:endParaRPr kumimoji="0" lang="ja-JP" altLang="en-US" sz="1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425808" y="4333269"/>
            <a:ext cx="711387" cy="330631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場所</a:t>
            </a:r>
          </a:p>
        </p:txBody>
      </p:sp>
      <p:sp>
        <p:nvSpPr>
          <p:cNvPr id="26" name="テキスト ボックス 20"/>
          <p:cNvSpPr txBox="1">
            <a:spLocks noChangeArrowheads="1"/>
          </p:cNvSpPr>
          <p:nvPr/>
        </p:nvSpPr>
        <p:spPr bwMode="auto">
          <a:xfrm>
            <a:off x="948680" y="4333269"/>
            <a:ext cx="527894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大阪府立中央図書館　</a:t>
            </a:r>
            <a:r>
              <a:rPr kumimoji="0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kumimoji="0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階</a:t>
            </a:r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（展示コーナー</a:t>
            </a:r>
            <a:r>
              <a:rPr kumimoji="0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C</a:t>
            </a:r>
            <a:r>
              <a:rPr kumimoji="0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39377" y="5067932"/>
            <a:ext cx="711387" cy="330631"/>
          </a:xfrm>
          <a:prstGeom prst="round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</a:t>
            </a:r>
          </a:p>
        </p:txBody>
      </p:sp>
      <p:sp>
        <p:nvSpPr>
          <p:cNvPr id="28" name="テキスト ボックス 20"/>
          <p:cNvSpPr txBox="1">
            <a:spLocks noChangeArrowheads="1"/>
          </p:cNvSpPr>
          <p:nvPr/>
        </p:nvSpPr>
        <p:spPr bwMode="auto">
          <a:xfrm>
            <a:off x="606094" y="5028582"/>
            <a:ext cx="5278944" cy="1800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人権啓発パネル・資料等の展示</a:t>
            </a:r>
          </a:p>
        </p:txBody>
      </p:sp>
      <p:sp>
        <p:nvSpPr>
          <p:cNvPr id="29" name="テキスト ボックス 20"/>
          <p:cNvSpPr txBox="1">
            <a:spLocks noChangeArrowheads="1"/>
          </p:cNvSpPr>
          <p:nvPr/>
        </p:nvSpPr>
        <p:spPr bwMode="auto">
          <a:xfrm>
            <a:off x="1549019" y="5473116"/>
            <a:ext cx="5278944" cy="1121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・性的マイノリティや拉致問題等に関するパネル展示</a:t>
            </a:r>
            <a:endParaRPr kumimoji="0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・戦時下の暮らしが分かる実物資料の展示</a:t>
            </a:r>
            <a:endParaRPr kumimoji="0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・「インターネット上の人権問題」や「性的マイノリティ」を</a:t>
            </a:r>
            <a:endParaRPr kumimoji="0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テーマにした関連図書の展示</a:t>
            </a:r>
            <a:endParaRPr kumimoji="0" lang="en-US" altLang="ja-JP" sz="12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・人権啓発リーフレットの配架　など</a:t>
            </a:r>
          </a:p>
        </p:txBody>
      </p:sp>
      <p:sp>
        <p:nvSpPr>
          <p:cNvPr id="6" name="大かっこ 5"/>
          <p:cNvSpPr/>
          <p:nvPr/>
        </p:nvSpPr>
        <p:spPr>
          <a:xfrm>
            <a:off x="1515430" y="5453416"/>
            <a:ext cx="3557995" cy="974591"/>
          </a:xfrm>
          <a:prstGeom prst="bracketPair">
            <a:avLst>
              <a:gd name="adj" fmla="val 19599"/>
            </a:avLst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DFD8D29F-5B5D-45AC-8CBA-0C5826E857E4}"/>
              </a:ext>
            </a:extLst>
          </p:cNvPr>
          <p:cNvSpPr txBox="1"/>
          <p:nvPr/>
        </p:nvSpPr>
        <p:spPr>
          <a:xfrm>
            <a:off x="-398716" y="1429780"/>
            <a:ext cx="7608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ln w="31550" cmpd="sng">
                  <a:noFill/>
                  <a:prstDash val="solid"/>
                </a:ln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～みんなでかんがえよう　みんなの</a:t>
            </a:r>
            <a:r>
              <a:rPr lang="ja-JP" altLang="en-US" sz="2000" b="1" dirty="0" err="1">
                <a:ln w="31550" cmpd="sng">
                  <a:noFill/>
                  <a:prstDash val="solid"/>
                </a:ln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じんけん</a:t>
            </a:r>
            <a:r>
              <a:rPr lang="ja-JP" altLang="en-US" sz="2000" b="1" dirty="0">
                <a:ln w="31550" cmpd="sng">
                  <a:noFill/>
                  <a:prstDash val="solid"/>
                </a:ln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endParaRPr kumimoji="1"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0349FA5C-DB5B-4457-90F8-C4B395407E3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22B14C"/>
              </a:clrFrom>
              <a:clrTo>
                <a:srgbClr val="22B14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23" t="36682" r="13539" b="12700"/>
          <a:stretch/>
        </p:blipFill>
        <p:spPr>
          <a:xfrm>
            <a:off x="4866925" y="5215636"/>
            <a:ext cx="1912288" cy="224560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C09E9FC0-77AA-4EBC-A9E2-E8EBB4AC80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903" y="6868316"/>
            <a:ext cx="3139320" cy="262209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92448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1B956E6D52302F49BC3EB0D3D2D69AB4" ma:contentTypeVersion="0" ma:contentTypeDescription="新しいドキュメントを作成します。" ma:contentTypeScope="" ma:versionID="b600a7ec6356ce10ac4119a4c01ad5f3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796948-D22D-4E3B-A645-A3531E1DD4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C50B43A2-4FD0-48BB-9D8C-D1ACEA985A2B}">
  <ds:schemaRefs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256E1ED-5BEB-4F0A-9AF2-DC0C98F79B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2292</TotalTime>
  <Words>246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HGS創英角ﾎﾟｯﾌﾟ体</vt:lpstr>
      <vt:lpstr>HG丸ｺﾞｼｯｸM-PRO</vt:lpstr>
      <vt:lpstr>HG創英角ｺﾞｼｯｸUB</vt:lpstr>
      <vt:lpstr>Meiryo UI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職員端末機23年度3月調達</dc:creator>
  <cp:lastModifiedBy>純</cp:lastModifiedBy>
  <cp:revision>269</cp:revision>
  <cp:lastPrinted>2023-04-20T03:48:20Z</cp:lastPrinted>
  <dcterms:created xsi:type="dcterms:W3CDTF">2014-06-10T07:17:10Z</dcterms:created>
  <dcterms:modified xsi:type="dcterms:W3CDTF">2024-11-18T00:59:57Z</dcterms:modified>
</cp:coreProperties>
</file>