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11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0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94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31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26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33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1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1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1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09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39EC-65E1-4BEE-82AA-B86EBB28B9E1}" type="datetimeFigureOut">
              <a:rPr kumimoji="1" lang="ja-JP" altLang="en-US" smtClean="0"/>
              <a:t>2022/8/31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A6E91-0AD6-4E50-AD87-A87EC3977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63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F61651-7468-4207-9DA9-8FFC48F06CD7}"/>
              </a:ext>
            </a:extLst>
          </p:cNvPr>
          <p:cNvSpPr txBox="1"/>
          <p:nvPr/>
        </p:nvSpPr>
        <p:spPr>
          <a:xfrm>
            <a:off x="7933034" y="152212"/>
            <a:ext cx="10644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62448E-0EC1-48CC-B7B5-2CA8C95C6618}"/>
              </a:ext>
            </a:extLst>
          </p:cNvPr>
          <p:cNvSpPr txBox="1"/>
          <p:nvPr/>
        </p:nvSpPr>
        <p:spPr>
          <a:xfrm>
            <a:off x="242887" y="152212"/>
            <a:ext cx="7422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パビリオン別館について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D62448E-0EC1-48CC-B7B5-2CA8C95C6618}"/>
              </a:ext>
            </a:extLst>
          </p:cNvPr>
          <p:cNvSpPr txBox="1"/>
          <p:nvPr/>
        </p:nvSpPr>
        <p:spPr>
          <a:xfrm>
            <a:off x="101564" y="898037"/>
            <a:ext cx="2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初代黄金の顔設置イメージ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D62448E-0EC1-48CC-B7B5-2CA8C95C6618}"/>
              </a:ext>
            </a:extLst>
          </p:cNvPr>
          <p:cNvSpPr txBox="1"/>
          <p:nvPr/>
        </p:nvSpPr>
        <p:spPr>
          <a:xfrm>
            <a:off x="6287054" y="3610756"/>
            <a:ext cx="2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展示内容イメージ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420" y="3949310"/>
            <a:ext cx="4746634" cy="271837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64" y="1236591"/>
            <a:ext cx="4910243" cy="333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66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2022-08-29T03:58:02Z</dcterms:created>
  <dcterms:modified xsi:type="dcterms:W3CDTF">2022-08-30T23:55:49Z</dcterms:modified>
</cp:coreProperties>
</file>