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50" r:id="rId2"/>
    <p:sldId id="564" r:id="rId3"/>
    <p:sldId id="56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6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81F1B-0329-4052-BE59-1AFDD22F778C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42646-AE46-4063-930C-1DDE33F99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5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3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0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7BFB5-2B15-4C02-8063-BC84DDF5EED7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48" y="2852936"/>
            <a:ext cx="9144000" cy="7920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今後の進め方</a:t>
            </a:r>
          </a:p>
        </p:txBody>
      </p:sp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8818564" y="6673850"/>
            <a:ext cx="3254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fld id="{4BAD665A-AF1B-43EC-8DED-B94A1BD886CB}" type="slidenum">
              <a:rPr kumimoji="1" lang="en-US" altLang="ja-JP" sz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pPr algn="ctr" eaLnBrk="1" hangingPunct="1">
                <a:spcBef>
                  <a:spcPct val="50000"/>
                </a:spcBef>
                <a:buFontTx/>
                <a:buNone/>
              </a:pPr>
              <a:t>1</a:t>
            </a:fld>
            <a:endParaRPr kumimoji="1" lang="en-US" altLang="ja-JP" sz="1200" dirty="0">
              <a:solidFill>
                <a:schemeClr val="tx1"/>
              </a:solidFill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98575" y="263578"/>
            <a:ext cx="161723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</a:rPr>
              <a:t>資料</a:t>
            </a:r>
            <a:r>
              <a:rPr lang="ja-JP" altLang="en-US" sz="2000" dirty="0">
                <a:solidFill>
                  <a:schemeClr val="tx1"/>
                </a:solidFill>
              </a:rPr>
              <a:t>１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1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"/>
            <a:ext cx="9144000" cy="43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今後の進め方（答申策定まで）　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回審議会資料抜粋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19084" y="6517783"/>
            <a:ext cx="824916" cy="352220"/>
          </a:xfrm>
        </p:spPr>
        <p:txBody>
          <a:bodyPr/>
          <a:lstStyle/>
          <a:p>
            <a:fld id="{BEBE85B1-8F12-4F7B-A383-E6CF6791D3DF}" type="slidenum">
              <a:rPr kumimoji="1" lang="ja-JP" altLang="en-US" sz="1600" smtClean="0">
                <a:solidFill>
                  <a:schemeClr val="tx1"/>
                </a:solidFill>
              </a:rPr>
              <a:t>2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16200000">
            <a:off x="4300617" y="1351985"/>
            <a:ext cx="930903" cy="8520230"/>
          </a:xfrm>
          <a:prstGeom prst="homePlate">
            <a:avLst>
              <a:gd name="adj" fmla="val 384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437603"/>
              </p:ext>
            </p:extLst>
          </p:nvPr>
        </p:nvGraphicFramePr>
        <p:xfrm>
          <a:off x="179512" y="872230"/>
          <a:ext cx="8846669" cy="3950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0513">
                  <a:extLst>
                    <a:ext uri="{9D8B030D-6E8A-4147-A177-3AD203B41FA5}">
                      <a16:colId xmlns:a16="http://schemas.microsoft.com/office/drawing/2014/main" val="964655550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046150529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1591675538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186280835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92165863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17530192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55385068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52639787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4135992757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161731044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789664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722192307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832661538"/>
                    </a:ext>
                  </a:extLst>
                </a:gridCol>
              </a:tblGrid>
              <a:tr h="320839">
                <a:tc gridSpan="10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34563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16875"/>
                  </a:ext>
                </a:extLst>
              </a:tr>
              <a:tr h="3249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vert="eaVert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05964352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3704132" y="1694222"/>
            <a:ext cx="412955" cy="29520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答申中間まとめ案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130009" y="1694223"/>
            <a:ext cx="412955" cy="295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ホームベース 39"/>
          <p:cNvSpPr/>
          <p:nvPr/>
        </p:nvSpPr>
        <p:spPr>
          <a:xfrm>
            <a:off x="1020098" y="2051685"/>
            <a:ext cx="2422138" cy="2429512"/>
          </a:xfrm>
          <a:prstGeom prst="homePlate">
            <a:avLst>
              <a:gd name="adj" fmla="val 1158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（部会）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〇政策の方向性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・基本目標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・政策展開の方向性　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〇重点議論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・賃貸住宅供給のあり方　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8446646" y="1713878"/>
            <a:ext cx="412955" cy="28847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11078" y="1694223"/>
            <a:ext cx="412955" cy="295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諮問・部会設置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3" name="楕円 42"/>
          <p:cNvSpPr/>
          <p:nvPr/>
        </p:nvSpPr>
        <p:spPr>
          <a:xfrm>
            <a:off x="2594172" y="5324098"/>
            <a:ext cx="1365998" cy="7392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世帯の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多様化</a:t>
            </a:r>
          </a:p>
        </p:txBody>
      </p:sp>
      <p:sp>
        <p:nvSpPr>
          <p:cNvPr id="44" name="楕円 43"/>
          <p:cNvSpPr/>
          <p:nvPr/>
        </p:nvSpPr>
        <p:spPr>
          <a:xfrm>
            <a:off x="4055013" y="5324098"/>
            <a:ext cx="1343099" cy="7357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ストックの質の向上と活用</a:t>
            </a:r>
          </a:p>
        </p:txBody>
      </p:sp>
      <p:sp>
        <p:nvSpPr>
          <p:cNvPr id="45" name="楕円 44"/>
          <p:cNvSpPr/>
          <p:nvPr/>
        </p:nvSpPr>
        <p:spPr>
          <a:xfrm>
            <a:off x="5492955" y="5324098"/>
            <a:ext cx="1353307" cy="73233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34546" y="5580570"/>
            <a:ext cx="2088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課題検討部会報告の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979103" y="5594857"/>
            <a:ext cx="190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を踏まえた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</a:p>
        </p:txBody>
      </p:sp>
      <p:sp>
        <p:nvSpPr>
          <p:cNvPr id="48" name="ホームベース 47"/>
          <p:cNvSpPr/>
          <p:nvPr/>
        </p:nvSpPr>
        <p:spPr>
          <a:xfrm>
            <a:off x="4346945" y="2051685"/>
            <a:ext cx="2634330" cy="2429512"/>
          </a:xfrm>
          <a:prstGeom prst="homePlate">
            <a:avLst>
              <a:gd name="adj" fmla="val 1158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（部会）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〇施策の方向性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・施策の柱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・重点的な取組み　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〇重点議論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・健康（環境）に資する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住宅ストックの質の向上　</a:t>
            </a:r>
          </a:p>
        </p:txBody>
      </p:sp>
    </p:spTree>
    <p:extLst>
      <p:ext uri="{BB962C8B-B14F-4D97-AF65-F5344CB8AC3E}">
        <p14:creationId xmlns:p14="http://schemas.microsoft.com/office/powerpoint/2010/main" val="415370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"/>
            <a:ext cx="9144000" cy="43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今後の進め方（答申中間とりまとめ（案）策定まで）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19084" y="6517783"/>
            <a:ext cx="824916" cy="352220"/>
          </a:xfrm>
        </p:spPr>
        <p:txBody>
          <a:bodyPr/>
          <a:lstStyle/>
          <a:p>
            <a:fld id="{BEBE85B1-8F12-4F7B-A383-E6CF6791D3DF}" type="slidenum">
              <a:rPr kumimoji="1" lang="ja-JP" altLang="en-US" sz="1600" smtClean="0">
                <a:solidFill>
                  <a:schemeClr val="tx1"/>
                </a:solidFill>
              </a:rPr>
              <a:t>3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33240"/>
            <a:ext cx="9048132" cy="701731"/>
          </a:xfrm>
          <a:prstGeom prst="rect">
            <a:avLst/>
          </a:prstGeom>
          <a:ln cmpd="sng">
            <a:noFill/>
          </a:ln>
        </p:spPr>
        <p:txBody>
          <a:bodyPr wrap="square">
            <a:spAutoFit/>
          </a:bodyPr>
          <a:lstStyle/>
          <a:p>
            <a:pPr marL="176213" lvl="0" indent="-87313"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dirty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・次回審議会に向け、住まうビジョン・大阪の点検・評価、政策の方向性の検討を行うとともに、重点議論として賃貸住宅供給のあり方について検討</a:t>
            </a:r>
            <a:endParaRPr lang="en-US" altLang="ja-JP" dirty="0"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75220"/>
              </p:ext>
            </p:extLst>
          </p:nvPr>
        </p:nvGraphicFramePr>
        <p:xfrm>
          <a:off x="251520" y="1090988"/>
          <a:ext cx="8640960" cy="555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805">
                  <a:extLst>
                    <a:ext uri="{9D8B030D-6E8A-4147-A177-3AD203B41FA5}">
                      <a16:colId xmlns:a16="http://schemas.microsoft.com/office/drawing/2014/main" val="3239867768"/>
                    </a:ext>
                  </a:extLst>
                </a:gridCol>
                <a:gridCol w="1506443">
                  <a:extLst>
                    <a:ext uri="{9D8B030D-6E8A-4147-A177-3AD203B41FA5}">
                      <a16:colId xmlns:a16="http://schemas.microsoft.com/office/drawing/2014/main" val="2944522470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val="3800615171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val="3058362458"/>
                    </a:ext>
                  </a:extLst>
                </a:gridCol>
              </a:tblGrid>
              <a:tr h="46637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政策の方向性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重点議論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（賃貸住宅供給のあり方）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21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第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■今後の進め方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■政策の方向性</a:t>
                      </a: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・住まうビジョン・大阪の点検・評価</a:t>
                      </a: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・政策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（基本目標、政策展開の方向性等）の方向性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2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6/10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第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■府民の居住の安定確保に向けた賃貸住宅の現状と課題の把握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715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第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■中長期的な視点からの、ボリュームを含めた公的、民間賃貸住宅の役割の再整理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2350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7/29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第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回部会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■答申中間とりまとめ（素案）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・政策（基本目標、政策展開の方向性等）の方向性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・賃貸住宅供給のあり方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370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回審議会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答申中間とりまとめ（案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・政策（基本目標、政策展開の方向性等）の方向性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・賃貸住宅供給のあり方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037138"/>
                  </a:ext>
                </a:extLst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>
          <a:xfrm>
            <a:off x="2627784" y="3447314"/>
            <a:ext cx="2952328" cy="127783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必要に応じて検討</a:t>
            </a:r>
          </a:p>
        </p:txBody>
      </p:sp>
    </p:spTree>
    <p:extLst>
      <p:ext uri="{BB962C8B-B14F-4D97-AF65-F5344CB8AC3E}">
        <p14:creationId xmlns:p14="http://schemas.microsoft.com/office/powerpoint/2010/main" val="1030481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/>
      </a:spPr>
      <a:bodyPr rtlCol="0" anchor="ctr"/>
      <a:lstStyle>
        <a:defPPr algn="ctr">
          <a:lnSpc>
            <a:spcPct val="110000"/>
          </a:lnSpc>
          <a:defRPr kumimoji="1" sz="1600" dirty="0" smtClean="0">
            <a:solidFill>
              <a:schemeClr val="tx1"/>
            </a:solidFill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12364</TotalTime>
  <Words>228</Words>
  <Application>Microsoft Office PowerPoint</Application>
  <PresentationFormat>画面に合わせる (4:3)</PresentationFormat>
  <Paragraphs>74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HGSｺﾞｼｯｸM</vt:lpstr>
      <vt:lpstr>Meiryo UI</vt:lpstr>
      <vt:lpstr>ＭＳ Ｐゴシック</vt:lpstr>
      <vt:lpstr>Yu Gothic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　あかね</dc:creator>
  <cp:lastModifiedBy>西　あかね</cp:lastModifiedBy>
  <cp:revision>686</cp:revision>
  <cp:lastPrinted>2020-05-18T00:19:50Z</cp:lastPrinted>
  <dcterms:created xsi:type="dcterms:W3CDTF">2018-07-03T08:27:08Z</dcterms:created>
  <dcterms:modified xsi:type="dcterms:W3CDTF">2020-05-18T00:19:52Z</dcterms:modified>
</cp:coreProperties>
</file>