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6"/>
  </p:notesMasterIdLst>
  <p:sldIdLst>
    <p:sldId id="262" r:id="rId5"/>
  </p:sldIdLst>
  <p:sldSz cx="12801600" cy="9601200" type="A3"/>
  <p:notesSz cx="6807200" cy="9939338"/>
  <p:defaultTextStyle>
    <a:defPPr>
      <a:defRPr lang="ja-JP"/>
    </a:defPPr>
    <a:lvl1pPr marL="0" algn="l" defTabSz="1280160" rtl="0" eaLnBrk="1" latinLnBrk="0" hangingPunct="1">
      <a:defRPr kumimoji="1" sz="2500" kern="1200">
        <a:solidFill>
          <a:schemeClr val="tx1"/>
        </a:solidFill>
        <a:latin typeface="+mn-lt"/>
        <a:ea typeface="+mn-ea"/>
        <a:cs typeface="+mn-cs"/>
      </a:defRPr>
    </a:lvl1pPr>
    <a:lvl2pPr marL="640080" algn="l" defTabSz="1280160" rtl="0" eaLnBrk="1" latinLnBrk="0" hangingPunct="1">
      <a:defRPr kumimoji="1" sz="2500" kern="1200">
        <a:solidFill>
          <a:schemeClr val="tx1"/>
        </a:solidFill>
        <a:latin typeface="+mn-lt"/>
        <a:ea typeface="+mn-ea"/>
        <a:cs typeface="+mn-cs"/>
      </a:defRPr>
    </a:lvl2pPr>
    <a:lvl3pPr marL="1280160" algn="l" defTabSz="1280160" rtl="0" eaLnBrk="1" latinLnBrk="0" hangingPunct="1">
      <a:defRPr kumimoji="1" sz="2500" kern="1200">
        <a:solidFill>
          <a:schemeClr val="tx1"/>
        </a:solidFill>
        <a:latin typeface="+mn-lt"/>
        <a:ea typeface="+mn-ea"/>
        <a:cs typeface="+mn-cs"/>
      </a:defRPr>
    </a:lvl3pPr>
    <a:lvl4pPr marL="1920240" algn="l" defTabSz="1280160" rtl="0" eaLnBrk="1" latinLnBrk="0" hangingPunct="1">
      <a:defRPr kumimoji="1" sz="2500" kern="1200">
        <a:solidFill>
          <a:schemeClr val="tx1"/>
        </a:solidFill>
        <a:latin typeface="+mn-lt"/>
        <a:ea typeface="+mn-ea"/>
        <a:cs typeface="+mn-cs"/>
      </a:defRPr>
    </a:lvl4pPr>
    <a:lvl5pPr marL="2560320" algn="l" defTabSz="1280160" rtl="0" eaLnBrk="1" latinLnBrk="0" hangingPunct="1">
      <a:defRPr kumimoji="1" sz="2500" kern="1200">
        <a:solidFill>
          <a:schemeClr val="tx1"/>
        </a:solidFill>
        <a:latin typeface="+mn-lt"/>
        <a:ea typeface="+mn-ea"/>
        <a:cs typeface="+mn-cs"/>
      </a:defRPr>
    </a:lvl5pPr>
    <a:lvl6pPr marL="3200400" algn="l" defTabSz="1280160" rtl="0" eaLnBrk="1" latinLnBrk="0" hangingPunct="1">
      <a:defRPr kumimoji="1" sz="2500" kern="1200">
        <a:solidFill>
          <a:schemeClr val="tx1"/>
        </a:solidFill>
        <a:latin typeface="+mn-lt"/>
        <a:ea typeface="+mn-ea"/>
        <a:cs typeface="+mn-cs"/>
      </a:defRPr>
    </a:lvl6pPr>
    <a:lvl7pPr marL="3840480" algn="l" defTabSz="1280160" rtl="0" eaLnBrk="1" latinLnBrk="0" hangingPunct="1">
      <a:defRPr kumimoji="1" sz="2500" kern="1200">
        <a:solidFill>
          <a:schemeClr val="tx1"/>
        </a:solidFill>
        <a:latin typeface="+mn-lt"/>
        <a:ea typeface="+mn-ea"/>
        <a:cs typeface="+mn-cs"/>
      </a:defRPr>
    </a:lvl7pPr>
    <a:lvl8pPr marL="4480560" algn="l" defTabSz="1280160" rtl="0" eaLnBrk="1" latinLnBrk="0" hangingPunct="1">
      <a:defRPr kumimoji="1" sz="2500" kern="1200">
        <a:solidFill>
          <a:schemeClr val="tx1"/>
        </a:solidFill>
        <a:latin typeface="+mn-lt"/>
        <a:ea typeface="+mn-ea"/>
        <a:cs typeface="+mn-cs"/>
      </a:defRPr>
    </a:lvl8pPr>
    <a:lvl9pPr marL="5120640" algn="l" defTabSz="1280160" rtl="0" eaLnBrk="1" latinLnBrk="0" hangingPunct="1">
      <a:defRPr kumimoji="1" sz="25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024">
          <p15:clr>
            <a:srgbClr val="A4A3A4"/>
          </p15:clr>
        </p15:guide>
        <p15:guide id="2" pos="403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4E9E9"/>
    <a:srgbClr val="006600"/>
    <a:srgbClr val="CC0000"/>
    <a:srgbClr val="F3E9E9"/>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8EC20E35-A176-4012-BC5E-935CFFF8708E}" styleName="スタイル (中間)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8A107856-5554-42FB-B03E-39F5DBC370BA}" styleName="中間スタイル 4 - アクセント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18879" autoAdjust="0"/>
    <p:restoredTop sz="94434" autoAdjust="0"/>
  </p:normalViewPr>
  <p:slideViewPr>
    <p:cSldViewPr>
      <p:cViewPr varScale="1">
        <p:scale>
          <a:sx n="50" d="100"/>
          <a:sy n="50" d="100"/>
        </p:scale>
        <p:origin x="1812" y="66"/>
      </p:cViewPr>
      <p:guideLst>
        <p:guide orient="horz" pos="3024"/>
        <p:guide pos="4032"/>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C8949AE7-8657-441C-8A5D-3B786CCFCDA7}" type="datetimeFigureOut">
              <a:rPr kumimoji="1" lang="ja-JP" altLang="en-US" smtClean="0"/>
              <a:t>2021/7/9</a:t>
            </a:fld>
            <a:endParaRPr kumimoji="1" lang="ja-JP" altLang="en-US"/>
          </a:p>
        </p:txBody>
      </p:sp>
      <p:sp>
        <p:nvSpPr>
          <p:cNvPr id="4" name="スライド イメージ プレースホルダー 3"/>
          <p:cNvSpPr>
            <a:spLocks noGrp="1" noRot="1" noChangeAspect="1"/>
          </p:cNvSpPr>
          <p:nvPr>
            <p:ph type="sldImg" idx="2"/>
          </p:nvPr>
        </p:nvSpPr>
        <p:spPr>
          <a:xfrm>
            <a:off x="1166813" y="1243013"/>
            <a:ext cx="4473575"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2DDE2CD7-B3E8-41C2-9E39-77CBABF5B076}" type="slidenum">
              <a:rPr kumimoji="1" lang="ja-JP" altLang="en-US" smtClean="0"/>
              <a:t>‹#›</a:t>
            </a:fld>
            <a:endParaRPr kumimoji="1" lang="ja-JP" altLang="en-US"/>
          </a:p>
        </p:txBody>
      </p:sp>
    </p:spTree>
    <p:extLst>
      <p:ext uri="{BB962C8B-B14F-4D97-AF65-F5344CB8AC3E}">
        <p14:creationId xmlns:p14="http://schemas.microsoft.com/office/powerpoint/2010/main" val="26553802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2DDE2CD7-B3E8-41C2-9E39-77CBABF5B076}" type="slidenum">
              <a:rPr kumimoji="1" lang="ja-JP" altLang="en-US" smtClean="0"/>
              <a:t>1</a:t>
            </a:fld>
            <a:endParaRPr kumimoji="1" lang="ja-JP" altLang="en-US"/>
          </a:p>
        </p:txBody>
      </p:sp>
    </p:spTree>
    <p:extLst>
      <p:ext uri="{BB962C8B-B14F-4D97-AF65-F5344CB8AC3E}">
        <p14:creationId xmlns:p14="http://schemas.microsoft.com/office/powerpoint/2010/main" val="28150861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960120" y="2982596"/>
            <a:ext cx="10881360" cy="205803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920240" y="5440680"/>
            <a:ext cx="8961120" cy="2453640"/>
          </a:xfrm>
        </p:spPr>
        <p:txBody>
          <a:bodyPr/>
          <a:lstStyle>
            <a:lvl1pPr marL="0" indent="0" algn="ctr">
              <a:buNone/>
              <a:defRPr>
                <a:solidFill>
                  <a:schemeClr val="tx1">
                    <a:tint val="75000"/>
                  </a:schemeClr>
                </a:solidFill>
              </a:defRPr>
            </a:lvl1pPr>
            <a:lvl2pPr marL="640080" indent="0" algn="ctr">
              <a:buNone/>
              <a:defRPr>
                <a:solidFill>
                  <a:schemeClr val="tx1">
                    <a:tint val="75000"/>
                  </a:schemeClr>
                </a:solidFill>
              </a:defRPr>
            </a:lvl2pPr>
            <a:lvl3pPr marL="1280160" indent="0" algn="ctr">
              <a:buNone/>
              <a:defRPr>
                <a:solidFill>
                  <a:schemeClr val="tx1">
                    <a:tint val="75000"/>
                  </a:schemeClr>
                </a:solidFill>
              </a:defRPr>
            </a:lvl3pPr>
            <a:lvl4pPr marL="1920240" indent="0" algn="ctr">
              <a:buNone/>
              <a:defRPr>
                <a:solidFill>
                  <a:schemeClr val="tx1">
                    <a:tint val="75000"/>
                  </a:schemeClr>
                </a:solidFill>
              </a:defRPr>
            </a:lvl4pPr>
            <a:lvl5pPr marL="2560320" indent="0" algn="ctr">
              <a:buNone/>
              <a:defRPr>
                <a:solidFill>
                  <a:schemeClr val="tx1">
                    <a:tint val="75000"/>
                  </a:schemeClr>
                </a:solidFill>
              </a:defRPr>
            </a:lvl5pPr>
            <a:lvl6pPr marL="3200400" indent="0" algn="ctr">
              <a:buNone/>
              <a:defRPr>
                <a:solidFill>
                  <a:schemeClr val="tx1">
                    <a:tint val="75000"/>
                  </a:schemeClr>
                </a:solidFill>
              </a:defRPr>
            </a:lvl6pPr>
            <a:lvl7pPr marL="3840480" indent="0" algn="ctr">
              <a:buNone/>
              <a:defRPr>
                <a:solidFill>
                  <a:schemeClr val="tx1">
                    <a:tint val="75000"/>
                  </a:schemeClr>
                </a:solidFill>
              </a:defRPr>
            </a:lvl7pPr>
            <a:lvl8pPr marL="4480560" indent="0" algn="ctr">
              <a:buNone/>
              <a:defRPr>
                <a:solidFill>
                  <a:schemeClr val="tx1">
                    <a:tint val="75000"/>
                  </a:schemeClr>
                </a:solidFill>
              </a:defRPr>
            </a:lvl8pPr>
            <a:lvl9pPr marL="512064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03073466-F7EF-4AD4-BAD1-335BF24BF042}" type="datetimeFigureOut">
              <a:rPr kumimoji="1" lang="ja-JP" altLang="en-US" smtClean="0"/>
              <a:t>2021/7/9</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9E2C13C0-0254-4839-91F2-D819C3033984}" type="slidenum">
              <a:rPr kumimoji="1" lang="ja-JP" altLang="en-US" smtClean="0"/>
              <a:t>‹#›</a:t>
            </a:fld>
            <a:endParaRPr kumimoji="1" lang="ja-JP" altLang="en-US" dirty="0"/>
          </a:p>
        </p:txBody>
      </p:sp>
    </p:spTree>
    <p:extLst>
      <p:ext uri="{BB962C8B-B14F-4D97-AF65-F5344CB8AC3E}">
        <p14:creationId xmlns:p14="http://schemas.microsoft.com/office/powerpoint/2010/main" val="35818270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03073466-F7EF-4AD4-BAD1-335BF24BF042}" type="datetimeFigureOut">
              <a:rPr kumimoji="1" lang="ja-JP" altLang="en-US" smtClean="0"/>
              <a:t>2021/7/9</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9E2C13C0-0254-4839-91F2-D819C3033984}" type="slidenum">
              <a:rPr kumimoji="1" lang="ja-JP" altLang="en-US" smtClean="0"/>
              <a:t>‹#›</a:t>
            </a:fld>
            <a:endParaRPr kumimoji="1" lang="ja-JP" altLang="en-US" dirty="0"/>
          </a:p>
        </p:txBody>
      </p:sp>
    </p:spTree>
    <p:extLst>
      <p:ext uri="{BB962C8B-B14F-4D97-AF65-F5344CB8AC3E}">
        <p14:creationId xmlns:p14="http://schemas.microsoft.com/office/powerpoint/2010/main" val="24683057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9281160" y="384494"/>
            <a:ext cx="2880360" cy="819213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640080" y="384494"/>
            <a:ext cx="8427720" cy="819213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03073466-F7EF-4AD4-BAD1-335BF24BF042}" type="datetimeFigureOut">
              <a:rPr kumimoji="1" lang="ja-JP" altLang="en-US" smtClean="0"/>
              <a:t>2021/7/9</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9E2C13C0-0254-4839-91F2-D819C3033984}" type="slidenum">
              <a:rPr kumimoji="1" lang="ja-JP" altLang="en-US" smtClean="0"/>
              <a:t>‹#›</a:t>
            </a:fld>
            <a:endParaRPr kumimoji="1" lang="ja-JP" altLang="en-US" dirty="0"/>
          </a:p>
        </p:txBody>
      </p:sp>
    </p:spTree>
    <p:extLst>
      <p:ext uri="{BB962C8B-B14F-4D97-AF65-F5344CB8AC3E}">
        <p14:creationId xmlns:p14="http://schemas.microsoft.com/office/powerpoint/2010/main" val="32967737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03073466-F7EF-4AD4-BAD1-335BF24BF042}" type="datetimeFigureOut">
              <a:rPr kumimoji="1" lang="ja-JP" altLang="en-US" smtClean="0"/>
              <a:t>2021/7/9</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9E2C13C0-0254-4839-91F2-D819C3033984}" type="slidenum">
              <a:rPr kumimoji="1" lang="ja-JP" altLang="en-US" smtClean="0"/>
              <a:t>‹#›</a:t>
            </a:fld>
            <a:endParaRPr kumimoji="1" lang="ja-JP" altLang="en-US" dirty="0"/>
          </a:p>
        </p:txBody>
      </p:sp>
    </p:spTree>
    <p:extLst>
      <p:ext uri="{BB962C8B-B14F-4D97-AF65-F5344CB8AC3E}">
        <p14:creationId xmlns:p14="http://schemas.microsoft.com/office/powerpoint/2010/main" val="5758518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1011238" y="6169661"/>
            <a:ext cx="10881360" cy="1906905"/>
          </a:xfrm>
        </p:spPr>
        <p:txBody>
          <a:bodyPr anchor="t"/>
          <a:lstStyle>
            <a:lvl1pPr algn="l">
              <a:defRPr sz="56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1011238" y="4069399"/>
            <a:ext cx="10881360" cy="2100262"/>
          </a:xfrm>
        </p:spPr>
        <p:txBody>
          <a:bodyPr anchor="b"/>
          <a:lstStyle>
            <a:lvl1pPr marL="0" indent="0">
              <a:buNone/>
              <a:defRPr sz="2800">
                <a:solidFill>
                  <a:schemeClr val="tx1">
                    <a:tint val="75000"/>
                  </a:schemeClr>
                </a:solidFill>
              </a:defRPr>
            </a:lvl1pPr>
            <a:lvl2pPr marL="640080" indent="0">
              <a:buNone/>
              <a:defRPr sz="2500">
                <a:solidFill>
                  <a:schemeClr val="tx1">
                    <a:tint val="75000"/>
                  </a:schemeClr>
                </a:solidFill>
              </a:defRPr>
            </a:lvl2pPr>
            <a:lvl3pPr marL="1280160" indent="0">
              <a:buNone/>
              <a:defRPr sz="2200">
                <a:solidFill>
                  <a:schemeClr val="tx1">
                    <a:tint val="75000"/>
                  </a:schemeClr>
                </a:solidFill>
              </a:defRPr>
            </a:lvl3pPr>
            <a:lvl4pPr marL="1920240" indent="0">
              <a:buNone/>
              <a:defRPr sz="2000">
                <a:solidFill>
                  <a:schemeClr val="tx1">
                    <a:tint val="75000"/>
                  </a:schemeClr>
                </a:solidFill>
              </a:defRPr>
            </a:lvl4pPr>
            <a:lvl5pPr marL="2560320" indent="0">
              <a:buNone/>
              <a:defRPr sz="2000">
                <a:solidFill>
                  <a:schemeClr val="tx1">
                    <a:tint val="75000"/>
                  </a:schemeClr>
                </a:solidFill>
              </a:defRPr>
            </a:lvl5pPr>
            <a:lvl6pPr marL="3200400" indent="0">
              <a:buNone/>
              <a:defRPr sz="2000">
                <a:solidFill>
                  <a:schemeClr val="tx1">
                    <a:tint val="75000"/>
                  </a:schemeClr>
                </a:solidFill>
              </a:defRPr>
            </a:lvl6pPr>
            <a:lvl7pPr marL="3840480" indent="0">
              <a:buNone/>
              <a:defRPr sz="2000">
                <a:solidFill>
                  <a:schemeClr val="tx1">
                    <a:tint val="75000"/>
                  </a:schemeClr>
                </a:solidFill>
              </a:defRPr>
            </a:lvl7pPr>
            <a:lvl8pPr marL="4480560" indent="0">
              <a:buNone/>
              <a:defRPr sz="2000">
                <a:solidFill>
                  <a:schemeClr val="tx1">
                    <a:tint val="75000"/>
                  </a:schemeClr>
                </a:solidFill>
              </a:defRPr>
            </a:lvl8pPr>
            <a:lvl9pPr marL="5120640" indent="0">
              <a:buNone/>
              <a:defRPr sz="20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03073466-F7EF-4AD4-BAD1-335BF24BF042}" type="datetimeFigureOut">
              <a:rPr kumimoji="1" lang="ja-JP" altLang="en-US" smtClean="0"/>
              <a:t>2021/7/9</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9E2C13C0-0254-4839-91F2-D819C3033984}" type="slidenum">
              <a:rPr kumimoji="1" lang="ja-JP" altLang="en-US" smtClean="0"/>
              <a:t>‹#›</a:t>
            </a:fld>
            <a:endParaRPr kumimoji="1" lang="ja-JP" altLang="en-US" dirty="0"/>
          </a:p>
        </p:txBody>
      </p:sp>
    </p:spTree>
    <p:extLst>
      <p:ext uri="{BB962C8B-B14F-4D97-AF65-F5344CB8AC3E}">
        <p14:creationId xmlns:p14="http://schemas.microsoft.com/office/powerpoint/2010/main" val="9735360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640080" y="2240281"/>
            <a:ext cx="5654040" cy="6336348"/>
          </a:xfrm>
        </p:spPr>
        <p:txBody>
          <a:bodyPr/>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507480" y="2240281"/>
            <a:ext cx="5654040" cy="6336348"/>
          </a:xfrm>
        </p:spPr>
        <p:txBody>
          <a:bodyPr/>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03073466-F7EF-4AD4-BAD1-335BF24BF042}" type="datetimeFigureOut">
              <a:rPr kumimoji="1" lang="ja-JP" altLang="en-US" smtClean="0"/>
              <a:t>2021/7/9</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9E2C13C0-0254-4839-91F2-D819C3033984}" type="slidenum">
              <a:rPr kumimoji="1" lang="ja-JP" altLang="en-US" smtClean="0"/>
              <a:t>‹#›</a:t>
            </a:fld>
            <a:endParaRPr kumimoji="1" lang="ja-JP" altLang="en-US" dirty="0"/>
          </a:p>
        </p:txBody>
      </p:sp>
    </p:spTree>
    <p:extLst>
      <p:ext uri="{BB962C8B-B14F-4D97-AF65-F5344CB8AC3E}">
        <p14:creationId xmlns:p14="http://schemas.microsoft.com/office/powerpoint/2010/main" val="37700435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640080" y="2149158"/>
            <a:ext cx="5656263" cy="895667"/>
          </a:xfrm>
        </p:spPr>
        <p:txBody>
          <a:bodyPr anchor="b"/>
          <a:lstStyle>
            <a:lvl1pPr marL="0" indent="0">
              <a:buNone/>
              <a:defRPr sz="3400" b="1"/>
            </a:lvl1pPr>
            <a:lvl2pPr marL="640080" indent="0">
              <a:buNone/>
              <a:defRPr sz="2800" b="1"/>
            </a:lvl2pPr>
            <a:lvl3pPr marL="1280160" indent="0">
              <a:buNone/>
              <a:defRPr sz="2500" b="1"/>
            </a:lvl3pPr>
            <a:lvl4pPr marL="1920240" indent="0">
              <a:buNone/>
              <a:defRPr sz="2200" b="1"/>
            </a:lvl4pPr>
            <a:lvl5pPr marL="2560320" indent="0">
              <a:buNone/>
              <a:defRPr sz="2200" b="1"/>
            </a:lvl5pPr>
            <a:lvl6pPr marL="3200400" indent="0">
              <a:buNone/>
              <a:defRPr sz="2200" b="1"/>
            </a:lvl6pPr>
            <a:lvl7pPr marL="3840480" indent="0">
              <a:buNone/>
              <a:defRPr sz="2200" b="1"/>
            </a:lvl7pPr>
            <a:lvl8pPr marL="4480560" indent="0">
              <a:buNone/>
              <a:defRPr sz="2200" b="1"/>
            </a:lvl8pPr>
            <a:lvl9pPr marL="5120640" indent="0">
              <a:buNone/>
              <a:defRPr sz="22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640080" y="3044825"/>
            <a:ext cx="5656263" cy="5531803"/>
          </a:xfrm>
        </p:spPr>
        <p:txBody>
          <a:bodyPr/>
          <a:lstStyle>
            <a:lvl1pPr>
              <a:defRPr sz="34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503036" y="2149158"/>
            <a:ext cx="5658485" cy="895667"/>
          </a:xfrm>
        </p:spPr>
        <p:txBody>
          <a:bodyPr anchor="b"/>
          <a:lstStyle>
            <a:lvl1pPr marL="0" indent="0">
              <a:buNone/>
              <a:defRPr sz="3400" b="1"/>
            </a:lvl1pPr>
            <a:lvl2pPr marL="640080" indent="0">
              <a:buNone/>
              <a:defRPr sz="2800" b="1"/>
            </a:lvl2pPr>
            <a:lvl3pPr marL="1280160" indent="0">
              <a:buNone/>
              <a:defRPr sz="2500" b="1"/>
            </a:lvl3pPr>
            <a:lvl4pPr marL="1920240" indent="0">
              <a:buNone/>
              <a:defRPr sz="2200" b="1"/>
            </a:lvl4pPr>
            <a:lvl5pPr marL="2560320" indent="0">
              <a:buNone/>
              <a:defRPr sz="2200" b="1"/>
            </a:lvl5pPr>
            <a:lvl6pPr marL="3200400" indent="0">
              <a:buNone/>
              <a:defRPr sz="2200" b="1"/>
            </a:lvl6pPr>
            <a:lvl7pPr marL="3840480" indent="0">
              <a:buNone/>
              <a:defRPr sz="2200" b="1"/>
            </a:lvl7pPr>
            <a:lvl8pPr marL="4480560" indent="0">
              <a:buNone/>
              <a:defRPr sz="2200" b="1"/>
            </a:lvl8pPr>
            <a:lvl9pPr marL="5120640" indent="0">
              <a:buNone/>
              <a:defRPr sz="22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503036" y="3044825"/>
            <a:ext cx="5658485" cy="5531803"/>
          </a:xfrm>
        </p:spPr>
        <p:txBody>
          <a:bodyPr/>
          <a:lstStyle>
            <a:lvl1pPr>
              <a:defRPr sz="34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03073466-F7EF-4AD4-BAD1-335BF24BF042}" type="datetimeFigureOut">
              <a:rPr kumimoji="1" lang="ja-JP" altLang="en-US" smtClean="0"/>
              <a:t>2021/7/9</a:t>
            </a:fld>
            <a:endParaRPr kumimoji="1" lang="ja-JP" altLang="en-US" dirty="0"/>
          </a:p>
        </p:txBody>
      </p:sp>
      <p:sp>
        <p:nvSpPr>
          <p:cNvPr id="8" name="フッター プレースホルダー 7"/>
          <p:cNvSpPr>
            <a:spLocks noGrp="1"/>
          </p:cNvSpPr>
          <p:nvPr>
            <p:ph type="ftr" sz="quarter" idx="11"/>
          </p:nvPr>
        </p:nvSpPr>
        <p:spPr/>
        <p:txBody>
          <a:bodyPr/>
          <a:lstStyle/>
          <a:p>
            <a:endParaRPr kumimoji="1" lang="ja-JP" altLang="en-US" dirty="0"/>
          </a:p>
        </p:txBody>
      </p:sp>
      <p:sp>
        <p:nvSpPr>
          <p:cNvPr id="9" name="スライド番号プレースホルダー 8"/>
          <p:cNvSpPr>
            <a:spLocks noGrp="1"/>
          </p:cNvSpPr>
          <p:nvPr>
            <p:ph type="sldNum" sz="quarter" idx="12"/>
          </p:nvPr>
        </p:nvSpPr>
        <p:spPr/>
        <p:txBody>
          <a:bodyPr/>
          <a:lstStyle/>
          <a:p>
            <a:fld id="{9E2C13C0-0254-4839-91F2-D819C3033984}" type="slidenum">
              <a:rPr kumimoji="1" lang="ja-JP" altLang="en-US" smtClean="0"/>
              <a:t>‹#›</a:t>
            </a:fld>
            <a:endParaRPr kumimoji="1" lang="ja-JP" altLang="en-US" dirty="0"/>
          </a:p>
        </p:txBody>
      </p:sp>
    </p:spTree>
    <p:extLst>
      <p:ext uri="{BB962C8B-B14F-4D97-AF65-F5344CB8AC3E}">
        <p14:creationId xmlns:p14="http://schemas.microsoft.com/office/powerpoint/2010/main" val="4149062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03073466-F7EF-4AD4-BAD1-335BF24BF042}" type="datetimeFigureOut">
              <a:rPr kumimoji="1" lang="ja-JP" altLang="en-US" smtClean="0"/>
              <a:t>2021/7/9</a:t>
            </a:fld>
            <a:endParaRPr kumimoji="1" lang="ja-JP" altLang="en-US" dirty="0"/>
          </a:p>
        </p:txBody>
      </p:sp>
      <p:sp>
        <p:nvSpPr>
          <p:cNvPr id="4" name="フッター プレースホルダー 3"/>
          <p:cNvSpPr>
            <a:spLocks noGrp="1"/>
          </p:cNvSpPr>
          <p:nvPr>
            <p:ph type="ftr" sz="quarter" idx="11"/>
          </p:nvPr>
        </p:nvSpPr>
        <p:spPr/>
        <p:txBody>
          <a:bodyPr/>
          <a:lstStyle/>
          <a:p>
            <a:endParaRPr kumimoji="1" lang="ja-JP" altLang="en-US" dirty="0"/>
          </a:p>
        </p:txBody>
      </p:sp>
      <p:sp>
        <p:nvSpPr>
          <p:cNvPr id="5" name="スライド番号プレースホルダー 4"/>
          <p:cNvSpPr>
            <a:spLocks noGrp="1"/>
          </p:cNvSpPr>
          <p:nvPr>
            <p:ph type="sldNum" sz="quarter" idx="12"/>
          </p:nvPr>
        </p:nvSpPr>
        <p:spPr/>
        <p:txBody>
          <a:bodyPr/>
          <a:lstStyle/>
          <a:p>
            <a:fld id="{9E2C13C0-0254-4839-91F2-D819C3033984}" type="slidenum">
              <a:rPr kumimoji="1" lang="ja-JP" altLang="en-US" smtClean="0"/>
              <a:t>‹#›</a:t>
            </a:fld>
            <a:endParaRPr kumimoji="1" lang="ja-JP" altLang="en-US" dirty="0"/>
          </a:p>
        </p:txBody>
      </p:sp>
    </p:spTree>
    <p:extLst>
      <p:ext uri="{BB962C8B-B14F-4D97-AF65-F5344CB8AC3E}">
        <p14:creationId xmlns:p14="http://schemas.microsoft.com/office/powerpoint/2010/main" val="29149499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03073466-F7EF-4AD4-BAD1-335BF24BF042}" type="datetimeFigureOut">
              <a:rPr kumimoji="1" lang="ja-JP" altLang="en-US" smtClean="0"/>
              <a:t>2021/7/9</a:t>
            </a:fld>
            <a:endParaRPr kumimoji="1" lang="ja-JP" altLang="en-US" dirty="0"/>
          </a:p>
        </p:txBody>
      </p:sp>
      <p:sp>
        <p:nvSpPr>
          <p:cNvPr id="3" name="フッター プレースホルダー 2"/>
          <p:cNvSpPr>
            <a:spLocks noGrp="1"/>
          </p:cNvSpPr>
          <p:nvPr>
            <p:ph type="ftr" sz="quarter" idx="11"/>
          </p:nvPr>
        </p:nvSpPr>
        <p:spPr/>
        <p:txBody>
          <a:bodyPr/>
          <a:lstStyle/>
          <a:p>
            <a:endParaRPr kumimoji="1" lang="ja-JP" altLang="en-US" dirty="0"/>
          </a:p>
        </p:txBody>
      </p:sp>
      <p:sp>
        <p:nvSpPr>
          <p:cNvPr id="4" name="スライド番号プレースホルダー 3"/>
          <p:cNvSpPr>
            <a:spLocks noGrp="1"/>
          </p:cNvSpPr>
          <p:nvPr>
            <p:ph type="sldNum" sz="quarter" idx="12"/>
          </p:nvPr>
        </p:nvSpPr>
        <p:spPr/>
        <p:txBody>
          <a:bodyPr/>
          <a:lstStyle/>
          <a:p>
            <a:fld id="{9E2C13C0-0254-4839-91F2-D819C3033984}" type="slidenum">
              <a:rPr kumimoji="1" lang="ja-JP" altLang="en-US" smtClean="0"/>
              <a:t>‹#›</a:t>
            </a:fld>
            <a:endParaRPr kumimoji="1" lang="ja-JP" altLang="en-US" dirty="0"/>
          </a:p>
        </p:txBody>
      </p:sp>
    </p:spTree>
    <p:extLst>
      <p:ext uri="{BB962C8B-B14F-4D97-AF65-F5344CB8AC3E}">
        <p14:creationId xmlns:p14="http://schemas.microsoft.com/office/powerpoint/2010/main" val="32583704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40081" y="382270"/>
            <a:ext cx="4211638" cy="1626870"/>
          </a:xfrm>
        </p:spPr>
        <p:txBody>
          <a:bodyPr anchor="b"/>
          <a:lstStyle>
            <a:lvl1pPr algn="l">
              <a:defRPr sz="28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5005070" y="382271"/>
            <a:ext cx="7156450" cy="8194358"/>
          </a:xfrm>
        </p:spPr>
        <p:txBody>
          <a:bodyPr/>
          <a:lstStyle>
            <a:lvl1pPr>
              <a:defRPr sz="4500"/>
            </a:lvl1pPr>
            <a:lvl2pPr>
              <a:defRPr sz="3900"/>
            </a:lvl2pPr>
            <a:lvl3pPr>
              <a:defRPr sz="3400"/>
            </a:lvl3pPr>
            <a:lvl4pPr>
              <a:defRPr sz="2800"/>
            </a:lvl4pPr>
            <a:lvl5pPr>
              <a:defRPr sz="2800"/>
            </a:lvl5pPr>
            <a:lvl6pPr>
              <a:defRPr sz="2800"/>
            </a:lvl6pPr>
            <a:lvl7pPr>
              <a:defRPr sz="2800"/>
            </a:lvl7pPr>
            <a:lvl8pPr>
              <a:defRPr sz="2800"/>
            </a:lvl8pPr>
            <a:lvl9pPr>
              <a:defRPr sz="2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640081" y="2009141"/>
            <a:ext cx="4211638" cy="6567488"/>
          </a:xfrm>
        </p:spPr>
        <p:txBody>
          <a:bodyPr/>
          <a:lstStyle>
            <a:lvl1pPr marL="0" indent="0">
              <a:buNone/>
              <a:defRPr sz="2000"/>
            </a:lvl1pPr>
            <a:lvl2pPr marL="640080" indent="0">
              <a:buNone/>
              <a:defRPr sz="1700"/>
            </a:lvl2pPr>
            <a:lvl3pPr marL="1280160" indent="0">
              <a:buNone/>
              <a:defRPr sz="1400"/>
            </a:lvl3pPr>
            <a:lvl4pPr marL="1920240" indent="0">
              <a:buNone/>
              <a:defRPr sz="1300"/>
            </a:lvl4pPr>
            <a:lvl5pPr marL="2560320" indent="0">
              <a:buNone/>
              <a:defRPr sz="1300"/>
            </a:lvl5pPr>
            <a:lvl6pPr marL="3200400" indent="0">
              <a:buNone/>
              <a:defRPr sz="1300"/>
            </a:lvl6pPr>
            <a:lvl7pPr marL="3840480" indent="0">
              <a:buNone/>
              <a:defRPr sz="1300"/>
            </a:lvl7pPr>
            <a:lvl8pPr marL="4480560" indent="0">
              <a:buNone/>
              <a:defRPr sz="1300"/>
            </a:lvl8pPr>
            <a:lvl9pPr marL="5120640" indent="0">
              <a:buNone/>
              <a:defRPr sz="13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03073466-F7EF-4AD4-BAD1-335BF24BF042}" type="datetimeFigureOut">
              <a:rPr kumimoji="1" lang="ja-JP" altLang="en-US" smtClean="0"/>
              <a:t>2021/7/9</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9E2C13C0-0254-4839-91F2-D819C3033984}" type="slidenum">
              <a:rPr kumimoji="1" lang="ja-JP" altLang="en-US" smtClean="0"/>
              <a:t>‹#›</a:t>
            </a:fld>
            <a:endParaRPr kumimoji="1" lang="ja-JP" altLang="en-US" dirty="0"/>
          </a:p>
        </p:txBody>
      </p:sp>
    </p:spTree>
    <p:extLst>
      <p:ext uri="{BB962C8B-B14F-4D97-AF65-F5344CB8AC3E}">
        <p14:creationId xmlns:p14="http://schemas.microsoft.com/office/powerpoint/2010/main" val="35717582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509203" y="6720840"/>
            <a:ext cx="7680960" cy="793433"/>
          </a:xfrm>
        </p:spPr>
        <p:txBody>
          <a:bodyPr anchor="b"/>
          <a:lstStyle>
            <a:lvl1pPr algn="l">
              <a:defRPr sz="2800" b="1"/>
            </a:lvl1pPr>
          </a:lstStyle>
          <a:p>
            <a:r>
              <a:rPr kumimoji="1" lang="ja-JP" altLang="en-US"/>
              <a:t>マスター タイトルの書式設定</a:t>
            </a:r>
          </a:p>
        </p:txBody>
      </p:sp>
      <p:sp>
        <p:nvSpPr>
          <p:cNvPr id="3" name="図プレースホルダー 2"/>
          <p:cNvSpPr>
            <a:spLocks noGrp="1"/>
          </p:cNvSpPr>
          <p:nvPr>
            <p:ph type="pic" idx="1"/>
          </p:nvPr>
        </p:nvSpPr>
        <p:spPr>
          <a:xfrm>
            <a:off x="2509203" y="857885"/>
            <a:ext cx="7680960" cy="5760720"/>
          </a:xfrm>
        </p:spPr>
        <p:txBody>
          <a:bodyPr/>
          <a:lstStyle>
            <a:lvl1pPr marL="0" indent="0">
              <a:buNone/>
              <a:defRPr sz="4500"/>
            </a:lvl1pPr>
            <a:lvl2pPr marL="640080" indent="0">
              <a:buNone/>
              <a:defRPr sz="3900"/>
            </a:lvl2pPr>
            <a:lvl3pPr marL="1280160" indent="0">
              <a:buNone/>
              <a:defRPr sz="3400"/>
            </a:lvl3pPr>
            <a:lvl4pPr marL="1920240" indent="0">
              <a:buNone/>
              <a:defRPr sz="2800"/>
            </a:lvl4pPr>
            <a:lvl5pPr marL="2560320" indent="0">
              <a:buNone/>
              <a:defRPr sz="2800"/>
            </a:lvl5pPr>
            <a:lvl6pPr marL="3200400" indent="0">
              <a:buNone/>
              <a:defRPr sz="2800"/>
            </a:lvl6pPr>
            <a:lvl7pPr marL="3840480" indent="0">
              <a:buNone/>
              <a:defRPr sz="2800"/>
            </a:lvl7pPr>
            <a:lvl8pPr marL="4480560" indent="0">
              <a:buNone/>
              <a:defRPr sz="2800"/>
            </a:lvl8pPr>
            <a:lvl9pPr marL="5120640" indent="0">
              <a:buNone/>
              <a:defRPr sz="2800"/>
            </a:lvl9pPr>
          </a:lstStyle>
          <a:p>
            <a:endParaRPr kumimoji="1" lang="ja-JP" altLang="en-US" dirty="0"/>
          </a:p>
        </p:txBody>
      </p:sp>
      <p:sp>
        <p:nvSpPr>
          <p:cNvPr id="4" name="テキスト プレースホルダー 3"/>
          <p:cNvSpPr>
            <a:spLocks noGrp="1"/>
          </p:cNvSpPr>
          <p:nvPr>
            <p:ph type="body" sz="half" idx="2"/>
          </p:nvPr>
        </p:nvSpPr>
        <p:spPr>
          <a:xfrm>
            <a:off x="2509203" y="7514273"/>
            <a:ext cx="7680960" cy="1126807"/>
          </a:xfrm>
        </p:spPr>
        <p:txBody>
          <a:bodyPr/>
          <a:lstStyle>
            <a:lvl1pPr marL="0" indent="0">
              <a:buNone/>
              <a:defRPr sz="2000"/>
            </a:lvl1pPr>
            <a:lvl2pPr marL="640080" indent="0">
              <a:buNone/>
              <a:defRPr sz="1700"/>
            </a:lvl2pPr>
            <a:lvl3pPr marL="1280160" indent="0">
              <a:buNone/>
              <a:defRPr sz="1400"/>
            </a:lvl3pPr>
            <a:lvl4pPr marL="1920240" indent="0">
              <a:buNone/>
              <a:defRPr sz="1300"/>
            </a:lvl4pPr>
            <a:lvl5pPr marL="2560320" indent="0">
              <a:buNone/>
              <a:defRPr sz="1300"/>
            </a:lvl5pPr>
            <a:lvl6pPr marL="3200400" indent="0">
              <a:buNone/>
              <a:defRPr sz="1300"/>
            </a:lvl6pPr>
            <a:lvl7pPr marL="3840480" indent="0">
              <a:buNone/>
              <a:defRPr sz="1300"/>
            </a:lvl7pPr>
            <a:lvl8pPr marL="4480560" indent="0">
              <a:buNone/>
              <a:defRPr sz="1300"/>
            </a:lvl8pPr>
            <a:lvl9pPr marL="5120640" indent="0">
              <a:buNone/>
              <a:defRPr sz="13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03073466-F7EF-4AD4-BAD1-335BF24BF042}" type="datetimeFigureOut">
              <a:rPr kumimoji="1" lang="ja-JP" altLang="en-US" smtClean="0"/>
              <a:t>2021/7/9</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9E2C13C0-0254-4839-91F2-D819C3033984}" type="slidenum">
              <a:rPr kumimoji="1" lang="ja-JP" altLang="en-US" smtClean="0"/>
              <a:t>‹#›</a:t>
            </a:fld>
            <a:endParaRPr kumimoji="1" lang="ja-JP" altLang="en-US" dirty="0"/>
          </a:p>
        </p:txBody>
      </p:sp>
    </p:spTree>
    <p:extLst>
      <p:ext uri="{BB962C8B-B14F-4D97-AF65-F5344CB8AC3E}">
        <p14:creationId xmlns:p14="http://schemas.microsoft.com/office/powerpoint/2010/main" val="35443941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40080" y="384493"/>
            <a:ext cx="11521440" cy="1600200"/>
          </a:xfrm>
          <a:prstGeom prst="rect">
            <a:avLst/>
          </a:prstGeom>
        </p:spPr>
        <p:txBody>
          <a:bodyPr vert="horz" lIns="128016" tIns="64008" rIns="128016" bIns="64008"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640080" y="2240281"/>
            <a:ext cx="11521440" cy="6336348"/>
          </a:xfrm>
          <a:prstGeom prst="rect">
            <a:avLst/>
          </a:prstGeom>
        </p:spPr>
        <p:txBody>
          <a:bodyPr vert="horz" lIns="128016" tIns="64008" rIns="128016" bIns="64008"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640080" y="8898891"/>
            <a:ext cx="2987040" cy="511175"/>
          </a:xfrm>
          <a:prstGeom prst="rect">
            <a:avLst/>
          </a:prstGeom>
        </p:spPr>
        <p:txBody>
          <a:bodyPr vert="horz" lIns="128016" tIns="64008" rIns="128016" bIns="64008" rtlCol="0" anchor="ctr"/>
          <a:lstStyle>
            <a:lvl1pPr algn="l">
              <a:defRPr sz="1700">
                <a:solidFill>
                  <a:schemeClr val="tx1">
                    <a:tint val="75000"/>
                  </a:schemeClr>
                </a:solidFill>
              </a:defRPr>
            </a:lvl1pPr>
          </a:lstStyle>
          <a:p>
            <a:fld id="{03073466-F7EF-4AD4-BAD1-335BF24BF042}" type="datetimeFigureOut">
              <a:rPr kumimoji="1" lang="ja-JP" altLang="en-US" smtClean="0"/>
              <a:t>2021/7/9</a:t>
            </a:fld>
            <a:endParaRPr kumimoji="1" lang="ja-JP" altLang="en-US" dirty="0"/>
          </a:p>
        </p:txBody>
      </p:sp>
      <p:sp>
        <p:nvSpPr>
          <p:cNvPr id="5" name="フッター プレースホルダー 4"/>
          <p:cNvSpPr>
            <a:spLocks noGrp="1"/>
          </p:cNvSpPr>
          <p:nvPr>
            <p:ph type="ftr" sz="quarter" idx="3"/>
          </p:nvPr>
        </p:nvSpPr>
        <p:spPr>
          <a:xfrm>
            <a:off x="4373880" y="8898891"/>
            <a:ext cx="4053840" cy="511175"/>
          </a:xfrm>
          <a:prstGeom prst="rect">
            <a:avLst/>
          </a:prstGeom>
        </p:spPr>
        <p:txBody>
          <a:bodyPr vert="horz" lIns="128016" tIns="64008" rIns="128016" bIns="64008" rtlCol="0" anchor="ctr"/>
          <a:lstStyle>
            <a:lvl1pPr algn="ctr">
              <a:defRPr sz="1700">
                <a:solidFill>
                  <a:schemeClr val="tx1">
                    <a:tint val="75000"/>
                  </a:schemeClr>
                </a:solidFill>
              </a:defRPr>
            </a:lvl1pPr>
          </a:lstStyle>
          <a:p>
            <a:endParaRPr kumimoji="1" lang="ja-JP" altLang="en-US" dirty="0"/>
          </a:p>
        </p:txBody>
      </p:sp>
      <p:sp>
        <p:nvSpPr>
          <p:cNvPr id="6" name="スライド番号プレースホルダー 5"/>
          <p:cNvSpPr>
            <a:spLocks noGrp="1"/>
          </p:cNvSpPr>
          <p:nvPr>
            <p:ph type="sldNum" sz="quarter" idx="4"/>
          </p:nvPr>
        </p:nvSpPr>
        <p:spPr>
          <a:xfrm>
            <a:off x="9174480" y="8898891"/>
            <a:ext cx="2987040" cy="511175"/>
          </a:xfrm>
          <a:prstGeom prst="rect">
            <a:avLst/>
          </a:prstGeom>
        </p:spPr>
        <p:txBody>
          <a:bodyPr vert="horz" lIns="128016" tIns="64008" rIns="128016" bIns="64008" rtlCol="0" anchor="ctr"/>
          <a:lstStyle>
            <a:lvl1pPr algn="r">
              <a:defRPr sz="1700">
                <a:solidFill>
                  <a:schemeClr val="tx1">
                    <a:tint val="75000"/>
                  </a:schemeClr>
                </a:solidFill>
              </a:defRPr>
            </a:lvl1pPr>
          </a:lstStyle>
          <a:p>
            <a:fld id="{9E2C13C0-0254-4839-91F2-D819C3033984}" type="slidenum">
              <a:rPr kumimoji="1" lang="ja-JP" altLang="en-US" smtClean="0"/>
              <a:t>‹#›</a:t>
            </a:fld>
            <a:endParaRPr kumimoji="1" lang="ja-JP" altLang="en-US" dirty="0"/>
          </a:p>
        </p:txBody>
      </p:sp>
    </p:spTree>
    <p:extLst>
      <p:ext uri="{BB962C8B-B14F-4D97-AF65-F5344CB8AC3E}">
        <p14:creationId xmlns:p14="http://schemas.microsoft.com/office/powerpoint/2010/main" val="22132881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280160" rtl="0" eaLnBrk="1" latinLnBrk="0" hangingPunct="1">
        <a:spcBef>
          <a:spcPct val="0"/>
        </a:spcBef>
        <a:buNone/>
        <a:defRPr kumimoji="1" sz="6200" kern="1200">
          <a:solidFill>
            <a:schemeClr val="tx1"/>
          </a:solidFill>
          <a:latin typeface="+mj-lt"/>
          <a:ea typeface="+mj-ea"/>
          <a:cs typeface="+mj-cs"/>
        </a:defRPr>
      </a:lvl1pPr>
    </p:titleStyle>
    <p:bodyStyle>
      <a:lvl1pPr marL="480060" indent="-480060" algn="l" defTabSz="1280160" rtl="0" eaLnBrk="1" latinLnBrk="0" hangingPunct="1">
        <a:spcBef>
          <a:spcPct val="20000"/>
        </a:spcBef>
        <a:buFont typeface="Arial" panose="020B0604020202020204" pitchFamily="34" charset="0"/>
        <a:buChar char="•"/>
        <a:defRPr kumimoji="1" sz="4500" kern="1200">
          <a:solidFill>
            <a:schemeClr val="tx1"/>
          </a:solidFill>
          <a:latin typeface="+mn-lt"/>
          <a:ea typeface="+mn-ea"/>
          <a:cs typeface="+mn-cs"/>
        </a:defRPr>
      </a:lvl1pPr>
      <a:lvl2pPr marL="1040130" indent="-400050" algn="l" defTabSz="1280160" rtl="0" eaLnBrk="1" latinLnBrk="0" hangingPunct="1">
        <a:spcBef>
          <a:spcPct val="20000"/>
        </a:spcBef>
        <a:buFont typeface="Arial" panose="020B0604020202020204" pitchFamily="34" charset="0"/>
        <a:buChar char="–"/>
        <a:defRPr kumimoji="1" sz="3900" kern="1200">
          <a:solidFill>
            <a:schemeClr val="tx1"/>
          </a:solidFill>
          <a:latin typeface="+mn-lt"/>
          <a:ea typeface="+mn-ea"/>
          <a:cs typeface="+mn-cs"/>
        </a:defRPr>
      </a:lvl2pPr>
      <a:lvl3pPr marL="1600200" indent="-320040" algn="l" defTabSz="1280160" rtl="0" eaLnBrk="1" latinLnBrk="0" hangingPunct="1">
        <a:spcBef>
          <a:spcPct val="20000"/>
        </a:spcBef>
        <a:buFont typeface="Arial" panose="020B0604020202020204" pitchFamily="34" charset="0"/>
        <a:buChar char="•"/>
        <a:defRPr kumimoji="1" sz="3400" kern="1200">
          <a:solidFill>
            <a:schemeClr val="tx1"/>
          </a:solidFill>
          <a:latin typeface="+mn-lt"/>
          <a:ea typeface="+mn-ea"/>
          <a:cs typeface="+mn-cs"/>
        </a:defRPr>
      </a:lvl3pPr>
      <a:lvl4pPr marL="224028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4pPr>
      <a:lvl5pPr marL="288036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5pPr>
      <a:lvl6pPr marL="352044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6pPr>
      <a:lvl7pPr marL="416052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7pPr>
      <a:lvl8pPr marL="480060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8pPr>
      <a:lvl9pPr marL="544068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9pPr>
    </p:bodyStyle>
    <p:otherStyle>
      <a:defPPr>
        <a:defRPr lang="ja-JP"/>
      </a:defPPr>
      <a:lvl1pPr marL="0" algn="l" defTabSz="1280160" rtl="0" eaLnBrk="1" latinLnBrk="0" hangingPunct="1">
        <a:defRPr kumimoji="1" sz="2500" kern="1200">
          <a:solidFill>
            <a:schemeClr val="tx1"/>
          </a:solidFill>
          <a:latin typeface="+mn-lt"/>
          <a:ea typeface="+mn-ea"/>
          <a:cs typeface="+mn-cs"/>
        </a:defRPr>
      </a:lvl1pPr>
      <a:lvl2pPr marL="640080" algn="l" defTabSz="1280160" rtl="0" eaLnBrk="1" latinLnBrk="0" hangingPunct="1">
        <a:defRPr kumimoji="1" sz="2500" kern="1200">
          <a:solidFill>
            <a:schemeClr val="tx1"/>
          </a:solidFill>
          <a:latin typeface="+mn-lt"/>
          <a:ea typeface="+mn-ea"/>
          <a:cs typeface="+mn-cs"/>
        </a:defRPr>
      </a:lvl2pPr>
      <a:lvl3pPr marL="1280160" algn="l" defTabSz="1280160" rtl="0" eaLnBrk="1" latinLnBrk="0" hangingPunct="1">
        <a:defRPr kumimoji="1" sz="2500" kern="1200">
          <a:solidFill>
            <a:schemeClr val="tx1"/>
          </a:solidFill>
          <a:latin typeface="+mn-lt"/>
          <a:ea typeface="+mn-ea"/>
          <a:cs typeface="+mn-cs"/>
        </a:defRPr>
      </a:lvl3pPr>
      <a:lvl4pPr marL="1920240" algn="l" defTabSz="1280160" rtl="0" eaLnBrk="1" latinLnBrk="0" hangingPunct="1">
        <a:defRPr kumimoji="1" sz="2500" kern="1200">
          <a:solidFill>
            <a:schemeClr val="tx1"/>
          </a:solidFill>
          <a:latin typeface="+mn-lt"/>
          <a:ea typeface="+mn-ea"/>
          <a:cs typeface="+mn-cs"/>
        </a:defRPr>
      </a:lvl4pPr>
      <a:lvl5pPr marL="2560320" algn="l" defTabSz="1280160" rtl="0" eaLnBrk="1" latinLnBrk="0" hangingPunct="1">
        <a:defRPr kumimoji="1" sz="2500" kern="1200">
          <a:solidFill>
            <a:schemeClr val="tx1"/>
          </a:solidFill>
          <a:latin typeface="+mn-lt"/>
          <a:ea typeface="+mn-ea"/>
          <a:cs typeface="+mn-cs"/>
        </a:defRPr>
      </a:lvl5pPr>
      <a:lvl6pPr marL="3200400" algn="l" defTabSz="1280160" rtl="0" eaLnBrk="1" latinLnBrk="0" hangingPunct="1">
        <a:defRPr kumimoji="1" sz="2500" kern="1200">
          <a:solidFill>
            <a:schemeClr val="tx1"/>
          </a:solidFill>
          <a:latin typeface="+mn-lt"/>
          <a:ea typeface="+mn-ea"/>
          <a:cs typeface="+mn-cs"/>
        </a:defRPr>
      </a:lvl6pPr>
      <a:lvl7pPr marL="3840480" algn="l" defTabSz="1280160" rtl="0" eaLnBrk="1" latinLnBrk="0" hangingPunct="1">
        <a:defRPr kumimoji="1" sz="2500" kern="1200">
          <a:solidFill>
            <a:schemeClr val="tx1"/>
          </a:solidFill>
          <a:latin typeface="+mn-lt"/>
          <a:ea typeface="+mn-ea"/>
          <a:cs typeface="+mn-cs"/>
        </a:defRPr>
      </a:lvl7pPr>
      <a:lvl8pPr marL="4480560" algn="l" defTabSz="1280160" rtl="0" eaLnBrk="1" latinLnBrk="0" hangingPunct="1">
        <a:defRPr kumimoji="1" sz="2500" kern="1200">
          <a:solidFill>
            <a:schemeClr val="tx1"/>
          </a:solidFill>
          <a:latin typeface="+mn-lt"/>
          <a:ea typeface="+mn-ea"/>
          <a:cs typeface="+mn-cs"/>
        </a:defRPr>
      </a:lvl8pPr>
      <a:lvl9pPr marL="5120640" algn="l" defTabSz="1280160" rtl="0" eaLnBrk="1" latinLnBrk="0" hangingPunct="1">
        <a:defRPr kumimoji="1" sz="2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8" name="直線コネクタ 17"/>
          <p:cNvCxnSpPr/>
          <p:nvPr/>
        </p:nvCxnSpPr>
        <p:spPr>
          <a:xfrm flipV="1">
            <a:off x="29504" y="1125111"/>
            <a:ext cx="12708000" cy="3081"/>
          </a:xfrm>
          <a:prstGeom prst="line">
            <a:avLst/>
          </a:prstGeom>
          <a:ln w="57150" cmpd="thickThin"/>
        </p:spPr>
        <p:style>
          <a:lnRef idx="1">
            <a:schemeClr val="accent1"/>
          </a:lnRef>
          <a:fillRef idx="0">
            <a:schemeClr val="accent1"/>
          </a:fillRef>
          <a:effectRef idx="0">
            <a:schemeClr val="accent1"/>
          </a:effectRef>
          <a:fontRef idx="minor">
            <a:schemeClr val="tx1"/>
          </a:fontRef>
        </p:style>
      </p:cxnSp>
      <p:sp>
        <p:nvSpPr>
          <p:cNvPr id="12" name="正方形/長方形 11"/>
          <p:cNvSpPr/>
          <p:nvPr/>
        </p:nvSpPr>
        <p:spPr>
          <a:xfrm>
            <a:off x="192879" y="1488448"/>
            <a:ext cx="6055993" cy="1944000"/>
          </a:xfrm>
          <a:prstGeom prst="rect">
            <a:avLst/>
          </a:prstGeom>
          <a:solidFill>
            <a:schemeClr val="bg1">
              <a:lumMod val="95000"/>
            </a:schemeClr>
          </a:solidFill>
        </p:spPr>
        <p:style>
          <a:lnRef idx="2">
            <a:schemeClr val="dk1"/>
          </a:lnRef>
          <a:fillRef idx="1">
            <a:schemeClr val="lt1"/>
          </a:fillRef>
          <a:effectRef idx="0">
            <a:schemeClr val="dk1"/>
          </a:effectRef>
          <a:fontRef idx="minor">
            <a:schemeClr val="dk1"/>
          </a:fontRef>
        </p:style>
        <p:txBody>
          <a:bodyPr wrap="square">
            <a:spAutoFit/>
          </a:bodyPr>
          <a:lstStyle/>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 name="Rectangle 4"/>
          <p:cNvSpPr>
            <a:spLocks noChangeArrowheads="1"/>
          </p:cNvSpPr>
          <p:nvPr/>
        </p:nvSpPr>
        <p:spPr bwMode="auto">
          <a:xfrm>
            <a:off x="0" y="0"/>
            <a:ext cx="12801600" cy="244603"/>
          </a:xfrm>
          <a:prstGeom prst="rect">
            <a:avLst/>
          </a:prstGeom>
          <a:solidFill>
            <a:schemeClr val="tx2">
              <a:lumMod val="7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a:extLst/>
        </p:spPr>
        <p:txBody>
          <a:bodyPr tIns="0" bIns="0" anchor="ctr" anchorCtr="1"/>
          <a:lstStyle/>
          <a:p>
            <a:pPr algn="ctr"/>
            <a:endParaRPr lang="en-US" altLang="ja-JP" sz="1400" b="1" dirty="0">
              <a:solidFill>
                <a:schemeClr val="bg1"/>
              </a:solidFill>
              <a:latin typeface="Meiryo UI" pitchFamily="50" charset="-128"/>
              <a:ea typeface="Meiryo UI" pitchFamily="50" charset="-128"/>
              <a:cs typeface="Meiryo UI" pitchFamily="50" charset="-128"/>
            </a:endParaRPr>
          </a:p>
          <a:p>
            <a:pPr algn="ctr"/>
            <a:endParaRPr lang="en-US" altLang="ja-JP" sz="1400" b="1" dirty="0">
              <a:solidFill>
                <a:schemeClr val="bg1"/>
              </a:solidFill>
              <a:latin typeface="Meiryo UI" pitchFamily="50" charset="-128"/>
              <a:ea typeface="Meiryo UI" pitchFamily="50" charset="-128"/>
              <a:cs typeface="Meiryo UI" pitchFamily="50" charset="-128"/>
            </a:endParaRPr>
          </a:p>
          <a:p>
            <a:pPr algn="ctr"/>
            <a:r>
              <a:rPr lang="ja-JP" altLang="en-US" sz="1400" b="1" dirty="0" smtClean="0">
                <a:solidFill>
                  <a:schemeClr val="bg1"/>
                </a:solidFill>
                <a:latin typeface="Meiryo UI" pitchFamily="50" charset="-128"/>
                <a:ea typeface="Meiryo UI" pitchFamily="50" charset="-128"/>
                <a:cs typeface="Meiryo UI" pitchFamily="50" charset="-128"/>
              </a:rPr>
              <a:t>第１期中期目標期間の終了時に見込まれる業務</a:t>
            </a:r>
            <a:r>
              <a:rPr lang="ja-JP" altLang="en-US" sz="1400" b="1" dirty="0">
                <a:solidFill>
                  <a:schemeClr val="bg1"/>
                </a:solidFill>
                <a:latin typeface="Meiryo UI" pitchFamily="50" charset="-128"/>
                <a:ea typeface="Meiryo UI" pitchFamily="50" charset="-128"/>
                <a:cs typeface="Meiryo UI" pitchFamily="50" charset="-128"/>
              </a:rPr>
              <a:t>実績に関する評価結果</a:t>
            </a:r>
            <a:r>
              <a:rPr lang="ja-JP" altLang="en-US" sz="1400" b="1" dirty="0" smtClean="0">
                <a:solidFill>
                  <a:schemeClr val="bg1"/>
                </a:solidFill>
                <a:latin typeface="Meiryo UI" pitchFamily="50" charset="-128"/>
                <a:ea typeface="Meiryo UI" pitchFamily="50" charset="-128"/>
                <a:cs typeface="Meiryo UI" pitchFamily="50" charset="-128"/>
              </a:rPr>
              <a:t>（</a:t>
            </a:r>
            <a:r>
              <a:rPr lang="ja-JP" altLang="en-US" sz="1400" b="1" dirty="0">
                <a:solidFill>
                  <a:schemeClr val="bg1"/>
                </a:solidFill>
                <a:latin typeface="Meiryo UI" pitchFamily="50" charset="-128"/>
                <a:ea typeface="Meiryo UI" pitchFamily="50" charset="-128"/>
                <a:cs typeface="Meiryo UI" pitchFamily="50" charset="-128"/>
              </a:rPr>
              <a:t>素案</a:t>
            </a:r>
            <a:r>
              <a:rPr lang="ja-JP" altLang="en-US" sz="1400" b="1" dirty="0" smtClean="0">
                <a:solidFill>
                  <a:schemeClr val="bg1"/>
                </a:solidFill>
                <a:latin typeface="Meiryo UI" pitchFamily="50" charset="-128"/>
                <a:ea typeface="Meiryo UI" pitchFamily="50" charset="-128"/>
                <a:cs typeface="Meiryo UI" pitchFamily="50" charset="-128"/>
              </a:rPr>
              <a:t>）概要</a:t>
            </a:r>
            <a:endParaRPr lang="en-US" altLang="ja-JP" sz="1400" b="1" dirty="0">
              <a:solidFill>
                <a:schemeClr val="bg1"/>
              </a:solidFill>
              <a:latin typeface="Meiryo UI" pitchFamily="50" charset="-128"/>
              <a:ea typeface="Meiryo UI" pitchFamily="50" charset="-128"/>
              <a:cs typeface="Meiryo UI" pitchFamily="50" charset="-128"/>
            </a:endParaRPr>
          </a:p>
          <a:p>
            <a:pPr algn="ctr" eaLnBrk="1" hangingPunct="1"/>
            <a:endParaRPr lang="en-US" altLang="ja-JP" sz="1400" b="1" dirty="0">
              <a:solidFill>
                <a:schemeClr val="bg1"/>
              </a:solidFill>
              <a:latin typeface="Meiryo UI" pitchFamily="50" charset="-128"/>
              <a:ea typeface="Meiryo UI" pitchFamily="50" charset="-128"/>
              <a:cs typeface="Meiryo UI" pitchFamily="50" charset="-128"/>
            </a:endParaRPr>
          </a:p>
          <a:p>
            <a:pPr algn="ctr" eaLnBrk="1" hangingPunct="1"/>
            <a:endParaRPr lang="ja-JP" altLang="en-US" sz="1400" b="1" dirty="0">
              <a:solidFill>
                <a:schemeClr val="bg1"/>
              </a:solidFill>
              <a:latin typeface="Meiryo UI" pitchFamily="50" charset="-128"/>
              <a:ea typeface="Meiryo UI" pitchFamily="50" charset="-128"/>
              <a:cs typeface="Meiryo UI" pitchFamily="50" charset="-128"/>
            </a:endParaRPr>
          </a:p>
        </p:txBody>
      </p:sp>
      <p:sp>
        <p:nvSpPr>
          <p:cNvPr id="75" name="正方形/長方形 74"/>
          <p:cNvSpPr/>
          <p:nvPr/>
        </p:nvSpPr>
        <p:spPr>
          <a:xfrm>
            <a:off x="6576500" y="5549440"/>
            <a:ext cx="5943863" cy="3913354"/>
          </a:xfrm>
          <a:prstGeom prst="rect">
            <a:avLst/>
          </a:prstGeom>
          <a:noFill/>
          <a:ln w="57150" cmpd="thickThin">
            <a:solidFill>
              <a:schemeClr val="tx2">
                <a:lumMod val="75000"/>
              </a:schemeClr>
            </a:solidFill>
          </a:ln>
          <a:scene3d>
            <a:camera prst="orthographicFront">
              <a:rot lat="0" lon="0" rev="0"/>
            </a:camera>
            <a:lightRig rig="threePt" dir="t">
              <a:rot lat="0" lon="0" rev="1200000"/>
            </a:lightRig>
          </a:scene3d>
          <a:sp3d>
            <a:bevelT w="63500" h="25400"/>
          </a:sp3d>
        </p:spPr>
        <p:style>
          <a:lnRef idx="0">
            <a:schemeClr val="accent3"/>
          </a:lnRef>
          <a:fillRef idx="3">
            <a:schemeClr val="accent3"/>
          </a:fillRef>
          <a:effectRef idx="3">
            <a:schemeClr val="accent3"/>
          </a:effectRef>
          <a:fontRef idx="minor">
            <a:schemeClr val="lt1"/>
          </a:fontRef>
        </p:style>
        <p:txBody>
          <a:bodyPr rtlCol="0" anchor="ctr"/>
          <a:lstStyle/>
          <a:p>
            <a:pPr algn="ctr"/>
            <a:endParaRPr kumimoji="1" lang="ja-JP" altLang="en-US" b="1">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5" name="正方形/長方形 4"/>
          <p:cNvSpPr/>
          <p:nvPr/>
        </p:nvSpPr>
        <p:spPr>
          <a:xfrm>
            <a:off x="6755411" y="5603721"/>
            <a:ext cx="4993655" cy="276999"/>
          </a:xfrm>
          <a:prstGeom prst="rect">
            <a:avLst/>
          </a:prstGeom>
        </p:spPr>
        <p:txBody>
          <a:bodyPr wrap="square">
            <a:spAutoFit/>
          </a:bodyPr>
          <a:lstStyle/>
          <a:p>
            <a:r>
              <a:rPr lang="ja-JP" altLang="en-US" sz="1200" dirty="0">
                <a:latin typeface="Meiryo UI" panose="020B0604030504040204" pitchFamily="50" charset="-128"/>
                <a:ea typeface="Meiryo UI" panose="020B0604030504040204" pitchFamily="50" charset="-128"/>
                <a:cs typeface="Meiryo UI" panose="020B0604030504040204" pitchFamily="50" charset="-128"/>
              </a:rPr>
              <a:t>「全体と</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して目標を十分に達成する見込みである。</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82" name="角丸四角形 81"/>
          <p:cNvSpPr/>
          <p:nvPr/>
        </p:nvSpPr>
        <p:spPr>
          <a:xfrm>
            <a:off x="73226" y="1200200"/>
            <a:ext cx="3519262" cy="270287"/>
          </a:xfrm>
          <a:prstGeom prst="roundRect">
            <a:avLst>
              <a:gd name="adj" fmla="val 50000"/>
            </a:avLst>
          </a:prstGeom>
          <a:solidFill>
            <a:schemeClr val="tx2"/>
          </a:solidFill>
          <a:ln>
            <a:noFill/>
          </a:ln>
          <a:effectLst>
            <a:reflection blurRad="6350" stA="52000" endA="300" endPos="35000" dir="5400000" sy="-100000" algn="bl" rotWithShape="0"/>
          </a:effectLst>
          <a:scene3d>
            <a:camera prst="orthographicFront"/>
            <a:lightRig rig="threePt" dir="t"/>
          </a:scene3d>
          <a:sp3d>
            <a:bevelT/>
          </a:sp3d>
        </p:spPr>
        <p:style>
          <a:lnRef idx="2">
            <a:schemeClr val="accent6"/>
          </a:lnRef>
          <a:fillRef idx="1">
            <a:schemeClr val="lt1"/>
          </a:fillRef>
          <a:effectRef idx="0">
            <a:schemeClr val="accent6"/>
          </a:effectRef>
          <a:fontRef idx="minor">
            <a:schemeClr val="dk1"/>
          </a:fontRef>
        </p:style>
        <p:txBody>
          <a:bodyPr rtlCol="0" anchor="ctr"/>
          <a:lstStyle/>
          <a:p>
            <a:pPr algn="ctr">
              <a:tabLst>
                <a:tab pos="538163" algn="l"/>
              </a:tabLst>
            </a:pPr>
            <a:r>
              <a:rPr lang="ja-JP" altLang="en-US" sz="1200" b="1" dirty="0" smtClean="0">
                <a:solidFill>
                  <a:schemeClr val="bg1"/>
                </a:solidFill>
                <a:effectLst>
                  <a:outerShdw blurRad="38100" dist="38100" dir="2700000" algn="tl">
                    <a:srgbClr val="000000">
                      <a:alpha val="43137"/>
                    </a:srgbClr>
                  </a:outerShdw>
                </a:effectLst>
                <a:latin typeface="Meiryo UI" pitchFamily="50" charset="-128"/>
                <a:ea typeface="Meiryo UI" pitchFamily="50" charset="-128"/>
                <a:cs typeface="Meiryo UI" pitchFamily="50" charset="-128"/>
              </a:rPr>
              <a:t>２．</a:t>
            </a:r>
            <a:r>
              <a:rPr kumimoji="1" lang="ja-JP" altLang="en-US" sz="1200" b="1" dirty="0" smtClean="0">
                <a:solidFill>
                  <a:schemeClr val="bg1"/>
                </a:solidFill>
                <a:effectLst>
                  <a:outerShdw blurRad="38100" dist="38100" dir="2700000" algn="tl">
                    <a:srgbClr val="000000">
                      <a:alpha val="43137"/>
                    </a:srgbClr>
                  </a:outerShdw>
                </a:effectLst>
                <a:latin typeface="Meiryo UI" pitchFamily="50" charset="-128"/>
                <a:ea typeface="Meiryo UI" pitchFamily="50" charset="-128"/>
                <a:cs typeface="Meiryo UI" pitchFamily="50" charset="-128"/>
              </a:rPr>
              <a:t>平成</a:t>
            </a:r>
            <a:r>
              <a:rPr kumimoji="1" lang="en-US" altLang="ja-JP" sz="1200" b="1" dirty="0" smtClean="0">
                <a:solidFill>
                  <a:schemeClr val="bg1"/>
                </a:solidFill>
                <a:effectLst>
                  <a:outerShdw blurRad="38100" dist="38100" dir="2700000" algn="tl">
                    <a:srgbClr val="000000">
                      <a:alpha val="43137"/>
                    </a:srgbClr>
                  </a:outerShdw>
                </a:effectLst>
                <a:latin typeface="Meiryo UI" pitchFamily="50" charset="-128"/>
                <a:ea typeface="Meiryo UI" pitchFamily="50" charset="-128"/>
                <a:cs typeface="Meiryo UI" pitchFamily="50" charset="-128"/>
              </a:rPr>
              <a:t>29</a:t>
            </a:r>
            <a:r>
              <a:rPr kumimoji="1" lang="ja-JP" altLang="en-US" sz="1200" b="1" dirty="0" smtClean="0">
                <a:solidFill>
                  <a:schemeClr val="bg1"/>
                </a:solidFill>
                <a:effectLst>
                  <a:outerShdw blurRad="38100" dist="38100" dir="2700000" algn="tl">
                    <a:srgbClr val="000000">
                      <a:alpha val="43137"/>
                    </a:srgbClr>
                  </a:outerShdw>
                </a:effectLst>
                <a:latin typeface="Meiryo UI" pitchFamily="50" charset="-128"/>
                <a:ea typeface="Meiryo UI" pitchFamily="50" charset="-128"/>
                <a:cs typeface="Meiryo UI" pitchFamily="50" charset="-128"/>
              </a:rPr>
              <a:t>年度から令和２年度までの業務実績</a:t>
            </a:r>
            <a:endParaRPr kumimoji="1" lang="ja-JP" altLang="en-US" sz="1200" b="1" dirty="0">
              <a:solidFill>
                <a:schemeClr val="bg1"/>
              </a:solidFill>
              <a:effectLst>
                <a:outerShdw blurRad="38100" dist="38100" dir="2700000" algn="tl">
                  <a:srgbClr val="000000">
                    <a:alpha val="43137"/>
                  </a:srgbClr>
                </a:outerShdw>
              </a:effectLst>
              <a:latin typeface="Meiryo UI" pitchFamily="50" charset="-128"/>
              <a:ea typeface="Meiryo UI" pitchFamily="50" charset="-128"/>
              <a:cs typeface="Meiryo UI" pitchFamily="50" charset="-128"/>
            </a:endParaRPr>
          </a:p>
        </p:txBody>
      </p:sp>
      <p:graphicFrame>
        <p:nvGraphicFramePr>
          <p:cNvPr id="6" name="表 5"/>
          <p:cNvGraphicFramePr>
            <a:graphicFrameLocks noGrp="1"/>
          </p:cNvGraphicFramePr>
          <p:nvPr>
            <p:extLst>
              <p:ext uri="{D42A27DB-BD31-4B8C-83A1-F6EECF244321}">
                <p14:modId xmlns:p14="http://schemas.microsoft.com/office/powerpoint/2010/main" val="1338305933"/>
              </p:ext>
            </p:extLst>
          </p:nvPr>
        </p:nvGraphicFramePr>
        <p:xfrm>
          <a:off x="6760839" y="5836880"/>
          <a:ext cx="5535695" cy="1686690"/>
        </p:xfrm>
        <a:graphic>
          <a:graphicData uri="http://schemas.openxmlformats.org/drawingml/2006/table">
            <a:tbl>
              <a:tblPr firstRow="1" bandRow="1">
                <a:tableStyleId>{5940675A-B579-460E-94D1-54222C63F5DA}</a:tableStyleId>
              </a:tblPr>
              <a:tblGrid>
                <a:gridCol w="837624">
                  <a:extLst>
                    <a:ext uri="{9D8B030D-6E8A-4147-A177-3AD203B41FA5}">
                      <a16:colId xmlns:a16="http://schemas.microsoft.com/office/drawing/2014/main" val="20000"/>
                    </a:ext>
                  </a:extLst>
                </a:gridCol>
                <a:gridCol w="3416893">
                  <a:extLst>
                    <a:ext uri="{9D8B030D-6E8A-4147-A177-3AD203B41FA5}">
                      <a16:colId xmlns:a16="http://schemas.microsoft.com/office/drawing/2014/main" val="20001"/>
                    </a:ext>
                  </a:extLst>
                </a:gridCol>
                <a:gridCol w="1281178">
                  <a:extLst>
                    <a:ext uri="{9D8B030D-6E8A-4147-A177-3AD203B41FA5}">
                      <a16:colId xmlns:a16="http://schemas.microsoft.com/office/drawing/2014/main" val="20002"/>
                    </a:ext>
                  </a:extLst>
                </a:gridCol>
              </a:tblGrid>
              <a:tr h="153247">
                <a:tc>
                  <a:txBody>
                    <a:bodyPr/>
                    <a:lstStyle/>
                    <a:p>
                      <a:pPr>
                        <a:lnSpc>
                          <a:spcPts val="1700"/>
                        </a:lnSpc>
                      </a:pP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大項目１</a:t>
                      </a:r>
                    </a:p>
                  </a:txBody>
                  <a:tcPr anchor="ctr"/>
                </a:tc>
                <a:tc>
                  <a:txBody>
                    <a:bodyPr/>
                    <a:lstStyle/>
                    <a:p>
                      <a:pPr>
                        <a:lnSpc>
                          <a:spcPts val="1700"/>
                        </a:lnSpc>
                      </a:pP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試験検査機能の充実</a:t>
                      </a:r>
                    </a:p>
                  </a:txBody>
                  <a:tcPr anchor="ctr"/>
                </a:tc>
                <a:tc>
                  <a:txBody>
                    <a:bodyPr/>
                    <a:lstStyle/>
                    <a:p>
                      <a:pPr algn="ctr">
                        <a:lnSpc>
                          <a:spcPts val="1700"/>
                        </a:lnSpc>
                      </a:pPr>
                      <a:r>
                        <a:rPr kumimoji="1" lang="ja-JP" altLang="en-US" sz="11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Ａ　</a:t>
                      </a:r>
                      <a:r>
                        <a:rPr kumimoji="1" lang="ja-JP" altLang="en-US"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目標どおり達成</a:t>
                      </a:r>
                      <a:endParaRPr kumimoji="1"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accent2">
                        <a:lumMod val="40000"/>
                        <a:lumOff val="60000"/>
                      </a:schemeClr>
                    </a:solidFill>
                  </a:tcPr>
                </a:tc>
                <a:extLst>
                  <a:ext uri="{0D108BD9-81ED-4DB2-BD59-A6C34878D82A}">
                    <a16:rowId xmlns:a16="http://schemas.microsoft.com/office/drawing/2014/main" val="10000"/>
                  </a:ext>
                </a:extLst>
              </a:tr>
              <a:tr h="153247">
                <a:tc>
                  <a:txBody>
                    <a:bodyPr/>
                    <a:lstStyle/>
                    <a:p>
                      <a:pPr>
                        <a:lnSpc>
                          <a:spcPts val="1700"/>
                        </a:lnSpc>
                      </a:pP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大項目２</a:t>
                      </a:r>
                    </a:p>
                  </a:txBody>
                  <a:tcPr anchor="ctr"/>
                </a:tc>
                <a:tc>
                  <a:txBody>
                    <a:bodyPr/>
                    <a:lstStyle/>
                    <a:p>
                      <a:pPr>
                        <a:lnSpc>
                          <a:spcPts val="1700"/>
                        </a:lnSpc>
                      </a:pP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調査研究機能の充実</a:t>
                      </a:r>
                    </a:p>
                  </a:txBody>
                  <a:tcPr anchor="ctr"/>
                </a:tc>
                <a:tc>
                  <a:txBody>
                    <a:bodyPr/>
                    <a:lstStyle/>
                    <a:p>
                      <a:pPr marL="0" marR="0" lvl="0" indent="0" algn="ctr" defTabSz="1280160" rtl="0" eaLnBrk="1" fontAlgn="auto" latinLnBrk="0" hangingPunct="1">
                        <a:lnSpc>
                          <a:spcPts val="1700"/>
                        </a:lnSpc>
                        <a:spcBef>
                          <a:spcPts val="0"/>
                        </a:spcBef>
                        <a:spcAft>
                          <a:spcPts val="0"/>
                        </a:spcAft>
                        <a:buClrTx/>
                        <a:buSzTx/>
                        <a:buFontTx/>
                        <a:buNone/>
                        <a:tabLst/>
                        <a:defRPr/>
                      </a:pPr>
                      <a:r>
                        <a:rPr kumimoji="1" lang="ja-JP" altLang="en-US" sz="11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Ａ　</a:t>
                      </a:r>
                      <a:r>
                        <a:rPr kumimoji="1" lang="ja-JP" altLang="en-US"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目標どおり達成</a:t>
                      </a:r>
                      <a:endParaRPr kumimoji="1"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accent2">
                        <a:lumMod val="40000"/>
                        <a:lumOff val="60000"/>
                      </a:schemeClr>
                    </a:solidFill>
                  </a:tcPr>
                </a:tc>
                <a:extLst>
                  <a:ext uri="{0D108BD9-81ED-4DB2-BD59-A6C34878D82A}">
                    <a16:rowId xmlns:a16="http://schemas.microsoft.com/office/drawing/2014/main" val="10001"/>
                  </a:ext>
                </a:extLst>
              </a:tr>
              <a:tr h="153247">
                <a:tc>
                  <a:txBody>
                    <a:bodyPr/>
                    <a:lstStyle/>
                    <a:p>
                      <a:pPr marL="0" marR="0" indent="0" algn="l" defTabSz="1280160" rtl="0" eaLnBrk="1" fontAlgn="auto" latinLnBrk="0" hangingPunct="1">
                        <a:lnSpc>
                          <a:spcPts val="1700"/>
                        </a:lnSpc>
                        <a:spcBef>
                          <a:spcPts val="0"/>
                        </a:spcBef>
                        <a:spcAft>
                          <a:spcPts val="0"/>
                        </a:spcAft>
                        <a:buClrTx/>
                        <a:buSzTx/>
                        <a:buFontTx/>
                        <a:buNone/>
                        <a:tabLst/>
                        <a:defRPr/>
                      </a:pP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大項目３</a:t>
                      </a:r>
                      <a:endParaRPr kumimoji="1" lang="en-US" altLang="ja-JP" sz="1100" dirty="0">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a:lnSpc>
                          <a:spcPts val="1700"/>
                        </a:lnSpc>
                      </a:pP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研修及び感染症情報の収集等</a:t>
                      </a:r>
                    </a:p>
                  </a:txBody>
                  <a:tcPr anchor="ctr"/>
                </a:tc>
                <a:tc>
                  <a:txBody>
                    <a:bodyPr/>
                    <a:lstStyle/>
                    <a:p>
                      <a:pPr marL="0" marR="0" lvl="0" indent="0" algn="ctr" defTabSz="1280160" rtl="0" eaLnBrk="1" fontAlgn="auto" latinLnBrk="0" hangingPunct="1">
                        <a:lnSpc>
                          <a:spcPts val="1700"/>
                        </a:lnSpc>
                        <a:spcBef>
                          <a:spcPts val="0"/>
                        </a:spcBef>
                        <a:spcAft>
                          <a:spcPts val="0"/>
                        </a:spcAft>
                        <a:buClrTx/>
                        <a:buSzTx/>
                        <a:buFontTx/>
                        <a:buNone/>
                        <a:tabLst/>
                        <a:defRPr/>
                      </a:pPr>
                      <a:r>
                        <a:rPr kumimoji="1" lang="ja-JP" altLang="en-US" sz="11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Ａ　</a:t>
                      </a:r>
                      <a:r>
                        <a:rPr kumimoji="1" lang="ja-JP" altLang="en-US"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目標どおり達成</a:t>
                      </a:r>
                      <a:endParaRPr kumimoji="1"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accent2">
                        <a:lumMod val="40000"/>
                        <a:lumOff val="60000"/>
                      </a:schemeClr>
                    </a:solidFill>
                  </a:tcPr>
                </a:tc>
                <a:extLst>
                  <a:ext uri="{0D108BD9-81ED-4DB2-BD59-A6C34878D82A}">
                    <a16:rowId xmlns:a16="http://schemas.microsoft.com/office/drawing/2014/main" val="10002"/>
                  </a:ext>
                </a:extLst>
              </a:tr>
              <a:tr h="153247">
                <a:tc>
                  <a:txBody>
                    <a:bodyPr/>
                    <a:lstStyle/>
                    <a:p>
                      <a:pPr marL="0" marR="0" indent="0" algn="l" defTabSz="1280160" rtl="0" eaLnBrk="1" fontAlgn="auto" latinLnBrk="0" hangingPunct="1">
                        <a:lnSpc>
                          <a:spcPts val="1700"/>
                        </a:lnSpc>
                        <a:spcBef>
                          <a:spcPts val="0"/>
                        </a:spcBef>
                        <a:spcAft>
                          <a:spcPts val="0"/>
                        </a:spcAft>
                        <a:buClrTx/>
                        <a:buSzTx/>
                        <a:buFontTx/>
                        <a:buNone/>
                        <a:tabLst/>
                        <a:defRPr/>
                      </a:pP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大項目４</a:t>
                      </a:r>
                      <a:endParaRPr kumimoji="1" lang="en-US" altLang="ja-JP" sz="1100" dirty="0">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a:lnSpc>
                          <a:spcPts val="1700"/>
                        </a:lnSpc>
                      </a:pP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地方衛生研究所の広域連携及び特に拡充すべき機能</a:t>
                      </a:r>
                    </a:p>
                  </a:txBody>
                  <a:tcPr anchor="ctr"/>
                </a:tc>
                <a:tc>
                  <a:txBody>
                    <a:bodyPr/>
                    <a:lstStyle/>
                    <a:p>
                      <a:pPr marL="0" marR="0" lvl="0" indent="0" algn="ctr" defTabSz="1280160" rtl="0" eaLnBrk="1" fontAlgn="auto" latinLnBrk="0" hangingPunct="1">
                        <a:lnSpc>
                          <a:spcPts val="1700"/>
                        </a:lnSpc>
                        <a:spcBef>
                          <a:spcPts val="0"/>
                        </a:spcBef>
                        <a:spcAft>
                          <a:spcPts val="0"/>
                        </a:spcAft>
                        <a:buClrTx/>
                        <a:buSzTx/>
                        <a:buFontTx/>
                        <a:buNone/>
                        <a:tabLst/>
                        <a:defRPr/>
                      </a:pPr>
                      <a:r>
                        <a:rPr kumimoji="1" lang="ja-JP" altLang="en-US" sz="11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Ａ　</a:t>
                      </a:r>
                      <a:r>
                        <a:rPr kumimoji="1" lang="ja-JP" altLang="en-US"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目標どおり達成</a:t>
                      </a:r>
                      <a:endParaRPr kumimoji="1"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accent2">
                        <a:lumMod val="40000"/>
                        <a:lumOff val="60000"/>
                      </a:schemeClr>
                    </a:solidFill>
                  </a:tcPr>
                </a:tc>
                <a:extLst>
                  <a:ext uri="{0D108BD9-81ED-4DB2-BD59-A6C34878D82A}">
                    <a16:rowId xmlns:a16="http://schemas.microsoft.com/office/drawing/2014/main" val="10003"/>
                  </a:ext>
                </a:extLst>
              </a:tr>
              <a:tr h="153247">
                <a:tc>
                  <a:txBody>
                    <a:bodyPr/>
                    <a:lstStyle/>
                    <a:p>
                      <a:pPr marL="0" marR="0" indent="0" algn="l" defTabSz="1280160" rtl="0" eaLnBrk="1" fontAlgn="auto" latinLnBrk="0" hangingPunct="1">
                        <a:lnSpc>
                          <a:spcPts val="1700"/>
                        </a:lnSpc>
                        <a:spcBef>
                          <a:spcPts val="0"/>
                        </a:spcBef>
                        <a:spcAft>
                          <a:spcPts val="0"/>
                        </a:spcAft>
                        <a:buClrTx/>
                        <a:buSzTx/>
                        <a:buFontTx/>
                        <a:buNone/>
                        <a:tabLst/>
                        <a:defRPr/>
                      </a:pP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大項目５</a:t>
                      </a:r>
                    </a:p>
                  </a:txBody>
                  <a:tcPr anchor="ctr"/>
                </a:tc>
                <a:tc>
                  <a:txBody>
                    <a:bodyPr/>
                    <a:lstStyle/>
                    <a:p>
                      <a:pPr>
                        <a:lnSpc>
                          <a:spcPts val="1700"/>
                        </a:lnSpc>
                      </a:pP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業務運営の改善</a:t>
                      </a:r>
                    </a:p>
                  </a:txBody>
                  <a:tcPr anchor="ctr"/>
                </a:tc>
                <a:tc>
                  <a:txBody>
                    <a:bodyPr/>
                    <a:lstStyle/>
                    <a:p>
                      <a:pPr marL="0" marR="0" lvl="0" indent="0" algn="ctr" defTabSz="1280160" rtl="0" eaLnBrk="1" fontAlgn="auto" latinLnBrk="0" hangingPunct="1">
                        <a:lnSpc>
                          <a:spcPts val="1700"/>
                        </a:lnSpc>
                        <a:spcBef>
                          <a:spcPts val="0"/>
                        </a:spcBef>
                        <a:spcAft>
                          <a:spcPts val="0"/>
                        </a:spcAft>
                        <a:buClrTx/>
                        <a:buSzTx/>
                        <a:buFontTx/>
                        <a:buNone/>
                        <a:tabLst/>
                        <a:defRPr/>
                      </a:pPr>
                      <a:r>
                        <a:rPr kumimoji="1" lang="ja-JP" altLang="en-US" sz="11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Ａ　</a:t>
                      </a:r>
                      <a:r>
                        <a:rPr kumimoji="1" lang="ja-JP" altLang="en-US"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目標どおり達成</a:t>
                      </a:r>
                      <a:endParaRPr kumimoji="1"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accent2">
                        <a:lumMod val="40000"/>
                        <a:lumOff val="60000"/>
                      </a:schemeClr>
                    </a:solidFill>
                  </a:tcPr>
                </a:tc>
                <a:extLst>
                  <a:ext uri="{0D108BD9-81ED-4DB2-BD59-A6C34878D82A}">
                    <a16:rowId xmlns:a16="http://schemas.microsoft.com/office/drawing/2014/main" val="10004"/>
                  </a:ext>
                </a:extLst>
              </a:tr>
              <a:tr h="153247">
                <a:tc>
                  <a:txBody>
                    <a:bodyPr/>
                    <a:lstStyle/>
                    <a:p>
                      <a:pPr marL="0" marR="0" indent="0" algn="l" defTabSz="1280160" rtl="0" eaLnBrk="1" fontAlgn="auto" latinLnBrk="0" hangingPunct="1">
                        <a:lnSpc>
                          <a:spcPts val="1700"/>
                        </a:lnSpc>
                        <a:spcBef>
                          <a:spcPts val="0"/>
                        </a:spcBef>
                        <a:spcAft>
                          <a:spcPts val="0"/>
                        </a:spcAft>
                        <a:buClrTx/>
                        <a:buSzTx/>
                        <a:buFontTx/>
                        <a:buNone/>
                        <a:tabLst/>
                        <a:defRPr/>
                      </a:pP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大項目６</a:t>
                      </a:r>
                    </a:p>
                  </a:txBody>
                  <a:tcPr anchor="ctr"/>
                </a:tc>
                <a:tc>
                  <a:txBody>
                    <a:bodyPr/>
                    <a:lstStyle/>
                    <a:p>
                      <a:pPr>
                        <a:lnSpc>
                          <a:spcPts val="1700"/>
                        </a:lnSpc>
                      </a:pP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財務その他業務運営に関する重要事項</a:t>
                      </a:r>
                    </a:p>
                  </a:txBody>
                  <a:tcPr anchor="ctr"/>
                </a:tc>
                <a:tc>
                  <a:txBody>
                    <a:bodyPr/>
                    <a:lstStyle/>
                    <a:p>
                      <a:pPr marL="0" marR="0" lvl="0" indent="0" algn="ctr" defTabSz="1280160" rtl="0" eaLnBrk="1" fontAlgn="auto" latinLnBrk="0" hangingPunct="1">
                        <a:lnSpc>
                          <a:spcPts val="1700"/>
                        </a:lnSpc>
                        <a:spcBef>
                          <a:spcPts val="0"/>
                        </a:spcBef>
                        <a:spcAft>
                          <a:spcPts val="0"/>
                        </a:spcAft>
                        <a:buClrTx/>
                        <a:buSzTx/>
                        <a:buFontTx/>
                        <a:buNone/>
                        <a:tabLst/>
                        <a:defRPr/>
                      </a:pPr>
                      <a:r>
                        <a:rPr kumimoji="1" lang="ja-JP" altLang="en-US" sz="11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Ａ　</a:t>
                      </a:r>
                      <a:r>
                        <a:rPr kumimoji="1" lang="ja-JP" altLang="en-US"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目標どおり達成</a:t>
                      </a:r>
                      <a:endParaRPr kumimoji="1"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accent2">
                        <a:lumMod val="40000"/>
                        <a:lumOff val="60000"/>
                      </a:schemeClr>
                    </a:solidFill>
                  </a:tcPr>
                </a:tc>
                <a:extLst>
                  <a:ext uri="{0D108BD9-81ED-4DB2-BD59-A6C34878D82A}">
                    <a16:rowId xmlns:a16="http://schemas.microsoft.com/office/drawing/2014/main" val="10005"/>
                  </a:ext>
                </a:extLst>
              </a:tr>
            </a:tbl>
          </a:graphicData>
        </a:graphic>
      </p:graphicFrame>
      <p:sp>
        <p:nvSpPr>
          <p:cNvPr id="10" name="正方形/長方形 9"/>
          <p:cNvSpPr/>
          <p:nvPr/>
        </p:nvSpPr>
        <p:spPr>
          <a:xfrm>
            <a:off x="342135" y="2352304"/>
            <a:ext cx="5809634" cy="1046012"/>
          </a:xfrm>
          <a:prstGeom prst="rect">
            <a:avLst/>
          </a:prstGeom>
          <a:solidFill>
            <a:schemeClr val="bg1"/>
          </a:solidFill>
          <a:ln w="6350"/>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92075" indent="-92075">
              <a:lnSpc>
                <a:spcPts val="1100"/>
              </a:lnSpc>
            </a:pPr>
            <a:r>
              <a:rPr lang="ja-JP" altLang="en-US"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・Ｇ２０</a:t>
            </a: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大阪サミット関連の食品検査や、麻しん・風しん検査への対応に加え、新型コロナウイルス検査では、極めて多くの検査に対応し、住民の健康と安全の確保に大きく寄与した</a:t>
            </a:r>
            <a:r>
              <a:rPr lang="ja-JP" altLang="en-US"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lnSpc>
                <a:spcPts val="1100"/>
              </a:lnSpc>
            </a:pPr>
            <a:endParaRPr lang="en-US" altLang="ja-JP"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lnSpc>
                <a:spcPts val="1100"/>
              </a:lnSpc>
            </a:pP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検査</a:t>
            </a: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集約や機器の共同利用など施設一元化に向けた取組を進めるとともに、精度管理室による内部監査等の定期実施や改善指導等を行い、信頼性確保に努めた点は評価できる</a:t>
            </a:r>
            <a:r>
              <a:rPr lang="ja-JP" altLang="en-US"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lnSpc>
                <a:spcPts val="1100"/>
              </a:lnSpc>
            </a:pPr>
            <a:endParaRPr lang="en-US" altLang="ja-JP"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lnSpc>
                <a:spcPts val="1100"/>
              </a:lnSpc>
            </a:pPr>
            <a:r>
              <a:rPr lang="ja-JP" altLang="en-US"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・今後、</a:t>
            </a: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アウトブレイク時の機動的な検査体制の構築などについて検討する必要がある。</a:t>
            </a:r>
          </a:p>
        </p:txBody>
      </p:sp>
      <p:sp>
        <p:nvSpPr>
          <p:cNvPr id="34" name="角丸四角形 33"/>
          <p:cNvSpPr/>
          <p:nvPr/>
        </p:nvSpPr>
        <p:spPr>
          <a:xfrm>
            <a:off x="192340" y="6382837"/>
            <a:ext cx="5912516" cy="2775072"/>
          </a:xfrm>
          <a:prstGeom prst="roundRect">
            <a:avLst>
              <a:gd name="adj" fmla="val 2433"/>
            </a:avLst>
          </a:prstGeom>
          <a:noFill/>
          <a:ln>
            <a:noFill/>
            <a:prstDash val="dash"/>
          </a:ln>
        </p:spPr>
        <p:style>
          <a:lnRef idx="1">
            <a:schemeClr val="dk1"/>
          </a:lnRef>
          <a:fillRef idx="2">
            <a:schemeClr val="dk1"/>
          </a:fillRef>
          <a:effectRef idx="1">
            <a:schemeClr val="dk1"/>
          </a:effectRef>
          <a:fontRef idx="minor">
            <a:schemeClr val="dk1"/>
          </a:fontRef>
        </p:style>
        <p:txBody>
          <a:bodyPr rtlCol="0" anchor="t"/>
          <a:lstStyle/>
          <a:p>
            <a:pPr>
              <a:lnSpc>
                <a:spcPts val="1100"/>
              </a:lnSpc>
            </a:pPr>
            <a:endParaRPr lang="en-US" altLang="ja-JP" sz="11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a:lnSpc>
                <a:spcPts val="1100"/>
              </a:lnSpc>
            </a:pPr>
            <a:endParaRPr kumimoji="1" lang="ja-JP" altLang="en-US" sz="1100" dirty="0"/>
          </a:p>
        </p:txBody>
      </p:sp>
      <p:sp>
        <p:nvSpPr>
          <p:cNvPr id="13" name="正方形/長方形 12"/>
          <p:cNvSpPr/>
          <p:nvPr/>
        </p:nvSpPr>
        <p:spPr>
          <a:xfrm>
            <a:off x="217499" y="1488447"/>
            <a:ext cx="4069335" cy="261179"/>
          </a:xfrm>
          <a:prstGeom prst="rect">
            <a:avLst/>
          </a:prstGeom>
        </p:spPr>
        <p:style>
          <a:lnRef idx="0">
            <a:schemeClr val="accent1"/>
          </a:lnRef>
          <a:fillRef idx="3">
            <a:schemeClr val="accent1"/>
          </a:fillRef>
          <a:effectRef idx="3">
            <a:schemeClr val="accent1"/>
          </a:effectRef>
          <a:fontRef idx="minor">
            <a:schemeClr val="lt1"/>
          </a:fontRef>
        </p:style>
        <p:txBody>
          <a:bodyPr wrap="square">
            <a:spAutoFit/>
          </a:bodyPr>
          <a:lstStyle/>
          <a:p>
            <a:r>
              <a:rPr lang="ja-JP" altLang="en-US" sz="1100" b="1" kern="1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大項目１．　試験検査機能の充実</a:t>
            </a:r>
            <a:endParaRPr lang="en-US" altLang="ja-JP" sz="1100" b="1" kern="1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3" name="角丸四角形 42"/>
          <p:cNvSpPr/>
          <p:nvPr/>
        </p:nvSpPr>
        <p:spPr>
          <a:xfrm>
            <a:off x="6544816" y="5322401"/>
            <a:ext cx="5245416" cy="270287"/>
          </a:xfrm>
          <a:prstGeom prst="roundRect">
            <a:avLst>
              <a:gd name="adj" fmla="val 50000"/>
            </a:avLst>
          </a:prstGeom>
          <a:solidFill>
            <a:schemeClr val="tx2"/>
          </a:solidFill>
          <a:ln>
            <a:noFill/>
          </a:ln>
          <a:effectLst>
            <a:reflection blurRad="6350" stA="52000" endA="300" endPos="35000" dir="5400000" sy="-100000" algn="bl" rotWithShape="0"/>
          </a:effectLst>
          <a:scene3d>
            <a:camera prst="orthographicFront"/>
            <a:lightRig rig="threePt" dir="t"/>
          </a:scene3d>
          <a:sp3d>
            <a:bevelT/>
          </a:sp3d>
        </p:spPr>
        <p:style>
          <a:lnRef idx="2">
            <a:schemeClr val="accent6"/>
          </a:lnRef>
          <a:fillRef idx="1">
            <a:schemeClr val="lt1"/>
          </a:fillRef>
          <a:effectRef idx="0">
            <a:schemeClr val="accent6"/>
          </a:effectRef>
          <a:fontRef idx="minor">
            <a:schemeClr val="dk1"/>
          </a:fontRef>
        </p:style>
        <p:txBody>
          <a:bodyPr rtlCol="0" anchor="ctr"/>
          <a:lstStyle/>
          <a:p>
            <a:pPr algn="ctr">
              <a:tabLst>
                <a:tab pos="538163" algn="l"/>
              </a:tabLst>
            </a:pPr>
            <a:r>
              <a:rPr lang="ja-JP" altLang="en-US" sz="1200" b="1" dirty="0" smtClean="0">
                <a:solidFill>
                  <a:schemeClr val="bg1"/>
                </a:solidFill>
                <a:effectLst>
                  <a:outerShdw blurRad="38100" dist="38100" dir="2700000" algn="tl">
                    <a:srgbClr val="000000">
                      <a:alpha val="43137"/>
                    </a:srgbClr>
                  </a:outerShdw>
                </a:effectLst>
                <a:latin typeface="Meiryo UI" pitchFamily="50" charset="-128"/>
                <a:ea typeface="Meiryo UI" pitchFamily="50" charset="-128"/>
                <a:cs typeface="Meiryo UI" pitchFamily="50" charset="-128"/>
              </a:rPr>
              <a:t>３．</a:t>
            </a:r>
            <a:r>
              <a:rPr lang="ja-JP" altLang="en-US" sz="1200" b="1" dirty="0">
                <a:solidFill>
                  <a:schemeClr val="bg1"/>
                </a:solidFill>
                <a:effectLst>
                  <a:outerShdw blurRad="38100" dist="38100" dir="2700000" algn="tl">
                    <a:srgbClr val="000000">
                      <a:alpha val="43137"/>
                    </a:srgbClr>
                  </a:outerShdw>
                </a:effectLst>
                <a:latin typeface="Meiryo UI" pitchFamily="50" charset="-128"/>
                <a:ea typeface="Meiryo UI" pitchFamily="50" charset="-128"/>
                <a:cs typeface="Meiryo UI" pitchFamily="50" charset="-128"/>
              </a:rPr>
              <a:t>第１期</a:t>
            </a:r>
            <a:r>
              <a:rPr lang="ja-JP" altLang="en-US" sz="1200" b="1" dirty="0" smtClean="0">
                <a:solidFill>
                  <a:schemeClr val="bg1"/>
                </a:solidFill>
                <a:effectLst>
                  <a:outerShdw blurRad="38100" dist="38100" dir="2700000" algn="tl">
                    <a:srgbClr val="000000">
                      <a:alpha val="43137"/>
                    </a:srgbClr>
                  </a:outerShdw>
                </a:effectLst>
                <a:latin typeface="Meiryo UI" pitchFamily="50" charset="-128"/>
                <a:ea typeface="Meiryo UI" pitchFamily="50" charset="-128"/>
                <a:cs typeface="Meiryo UI" pitchFamily="50" charset="-128"/>
              </a:rPr>
              <a:t>中期目標期間の終了時に見込まれる業務実績に関する評価結果</a:t>
            </a:r>
            <a:endParaRPr kumimoji="1" lang="ja-JP" altLang="en-US" sz="1200" b="1" dirty="0">
              <a:solidFill>
                <a:schemeClr val="bg1"/>
              </a:solidFill>
              <a:effectLst>
                <a:outerShdw blurRad="38100" dist="38100" dir="2700000" algn="tl">
                  <a:srgbClr val="000000">
                    <a:alpha val="43137"/>
                  </a:srgbClr>
                </a:outerShdw>
              </a:effectLst>
              <a:latin typeface="Meiryo UI" pitchFamily="50" charset="-128"/>
              <a:ea typeface="Meiryo UI" pitchFamily="50" charset="-128"/>
              <a:cs typeface="Meiryo UI" pitchFamily="50" charset="-128"/>
            </a:endParaRPr>
          </a:p>
        </p:txBody>
      </p:sp>
      <p:graphicFrame>
        <p:nvGraphicFramePr>
          <p:cNvPr id="3" name="表 2"/>
          <p:cNvGraphicFramePr>
            <a:graphicFrameLocks noGrp="1"/>
          </p:cNvGraphicFramePr>
          <p:nvPr>
            <p:extLst>
              <p:ext uri="{D42A27DB-BD31-4B8C-83A1-F6EECF244321}">
                <p14:modId xmlns:p14="http://schemas.microsoft.com/office/powerpoint/2010/main" val="1641520131"/>
              </p:ext>
            </p:extLst>
          </p:nvPr>
        </p:nvGraphicFramePr>
        <p:xfrm>
          <a:off x="296158" y="1776240"/>
          <a:ext cx="5116776" cy="324000"/>
        </p:xfrm>
        <a:graphic>
          <a:graphicData uri="http://schemas.openxmlformats.org/drawingml/2006/table">
            <a:tbl>
              <a:tblPr>
                <a:tableStyleId>{8A107856-5554-42FB-B03E-39F5DBC370BA}</a:tableStyleId>
              </a:tblPr>
              <a:tblGrid>
                <a:gridCol w="2255880">
                  <a:extLst>
                    <a:ext uri="{9D8B030D-6E8A-4147-A177-3AD203B41FA5}">
                      <a16:colId xmlns:a16="http://schemas.microsoft.com/office/drawing/2014/main" val="20000"/>
                    </a:ext>
                  </a:extLst>
                </a:gridCol>
                <a:gridCol w="715224">
                  <a:extLst>
                    <a:ext uri="{9D8B030D-6E8A-4147-A177-3AD203B41FA5}">
                      <a16:colId xmlns:a16="http://schemas.microsoft.com/office/drawing/2014/main" val="20001"/>
                    </a:ext>
                  </a:extLst>
                </a:gridCol>
                <a:gridCol w="715224">
                  <a:extLst>
                    <a:ext uri="{9D8B030D-6E8A-4147-A177-3AD203B41FA5}">
                      <a16:colId xmlns:a16="http://schemas.microsoft.com/office/drawing/2014/main" val="20002"/>
                    </a:ext>
                  </a:extLst>
                </a:gridCol>
                <a:gridCol w="715224">
                  <a:extLst>
                    <a:ext uri="{9D8B030D-6E8A-4147-A177-3AD203B41FA5}">
                      <a16:colId xmlns:a16="http://schemas.microsoft.com/office/drawing/2014/main" val="20003"/>
                    </a:ext>
                  </a:extLst>
                </a:gridCol>
                <a:gridCol w="715224">
                  <a:extLst>
                    <a:ext uri="{9D8B030D-6E8A-4147-A177-3AD203B41FA5}">
                      <a16:colId xmlns:a16="http://schemas.microsoft.com/office/drawing/2014/main" val="20004"/>
                    </a:ext>
                  </a:extLst>
                </a:gridCol>
              </a:tblGrid>
              <a:tr h="162000">
                <a:tc rowSpan="2">
                  <a:txBody>
                    <a:bodyPr/>
                    <a:lstStyle/>
                    <a:p>
                      <a:pPr algn="ctr" fontAlgn="ctr"/>
                      <a:r>
                        <a:rPr lang="ja-JP" altLang="en-US" sz="10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各年度における項目別評価</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ctr" fontAlgn="ctr"/>
                      <a:r>
                        <a:rPr lang="en-US" altLang="ja-JP" sz="1000" b="0" i="0" u="none" strike="noStrike" dirty="0" smtClean="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H29</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2">
                        <a:lumMod val="20000"/>
                        <a:lumOff val="80000"/>
                      </a:schemeClr>
                    </a:solidFill>
                  </a:tcPr>
                </a:tc>
                <a:tc>
                  <a:txBody>
                    <a:bodyPr/>
                    <a:lstStyle/>
                    <a:p>
                      <a:pPr algn="ctr" fontAlgn="ctr"/>
                      <a:r>
                        <a:rPr lang="en-US" altLang="ja-JP" sz="1000" b="0" i="0" u="none" strike="noStrike" dirty="0" smtClean="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H30</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2">
                        <a:lumMod val="20000"/>
                        <a:lumOff val="80000"/>
                      </a:schemeClr>
                    </a:solidFill>
                  </a:tcPr>
                </a:tc>
                <a:tc>
                  <a:txBody>
                    <a:bodyPr/>
                    <a:lstStyle/>
                    <a:p>
                      <a:pPr algn="ctr" fontAlgn="ctr"/>
                      <a:r>
                        <a:rPr lang="en-US" altLang="ja-JP" sz="1000" b="0"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R1</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2">
                        <a:lumMod val="20000"/>
                        <a:lumOff val="80000"/>
                      </a:schemeClr>
                    </a:solidFill>
                  </a:tcPr>
                </a:tc>
                <a:tc>
                  <a:txBody>
                    <a:bodyPr/>
                    <a:lstStyle/>
                    <a:p>
                      <a:pPr algn="ctr" fontAlgn="ctr"/>
                      <a:r>
                        <a:rPr lang="en-US" altLang="ja-JP" sz="1000" b="0" i="0" u="none" strike="noStrike" dirty="0" smtClean="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R2</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2">
                        <a:lumMod val="20000"/>
                        <a:lumOff val="80000"/>
                      </a:schemeClr>
                    </a:solidFill>
                  </a:tcPr>
                </a:tc>
                <a:extLst>
                  <a:ext uri="{0D108BD9-81ED-4DB2-BD59-A6C34878D82A}">
                    <a16:rowId xmlns:a16="http://schemas.microsoft.com/office/drawing/2014/main" val="10000"/>
                  </a:ext>
                </a:extLst>
              </a:tr>
              <a:tr h="162000">
                <a:tc vMerge="1">
                  <a:txBody>
                    <a:bodyPr/>
                    <a:lstStyle/>
                    <a:p>
                      <a:pPr algn="ctr" fontAlgn="ct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ctr" fontAlgn="ctr"/>
                      <a:r>
                        <a:rPr lang="en-US" altLang="ja-JP" sz="1000" b="0" i="0" u="none" strike="noStrike" dirty="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A</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2">
                        <a:lumMod val="20000"/>
                        <a:lumOff val="80000"/>
                      </a:schemeClr>
                    </a:solidFill>
                  </a:tcPr>
                </a:tc>
                <a:tc>
                  <a:txBody>
                    <a:bodyPr/>
                    <a:lstStyle/>
                    <a:p>
                      <a:pPr marL="0" marR="0" lvl="0" indent="0" algn="ctr" defTabSz="1280160" rtl="0" eaLnBrk="1" fontAlgn="ctr" latinLnBrk="0" hangingPunct="1">
                        <a:lnSpc>
                          <a:spcPct val="100000"/>
                        </a:lnSpc>
                        <a:spcBef>
                          <a:spcPts val="0"/>
                        </a:spcBef>
                        <a:spcAft>
                          <a:spcPts val="0"/>
                        </a:spcAft>
                        <a:buClrTx/>
                        <a:buSzTx/>
                        <a:buFontTx/>
                        <a:buNone/>
                        <a:tabLst/>
                        <a:defRPr/>
                      </a:pPr>
                      <a:r>
                        <a:rPr lang="en-US" altLang="ja-JP" sz="1000" b="0" i="0" u="none" strike="noStrike" dirty="0" smtClean="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A</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2">
                        <a:lumMod val="20000"/>
                        <a:lumOff val="80000"/>
                      </a:schemeClr>
                    </a:solidFill>
                  </a:tcPr>
                </a:tc>
                <a:tc>
                  <a:txBody>
                    <a:bodyPr/>
                    <a:lstStyle/>
                    <a:p>
                      <a:pPr algn="ctr" fontAlgn="ctr"/>
                      <a:r>
                        <a:rPr lang="en-US" sz="1000" b="0"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A</a:t>
                      </a:r>
                      <a:endParaRPr lang="en-US"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2">
                        <a:lumMod val="20000"/>
                        <a:lumOff val="80000"/>
                      </a:schemeClr>
                    </a:solidFill>
                  </a:tcPr>
                </a:tc>
                <a:tc>
                  <a:txBody>
                    <a:bodyPr/>
                    <a:lstStyle/>
                    <a:p>
                      <a:pPr algn="ctr" fontAlgn="ctr"/>
                      <a:r>
                        <a:rPr lang="en-US" altLang="ja-JP" sz="1000" b="0" i="0" u="none" strike="noStrike" dirty="0" smtClean="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000" b="0" i="0" u="none" strike="noStrike" dirty="0" smtClean="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案</a:t>
                      </a:r>
                      <a:r>
                        <a:rPr lang="en-US" altLang="ja-JP" sz="1000" b="0" i="0" u="none" strike="noStrike" dirty="0" smtClean="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)A</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2">
                        <a:lumMod val="20000"/>
                        <a:lumOff val="80000"/>
                      </a:schemeClr>
                    </a:solidFill>
                  </a:tcPr>
                </a:tc>
                <a:extLst>
                  <a:ext uri="{0D108BD9-81ED-4DB2-BD59-A6C34878D82A}">
                    <a16:rowId xmlns:a16="http://schemas.microsoft.com/office/drawing/2014/main" val="10001"/>
                  </a:ext>
                </a:extLst>
              </a:tr>
            </a:tbl>
          </a:graphicData>
        </a:graphic>
      </p:graphicFrame>
      <p:cxnSp>
        <p:nvCxnSpPr>
          <p:cNvPr id="60" name="直線コネクタ 59"/>
          <p:cNvCxnSpPr/>
          <p:nvPr/>
        </p:nvCxnSpPr>
        <p:spPr>
          <a:xfrm>
            <a:off x="30595" y="9552291"/>
            <a:ext cx="12706909" cy="0"/>
          </a:xfrm>
          <a:prstGeom prst="line">
            <a:avLst/>
          </a:prstGeom>
          <a:ln w="57150" cmpd="thickThin"/>
        </p:spPr>
        <p:style>
          <a:lnRef idx="1">
            <a:schemeClr val="accent1"/>
          </a:lnRef>
          <a:fillRef idx="0">
            <a:schemeClr val="accent1"/>
          </a:fillRef>
          <a:effectRef idx="0">
            <a:schemeClr val="accent1"/>
          </a:effectRef>
          <a:fontRef idx="minor">
            <a:schemeClr val="tx1"/>
          </a:fontRef>
        </p:style>
      </p:cxnSp>
      <p:cxnSp>
        <p:nvCxnSpPr>
          <p:cNvPr id="62" name="直線コネクタ 61"/>
          <p:cNvCxnSpPr/>
          <p:nvPr/>
        </p:nvCxnSpPr>
        <p:spPr>
          <a:xfrm>
            <a:off x="6400800" y="5232648"/>
            <a:ext cx="6336704" cy="0"/>
          </a:xfrm>
          <a:prstGeom prst="line">
            <a:avLst/>
          </a:prstGeom>
          <a:ln w="57150" cmpd="thickThin"/>
        </p:spPr>
        <p:style>
          <a:lnRef idx="1">
            <a:schemeClr val="accent1"/>
          </a:lnRef>
          <a:fillRef idx="0">
            <a:schemeClr val="accent1"/>
          </a:fillRef>
          <a:effectRef idx="0">
            <a:schemeClr val="accent1"/>
          </a:effectRef>
          <a:fontRef idx="minor">
            <a:schemeClr val="tx1"/>
          </a:fontRef>
        </p:style>
      </p:cxnSp>
      <p:cxnSp>
        <p:nvCxnSpPr>
          <p:cNvPr id="64" name="直線コネクタ 63"/>
          <p:cNvCxnSpPr/>
          <p:nvPr/>
        </p:nvCxnSpPr>
        <p:spPr>
          <a:xfrm>
            <a:off x="12737504" y="379747"/>
            <a:ext cx="0" cy="9172544"/>
          </a:xfrm>
          <a:prstGeom prst="line">
            <a:avLst/>
          </a:prstGeom>
          <a:ln w="57150" cmpd="thickThin"/>
        </p:spPr>
        <p:style>
          <a:lnRef idx="1">
            <a:schemeClr val="accent1"/>
          </a:lnRef>
          <a:fillRef idx="0">
            <a:schemeClr val="accent1"/>
          </a:fillRef>
          <a:effectRef idx="0">
            <a:schemeClr val="accent1"/>
          </a:effectRef>
          <a:fontRef idx="minor">
            <a:schemeClr val="tx1"/>
          </a:fontRef>
        </p:style>
      </p:cxnSp>
      <p:cxnSp>
        <p:nvCxnSpPr>
          <p:cNvPr id="68" name="直線コネクタ 67"/>
          <p:cNvCxnSpPr/>
          <p:nvPr/>
        </p:nvCxnSpPr>
        <p:spPr>
          <a:xfrm>
            <a:off x="30595" y="376666"/>
            <a:ext cx="0" cy="9175625"/>
          </a:xfrm>
          <a:prstGeom prst="line">
            <a:avLst/>
          </a:prstGeom>
          <a:ln w="57150" cmpd="thickThin"/>
        </p:spPr>
        <p:style>
          <a:lnRef idx="1">
            <a:schemeClr val="accent1"/>
          </a:lnRef>
          <a:fillRef idx="0">
            <a:schemeClr val="accent1"/>
          </a:fillRef>
          <a:effectRef idx="0">
            <a:schemeClr val="accent1"/>
          </a:effectRef>
          <a:fontRef idx="minor">
            <a:schemeClr val="tx1"/>
          </a:fontRef>
        </p:style>
      </p:cxnSp>
      <p:cxnSp>
        <p:nvCxnSpPr>
          <p:cNvPr id="69" name="直線コネクタ 68"/>
          <p:cNvCxnSpPr/>
          <p:nvPr/>
        </p:nvCxnSpPr>
        <p:spPr>
          <a:xfrm>
            <a:off x="6400800" y="5232647"/>
            <a:ext cx="16482" cy="4320000"/>
          </a:xfrm>
          <a:prstGeom prst="line">
            <a:avLst/>
          </a:prstGeom>
          <a:ln w="57150" cmpd="thickThin"/>
        </p:spPr>
        <p:style>
          <a:lnRef idx="1">
            <a:schemeClr val="accent1"/>
          </a:lnRef>
          <a:fillRef idx="0">
            <a:schemeClr val="accent1"/>
          </a:fillRef>
          <a:effectRef idx="0">
            <a:schemeClr val="accent1"/>
          </a:effectRef>
          <a:fontRef idx="minor">
            <a:schemeClr val="tx1"/>
          </a:fontRef>
        </p:style>
      </p:cxnSp>
      <p:sp>
        <p:nvSpPr>
          <p:cNvPr id="107" name="正方形/長方形 106"/>
          <p:cNvSpPr/>
          <p:nvPr/>
        </p:nvSpPr>
        <p:spPr>
          <a:xfrm>
            <a:off x="190736" y="7215314"/>
            <a:ext cx="6055993" cy="2268000"/>
          </a:xfrm>
          <a:prstGeom prst="rect">
            <a:avLst/>
          </a:prstGeom>
          <a:solidFill>
            <a:schemeClr val="bg1">
              <a:lumMod val="95000"/>
            </a:schemeClr>
          </a:solidFill>
        </p:spPr>
        <p:style>
          <a:lnRef idx="2">
            <a:schemeClr val="dk1"/>
          </a:lnRef>
          <a:fillRef idx="1">
            <a:schemeClr val="lt1"/>
          </a:fillRef>
          <a:effectRef idx="0">
            <a:schemeClr val="dk1"/>
          </a:effectRef>
          <a:fontRef idx="minor">
            <a:schemeClr val="dk1"/>
          </a:fontRef>
        </p:style>
        <p:txBody>
          <a:bodyPr wrap="square">
            <a:spAutoFit/>
          </a:bodyPr>
          <a:lstStyle/>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09" name="正方形/長方形 108"/>
          <p:cNvSpPr/>
          <p:nvPr/>
        </p:nvSpPr>
        <p:spPr>
          <a:xfrm>
            <a:off x="308857" y="8130856"/>
            <a:ext cx="5796000" cy="1313182"/>
          </a:xfrm>
          <a:prstGeom prst="rect">
            <a:avLst/>
          </a:prstGeom>
          <a:solidFill>
            <a:schemeClr val="bg1"/>
          </a:solidFill>
          <a:ln w="6350"/>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92075" indent="-92075">
              <a:lnSpc>
                <a:spcPts val="1100"/>
              </a:lnSpc>
            </a:pP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・健康危機管理課を中心に、関係機関等との連携を図り、麻しん、風しん</a:t>
            </a:r>
            <a:r>
              <a:rPr lang="ja-JP" altLang="en-US" sz="1000" kern="100" dirty="0" err="1">
                <a:solidFill>
                  <a:schemeClr val="tx1"/>
                </a:solidFill>
                <a:latin typeface="Meiryo UI" panose="020B0604030504040204" pitchFamily="50" charset="-128"/>
                <a:ea typeface="Meiryo UI" panose="020B0604030504040204" pitchFamily="50" charset="-128"/>
                <a:cs typeface="Meiryo UI" panose="020B0604030504040204" pitchFamily="50" charset="-128"/>
              </a:rPr>
              <a:t>の</a:t>
            </a: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流行、新型コロナウイルス感染症の感染拡大といった健康危機事象の発生時に適切に行政検査に対応し、成果をあげた</a:t>
            </a:r>
            <a:r>
              <a:rPr lang="ja-JP" altLang="en-US"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lnSpc>
                <a:spcPts val="1100"/>
              </a:lnSpc>
            </a:pPr>
            <a:endParaRPr lang="en-US" altLang="ja-JP"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lnSpc>
                <a:spcPts val="1100"/>
              </a:lnSpc>
            </a:pPr>
            <a:r>
              <a:rPr lang="ja-JP" altLang="en-US"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・専門医</a:t>
            </a: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研修プログラムへの参画や、学生への研修を積極的に行うなど大学との連携を強化するとともに、国立感染症研究所へ職員を派遣し、疫学調査チームによる保健所支援等を開始するなど法人全体の機能強化に努めている</a:t>
            </a:r>
            <a:r>
              <a:rPr lang="ja-JP" altLang="en-US"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lnSpc>
                <a:spcPts val="1100"/>
              </a:lnSpc>
            </a:pPr>
            <a:endParaRPr lang="en-US" altLang="ja-JP"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lnSpc>
                <a:spcPts val="1100"/>
              </a:lnSpc>
            </a:pP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数理</a:t>
            </a: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疫学をはじめとした疫学解析研究</a:t>
            </a:r>
            <a:r>
              <a:rPr lang="ja-JP" altLang="en-US"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は始動</a:t>
            </a: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した段階であり、今後予想される幅広い分野における公衆衛生へのニーズに貢献するため、機能強化が必要と見込まれる。</a:t>
            </a:r>
          </a:p>
        </p:txBody>
      </p:sp>
      <p:sp>
        <p:nvSpPr>
          <p:cNvPr id="111" name="正方形/長方形 110"/>
          <p:cNvSpPr/>
          <p:nvPr/>
        </p:nvSpPr>
        <p:spPr>
          <a:xfrm>
            <a:off x="214577" y="7211576"/>
            <a:ext cx="4069335" cy="288000"/>
          </a:xfrm>
          <a:prstGeom prst="rect">
            <a:avLst/>
          </a:prstGeom>
        </p:spPr>
        <p:style>
          <a:lnRef idx="0">
            <a:schemeClr val="accent1"/>
          </a:lnRef>
          <a:fillRef idx="3">
            <a:schemeClr val="accent1"/>
          </a:fillRef>
          <a:effectRef idx="3">
            <a:schemeClr val="accent1"/>
          </a:effectRef>
          <a:fontRef idx="minor">
            <a:schemeClr val="lt1"/>
          </a:fontRef>
        </p:style>
        <p:txBody>
          <a:bodyPr wrap="square">
            <a:spAutoFit/>
          </a:bodyPr>
          <a:lstStyle/>
          <a:p>
            <a:r>
              <a:rPr lang="ja-JP" altLang="en-US" sz="1100" b="1" kern="1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大項目４．　地方衛生研究所の広域連携及び特に拡充すべき機能</a:t>
            </a:r>
            <a:endParaRPr lang="en-US" altLang="ja-JP" sz="1100" b="1" kern="1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15" name="正方形/長方形 114"/>
          <p:cNvSpPr/>
          <p:nvPr/>
        </p:nvSpPr>
        <p:spPr>
          <a:xfrm>
            <a:off x="6465487" y="1488232"/>
            <a:ext cx="6055993" cy="1836000"/>
          </a:xfrm>
          <a:prstGeom prst="rect">
            <a:avLst/>
          </a:prstGeom>
          <a:solidFill>
            <a:schemeClr val="bg1">
              <a:lumMod val="95000"/>
            </a:schemeClr>
          </a:solidFill>
        </p:spPr>
        <p:style>
          <a:lnRef idx="2">
            <a:schemeClr val="dk1"/>
          </a:lnRef>
          <a:fillRef idx="1">
            <a:schemeClr val="lt1"/>
          </a:fillRef>
          <a:effectRef idx="0">
            <a:schemeClr val="dk1"/>
          </a:effectRef>
          <a:fontRef idx="minor">
            <a:schemeClr val="dk1"/>
          </a:fontRef>
        </p:style>
        <p:txBody>
          <a:bodyPr wrap="square">
            <a:spAutoFit/>
          </a:bodyPr>
          <a:lstStyle/>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17" name="正方形/長方形 116"/>
          <p:cNvSpPr/>
          <p:nvPr/>
        </p:nvSpPr>
        <p:spPr>
          <a:xfrm>
            <a:off x="6531034" y="2434213"/>
            <a:ext cx="5796000" cy="805041"/>
          </a:xfrm>
          <a:prstGeom prst="rect">
            <a:avLst/>
          </a:prstGeom>
          <a:solidFill>
            <a:schemeClr val="bg1"/>
          </a:solidFill>
          <a:ln w="6350"/>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92075" indent="-92075">
              <a:lnSpc>
                <a:spcPts val="1100"/>
              </a:lnSpc>
            </a:pPr>
            <a:r>
              <a:rPr lang="ja-JP" altLang="en-US"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・平成</a:t>
            </a:r>
            <a:r>
              <a:rPr lang="en-US" altLang="ja-JP"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29</a:t>
            </a:r>
            <a:r>
              <a:rPr lang="ja-JP" altLang="en-US"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事業年度</a:t>
            </a: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の財務諸表提出が遅延するという事態が見られたが、専門家の助言を取り入れながら、組織的に改善策を講じることで</a:t>
            </a:r>
            <a:r>
              <a:rPr lang="ja-JP" altLang="en-US"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、そ</a:t>
            </a: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れ</a:t>
            </a:r>
            <a:r>
              <a:rPr lang="ja-JP" altLang="en-US"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以降</a:t>
            </a: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は期限内に提出を行うなど、適切な法人運営に努めた</a:t>
            </a:r>
            <a:r>
              <a:rPr lang="ja-JP" altLang="en-US"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lnSpc>
                <a:spcPts val="1100"/>
              </a:lnSpc>
            </a:pPr>
            <a:endParaRPr lang="en-US" altLang="ja-JP"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lnSpc>
                <a:spcPts val="1100"/>
              </a:lnSpc>
            </a:pP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採用</a:t>
            </a: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選考や研修制度充実に取組むことで人材の確保、育成を進めたほか、人事評価</a:t>
            </a:r>
            <a:r>
              <a:rPr lang="ja-JP" altLang="en-US" sz="1000" kern="100">
                <a:solidFill>
                  <a:schemeClr val="tx1"/>
                </a:solidFill>
                <a:latin typeface="Meiryo UI" panose="020B0604030504040204" pitchFamily="50" charset="-128"/>
                <a:ea typeface="Meiryo UI" panose="020B0604030504040204" pitchFamily="50" charset="-128"/>
                <a:cs typeface="Meiryo UI" panose="020B0604030504040204" pitchFamily="50" charset="-128"/>
              </a:rPr>
              <a:t>制度</a:t>
            </a:r>
            <a:r>
              <a:rPr lang="ja-JP" altLang="en-US" sz="1000" kern="10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や</a:t>
            </a:r>
            <a:r>
              <a:rPr lang="ja-JP" altLang="en-US" sz="1000" kern="100">
                <a:solidFill>
                  <a:schemeClr val="tx1"/>
                </a:solidFill>
                <a:latin typeface="Meiryo UI" panose="020B0604030504040204" pitchFamily="50" charset="-128"/>
                <a:ea typeface="Meiryo UI" panose="020B0604030504040204" pitchFamily="50" charset="-128"/>
                <a:cs typeface="Meiryo UI" panose="020B0604030504040204" pitchFamily="50" charset="-128"/>
              </a:rPr>
              <a:t>職員</a:t>
            </a:r>
            <a:r>
              <a:rPr lang="ja-JP" altLang="en-US" sz="1000" kern="10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表彰</a:t>
            </a: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制度を構築・実施することで、職場活性化を図った。</a:t>
            </a:r>
          </a:p>
        </p:txBody>
      </p:sp>
      <p:sp>
        <p:nvSpPr>
          <p:cNvPr id="119" name="正方形/長方形 118"/>
          <p:cNvSpPr/>
          <p:nvPr/>
        </p:nvSpPr>
        <p:spPr>
          <a:xfrm>
            <a:off x="6472808" y="1488232"/>
            <a:ext cx="4069335" cy="261179"/>
          </a:xfrm>
          <a:prstGeom prst="rect">
            <a:avLst/>
          </a:prstGeom>
        </p:spPr>
        <p:style>
          <a:lnRef idx="0">
            <a:schemeClr val="accent1"/>
          </a:lnRef>
          <a:fillRef idx="3">
            <a:schemeClr val="accent1"/>
          </a:fillRef>
          <a:effectRef idx="3">
            <a:schemeClr val="accent1"/>
          </a:effectRef>
          <a:fontRef idx="minor">
            <a:schemeClr val="lt1"/>
          </a:fontRef>
        </p:style>
        <p:txBody>
          <a:bodyPr wrap="square">
            <a:spAutoFit/>
          </a:bodyPr>
          <a:lstStyle/>
          <a:p>
            <a:r>
              <a:rPr lang="ja-JP" altLang="en-US" sz="1100" b="1" kern="1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大項目</a:t>
            </a:r>
            <a:r>
              <a:rPr lang="ja-JP" altLang="en-US" sz="1100" b="1" kern="1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５．　業務</a:t>
            </a:r>
            <a:r>
              <a:rPr lang="ja-JP" altLang="en-US" sz="1100" b="1" kern="1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運営の改善</a:t>
            </a:r>
            <a:endParaRPr lang="en-US" altLang="ja-JP" sz="1100" b="1" kern="1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47" name="正方形/長方形 146"/>
          <p:cNvSpPr/>
          <p:nvPr/>
        </p:nvSpPr>
        <p:spPr>
          <a:xfrm>
            <a:off x="192369" y="3504456"/>
            <a:ext cx="6055993" cy="1656000"/>
          </a:xfrm>
          <a:prstGeom prst="rect">
            <a:avLst/>
          </a:prstGeom>
          <a:solidFill>
            <a:schemeClr val="bg1">
              <a:lumMod val="95000"/>
            </a:schemeClr>
          </a:solidFill>
        </p:spPr>
        <p:style>
          <a:lnRef idx="2">
            <a:schemeClr val="dk1"/>
          </a:lnRef>
          <a:fillRef idx="1">
            <a:schemeClr val="lt1"/>
          </a:fillRef>
          <a:effectRef idx="0">
            <a:schemeClr val="dk1"/>
          </a:effectRef>
          <a:fontRef idx="minor">
            <a:schemeClr val="dk1"/>
          </a:fontRef>
        </p:style>
        <p:txBody>
          <a:bodyPr wrap="square">
            <a:spAutoFit/>
          </a:bodyPr>
          <a:lstStyle/>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49" name="正方形/長方形 148"/>
          <p:cNvSpPr/>
          <p:nvPr/>
        </p:nvSpPr>
        <p:spPr>
          <a:xfrm>
            <a:off x="322365" y="4368552"/>
            <a:ext cx="5796000" cy="754171"/>
          </a:xfrm>
          <a:prstGeom prst="rect">
            <a:avLst/>
          </a:prstGeom>
          <a:solidFill>
            <a:schemeClr val="bg1"/>
          </a:solidFill>
          <a:ln w="6350"/>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92075" indent="-92075">
              <a:lnSpc>
                <a:spcPts val="1100"/>
              </a:lnSpc>
            </a:pPr>
            <a:r>
              <a:rPr lang="ja-JP" altLang="en-US"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・施設</a:t>
            </a: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一元化に向けて、調査研究課題の集約化を行い、分析法開発や実態調査などに積極的に取組み、</a:t>
            </a:r>
            <a:r>
              <a:rPr lang="ja-JP" altLang="en-US"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その成果</a:t>
            </a: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を行政へ提供した</a:t>
            </a:r>
            <a:r>
              <a:rPr lang="ja-JP" altLang="en-US"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lnSpc>
                <a:spcPts val="1100"/>
              </a:lnSpc>
            </a:pPr>
            <a:endParaRPr lang="en-US" altLang="ja-JP"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lnSpc>
                <a:spcPts val="1100"/>
              </a:lnSpc>
            </a:pPr>
            <a:r>
              <a:rPr lang="ja-JP" altLang="en-US"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・競争的</a:t>
            </a: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外部研究資金の獲得に向け、組織的に奨励・支援を行うことで、平成</a:t>
            </a:r>
            <a:r>
              <a:rPr lang="en-US" altLang="ja-JP"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30</a:t>
            </a: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年度には文科科研費補助金の新規採択率が全国７位となるなど、調査研究の推進に努めた。</a:t>
            </a:r>
          </a:p>
        </p:txBody>
      </p:sp>
      <p:sp>
        <p:nvSpPr>
          <p:cNvPr id="151" name="正方形/長方形 150"/>
          <p:cNvSpPr/>
          <p:nvPr/>
        </p:nvSpPr>
        <p:spPr>
          <a:xfrm>
            <a:off x="216989" y="3508136"/>
            <a:ext cx="4069335" cy="261179"/>
          </a:xfrm>
          <a:prstGeom prst="rect">
            <a:avLst/>
          </a:prstGeom>
        </p:spPr>
        <p:style>
          <a:lnRef idx="0">
            <a:schemeClr val="accent1"/>
          </a:lnRef>
          <a:fillRef idx="3">
            <a:schemeClr val="accent1"/>
          </a:fillRef>
          <a:effectRef idx="3">
            <a:schemeClr val="accent1"/>
          </a:effectRef>
          <a:fontRef idx="minor">
            <a:schemeClr val="lt1"/>
          </a:fontRef>
        </p:style>
        <p:txBody>
          <a:bodyPr wrap="square">
            <a:spAutoFit/>
          </a:bodyPr>
          <a:lstStyle/>
          <a:p>
            <a:r>
              <a:rPr lang="ja-JP" altLang="en-US" sz="1100" b="1" kern="1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大項目２．　調査研究機能の充実</a:t>
            </a:r>
            <a:endParaRPr lang="en-US" altLang="ja-JP" sz="1100" b="1" kern="1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69" name="正方形/長方形 168"/>
          <p:cNvSpPr/>
          <p:nvPr/>
        </p:nvSpPr>
        <p:spPr>
          <a:xfrm>
            <a:off x="190852" y="5257902"/>
            <a:ext cx="6055993" cy="1872000"/>
          </a:xfrm>
          <a:prstGeom prst="rect">
            <a:avLst/>
          </a:prstGeom>
          <a:solidFill>
            <a:schemeClr val="bg1">
              <a:lumMod val="95000"/>
            </a:schemeClr>
          </a:solidFill>
        </p:spPr>
        <p:style>
          <a:lnRef idx="2">
            <a:schemeClr val="dk1"/>
          </a:lnRef>
          <a:fillRef idx="1">
            <a:schemeClr val="lt1"/>
          </a:fillRef>
          <a:effectRef idx="0">
            <a:schemeClr val="dk1"/>
          </a:effectRef>
          <a:fontRef idx="minor">
            <a:schemeClr val="dk1"/>
          </a:fontRef>
        </p:style>
        <p:txBody>
          <a:bodyPr wrap="square">
            <a:spAutoFit/>
          </a:bodyPr>
          <a:lstStyle/>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70" name="角丸四角形 169"/>
          <p:cNvSpPr/>
          <p:nvPr/>
        </p:nvSpPr>
        <p:spPr>
          <a:xfrm>
            <a:off x="212469" y="5889602"/>
            <a:ext cx="5887356" cy="216108"/>
          </a:xfrm>
          <a:prstGeom prst="roundRect">
            <a:avLst>
              <a:gd name="adj" fmla="val 2433"/>
            </a:avLst>
          </a:prstGeom>
          <a:noFill/>
          <a:ln>
            <a:noFill/>
            <a:prstDash val="dash"/>
          </a:ln>
        </p:spPr>
        <p:style>
          <a:lnRef idx="1">
            <a:schemeClr val="dk1"/>
          </a:lnRef>
          <a:fillRef idx="2">
            <a:schemeClr val="dk1"/>
          </a:fillRef>
          <a:effectRef idx="1">
            <a:schemeClr val="dk1"/>
          </a:effectRef>
          <a:fontRef idx="minor">
            <a:schemeClr val="dk1"/>
          </a:fontRef>
        </p:style>
        <p:txBody>
          <a:bodyPr rtlCol="0" anchor="t"/>
          <a:lstStyle/>
          <a:p>
            <a:pPr>
              <a:lnSpc>
                <a:spcPts val="1100"/>
              </a:lnSpc>
            </a:pPr>
            <a:r>
              <a:rPr lang="ja-JP" altLang="en-US" sz="11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（評価にあたっての意見、指摘等）</a:t>
            </a:r>
          </a:p>
        </p:txBody>
      </p:sp>
      <p:sp>
        <p:nvSpPr>
          <p:cNvPr id="171" name="正方形/長方形 170"/>
          <p:cNvSpPr/>
          <p:nvPr/>
        </p:nvSpPr>
        <p:spPr>
          <a:xfrm>
            <a:off x="317698" y="6133298"/>
            <a:ext cx="5796000" cy="934598"/>
          </a:xfrm>
          <a:prstGeom prst="rect">
            <a:avLst/>
          </a:prstGeom>
          <a:solidFill>
            <a:schemeClr val="bg1"/>
          </a:solidFill>
          <a:ln w="6350"/>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92075" indent="-92075">
              <a:lnSpc>
                <a:spcPts val="1100"/>
              </a:lnSpc>
            </a:pP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Ｇ２０大阪サミットを契機に、健康危機事象に備えた体制を構築するとともに、連絡会やホームページを介し、報道機関や一般市民に対してニーズに対応した積極的な情報を発信することで、感染症情報等や知見の提供に努めた</a:t>
            </a:r>
            <a:r>
              <a:rPr lang="ja-JP" altLang="en-US"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lnSpc>
                <a:spcPts val="1100"/>
              </a:lnSpc>
            </a:pPr>
            <a:endParaRPr lang="en-US" altLang="ja-JP"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lnSpc>
                <a:spcPts val="1100"/>
              </a:lnSpc>
            </a:pP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行政</a:t>
            </a: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職員や公衆衛生関係者への公衆衛生に係る研修指導を精力的に取組むことで、知識や技術力等のレベル向上に寄与した。</a:t>
            </a:r>
          </a:p>
        </p:txBody>
      </p:sp>
      <p:sp>
        <p:nvSpPr>
          <p:cNvPr id="172" name="正方形/長方形 171"/>
          <p:cNvSpPr/>
          <p:nvPr/>
        </p:nvSpPr>
        <p:spPr>
          <a:xfrm>
            <a:off x="215472" y="5257901"/>
            <a:ext cx="4069335" cy="261179"/>
          </a:xfrm>
          <a:prstGeom prst="rect">
            <a:avLst/>
          </a:prstGeom>
        </p:spPr>
        <p:style>
          <a:lnRef idx="0">
            <a:schemeClr val="accent1"/>
          </a:lnRef>
          <a:fillRef idx="3">
            <a:schemeClr val="accent1"/>
          </a:fillRef>
          <a:effectRef idx="3">
            <a:schemeClr val="accent1"/>
          </a:effectRef>
          <a:fontRef idx="minor">
            <a:schemeClr val="lt1"/>
          </a:fontRef>
        </p:style>
        <p:txBody>
          <a:bodyPr wrap="square">
            <a:spAutoFit/>
          </a:bodyPr>
          <a:lstStyle/>
          <a:p>
            <a:r>
              <a:rPr lang="ja-JP" altLang="en-US" sz="1100" b="1" kern="1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大項目３．　研修及び感染症情報の収集等</a:t>
            </a:r>
            <a:endParaRPr lang="en-US" altLang="ja-JP" sz="1100" b="1" kern="1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76" name="正方形/長方形 175"/>
          <p:cNvSpPr/>
          <p:nvPr/>
        </p:nvSpPr>
        <p:spPr>
          <a:xfrm>
            <a:off x="6462906" y="3432640"/>
            <a:ext cx="6055993" cy="1728000"/>
          </a:xfrm>
          <a:prstGeom prst="rect">
            <a:avLst/>
          </a:prstGeom>
          <a:solidFill>
            <a:schemeClr val="bg1">
              <a:lumMod val="95000"/>
            </a:schemeClr>
          </a:solidFill>
        </p:spPr>
        <p:style>
          <a:lnRef idx="2">
            <a:schemeClr val="dk1"/>
          </a:lnRef>
          <a:fillRef idx="1">
            <a:schemeClr val="lt1"/>
          </a:fillRef>
          <a:effectRef idx="0">
            <a:schemeClr val="dk1"/>
          </a:effectRef>
          <a:fontRef idx="minor">
            <a:schemeClr val="dk1"/>
          </a:fontRef>
        </p:style>
        <p:txBody>
          <a:bodyPr wrap="square">
            <a:spAutoFit/>
          </a:bodyPr>
          <a:lstStyle/>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78" name="正方形/長方形 177"/>
          <p:cNvSpPr/>
          <p:nvPr/>
        </p:nvSpPr>
        <p:spPr>
          <a:xfrm>
            <a:off x="6554680" y="4335788"/>
            <a:ext cx="5796000" cy="776023"/>
          </a:xfrm>
          <a:prstGeom prst="rect">
            <a:avLst/>
          </a:prstGeom>
          <a:solidFill>
            <a:schemeClr val="bg1"/>
          </a:solidFill>
          <a:ln w="6350"/>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92075" indent="-92075">
              <a:lnSpc>
                <a:spcPts val="1100"/>
              </a:lnSpc>
            </a:pPr>
            <a:r>
              <a:rPr lang="ja-JP" altLang="en-US"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・弁護士</a:t>
            </a: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による外部相談窓口の設置や安全衛生委員会を中心に職場環境の整備を行うなど、働きやすい職場づくりに努めた</a:t>
            </a:r>
            <a:r>
              <a:rPr lang="ja-JP" altLang="en-US"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lnSpc>
                <a:spcPts val="1100"/>
              </a:lnSpc>
            </a:pPr>
            <a:endParaRPr lang="en-US" altLang="ja-JP"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lnSpc>
                <a:spcPts val="1100"/>
              </a:lnSpc>
            </a:pP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統合</a:t>
            </a: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効果を最大限発揮して研究機能の更なる強化を図るためにも、一元化施設の整備を早期に進める必要がある。スケジュール通りに進むよう、法人が一丸となって取組みを進められたい。</a:t>
            </a:r>
          </a:p>
        </p:txBody>
      </p:sp>
      <p:sp>
        <p:nvSpPr>
          <p:cNvPr id="179" name="正方形/長方形 178"/>
          <p:cNvSpPr/>
          <p:nvPr/>
        </p:nvSpPr>
        <p:spPr>
          <a:xfrm>
            <a:off x="6461184" y="3423017"/>
            <a:ext cx="4069335" cy="261610"/>
          </a:xfrm>
          <a:prstGeom prst="rect">
            <a:avLst/>
          </a:prstGeom>
        </p:spPr>
        <p:style>
          <a:lnRef idx="0">
            <a:schemeClr val="accent1"/>
          </a:lnRef>
          <a:fillRef idx="3">
            <a:schemeClr val="accent1"/>
          </a:fillRef>
          <a:effectRef idx="3">
            <a:schemeClr val="accent1"/>
          </a:effectRef>
          <a:fontRef idx="minor">
            <a:schemeClr val="lt1"/>
          </a:fontRef>
        </p:style>
        <p:txBody>
          <a:bodyPr wrap="square">
            <a:spAutoFit/>
          </a:bodyPr>
          <a:lstStyle/>
          <a:p>
            <a:r>
              <a:rPr lang="ja-JP" altLang="en-US" sz="1100" b="1" kern="1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大項目</a:t>
            </a:r>
            <a:r>
              <a:rPr lang="en-US" altLang="ja-JP" sz="1100" b="1" kern="1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6.</a:t>
            </a:r>
            <a:r>
              <a:rPr lang="ja-JP" altLang="en-US" sz="1100" b="1" kern="1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財務その他業務運営に関する重要事項</a:t>
            </a:r>
            <a:endParaRPr lang="en-US" altLang="ja-JP" sz="1100" b="1" kern="1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9" name="角丸四角形 58"/>
          <p:cNvSpPr/>
          <p:nvPr/>
        </p:nvSpPr>
        <p:spPr>
          <a:xfrm>
            <a:off x="200755" y="7939704"/>
            <a:ext cx="5887356" cy="216108"/>
          </a:xfrm>
          <a:prstGeom prst="roundRect">
            <a:avLst>
              <a:gd name="adj" fmla="val 2433"/>
            </a:avLst>
          </a:prstGeom>
          <a:noFill/>
          <a:ln>
            <a:noFill/>
            <a:prstDash val="dash"/>
          </a:ln>
        </p:spPr>
        <p:style>
          <a:lnRef idx="1">
            <a:schemeClr val="dk1"/>
          </a:lnRef>
          <a:fillRef idx="2">
            <a:schemeClr val="dk1"/>
          </a:fillRef>
          <a:effectRef idx="1">
            <a:schemeClr val="dk1"/>
          </a:effectRef>
          <a:fontRef idx="minor">
            <a:schemeClr val="dk1"/>
          </a:fontRef>
        </p:style>
        <p:txBody>
          <a:bodyPr rtlCol="0" anchor="t"/>
          <a:lstStyle/>
          <a:p>
            <a:pPr>
              <a:lnSpc>
                <a:spcPts val="1100"/>
              </a:lnSpc>
            </a:pPr>
            <a:r>
              <a:rPr lang="ja-JP" altLang="en-US" sz="11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（評価にあたっての意見、指摘等）</a:t>
            </a:r>
          </a:p>
        </p:txBody>
      </p:sp>
      <p:sp>
        <p:nvSpPr>
          <p:cNvPr id="61" name="角丸四角形 60"/>
          <p:cNvSpPr/>
          <p:nvPr/>
        </p:nvSpPr>
        <p:spPr>
          <a:xfrm>
            <a:off x="191122" y="4152528"/>
            <a:ext cx="5887356" cy="216108"/>
          </a:xfrm>
          <a:prstGeom prst="roundRect">
            <a:avLst>
              <a:gd name="adj" fmla="val 2433"/>
            </a:avLst>
          </a:prstGeom>
          <a:noFill/>
          <a:ln>
            <a:noFill/>
            <a:prstDash val="dash"/>
          </a:ln>
        </p:spPr>
        <p:style>
          <a:lnRef idx="1">
            <a:schemeClr val="dk1"/>
          </a:lnRef>
          <a:fillRef idx="2">
            <a:schemeClr val="dk1"/>
          </a:fillRef>
          <a:effectRef idx="1">
            <a:schemeClr val="dk1"/>
          </a:effectRef>
          <a:fontRef idx="minor">
            <a:schemeClr val="dk1"/>
          </a:fontRef>
        </p:style>
        <p:txBody>
          <a:bodyPr rtlCol="0" anchor="t"/>
          <a:lstStyle/>
          <a:p>
            <a:pPr>
              <a:lnSpc>
                <a:spcPts val="1100"/>
              </a:lnSpc>
            </a:pPr>
            <a:r>
              <a:rPr lang="ja-JP" altLang="en-US" sz="11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（評価にあたっての意見、指摘等）</a:t>
            </a:r>
          </a:p>
        </p:txBody>
      </p:sp>
      <p:sp>
        <p:nvSpPr>
          <p:cNvPr id="63" name="角丸四角形 62"/>
          <p:cNvSpPr/>
          <p:nvPr/>
        </p:nvSpPr>
        <p:spPr>
          <a:xfrm>
            <a:off x="208525" y="2136280"/>
            <a:ext cx="5887356" cy="216108"/>
          </a:xfrm>
          <a:prstGeom prst="roundRect">
            <a:avLst>
              <a:gd name="adj" fmla="val 2433"/>
            </a:avLst>
          </a:prstGeom>
          <a:noFill/>
          <a:ln>
            <a:noFill/>
            <a:prstDash val="dash"/>
          </a:ln>
        </p:spPr>
        <p:style>
          <a:lnRef idx="1">
            <a:schemeClr val="dk1"/>
          </a:lnRef>
          <a:fillRef idx="2">
            <a:schemeClr val="dk1"/>
          </a:fillRef>
          <a:effectRef idx="1">
            <a:schemeClr val="dk1"/>
          </a:effectRef>
          <a:fontRef idx="minor">
            <a:schemeClr val="dk1"/>
          </a:fontRef>
        </p:style>
        <p:txBody>
          <a:bodyPr rtlCol="0" anchor="t"/>
          <a:lstStyle/>
          <a:p>
            <a:pPr>
              <a:lnSpc>
                <a:spcPts val="1100"/>
              </a:lnSpc>
            </a:pPr>
            <a:r>
              <a:rPr lang="ja-JP" altLang="en-US" sz="11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（評価にあたっての意見、指摘等）</a:t>
            </a:r>
          </a:p>
        </p:txBody>
      </p:sp>
      <p:sp>
        <p:nvSpPr>
          <p:cNvPr id="65" name="角丸四角形 64"/>
          <p:cNvSpPr/>
          <p:nvPr/>
        </p:nvSpPr>
        <p:spPr>
          <a:xfrm>
            <a:off x="6409179" y="2204192"/>
            <a:ext cx="5887356" cy="216108"/>
          </a:xfrm>
          <a:prstGeom prst="roundRect">
            <a:avLst>
              <a:gd name="adj" fmla="val 2433"/>
            </a:avLst>
          </a:prstGeom>
          <a:noFill/>
          <a:ln>
            <a:noFill/>
            <a:prstDash val="dash"/>
          </a:ln>
        </p:spPr>
        <p:style>
          <a:lnRef idx="1">
            <a:schemeClr val="dk1"/>
          </a:lnRef>
          <a:fillRef idx="2">
            <a:schemeClr val="dk1"/>
          </a:fillRef>
          <a:effectRef idx="1">
            <a:schemeClr val="dk1"/>
          </a:effectRef>
          <a:fontRef idx="minor">
            <a:schemeClr val="dk1"/>
          </a:fontRef>
        </p:style>
        <p:txBody>
          <a:bodyPr rtlCol="0" anchor="t"/>
          <a:lstStyle/>
          <a:p>
            <a:pPr>
              <a:lnSpc>
                <a:spcPts val="1100"/>
              </a:lnSpc>
            </a:pPr>
            <a:r>
              <a:rPr lang="ja-JP" altLang="en-US" sz="11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（評価にあたっての意見、指摘等）</a:t>
            </a:r>
          </a:p>
        </p:txBody>
      </p:sp>
      <p:sp>
        <p:nvSpPr>
          <p:cNvPr id="67" name="角丸四角形 66"/>
          <p:cNvSpPr/>
          <p:nvPr/>
        </p:nvSpPr>
        <p:spPr>
          <a:xfrm>
            <a:off x="6436537" y="4101032"/>
            <a:ext cx="5887356" cy="216108"/>
          </a:xfrm>
          <a:prstGeom prst="roundRect">
            <a:avLst>
              <a:gd name="adj" fmla="val 2433"/>
            </a:avLst>
          </a:prstGeom>
          <a:noFill/>
          <a:ln>
            <a:noFill/>
            <a:prstDash val="dash"/>
          </a:ln>
        </p:spPr>
        <p:style>
          <a:lnRef idx="1">
            <a:schemeClr val="dk1"/>
          </a:lnRef>
          <a:fillRef idx="2">
            <a:schemeClr val="dk1"/>
          </a:fillRef>
          <a:effectRef idx="1">
            <a:schemeClr val="dk1"/>
          </a:effectRef>
          <a:fontRef idx="minor">
            <a:schemeClr val="dk1"/>
          </a:fontRef>
        </p:style>
        <p:txBody>
          <a:bodyPr rtlCol="0" anchor="t"/>
          <a:lstStyle/>
          <a:p>
            <a:pPr>
              <a:lnSpc>
                <a:spcPts val="1100"/>
              </a:lnSpc>
            </a:pPr>
            <a:r>
              <a:rPr lang="ja-JP" altLang="en-US" sz="11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（評価にあたっての意見、指摘等）</a:t>
            </a:r>
          </a:p>
        </p:txBody>
      </p:sp>
      <p:sp>
        <p:nvSpPr>
          <p:cNvPr id="70" name="正方形/長方形 69"/>
          <p:cNvSpPr/>
          <p:nvPr/>
        </p:nvSpPr>
        <p:spPr>
          <a:xfrm>
            <a:off x="6683971" y="7901682"/>
            <a:ext cx="5796000" cy="1496165"/>
          </a:xfrm>
          <a:prstGeom prst="rect">
            <a:avLst/>
          </a:prstGeom>
          <a:solidFill>
            <a:schemeClr val="bg1"/>
          </a:solidFill>
          <a:ln w="6350"/>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92075" indent="-92075">
              <a:lnSpc>
                <a:spcPts val="1100"/>
              </a:lnSpc>
            </a:pP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・新型コロナウイルス感染症への引き続きの対応に加えて、新興・再興感染症への備えや食品・生活用品の安全性確保等、新たな社会的課題に</a:t>
            </a:r>
            <a:r>
              <a:rPr lang="ja-JP" altLang="en-US"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対応</a:t>
            </a: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されたい</a:t>
            </a:r>
            <a:r>
              <a:rPr lang="ja-JP" altLang="en-US"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lnSpc>
                <a:spcPts val="1100"/>
              </a:lnSpc>
            </a:pPr>
            <a:endPar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lnSpc>
                <a:spcPts val="1100"/>
              </a:lnSpc>
            </a:pP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日常の検査・研究によって蓄積された経験等を基にした地方衛生研究所機能の重要性を再認識し、疫学解析機能の充実など、さらなる機能強化を進めることをはじめ、ＩＴ化の推進や必要な機器整備等、検査・研究体制を充実強化し、研究所の総合的な機能向上を図り、西日本の中核的な地方衛生研究所をめざしていただきたい。</a:t>
            </a:r>
          </a:p>
          <a:p>
            <a:pPr marL="92075" indent="-92075">
              <a:lnSpc>
                <a:spcPts val="1100"/>
              </a:lnSpc>
            </a:pPr>
            <a:endPar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lnSpc>
                <a:spcPts val="1100"/>
              </a:lnSpc>
            </a:pP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・行政を科学的かつ技術的に支援し、住民の健康を守るという公的使命を果たすため、理事長のリーダーシップのもと、地方独立行政法人の特性を活かした自主性・自律性のある法人運営に努められたい。</a:t>
            </a:r>
          </a:p>
        </p:txBody>
      </p:sp>
      <p:sp>
        <p:nvSpPr>
          <p:cNvPr id="71" name="角丸四角形 70"/>
          <p:cNvSpPr/>
          <p:nvPr/>
        </p:nvSpPr>
        <p:spPr>
          <a:xfrm>
            <a:off x="6557280" y="7680920"/>
            <a:ext cx="5887356" cy="216108"/>
          </a:xfrm>
          <a:prstGeom prst="roundRect">
            <a:avLst>
              <a:gd name="adj" fmla="val 2433"/>
            </a:avLst>
          </a:prstGeom>
          <a:noFill/>
          <a:ln>
            <a:noFill/>
            <a:prstDash val="dash"/>
          </a:ln>
        </p:spPr>
        <p:style>
          <a:lnRef idx="1">
            <a:schemeClr val="dk1"/>
          </a:lnRef>
          <a:fillRef idx="2">
            <a:schemeClr val="dk1"/>
          </a:fillRef>
          <a:effectRef idx="1">
            <a:schemeClr val="dk1"/>
          </a:effectRef>
          <a:fontRef idx="minor">
            <a:schemeClr val="dk1"/>
          </a:fontRef>
        </p:style>
        <p:txBody>
          <a:bodyPr rtlCol="0" anchor="t"/>
          <a:lstStyle/>
          <a:p>
            <a:pPr>
              <a:lnSpc>
                <a:spcPts val="1100"/>
              </a:lnSpc>
            </a:pPr>
            <a:r>
              <a:rPr lang="ja-JP" altLang="en-US" sz="11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（評価にあたっての意見、指摘等）</a:t>
            </a:r>
          </a:p>
        </p:txBody>
      </p:sp>
      <p:graphicFrame>
        <p:nvGraphicFramePr>
          <p:cNvPr id="66" name="表 65"/>
          <p:cNvGraphicFramePr>
            <a:graphicFrameLocks noGrp="1"/>
          </p:cNvGraphicFramePr>
          <p:nvPr>
            <p:extLst>
              <p:ext uri="{D42A27DB-BD31-4B8C-83A1-F6EECF244321}">
                <p14:modId xmlns:p14="http://schemas.microsoft.com/office/powerpoint/2010/main" val="3074066183"/>
              </p:ext>
            </p:extLst>
          </p:nvPr>
        </p:nvGraphicFramePr>
        <p:xfrm>
          <a:off x="283458" y="3792488"/>
          <a:ext cx="5116776" cy="378024"/>
        </p:xfrm>
        <a:graphic>
          <a:graphicData uri="http://schemas.openxmlformats.org/drawingml/2006/table">
            <a:tbl>
              <a:tblPr>
                <a:tableStyleId>{8A107856-5554-42FB-B03E-39F5DBC370BA}</a:tableStyleId>
              </a:tblPr>
              <a:tblGrid>
                <a:gridCol w="2255880">
                  <a:extLst>
                    <a:ext uri="{9D8B030D-6E8A-4147-A177-3AD203B41FA5}">
                      <a16:colId xmlns:a16="http://schemas.microsoft.com/office/drawing/2014/main" val="20000"/>
                    </a:ext>
                  </a:extLst>
                </a:gridCol>
                <a:gridCol w="715224">
                  <a:extLst>
                    <a:ext uri="{9D8B030D-6E8A-4147-A177-3AD203B41FA5}">
                      <a16:colId xmlns:a16="http://schemas.microsoft.com/office/drawing/2014/main" val="20001"/>
                    </a:ext>
                  </a:extLst>
                </a:gridCol>
                <a:gridCol w="715224">
                  <a:extLst>
                    <a:ext uri="{9D8B030D-6E8A-4147-A177-3AD203B41FA5}">
                      <a16:colId xmlns:a16="http://schemas.microsoft.com/office/drawing/2014/main" val="20002"/>
                    </a:ext>
                  </a:extLst>
                </a:gridCol>
                <a:gridCol w="715224">
                  <a:extLst>
                    <a:ext uri="{9D8B030D-6E8A-4147-A177-3AD203B41FA5}">
                      <a16:colId xmlns:a16="http://schemas.microsoft.com/office/drawing/2014/main" val="20003"/>
                    </a:ext>
                  </a:extLst>
                </a:gridCol>
                <a:gridCol w="715224">
                  <a:extLst>
                    <a:ext uri="{9D8B030D-6E8A-4147-A177-3AD203B41FA5}">
                      <a16:colId xmlns:a16="http://schemas.microsoft.com/office/drawing/2014/main" val="20004"/>
                    </a:ext>
                  </a:extLst>
                </a:gridCol>
              </a:tblGrid>
              <a:tr h="216024">
                <a:tc rowSpan="2">
                  <a:txBody>
                    <a:bodyPr/>
                    <a:lstStyle/>
                    <a:p>
                      <a:pPr algn="ctr" fontAlgn="ctr"/>
                      <a:r>
                        <a:rPr lang="ja-JP" altLang="en-US" sz="10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各年度における項目別評価</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ctr" fontAlgn="ctr"/>
                      <a:r>
                        <a:rPr lang="en-US" altLang="ja-JP" sz="1000" b="0" i="0" u="none" strike="noStrike" dirty="0" smtClean="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H29</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2">
                        <a:lumMod val="20000"/>
                        <a:lumOff val="80000"/>
                      </a:schemeClr>
                    </a:solidFill>
                  </a:tcPr>
                </a:tc>
                <a:tc>
                  <a:txBody>
                    <a:bodyPr/>
                    <a:lstStyle/>
                    <a:p>
                      <a:pPr algn="ctr" fontAlgn="ctr"/>
                      <a:r>
                        <a:rPr lang="en-US" altLang="ja-JP" sz="1000" b="0" i="0" u="none" strike="noStrike" dirty="0" smtClean="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H30</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2">
                        <a:lumMod val="20000"/>
                        <a:lumOff val="80000"/>
                      </a:schemeClr>
                    </a:solidFill>
                  </a:tcPr>
                </a:tc>
                <a:tc>
                  <a:txBody>
                    <a:bodyPr/>
                    <a:lstStyle/>
                    <a:p>
                      <a:pPr algn="ctr" fontAlgn="ctr"/>
                      <a:r>
                        <a:rPr lang="en-US" altLang="ja-JP" sz="1000" b="0"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R1</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2">
                        <a:lumMod val="20000"/>
                        <a:lumOff val="80000"/>
                      </a:schemeClr>
                    </a:solidFill>
                  </a:tcPr>
                </a:tc>
                <a:tc>
                  <a:txBody>
                    <a:bodyPr/>
                    <a:lstStyle/>
                    <a:p>
                      <a:pPr algn="ctr" fontAlgn="ctr"/>
                      <a:r>
                        <a:rPr lang="en-US" altLang="ja-JP" sz="1000" b="0" i="0" u="none" strike="noStrike" dirty="0" smtClean="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R2</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2">
                        <a:lumMod val="20000"/>
                        <a:lumOff val="80000"/>
                      </a:schemeClr>
                    </a:solidFill>
                  </a:tcPr>
                </a:tc>
                <a:extLst>
                  <a:ext uri="{0D108BD9-81ED-4DB2-BD59-A6C34878D82A}">
                    <a16:rowId xmlns:a16="http://schemas.microsoft.com/office/drawing/2014/main" val="10000"/>
                  </a:ext>
                </a:extLst>
              </a:tr>
              <a:tr h="162000">
                <a:tc vMerge="1">
                  <a:txBody>
                    <a:bodyPr/>
                    <a:lstStyle/>
                    <a:p>
                      <a:pPr algn="ctr" fontAlgn="ct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ctr" fontAlgn="ctr"/>
                      <a:r>
                        <a:rPr lang="en-US" altLang="ja-JP" sz="1000" b="0" i="0" u="none" strike="noStrike" dirty="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A</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2">
                        <a:lumMod val="20000"/>
                        <a:lumOff val="80000"/>
                      </a:schemeClr>
                    </a:solidFill>
                  </a:tcPr>
                </a:tc>
                <a:tc>
                  <a:txBody>
                    <a:bodyPr/>
                    <a:lstStyle/>
                    <a:p>
                      <a:pPr marL="0" marR="0" lvl="0" indent="0" algn="ctr" defTabSz="1280160" rtl="0" eaLnBrk="1" fontAlgn="ctr" latinLnBrk="0" hangingPunct="1">
                        <a:lnSpc>
                          <a:spcPct val="100000"/>
                        </a:lnSpc>
                        <a:spcBef>
                          <a:spcPts val="0"/>
                        </a:spcBef>
                        <a:spcAft>
                          <a:spcPts val="0"/>
                        </a:spcAft>
                        <a:buClrTx/>
                        <a:buSzTx/>
                        <a:buFontTx/>
                        <a:buNone/>
                        <a:tabLst/>
                        <a:defRPr/>
                      </a:pPr>
                      <a:r>
                        <a:rPr lang="en-US" altLang="ja-JP" sz="1000" b="0" i="0" u="none" strike="noStrike" dirty="0" smtClean="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A</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2">
                        <a:lumMod val="20000"/>
                        <a:lumOff val="80000"/>
                      </a:schemeClr>
                    </a:solidFill>
                  </a:tcPr>
                </a:tc>
                <a:tc>
                  <a:txBody>
                    <a:bodyPr/>
                    <a:lstStyle/>
                    <a:p>
                      <a:pPr algn="ctr" fontAlgn="ctr"/>
                      <a:r>
                        <a:rPr lang="en-US" sz="1000" b="0"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A</a:t>
                      </a:r>
                      <a:endParaRPr lang="en-US"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2">
                        <a:lumMod val="20000"/>
                        <a:lumOff val="80000"/>
                      </a:schemeClr>
                    </a:solidFill>
                  </a:tcPr>
                </a:tc>
                <a:tc>
                  <a:txBody>
                    <a:bodyPr/>
                    <a:lstStyle/>
                    <a:p>
                      <a:pPr algn="ctr" fontAlgn="ctr"/>
                      <a:r>
                        <a:rPr lang="en-US" altLang="ja-JP" sz="1000" b="0" i="0" u="none" strike="noStrike" dirty="0" smtClean="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000" b="0" i="0" u="none" strike="noStrike" dirty="0" smtClean="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案</a:t>
                      </a:r>
                      <a:r>
                        <a:rPr lang="en-US" altLang="ja-JP" sz="1000" b="0" i="0" u="none" strike="noStrike" dirty="0" smtClean="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)A</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2">
                        <a:lumMod val="20000"/>
                        <a:lumOff val="80000"/>
                      </a:schemeClr>
                    </a:solidFill>
                  </a:tcPr>
                </a:tc>
                <a:extLst>
                  <a:ext uri="{0D108BD9-81ED-4DB2-BD59-A6C34878D82A}">
                    <a16:rowId xmlns:a16="http://schemas.microsoft.com/office/drawing/2014/main" val="10001"/>
                  </a:ext>
                </a:extLst>
              </a:tr>
            </a:tbl>
          </a:graphicData>
        </a:graphic>
      </p:graphicFrame>
      <p:graphicFrame>
        <p:nvGraphicFramePr>
          <p:cNvPr id="72" name="表 71"/>
          <p:cNvGraphicFramePr>
            <a:graphicFrameLocks noGrp="1"/>
          </p:cNvGraphicFramePr>
          <p:nvPr>
            <p:extLst>
              <p:ext uri="{D42A27DB-BD31-4B8C-83A1-F6EECF244321}">
                <p14:modId xmlns:p14="http://schemas.microsoft.com/office/powerpoint/2010/main" val="2459374064"/>
              </p:ext>
            </p:extLst>
          </p:nvPr>
        </p:nvGraphicFramePr>
        <p:xfrm>
          <a:off x="283458" y="5556720"/>
          <a:ext cx="5116776" cy="324000"/>
        </p:xfrm>
        <a:graphic>
          <a:graphicData uri="http://schemas.openxmlformats.org/drawingml/2006/table">
            <a:tbl>
              <a:tblPr>
                <a:tableStyleId>{8A107856-5554-42FB-B03E-39F5DBC370BA}</a:tableStyleId>
              </a:tblPr>
              <a:tblGrid>
                <a:gridCol w="2255880">
                  <a:extLst>
                    <a:ext uri="{9D8B030D-6E8A-4147-A177-3AD203B41FA5}">
                      <a16:colId xmlns:a16="http://schemas.microsoft.com/office/drawing/2014/main" val="20000"/>
                    </a:ext>
                  </a:extLst>
                </a:gridCol>
                <a:gridCol w="715224">
                  <a:extLst>
                    <a:ext uri="{9D8B030D-6E8A-4147-A177-3AD203B41FA5}">
                      <a16:colId xmlns:a16="http://schemas.microsoft.com/office/drawing/2014/main" val="20001"/>
                    </a:ext>
                  </a:extLst>
                </a:gridCol>
                <a:gridCol w="715224">
                  <a:extLst>
                    <a:ext uri="{9D8B030D-6E8A-4147-A177-3AD203B41FA5}">
                      <a16:colId xmlns:a16="http://schemas.microsoft.com/office/drawing/2014/main" val="20002"/>
                    </a:ext>
                  </a:extLst>
                </a:gridCol>
                <a:gridCol w="715224">
                  <a:extLst>
                    <a:ext uri="{9D8B030D-6E8A-4147-A177-3AD203B41FA5}">
                      <a16:colId xmlns:a16="http://schemas.microsoft.com/office/drawing/2014/main" val="20003"/>
                    </a:ext>
                  </a:extLst>
                </a:gridCol>
                <a:gridCol w="715224">
                  <a:extLst>
                    <a:ext uri="{9D8B030D-6E8A-4147-A177-3AD203B41FA5}">
                      <a16:colId xmlns:a16="http://schemas.microsoft.com/office/drawing/2014/main" val="20004"/>
                    </a:ext>
                  </a:extLst>
                </a:gridCol>
              </a:tblGrid>
              <a:tr h="162000">
                <a:tc rowSpan="2">
                  <a:txBody>
                    <a:bodyPr/>
                    <a:lstStyle/>
                    <a:p>
                      <a:pPr algn="ctr" fontAlgn="ctr"/>
                      <a:r>
                        <a:rPr lang="ja-JP" altLang="en-US" sz="10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各年度における項目別評価</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ctr" fontAlgn="ctr"/>
                      <a:r>
                        <a:rPr lang="en-US" altLang="ja-JP" sz="1000" b="0" i="0" u="none" strike="noStrike" dirty="0" smtClean="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H29</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2">
                        <a:lumMod val="20000"/>
                        <a:lumOff val="80000"/>
                      </a:schemeClr>
                    </a:solidFill>
                  </a:tcPr>
                </a:tc>
                <a:tc>
                  <a:txBody>
                    <a:bodyPr/>
                    <a:lstStyle/>
                    <a:p>
                      <a:pPr algn="ctr" fontAlgn="ctr"/>
                      <a:r>
                        <a:rPr lang="en-US" altLang="ja-JP" sz="1000" b="0" i="0" u="none" strike="noStrike" dirty="0" smtClean="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H30</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2">
                        <a:lumMod val="20000"/>
                        <a:lumOff val="80000"/>
                      </a:schemeClr>
                    </a:solidFill>
                  </a:tcPr>
                </a:tc>
                <a:tc>
                  <a:txBody>
                    <a:bodyPr/>
                    <a:lstStyle/>
                    <a:p>
                      <a:pPr algn="ctr" fontAlgn="ctr"/>
                      <a:r>
                        <a:rPr lang="en-US" altLang="ja-JP" sz="1000" b="0"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R1</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2">
                        <a:lumMod val="20000"/>
                        <a:lumOff val="80000"/>
                      </a:schemeClr>
                    </a:solidFill>
                  </a:tcPr>
                </a:tc>
                <a:tc>
                  <a:txBody>
                    <a:bodyPr/>
                    <a:lstStyle/>
                    <a:p>
                      <a:pPr algn="ctr" fontAlgn="ctr"/>
                      <a:r>
                        <a:rPr lang="en-US" altLang="ja-JP" sz="1000" b="0" i="0" u="none" strike="noStrike" dirty="0" smtClean="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R2</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2">
                        <a:lumMod val="20000"/>
                        <a:lumOff val="80000"/>
                      </a:schemeClr>
                    </a:solidFill>
                  </a:tcPr>
                </a:tc>
                <a:extLst>
                  <a:ext uri="{0D108BD9-81ED-4DB2-BD59-A6C34878D82A}">
                    <a16:rowId xmlns:a16="http://schemas.microsoft.com/office/drawing/2014/main" val="10000"/>
                  </a:ext>
                </a:extLst>
              </a:tr>
              <a:tr h="162000">
                <a:tc vMerge="1">
                  <a:txBody>
                    <a:bodyPr/>
                    <a:lstStyle/>
                    <a:p>
                      <a:pPr algn="ctr" fontAlgn="ct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ctr" fontAlgn="ctr"/>
                      <a:r>
                        <a:rPr lang="en-US" altLang="ja-JP" sz="1000" b="0" i="0" u="none" strike="noStrike" dirty="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A</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2">
                        <a:lumMod val="20000"/>
                        <a:lumOff val="80000"/>
                      </a:schemeClr>
                    </a:solidFill>
                  </a:tcPr>
                </a:tc>
                <a:tc>
                  <a:txBody>
                    <a:bodyPr/>
                    <a:lstStyle/>
                    <a:p>
                      <a:pPr marL="0" marR="0" lvl="0" indent="0" algn="ctr" defTabSz="1280160" rtl="0" eaLnBrk="1" fontAlgn="ctr" latinLnBrk="0" hangingPunct="1">
                        <a:lnSpc>
                          <a:spcPct val="100000"/>
                        </a:lnSpc>
                        <a:spcBef>
                          <a:spcPts val="0"/>
                        </a:spcBef>
                        <a:spcAft>
                          <a:spcPts val="0"/>
                        </a:spcAft>
                        <a:buClrTx/>
                        <a:buSzTx/>
                        <a:buFontTx/>
                        <a:buNone/>
                        <a:tabLst/>
                        <a:defRPr/>
                      </a:pPr>
                      <a:r>
                        <a:rPr lang="en-US" altLang="ja-JP" sz="1000" b="0" i="0" u="none" strike="noStrike" dirty="0" smtClean="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A</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2">
                        <a:lumMod val="20000"/>
                        <a:lumOff val="80000"/>
                      </a:schemeClr>
                    </a:solidFill>
                  </a:tcPr>
                </a:tc>
                <a:tc>
                  <a:txBody>
                    <a:bodyPr/>
                    <a:lstStyle/>
                    <a:p>
                      <a:pPr algn="ctr" fontAlgn="ctr"/>
                      <a:r>
                        <a:rPr lang="en-US" sz="1000" b="0"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A</a:t>
                      </a:r>
                      <a:endParaRPr lang="en-US"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2">
                        <a:lumMod val="20000"/>
                        <a:lumOff val="80000"/>
                      </a:schemeClr>
                    </a:solidFill>
                  </a:tcPr>
                </a:tc>
                <a:tc>
                  <a:txBody>
                    <a:bodyPr/>
                    <a:lstStyle/>
                    <a:p>
                      <a:pPr algn="ctr" fontAlgn="ctr"/>
                      <a:r>
                        <a:rPr lang="en-US" altLang="ja-JP" sz="1000" b="0" i="0" u="none" strike="noStrike" dirty="0" smtClean="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000" b="0" i="0" u="none" strike="noStrike" dirty="0" smtClean="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案</a:t>
                      </a:r>
                      <a:r>
                        <a:rPr lang="en-US" altLang="ja-JP" sz="1000" b="0" i="0" u="none" strike="noStrike" dirty="0" smtClean="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)A</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2">
                        <a:lumMod val="20000"/>
                        <a:lumOff val="80000"/>
                      </a:schemeClr>
                    </a:solidFill>
                  </a:tcPr>
                </a:tc>
                <a:extLst>
                  <a:ext uri="{0D108BD9-81ED-4DB2-BD59-A6C34878D82A}">
                    <a16:rowId xmlns:a16="http://schemas.microsoft.com/office/drawing/2014/main" val="10001"/>
                  </a:ext>
                </a:extLst>
              </a:tr>
            </a:tbl>
          </a:graphicData>
        </a:graphic>
      </p:graphicFrame>
      <p:graphicFrame>
        <p:nvGraphicFramePr>
          <p:cNvPr id="73" name="表 72"/>
          <p:cNvGraphicFramePr>
            <a:graphicFrameLocks noGrp="1"/>
          </p:cNvGraphicFramePr>
          <p:nvPr>
            <p:extLst>
              <p:ext uri="{D42A27DB-BD31-4B8C-83A1-F6EECF244321}">
                <p14:modId xmlns:p14="http://schemas.microsoft.com/office/powerpoint/2010/main" val="1403583939"/>
              </p:ext>
            </p:extLst>
          </p:nvPr>
        </p:nvGraphicFramePr>
        <p:xfrm>
          <a:off x="308857" y="7575104"/>
          <a:ext cx="5116776" cy="324000"/>
        </p:xfrm>
        <a:graphic>
          <a:graphicData uri="http://schemas.openxmlformats.org/drawingml/2006/table">
            <a:tbl>
              <a:tblPr>
                <a:tableStyleId>{8A107856-5554-42FB-B03E-39F5DBC370BA}</a:tableStyleId>
              </a:tblPr>
              <a:tblGrid>
                <a:gridCol w="2255880">
                  <a:extLst>
                    <a:ext uri="{9D8B030D-6E8A-4147-A177-3AD203B41FA5}">
                      <a16:colId xmlns:a16="http://schemas.microsoft.com/office/drawing/2014/main" val="20000"/>
                    </a:ext>
                  </a:extLst>
                </a:gridCol>
                <a:gridCol w="715224">
                  <a:extLst>
                    <a:ext uri="{9D8B030D-6E8A-4147-A177-3AD203B41FA5}">
                      <a16:colId xmlns:a16="http://schemas.microsoft.com/office/drawing/2014/main" val="20001"/>
                    </a:ext>
                  </a:extLst>
                </a:gridCol>
                <a:gridCol w="715224">
                  <a:extLst>
                    <a:ext uri="{9D8B030D-6E8A-4147-A177-3AD203B41FA5}">
                      <a16:colId xmlns:a16="http://schemas.microsoft.com/office/drawing/2014/main" val="20002"/>
                    </a:ext>
                  </a:extLst>
                </a:gridCol>
                <a:gridCol w="715224">
                  <a:extLst>
                    <a:ext uri="{9D8B030D-6E8A-4147-A177-3AD203B41FA5}">
                      <a16:colId xmlns:a16="http://schemas.microsoft.com/office/drawing/2014/main" val="20003"/>
                    </a:ext>
                  </a:extLst>
                </a:gridCol>
                <a:gridCol w="715224">
                  <a:extLst>
                    <a:ext uri="{9D8B030D-6E8A-4147-A177-3AD203B41FA5}">
                      <a16:colId xmlns:a16="http://schemas.microsoft.com/office/drawing/2014/main" val="20004"/>
                    </a:ext>
                  </a:extLst>
                </a:gridCol>
              </a:tblGrid>
              <a:tr h="162000">
                <a:tc rowSpan="2">
                  <a:txBody>
                    <a:bodyPr/>
                    <a:lstStyle/>
                    <a:p>
                      <a:pPr algn="ctr" fontAlgn="ctr"/>
                      <a:r>
                        <a:rPr lang="ja-JP" altLang="en-US" sz="10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各年度における項目別評価</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ctr" fontAlgn="ctr"/>
                      <a:r>
                        <a:rPr lang="en-US" altLang="ja-JP" sz="1000" b="0" i="0" u="none" strike="noStrike" dirty="0" smtClean="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H29</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2">
                        <a:lumMod val="20000"/>
                        <a:lumOff val="80000"/>
                      </a:schemeClr>
                    </a:solidFill>
                  </a:tcPr>
                </a:tc>
                <a:tc>
                  <a:txBody>
                    <a:bodyPr/>
                    <a:lstStyle/>
                    <a:p>
                      <a:pPr algn="ctr" fontAlgn="ctr"/>
                      <a:r>
                        <a:rPr lang="en-US" altLang="ja-JP" sz="1000" b="0" i="0" u="none" strike="noStrike" dirty="0" smtClean="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H30</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2">
                        <a:lumMod val="20000"/>
                        <a:lumOff val="80000"/>
                      </a:schemeClr>
                    </a:solidFill>
                  </a:tcPr>
                </a:tc>
                <a:tc>
                  <a:txBody>
                    <a:bodyPr/>
                    <a:lstStyle/>
                    <a:p>
                      <a:pPr algn="ctr" fontAlgn="ctr"/>
                      <a:r>
                        <a:rPr lang="en-US" altLang="ja-JP" sz="1000" b="0"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R1</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2">
                        <a:lumMod val="20000"/>
                        <a:lumOff val="80000"/>
                      </a:schemeClr>
                    </a:solidFill>
                  </a:tcPr>
                </a:tc>
                <a:tc>
                  <a:txBody>
                    <a:bodyPr/>
                    <a:lstStyle/>
                    <a:p>
                      <a:pPr algn="ctr" fontAlgn="ctr"/>
                      <a:r>
                        <a:rPr lang="en-US" altLang="ja-JP" sz="1000" b="0" i="0" u="none" strike="noStrike" dirty="0" smtClean="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R2</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2">
                        <a:lumMod val="20000"/>
                        <a:lumOff val="80000"/>
                      </a:schemeClr>
                    </a:solidFill>
                  </a:tcPr>
                </a:tc>
                <a:extLst>
                  <a:ext uri="{0D108BD9-81ED-4DB2-BD59-A6C34878D82A}">
                    <a16:rowId xmlns:a16="http://schemas.microsoft.com/office/drawing/2014/main" val="10000"/>
                  </a:ext>
                </a:extLst>
              </a:tr>
              <a:tr h="162000">
                <a:tc vMerge="1">
                  <a:txBody>
                    <a:bodyPr/>
                    <a:lstStyle/>
                    <a:p>
                      <a:pPr algn="ctr" fontAlgn="ct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ctr" fontAlgn="ctr"/>
                      <a:r>
                        <a:rPr lang="en-US" altLang="ja-JP" sz="1000" b="0"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B</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2">
                        <a:lumMod val="20000"/>
                        <a:lumOff val="80000"/>
                      </a:schemeClr>
                    </a:solidFill>
                  </a:tcPr>
                </a:tc>
                <a:tc>
                  <a:txBody>
                    <a:bodyPr/>
                    <a:lstStyle/>
                    <a:p>
                      <a:pPr marL="0" marR="0" lvl="0" indent="0" algn="ctr" defTabSz="1280160" rtl="0" eaLnBrk="1" fontAlgn="ctr" latinLnBrk="0" hangingPunct="1">
                        <a:lnSpc>
                          <a:spcPct val="100000"/>
                        </a:lnSpc>
                        <a:spcBef>
                          <a:spcPts val="0"/>
                        </a:spcBef>
                        <a:spcAft>
                          <a:spcPts val="0"/>
                        </a:spcAft>
                        <a:buClrTx/>
                        <a:buSzTx/>
                        <a:buFontTx/>
                        <a:buNone/>
                        <a:tabLst/>
                        <a:defRPr/>
                      </a:pPr>
                      <a:r>
                        <a:rPr lang="en-US" altLang="ja-JP" sz="1000" b="0" i="0" u="none" strike="noStrike" dirty="0" smtClean="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A</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2">
                        <a:lumMod val="20000"/>
                        <a:lumOff val="80000"/>
                      </a:schemeClr>
                    </a:solidFill>
                  </a:tcPr>
                </a:tc>
                <a:tc>
                  <a:txBody>
                    <a:bodyPr/>
                    <a:lstStyle/>
                    <a:p>
                      <a:pPr algn="ctr" fontAlgn="ctr"/>
                      <a:r>
                        <a:rPr lang="en-US" sz="1000" b="0"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A</a:t>
                      </a:r>
                      <a:endParaRPr lang="en-US"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2">
                        <a:lumMod val="20000"/>
                        <a:lumOff val="80000"/>
                      </a:schemeClr>
                    </a:solidFill>
                  </a:tcPr>
                </a:tc>
                <a:tc>
                  <a:txBody>
                    <a:bodyPr/>
                    <a:lstStyle/>
                    <a:p>
                      <a:pPr algn="ctr" fontAlgn="ctr"/>
                      <a:r>
                        <a:rPr lang="en-US" altLang="ja-JP" sz="1000" b="0" i="0" u="none" strike="noStrike" dirty="0" smtClean="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000" b="0" i="0" u="none" strike="noStrike" dirty="0" smtClean="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案</a:t>
                      </a:r>
                      <a:r>
                        <a:rPr lang="en-US" altLang="ja-JP" sz="1000" b="0" i="0" u="none" strike="noStrike" dirty="0" smtClean="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)A</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2">
                        <a:lumMod val="20000"/>
                        <a:lumOff val="80000"/>
                      </a:schemeClr>
                    </a:solidFill>
                  </a:tcPr>
                </a:tc>
                <a:extLst>
                  <a:ext uri="{0D108BD9-81ED-4DB2-BD59-A6C34878D82A}">
                    <a16:rowId xmlns:a16="http://schemas.microsoft.com/office/drawing/2014/main" val="10001"/>
                  </a:ext>
                </a:extLst>
              </a:tr>
            </a:tbl>
          </a:graphicData>
        </a:graphic>
      </p:graphicFrame>
      <p:graphicFrame>
        <p:nvGraphicFramePr>
          <p:cNvPr id="74" name="表 73"/>
          <p:cNvGraphicFramePr>
            <a:graphicFrameLocks noGrp="1"/>
          </p:cNvGraphicFramePr>
          <p:nvPr>
            <p:extLst>
              <p:ext uri="{D42A27DB-BD31-4B8C-83A1-F6EECF244321}">
                <p14:modId xmlns:p14="http://schemas.microsoft.com/office/powerpoint/2010/main" val="665084355"/>
              </p:ext>
            </p:extLst>
          </p:nvPr>
        </p:nvGraphicFramePr>
        <p:xfrm>
          <a:off x="6559467" y="1884984"/>
          <a:ext cx="5116776" cy="324000"/>
        </p:xfrm>
        <a:graphic>
          <a:graphicData uri="http://schemas.openxmlformats.org/drawingml/2006/table">
            <a:tbl>
              <a:tblPr>
                <a:tableStyleId>{8A107856-5554-42FB-B03E-39F5DBC370BA}</a:tableStyleId>
              </a:tblPr>
              <a:tblGrid>
                <a:gridCol w="2255880">
                  <a:extLst>
                    <a:ext uri="{9D8B030D-6E8A-4147-A177-3AD203B41FA5}">
                      <a16:colId xmlns:a16="http://schemas.microsoft.com/office/drawing/2014/main" val="20000"/>
                    </a:ext>
                  </a:extLst>
                </a:gridCol>
                <a:gridCol w="715224">
                  <a:extLst>
                    <a:ext uri="{9D8B030D-6E8A-4147-A177-3AD203B41FA5}">
                      <a16:colId xmlns:a16="http://schemas.microsoft.com/office/drawing/2014/main" val="20001"/>
                    </a:ext>
                  </a:extLst>
                </a:gridCol>
                <a:gridCol w="715224">
                  <a:extLst>
                    <a:ext uri="{9D8B030D-6E8A-4147-A177-3AD203B41FA5}">
                      <a16:colId xmlns:a16="http://schemas.microsoft.com/office/drawing/2014/main" val="20002"/>
                    </a:ext>
                  </a:extLst>
                </a:gridCol>
                <a:gridCol w="715224">
                  <a:extLst>
                    <a:ext uri="{9D8B030D-6E8A-4147-A177-3AD203B41FA5}">
                      <a16:colId xmlns:a16="http://schemas.microsoft.com/office/drawing/2014/main" val="20003"/>
                    </a:ext>
                  </a:extLst>
                </a:gridCol>
                <a:gridCol w="715224">
                  <a:extLst>
                    <a:ext uri="{9D8B030D-6E8A-4147-A177-3AD203B41FA5}">
                      <a16:colId xmlns:a16="http://schemas.microsoft.com/office/drawing/2014/main" val="20004"/>
                    </a:ext>
                  </a:extLst>
                </a:gridCol>
              </a:tblGrid>
              <a:tr h="162000">
                <a:tc rowSpan="2">
                  <a:txBody>
                    <a:bodyPr/>
                    <a:lstStyle/>
                    <a:p>
                      <a:pPr algn="ctr" fontAlgn="ctr"/>
                      <a:r>
                        <a:rPr lang="ja-JP" altLang="en-US" sz="10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各年度における項目別評価</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ctr" fontAlgn="ctr"/>
                      <a:r>
                        <a:rPr lang="en-US" altLang="ja-JP" sz="1000" b="0" i="0" u="none" strike="noStrike" dirty="0" smtClean="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H29</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2">
                        <a:lumMod val="20000"/>
                        <a:lumOff val="80000"/>
                      </a:schemeClr>
                    </a:solidFill>
                  </a:tcPr>
                </a:tc>
                <a:tc>
                  <a:txBody>
                    <a:bodyPr/>
                    <a:lstStyle/>
                    <a:p>
                      <a:pPr algn="ctr" fontAlgn="ctr"/>
                      <a:r>
                        <a:rPr lang="en-US" altLang="ja-JP" sz="1000" b="0" i="0" u="none" strike="noStrike" dirty="0" smtClean="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H30</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2">
                        <a:lumMod val="20000"/>
                        <a:lumOff val="80000"/>
                      </a:schemeClr>
                    </a:solidFill>
                  </a:tcPr>
                </a:tc>
                <a:tc>
                  <a:txBody>
                    <a:bodyPr/>
                    <a:lstStyle/>
                    <a:p>
                      <a:pPr algn="ctr" fontAlgn="ctr"/>
                      <a:r>
                        <a:rPr lang="en-US" altLang="ja-JP" sz="1000" b="0"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R1</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2">
                        <a:lumMod val="20000"/>
                        <a:lumOff val="80000"/>
                      </a:schemeClr>
                    </a:solidFill>
                  </a:tcPr>
                </a:tc>
                <a:tc>
                  <a:txBody>
                    <a:bodyPr/>
                    <a:lstStyle/>
                    <a:p>
                      <a:pPr algn="ctr" fontAlgn="ctr"/>
                      <a:r>
                        <a:rPr lang="en-US" altLang="ja-JP" sz="1000" b="0" i="0" u="none" strike="noStrike" dirty="0" smtClean="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R2</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2">
                        <a:lumMod val="20000"/>
                        <a:lumOff val="80000"/>
                      </a:schemeClr>
                    </a:solidFill>
                  </a:tcPr>
                </a:tc>
                <a:extLst>
                  <a:ext uri="{0D108BD9-81ED-4DB2-BD59-A6C34878D82A}">
                    <a16:rowId xmlns:a16="http://schemas.microsoft.com/office/drawing/2014/main" val="10000"/>
                  </a:ext>
                </a:extLst>
              </a:tr>
              <a:tr h="162000">
                <a:tc vMerge="1">
                  <a:txBody>
                    <a:bodyPr/>
                    <a:lstStyle/>
                    <a:p>
                      <a:pPr algn="ctr" fontAlgn="ct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ctr" fontAlgn="ctr"/>
                      <a:r>
                        <a:rPr lang="en-US" altLang="ja-JP" sz="1000" b="0"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B</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2">
                        <a:lumMod val="20000"/>
                        <a:lumOff val="80000"/>
                      </a:schemeClr>
                    </a:solidFill>
                  </a:tcPr>
                </a:tc>
                <a:tc>
                  <a:txBody>
                    <a:bodyPr/>
                    <a:lstStyle/>
                    <a:p>
                      <a:pPr marL="0" marR="0" lvl="0" indent="0" algn="ctr" defTabSz="1280160" rtl="0" eaLnBrk="1" fontAlgn="ctr" latinLnBrk="0" hangingPunct="1">
                        <a:lnSpc>
                          <a:spcPct val="100000"/>
                        </a:lnSpc>
                        <a:spcBef>
                          <a:spcPts val="0"/>
                        </a:spcBef>
                        <a:spcAft>
                          <a:spcPts val="0"/>
                        </a:spcAft>
                        <a:buClrTx/>
                        <a:buSzTx/>
                        <a:buFontTx/>
                        <a:buNone/>
                        <a:tabLst/>
                        <a:defRPr/>
                      </a:pPr>
                      <a:r>
                        <a:rPr lang="en-US" altLang="ja-JP" sz="1000" b="0" i="0" u="none" strike="noStrike" dirty="0" smtClean="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A</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2">
                        <a:lumMod val="20000"/>
                        <a:lumOff val="80000"/>
                      </a:schemeClr>
                    </a:solidFill>
                  </a:tcPr>
                </a:tc>
                <a:tc>
                  <a:txBody>
                    <a:bodyPr/>
                    <a:lstStyle/>
                    <a:p>
                      <a:pPr algn="ctr" fontAlgn="ctr"/>
                      <a:r>
                        <a:rPr lang="en-US" sz="1000" b="0"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A</a:t>
                      </a:r>
                      <a:endParaRPr lang="en-US"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2">
                        <a:lumMod val="20000"/>
                        <a:lumOff val="80000"/>
                      </a:schemeClr>
                    </a:solidFill>
                  </a:tcPr>
                </a:tc>
                <a:tc>
                  <a:txBody>
                    <a:bodyPr/>
                    <a:lstStyle/>
                    <a:p>
                      <a:pPr algn="ctr" fontAlgn="ctr"/>
                      <a:r>
                        <a:rPr lang="en-US" altLang="ja-JP" sz="1000" b="0" i="0" u="none" strike="noStrike" dirty="0" smtClean="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000" b="0" i="0" u="none" strike="noStrike" dirty="0" smtClean="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案</a:t>
                      </a:r>
                      <a:r>
                        <a:rPr lang="en-US" altLang="ja-JP" sz="1000" b="0" i="0" u="none" strike="noStrike" dirty="0" smtClean="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)A</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2">
                        <a:lumMod val="20000"/>
                        <a:lumOff val="80000"/>
                      </a:schemeClr>
                    </a:solidFill>
                  </a:tcPr>
                </a:tc>
                <a:extLst>
                  <a:ext uri="{0D108BD9-81ED-4DB2-BD59-A6C34878D82A}">
                    <a16:rowId xmlns:a16="http://schemas.microsoft.com/office/drawing/2014/main" val="10001"/>
                  </a:ext>
                </a:extLst>
              </a:tr>
            </a:tbl>
          </a:graphicData>
        </a:graphic>
      </p:graphicFrame>
      <p:graphicFrame>
        <p:nvGraphicFramePr>
          <p:cNvPr id="76" name="表 75"/>
          <p:cNvGraphicFramePr>
            <a:graphicFrameLocks noGrp="1"/>
          </p:cNvGraphicFramePr>
          <p:nvPr>
            <p:extLst>
              <p:ext uri="{D42A27DB-BD31-4B8C-83A1-F6EECF244321}">
                <p14:modId xmlns:p14="http://schemas.microsoft.com/office/powerpoint/2010/main" val="1786974434"/>
              </p:ext>
            </p:extLst>
          </p:nvPr>
        </p:nvGraphicFramePr>
        <p:xfrm>
          <a:off x="6589824" y="3764030"/>
          <a:ext cx="5116776" cy="324000"/>
        </p:xfrm>
        <a:graphic>
          <a:graphicData uri="http://schemas.openxmlformats.org/drawingml/2006/table">
            <a:tbl>
              <a:tblPr>
                <a:tableStyleId>{8A107856-5554-42FB-B03E-39F5DBC370BA}</a:tableStyleId>
              </a:tblPr>
              <a:tblGrid>
                <a:gridCol w="2255880">
                  <a:extLst>
                    <a:ext uri="{9D8B030D-6E8A-4147-A177-3AD203B41FA5}">
                      <a16:colId xmlns:a16="http://schemas.microsoft.com/office/drawing/2014/main" val="20000"/>
                    </a:ext>
                  </a:extLst>
                </a:gridCol>
                <a:gridCol w="715224">
                  <a:extLst>
                    <a:ext uri="{9D8B030D-6E8A-4147-A177-3AD203B41FA5}">
                      <a16:colId xmlns:a16="http://schemas.microsoft.com/office/drawing/2014/main" val="20001"/>
                    </a:ext>
                  </a:extLst>
                </a:gridCol>
                <a:gridCol w="715224">
                  <a:extLst>
                    <a:ext uri="{9D8B030D-6E8A-4147-A177-3AD203B41FA5}">
                      <a16:colId xmlns:a16="http://schemas.microsoft.com/office/drawing/2014/main" val="20002"/>
                    </a:ext>
                  </a:extLst>
                </a:gridCol>
                <a:gridCol w="715224">
                  <a:extLst>
                    <a:ext uri="{9D8B030D-6E8A-4147-A177-3AD203B41FA5}">
                      <a16:colId xmlns:a16="http://schemas.microsoft.com/office/drawing/2014/main" val="20003"/>
                    </a:ext>
                  </a:extLst>
                </a:gridCol>
                <a:gridCol w="715224">
                  <a:extLst>
                    <a:ext uri="{9D8B030D-6E8A-4147-A177-3AD203B41FA5}">
                      <a16:colId xmlns:a16="http://schemas.microsoft.com/office/drawing/2014/main" val="20004"/>
                    </a:ext>
                  </a:extLst>
                </a:gridCol>
              </a:tblGrid>
              <a:tr h="162000">
                <a:tc rowSpan="2">
                  <a:txBody>
                    <a:bodyPr/>
                    <a:lstStyle/>
                    <a:p>
                      <a:pPr algn="ctr" fontAlgn="ctr"/>
                      <a:r>
                        <a:rPr lang="ja-JP" altLang="en-US" sz="1000" u="none" strike="noStrike" dirty="0" smtClean="0">
                          <a:effectLst/>
                          <a:latin typeface="Meiryo UI" panose="020B0604030504040204" pitchFamily="50" charset="-128"/>
                          <a:ea typeface="Meiryo UI" panose="020B0604030504040204" pitchFamily="50" charset="-128"/>
                          <a:cs typeface="Meiryo UI" panose="020B0604030504040204" pitchFamily="50" charset="-128"/>
                        </a:rPr>
                        <a:t>各年度における項目別評価</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ctr" fontAlgn="ctr"/>
                      <a:r>
                        <a:rPr lang="en-US" altLang="ja-JP" sz="1000" b="0" i="0" u="none" strike="noStrike" dirty="0" smtClean="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H29</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2">
                        <a:lumMod val="20000"/>
                        <a:lumOff val="80000"/>
                      </a:schemeClr>
                    </a:solidFill>
                  </a:tcPr>
                </a:tc>
                <a:tc>
                  <a:txBody>
                    <a:bodyPr/>
                    <a:lstStyle/>
                    <a:p>
                      <a:pPr algn="ctr" fontAlgn="ctr"/>
                      <a:r>
                        <a:rPr lang="en-US" altLang="ja-JP" sz="1000" b="0" i="0" u="none" strike="noStrike" dirty="0" smtClean="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H30</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2">
                        <a:lumMod val="20000"/>
                        <a:lumOff val="80000"/>
                      </a:schemeClr>
                    </a:solidFill>
                  </a:tcPr>
                </a:tc>
                <a:tc>
                  <a:txBody>
                    <a:bodyPr/>
                    <a:lstStyle/>
                    <a:p>
                      <a:pPr algn="ctr" fontAlgn="ctr"/>
                      <a:r>
                        <a:rPr lang="en-US" altLang="ja-JP" sz="1000" b="0"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R1</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2">
                        <a:lumMod val="20000"/>
                        <a:lumOff val="80000"/>
                      </a:schemeClr>
                    </a:solidFill>
                  </a:tcPr>
                </a:tc>
                <a:tc>
                  <a:txBody>
                    <a:bodyPr/>
                    <a:lstStyle/>
                    <a:p>
                      <a:pPr algn="ctr" fontAlgn="ctr"/>
                      <a:r>
                        <a:rPr lang="en-US" altLang="ja-JP" sz="1000" b="0" i="0" u="none" strike="noStrike" dirty="0" smtClean="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R2</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2">
                        <a:lumMod val="20000"/>
                        <a:lumOff val="80000"/>
                      </a:schemeClr>
                    </a:solidFill>
                  </a:tcPr>
                </a:tc>
                <a:extLst>
                  <a:ext uri="{0D108BD9-81ED-4DB2-BD59-A6C34878D82A}">
                    <a16:rowId xmlns:a16="http://schemas.microsoft.com/office/drawing/2014/main" val="10000"/>
                  </a:ext>
                </a:extLst>
              </a:tr>
              <a:tr h="162000">
                <a:tc vMerge="1">
                  <a:txBody>
                    <a:bodyPr/>
                    <a:lstStyle/>
                    <a:p>
                      <a:pPr algn="ctr" fontAlgn="ct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a:txBody>
                    <a:bodyPr/>
                    <a:lstStyle/>
                    <a:p>
                      <a:pPr algn="ctr" fontAlgn="ctr"/>
                      <a:r>
                        <a:rPr lang="en-US" altLang="ja-JP" sz="1000" b="0" i="0" u="none" strike="noStrike" dirty="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B</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2">
                        <a:lumMod val="20000"/>
                        <a:lumOff val="80000"/>
                      </a:schemeClr>
                    </a:solidFill>
                  </a:tcPr>
                </a:tc>
                <a:tc>
                  <a:txBody>
                    <a:bodyPr/>
                    <a:lstStyle/>
                    <a:p>
                      <a:pPr marL="0" marR="0" lvl="0" indent="0" algn="ctr" defTabSz="1280160" rtl="0" eaLnBrk="1" fontAlgn="ctr" latinLnBrk="0" hangingPunct="1">
                        <a:lnSpc>
                          <a:spcPct val="100000"/>
                        </a:lnSpc>
                        <a:spcBef>
                          <a:spcPts val="0"/>
                        </a:spcBef>
                        <a:spcAft>
                          <a:spcPts val="0"/>
                        </a:spcAft>
                        <a:buClrTx/>
                        <a:buSzTx/>
                        <a:buFontTx/>
                        <a:buNone/>
                        <a:tabLst/>
                        <a:defRPr/>
                      </a:pPr>
                      <a:r>
                        <a:rPr lang="en-US" altLang="ja-JP" sz="1000" b="0" i="0" u="none" strike="noStrike" dirty="0" smtClean="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A</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2">
                        <a:lumMod val="20000"/>
                        <a:lumOff val="80000"/>
                      </a:schemeClr>
                    </a:solidFill>
                  </a:tcPr>
                </a:tc>
                <a:tc>
                  <a:txBody>
                    <a:bodyPr/>
                    <a:lstStyle/>
                    <a:p>
                      <a:pPr algn="ctr" fontAlgn="ctr"/>
                      <a:r>
                        <a:rPr lang="en-US" sz="1000" b="0" i="0" u="none" strike="noStrike"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A</a:t>
                      </a:r>
                      <a:endParaRPr lang="en-US"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2">
                        <a:lumMod val="20000"/>
                        <a:lumOff val="80000"/>
                      </a:schemeClr>
                    </a:solidFill>
                  </a:tcPr>
                </a:tc>
                <a:tc>
                  <a:txBody>
                    <a:bodyPr/>
                    <a:lstStyle/>
                    <a:p>
                      <a:pPr algn="ctr" fontAlgn="ctr"/>
                      <a:r>
                        <a:rPr lang="en-US" altLang="ja-JP" sz="1000" b="0" i="0" u="none" strike="noStrike" dirty="0" smtClean="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000" b="0" i="0" u="none" strike="noStrike" dirty="0" smtClean="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案</a:t>
                      </a:r>
                      <a:r>
                        <a:rPr lang="en-US" altLang="ja-JP" sz="1000" b="0" i="0" u="none" strike="noStrike" dirty="0" smtClean="0">
                          <a:solidFill>
                            <a:schemeClr val="dk1"/>
                          </a:solidFill>
                          <a:effectLst/>
                          <a:latin typeface="Meiryo UI" panose="020B0604030504040204" pitchFamily="50" charset="-128"/>
                          <a:ea typeface="Meiryo UI" panose="020B0604030504040204" pitchFamily="50" charset="-128"/>
                          <a:cs typeface="Meiryo UI" panose="020B0604030504040204" pitchFamily="50" charset="-128"/>
                        </a:rPr>
                        <a:t>)A</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solidFill>
                      <a:schemeClr val="accent2">
                        <a:lumMod val="20000"/>
                        <a:lumOff val="80000"/>
                      </a:schemeClr>
                    </a:solidFill>
                  </a:tcPr>
                </a:tc>
                <a:extLst>
                  <a:ext uri="{0D108BD9-81ED-4DB2-BD59-A6C34878D82A}">
                    <a16:rowId xmlns:a16="http://schemas.microsoft.com/office/drawing/2014/main" val="10001"/>
                  </a:ext>
                </a:extLst>
              </a:tr>
            </a:tbl>
          </a:graphicData>
        </a:graphic>
      </p:graphicFrame>
      <p:cxnSp>
        <p:nvCxnSpPr>
          <p:cNvPr id="77" name="直線コネクタ 76"/>
          <p:cNvCxnSpPr/>
          <p:nvPr/>
        </p:nvCxnSpPr>
        <p:spPr>
          <a:xfrm flipV="1">
            <a:off x="-7912" y="408112"/>
            <a:ext cx="12737504" cy="3081"/>
          </a:xfrm>
          <a:prstGeom prst="line">
            <a:avLst/>
          </a:prstGeom>
          <a:ln w="57150" cmpd="thickThin"/>
        </p:spPr>
        <p:style>
          <a:lnRef idx="1">
            <a:schemeClr val="accent1"/>
          </a:lnRef>
          <a:fillRef idx="0">
            <a:schemeClr val="accent1"/>
          </a:fillRef>
          <a:effectRef idx="0">
            <a:schemeClr val="accent1"/>
          </a:effectRef>
          <a:fontRef idx="minor">
            <a:schemeClr val="tx1"/>
          </a:fontRef>
        </p:style>
      </p:cxnSp>
      <p:sp>
        <p:nvSpPr>
          <p:cNvPr id="96" name="角丸四角形 95"/>
          <p:cNvSpPr/>
          <p:nvPr/>
        </p:nvSpPr>
        <p:spPr>
          <a:xfrm>
            <a:off x="39959" y="353849"/>
            <a:ext cx="4416625" cy="270287"/>
          </a:xfrm>
          <a:prstGeom prst="roundRect">
            <a:avLst>
              <a:gd name="adj" fmla="val 50000"/>
            </a:avLst>
          </a:prstGeom>
          <a:solidFill>
            <a:schemeClr val="tx2"/>
          </a:solidFill>
          <a:ln>
            <a:noFill/>
          </a:ln>
          <a:effectLst>
            <a:reflection blurRad="6350" stA="52000" endA="300" endPos="35000" dir="5400000" sy="-100000" algn="bl" rotWithShape="0"/>
          </a:effectLst>
          <a:scene3d>
            <a:camera prst="orthographicFront"/>
            <a:lightRig rig="threePt" dir="t"/>
          </a:scene3d>
          <a:sp3d>
            <a:bevelT/>
          </a:sp3d>
        </p:spPr>
        <p:style>
          <a:lnRef idx="2">
            <a:schemeClr val="accent6"/>
          </a:lnRef>
          <a:fillRef idx="1">
            <a:schemeClr val="lt1"/>
          </a:fillRef>
          <a:effectRef idx="0">
            <a:schemeClr val="accent6"/>
          </a:effectRef>
          <a:fontRef idx="minor">
            <a:schemeClr val="dk1"/>
          </a:fontRef>
        </p:style>
        <p:txBody>
          <a:bodyPr rtlCol="0" anchor="ctr"/>
          <a:lstStyle/>
          <a:p>
            <a:pPr algn="ctr">
              <a:tabLst>
                <a:tab pos="538163" algn="l"/>
              </a:tabLst>
            </a:pPr>
            <a:r>
              <a:rPr lang="ja-JP" altLang="en-US" sz="1200" b="1" dirty="0" smtClean="0">
                <a:solidFill>
                  <a:schemeClr val="bg1"/>
                </a:solidFill>
                <a:effectLst>
                  <a:outerShdw blurRad="38100" dist="38100" dir="2700000" algn="tl">
                    <a:srgbClr val="000000">
                      <a:alpha val="43137"/>
                    </a:srgbClr>
                  </a:outerShdw>
                </a:effectLst>
                <a:latin typeface="Meiryo UI" pitchFamily="50" charset="-128"/>
                <a:ea typeface="Meiryo UI" pitchFamily="50" charset="-128"/>
                <a:cs typeface="Meiryo UI" pitchFamily="50" charset="-128"/>
              </a:rPr>
              <a:t>１</a:t>
            </a:r>
            <a:r>
              <a:rPr lang="ja-JP" altLang="en-US" sz="1200" b="1" dirty="0">
                <a:solidFill>
                  <a:schemeClr val="bg1"/>
                </a:solidFill>
                <a:effectLst>
                  <a:outerShdw blurRad="38100" dist="38100" dir="2700000" algn="tl">
                    <a:srgbClr val="000000">
                      <a:alpha val="43137"/>
                    </a:srgbClr>
                  </a:outerShdw>
                </a:effectLst>
                <a:latin typeface="Meiryo UI" pitchFamily="50" charset="-128"/>
                <a:ea typeface="Meiryo UI" pitchFamily="50" charset="-128"/>
                <a:cs typeface="Meiryo UI" pitchFamily="50" charset="-128"/>
              </a:rPr>
              <a:t>．</a:t>
            </a:r>
            <a:r>
              <a:rPr kumimoji="1" lang="ja-JP" altLang="en-US" sz="1200" b="1" dirty="0" smtClean="0">
                <a:solidFill>
                  <a:schemeClr val="bg1"/>
                </a:solidFill>
                <a:effectLst>
                  <a:outerShdw blurRad="38100" dist="38100" dir="2700000" algn="tl">
                    <a:srgbClr val="000000">
                      <a:alpha val="43137"/>
                    </a:srgbClr>
                  </a:outerShdw>
                </a:effectLst>
                <a:latin typeface="Meiryo UI" pitchFamily="50" charset="-128"/>
                <a:ea typeface="Meiryo UI" pitchFamily="50" charset="-128"/>
                <a:cs typeface="Meiryo UI" pitchFamily="50" charset="-128"/>
              </a:rPr>
              <a:t>第１期中期目標（期間：平成</a:t>
            </a:r>
            <a:r>
              <a:rPr kumimoji="1" lang="en-US" altLang="ja-JP" sz="1200" b="1" dirty="0" smtClean="0">
                <a:solidFill>
                  <a:schemeClr val="bg1"/>
                </a:solidFill>
                <a:effectLst>
                  <a:outerShdw blurRad="38100" dist="38100" dir="2700000" algn="tl">
                    <a:srgbClr val="000000">
                      <a:alpha val="43137"/>
                    </a:srgbClr>
                  </a:outerShdw>
                </a:effectLst>
                <a:latin typeface="Meiryo UI" pitchFamily="50" charset="-128"/>
                <a:ea typeface="Meiryo UI" pitchFamily="50" charset="-128"/>
                <a:cs typeface="Meiryo UI" pitchFamily="50" charset="-128"/>
              </a:rPr>
              <a:t>29</a:t>
            </a:r>
            <a:r>
              <a:rPr kumimoji="1" lang="ja-JP" altLang="en-US" sz="1200" b="1" dirty="0" smtClean="0">
                <a:solidFill>
                  <a:schemeClr val="bg1"/>
                </a:solidFill>
                <a:effectLst>
                  <a:outerShdw blurRad="38100" dist="38100" dir="2700000" algn="tl">
                    <a:srgbClr val="000000">
                      <a:alpha val="43137"/>
                    </a:srgbClr>
                  </a:outerShdw>
                </a:effectLst>
                <a:latin typeface="Meiryo UI" pitchFamily="50" charset="-128"/>
                <a:ea typeface="Meiryo UI" pitchFamily="50" charset="-128"/>
                <a:cs typeface="Meiryo UI" pitchFamily="50" charset="-128"/>
              </a:rPr>
              <a:t>年度から令和３年度まで</a:t>
            </a:r>
            <a:endParaRPr kumimoji="1" lang="ja-JP" altLang="en-US" sz="1200" b="1" dirty="0">
              <a:solidFill>
                <a:schemeClr val="bg1"/>
              </a:solidFill>
              <a:effectLst>
                <a:outerShdw blurRad="38100" dist="38100" dir="2700000" algn="tl">
                  <a:srgbClr val="000000">
                    <a:alpha val="43137"/>
                  </a:srgbClr>
                </a:outerShdw>
              </a:effectLst>
              <a:latin typeface="Meiryo UI" pitchFamily="50" charset="-128"/>
              <a:ea typeface="Meiryo UI" pitchFamily="50" charset="-128"/>
              <a:cs typeface="Meiryo UI" pitchFamily="50" charset="-128"/>
            </a:endParaRPr>
          </a:p>
        </p:txBody>
      </p:sp>
      <p:sp>
        <p:nvSpPr>
          <p:cNvPr id="97" name="正方形/長方形 96"/>
          <p:cNvSpPr/>
          <p:nvPr/>
        </p:nvSpPr>
        <p:spPr>
          <a:xfrm>
            <a:off x="133156" y="706943"/>
            <a:ext cx="12532340" cy="349241"/>
          </a:xfrm>
          <a:prstGeom prst="rect">
            <a:avLst/>
          </a:prstGeom>
          <a:solidFill>
            <a:schemeClr val="bg1"/>
          </a:solidFill>
          <a:ln w="6350"/>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92075" indent="-92075">
              <a:lnSpc>
                <a:spcPts val="1100"/>
              </a:lnSpc>
            </a:pPr>
            <a:r>
              <a:rPr lang="ja-JP" altLang="en-US"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新た</a:t>
            </a: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に設置した機能強化部門の体制構築をはじめとした取り組みを行い、また、新型コロナウイルス感染症パンデミックにおいては、ＰＣＲ検査の対応をはじめ、疫学調査チーム（Ｏ</a:t>
            </a:r>
            <a:r>
              <a:rPr lang="en-US" altLang="ja-JP"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ＦＥＩＴ）の立ち上げにより保健所での積極的疫学調査の支援を行う等、大阪の公衆衛生行政に貢献して</a:t>
            </a:r>
            <a:r>
              <a:rPr lang="ja-JP" altLang="en-US" sz="10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いる。</a:t>
            </a:r>
            <a:endParaRPr lang="ja-JP" altLang="en-US" sz="10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0" name="テキスト ボックス 2"/>
          <p:cNvSpPr txBox="1">
            <a:spLocks noChangeArrowheads="1"/>
          </p:cNvSpPr>
          <p:nvPr/>
        </p:nvSpPr>
        <p:spPr bwMode="auto">
          <a:xfrm>
            <a:off x="11747504" y="84120"/>
            <a:ext cx="990000" cy="396000"/>
          </a:xfrm>
          <a:prstGeom prst="rect">
            <a:avLst/>
          </a:prstGeom>
          <a:solidFill>
            <a:srgbClr val="FFFFFF"/>
          </a:solidFill>
          <a:ln w="6350">
            <a:solidFill>
              <a:srgbClr val="000000"/>
            </a:solidFill>
            <a:miter lim="800000"/>
            <a:headEnd/>
            <a:tailEnd/>
          </a:ln>
        </p:spPr>
        <p:txBody>
          <a:bodyPr rot="0" vert="horz" wrap="square" lIns="74295" tIns="8890" rIns="74295" bIns="8890" anchor="t" anchorCtr="0" upright="1">
            <a:noAutofit/>
          </a:bodyPr>
          <a:lstStyle/>
          <a:p>
            <a:pPr algn="ctr">
              <a:spcBef>
                <a:spcPts val="180"/>
              </a:spcBef>
              <a:spcAft>
                <a:spcPts val="0"/>
              </a:spcAft>
            </a:pPr>
            <a:r>
              <a:rPr lang="ja-JP" sz="2200" kern="100" dirty="0" smtClean="0">
                <a:effectLst/>
                <a:latin typeface="Century" panose="02040604050505020304" pitchFamily="18" charset="0"/>
                <a:ea typeface="ＭＳ Ｐゴシック" panose="020B0600070205080204" pitchFamily="50" charset="-128"/>
                <a:cs typeface="Times New Roman" panose="02020603050405020304" pitchFamily="18" charset="0"/>
              </a:rPr>
              <a:t>資料</a:t>
            </a:r>
            <a:r>
              <a:rPr lang="ja-JP" altLang="en-US" sz="2200" kern="100" dirty="0">
                <a:latin typeface="Century" panose="02040604050505020304" pitchFamily="18" charset="0"/>
                <a:ea typeface="ＭＳ Ｐゴシック" panose="020B0600070205080204" pitchFamily="50" charset="-128"/>
                <a:cs typeface="Times New Roman" panose="02020603050405020304" pitchFamily="18" charset="0"/>
              </a:rPr>
              <a:t>７</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p:txBody>
      </p:sp>
    </p:spTree>
    <p:extLst>
      <p:ext uri="{BB962C8B-B14F-4D97-AF65-F5344CB8AC3E}">
        <p14:creationId xmlns:p14="http://schemas.microsoft.com/office/powerpoint/2010/main" val="406792603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ドキュメント" ma:contentTypeID="0x010100E8746D7FFC1F654FAD61CA2012E0EF5D" ma:contentTypeVersion="0" ma:contentTypeDescription="新しいドキュメントを作成します。" ma:contentTypeScope="" ma:versionID="59aede9e7f44770a14067b52d015e7a6">
  <xsd:schema xmlns:xsd="http://www.w3.org/2001/XMLSchema" xmlns:xs="http://www.w3.org/2001/XMLSchema" xmlns:p="http://schemas.microsoft.com/office/2006/metadata/properties" targetNamespace="http://schemas.microsoft.com/office/2006/metadata/properties" ma:root="true" ma:fieldsID="4ed14474a1014a33b797668e927a5ba1">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5003C936-67A6-4223-BF03-9220C63A67E1}">
  <ds:schemaRefs>
    <ds:schemaRef ds:uri="http://schemas.microsoft.com/sharepoint/v3/contenttype/forms"/>
  </ds:schemaRefs>
</ds:datastoreItem>
</file>

<file path=customXml/itemProps2.xml><?xml version="1.0" encoding="utf-8"?>
<ds:datastoreItem xmlns:ds="http://schemas.openxmlformats.org/officeDocument/2006/customXml" ds:itemID="{3D9F49BC-5534-4943-9A77-CE1978FE3EE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3.xml><?xml version="1.0" encoding="utf-8"?>
<ds:datastoreItem xmlns:ds="http://schemas.openxmlformats.org/officeDocument/2006/customXml" ds:itemID="{77A72E18-4820-454B-B19C-C2410B505604}">
  <ds:schemaRefs>
    <ds:schemaRef ds:uri="http://purl.org/dc/terms/"/>
    <ds:schemaRef ds:uri="http://purl.org/dc/elements/1.1/"/>
    <ds:schemaRef ds:uri="http://www.w3.org/XML/1998/namespace"/>
    <ds:schemaRef ds:uri="http://schemas.microsoft.com/office/infopath/2007/PartnerControls"/>
    <ds:schemaRef ds:uri="http://schemas.microsoft.com/office/2006/documentManagement/types"/>
    <ds:schemaRef ds:uri="http://purl.org/dc/dcmitype/"/>
    <ds:schemaRef ds:uri="http://schemas.openxmlformats.org/package/2006/metadata/core-properties"/>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otalTime>1</TotalTime>
  <Words>1248</Words>
  <Application>Microsoft Office PowerPoint</Application>
  <PresentationFormat>A3 297x420 mm</PresentationFormat>
  <Paragraphs>398</Paragraphs>
  <Slides>1</Slides>
  <Notes>1</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1</vt:i4>
      </vt:variant>
    </vt:vector>
  </HeadingPairs>
  <TitlesOfParts>
    <vt:vector size="10" baseType="lpstr">
      <vt:lpstr>Meiryo UI</vt:lpstr>
      <vt:lpstr>ＭＳ Ｐゴシック</vt:lpstr>
      <vt:lpstr>ＭＳ 明朝</vt:lpstr>
      <vt:lpstr>游ゴシック</vt:lpstr>
      <vt:lpstr>Arial</vt:lpstr>
      <vt:lpstr>Calibri</vt:lpstr>
      <vt:lpstr>Century</vt:lpstr>
      <vt:lpstr>Times New Roman</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cp:lastModifiedBy>小田　真澄</cp:lastModifiedBy>
  <cp:revision>6</cp:revision>
  <dcterms:modified xsi:type="dcterms:W3CDTF">2021-07-09T05:46:51Z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0x010100E8746D7FFC1F654FAD61CA2012E0EF5D</vt:lpwstr>
  </property>
</Properties>
</file>