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14" r:id="rId1"/>
  </p:sldMasterIdLst>
  <p:notesMasterIdLst>
    <p:notesMasterId r:id="rId12"/>
  </p:notesMasterIdLst>
  <p:sldIdLst>
    <p:sldId id="771" r:id="rId2"/>
    <p:sldId id="772" r:id="rId3"/>
    <p:sldId id="773" r:id="rId4"/>
    <p:sldId id="774" r:id="rId5"/>
    <p:sldId id="775" r:id="rId6"/>
    <p:sldId id="776" r:id="rId7"/>
    <p:sldId id="777" r:id="rId8"/>
    <p:sldId id="784" r:id="rId9"/>
    <p:sldId id="782" r:id="rId10"/>
    <p:sldId id="783" r:id="rId11"/>
  </p:sldIdLst>
  <p:sldSz cx="15119350" cy="106553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668"/>
    <a:srgbClr val="0033CC"/>
    <a:srgbClr val="FF6600"/>
    <a:srgbClr val="FF3300"/>
    <a:srgbClr val="FF964F"/>
    <a:srgbClr val="FFFFCC"/>
    <a:srgbClr val="FF7979"/>
    <a:srgbClr val="69D8FF"/>
    <a:srgbClr val="D1E8FF"/>
    <a:srgbClr val="FFB4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6" autoAdjust="0"/>
    <p:restoredTop sz="93830" autoAdjust="0"/>
  </p:normalViewPr>
  <p:slideViewPr>
    <p:cSldViewPr snapToGrid="0">
      <p:cViewPr varScale="1">
        <p:scale>
          <a:sx n="45" d="100"/>
          <a:sy n="45" d="100"/>
        </p:scale>
        <p:origin x="1332" y="66"/>
      </p:cViewPr>
      <p:guideLst/>
    </p:cSldViewPr>
  </p:slideViewPr>
  <p:outlineViewPr>
    <p:cViewPr>
      <p:scale>
        <a:sx n="33" d="100"/>
        <a:sy n="33" d="100"/>
      </p:scale>
      <p:origin x="0" y="-4044"/>
    </p:cViewPr>
  </p:outlineViewPr>
  <p:notesTextViewPr>
    <p:cViewPr>
      <p:scale>
        <a:sx n="1" d="1"/>
        <a:sy n="1" d="1"/>
      </p:scale>
      <p:origin x="0" y="0"/>
    </p:cViewPr>
  </p:notesTextViewPr>
  <p:sorterViewPr>
    <p:cViewPr>
      <p:scale>
        <a:sx n="100" d="100"/>
        <a:sy n="100" d="100"/>
      </p:scale>
      <p:origin x="0" y="-1242"/>
    </p:cViewPr>
  </p:sorterViewPr>
  <p:notesViewPr>
    <p:cSldViewPr snapToGrid="0" showGuides="1">
      <p:cViewPr varScale="1">
        <p:scale>
          <a:sx n="80" d="100"/>
          <a:sy n="80" d="100"/>
        </p:scale>
        <p:origin x="4014"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1"/>
            <a:ext cx="2950374" cy="498967"/>
          </a:xfrm>
          <a:prstGeom prst="rect">
            <a:avLst/>
          </a:prstGeom>
        </p:spPr>
        <p:txBody>
          <a:bodyPr vert="horz" lIns="92009" tIns="46003" rIns="92009" bIns="460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6" y="11"/>
            <a:ext cx="2950374" cy="498967"/>
          </a:xfrm>
          <a:prstGeom prst="rect">
            <a:avLst/>
          </a:prstGeom>
        </p:spPr>
        <p:txBody>
          <a:bodyPr vert="horz" lIns="92009" tIns="46003" rIns="92009" bIns="46003" rtlCol="0"/>
          <a:lstStyle>
            <a:lvl1pPr algn="r">
              <a:defRPr sz="1200"/>
            </a:lvl1pPr>
          </a:lstStyle>
          <a:p>
            <a:fld id="{7DC446AA-DE5B-4BE3-BC7D-902D331E5E6C}" type="datetimeFigureOut">
              <a:rPr kumimoji="1" lang="ja-JP" altLang="en-US" smtClean="0"/>
              <a:t>2022/10/25</a:t>
            </a:fld>
            <a:endParaRPr kumimoji="1" lang="ja-JP" altLang="en-US"/>
          </a:p>
        </p:txBody>
      </p:sp>
      <p:sp>
        <p:nvSpPr>
          <p:cNvPr id="4" name="スライド イメージ プレースホルダー 3"/>
          <p:cNvSpPr>
            <a:spLocks noGrp="1" noRot="1" noChangeAspect="1"/>
          </p:cNvSpPr>
          <p:nvPr>
            <p:ph type="sldImg" idx="2"/>
          </p:nvPr>
        </p:nvSpPr>
        <p:spPr>
          <a:xfrm>
            <a:off x="1028700" y="1244600"/>
            <a:ext cx="4749800" cy="3349625"/>
          </a:xfrm>
          <a:prstGeom prst="rect">
            <a:avLst/>
          </a:prstGeom>
          <a:noFill/>
          <a:ln w="12700">
            <a:solidFill>
              <a:prstClr val="black"/>
            </a:solidFill>
          </a:ln>
        </p:spPr>
        <p:txBody>
          <a:bodyPr vert="horz" lIns="92009" tIns="46003" rIns="92009" bIns="46003" rtlCol="0" anchor="ctr"/>
          <a:lstStyle/>
          <a:p>
            <a:endParaRPr lang="ja-JP" altLang="en-US"/>
          </a:p>
        </p:txBody>
      </p:sp>
      <p:sp>
        <p:nvSpPr>
          <p:cNvPr id="5" name="ノート プレースホルダー 4"/>
          <p:cNvSpPr>
            <a:spLocks noGrp="1"/>
          </p:cNvSpPr>
          <p:nvPr>
            <p:ph type="body" sz="quarter" idx="3"/>
          </p:nvPr>
        </p:nvSpPr>
        <p:spPr>
          <a:xfrm>
            <a:off x="680249" y="4783370"/>
            <a:ext cx="5446723" cy="3913365"/>
          </a:xfrm>
          <a:prstGeom prst="rect">
            <a:avLst/>
          </a:prstGeom>
        </p:spPr>
        <p:txBody>
          <a:bodyPr vert="horz" lIns="92009" tIns="46003" rIns="92009" bIns="460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0" y="9440388"/>
            <a:ext cx="2950374" cy="498967"/>
          </a:xfrm>
          <a:prstGeom prst="rect">
            <a:avLst/>
          </a:prstGeom>
        </p:spPr>
        <p:txBody>
          <a:bodyPr vert="horz" lIns="92009" tIns="46003" rIns="92009" bIns="460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6" y="9440388"/>
            <a:ext cx="2950374" cy="498967"/>
          </a:xfrm>
          <a:prstGeom prst="rect">
            <a:avLst/>
          </a:prstGeom>
        </p:spPr>
        <p:txBody>
          <a:bodyPr vert="horz" lIns="92009" tIns="46003" rIns="92009" bIns="46003" rtlCol="0" anchor="b"/>
          <a:lstStyle>
            <a:lvl1pPr algn="r">
              <a:defRPr sz="1200"/>
            </a:lvl1pPr>
          </a:lstStyle>
          <a:p>
            <a:fld id="{5CD83247-3163-4937-8801-95B8CB8D217D}" type="slidenum">
              <a:rPr kumimoji="1" lang="ja-JP" altLang="en-US" smtClean="0"/>
              <a:t>‹#›</a:t>
            </a:fld>
            <a:endParaRPr kumimoji="1" lang="ja-JP" altLang="en-US"/>
          </a:p>
        </p:txBody>
      </p:sp>
    </p:spTree>
    <p:extLst>
      <p:ext uri="{BB962C8B-B14F-4D97-AF65-F5344CB8AC3E}">
        <p14:creationId xmlns:p14="http://schemas.microsoft.com/office/powerpoint/2010/main" val="3551993775"/>
      </p:ext>
    </p:extLst>
  </p:cSld>
  <p:clrMap bg1="lt1" tx1="dk1" bg2="lt2" tx2="dk2" accent1="accent1" accent2="accent2" accent3="accent3" accent4="accent4" accent5="accent5" accent6="accent6" hlink="hlink" folHlink="folHlink"/>
  <p:notesStyle>
    <a:lvl1pPr marL="0" algn="l" defTabSz="1472373" rtl="0" eaLnBrk="1" latinLnBrk="0" hangingPunct="1">
      <a:defRPr kumimoji="1" sz="1933" kern="1200">
        <a:solidFill>
          <a:schemeClr val="tx1"/>
        </a:solidFill>
        <a:latin typeface="+mn-lt"/>
        <a:ea typeface="+mn-ea"/>
        <a:cs typeface="+mn-cs"/>
      </a:defRPr>
    </a:lvl1pPr>
    <a:lvl2pPr marL="736187" algn="l" defTabSz="1472373" rtl="0" eaLnBrk="1" latinLnBrk="0" hangingPunct="1">
      <a:defRPr kumimoji="1" sz="1933" kern="1200">
        <a:solidFill>
          <a:schemeClr val="tx1"/>
        </a:solidFill>
        <a:latin typeface="+mn-lt"/>
        <a:ea typeface="+mn-ea"/>
        <a:cs typeface="+mn-cs"/>
      </a:defRPr>
    </a:lvl2pPr>
    <a:lvl3pPr marL="1472373" algn="l" defTabSz="1472373" rtl="0" eaLnBrk="1" latinLnBrk="0" hangingPunct="1">
      <a:defRPr kumimoji="1" sz="1933" kern="1200">
        <a:solidFill>
          <a:schemeClr val="tx1"/>
        </a:solidFill>
        <a:latin typeface="+mn-lt"/>
        <a:ea typeface="+mn-ea"/>
        <a:cs typeface="+mn-cs"/>
      </a:defRPr>
    </a:lvl3pPr>
    <a:lvl4pPr marL="2208563" algn="l" defTabSz="1472373" rtl="0" eaLnBrk="1" latinLnBrk="0" hangingPunct="1">
      <a:defRPr kumimoji="1" sz="1933" kern="1200">
        <a:solidFill>
          <a:schemeClr val="tx1"/>
        </a:solidFill>
        <a:latin typeface="+mn-lt"/>
        <a:ea typeface="+mn-ea"/>
        <a:cs typeface="+mn-cs"/>
      </a:defRPr>
    </a:lvl4pPr>
    <a:lvl5pPr marL="2944748" algn="l" defTabSz="1472373" rtl="0" eaLnBrk="1" latinLnBrk="0" hangingPunct="1">
      <a:defRPr kumimoji="1" sz="1933" kern="1200">
        <a:solidFill>
          <a:schemeClr val="tx1"/>
        </a:solidFill>
        <a:latin typeface="+mn-lt"/>
        <a:ea typeface="+mn-ea"/>
        <a:cs typeface="+mn-cs"/>
      </a:defRPr>
    </a:lvl5pPr>
    <a:lvl6pPr marL="3680936" algn="l" defTabSz="1472373" rtl="0" eaLnBrk="1" latinLnBrk="0" hangingPunct="1">
      <a:defRPr kumimoji="1" sz="1933" kern="1200">
        <a:solidFill>
          <a:schemeClr val="tx1"/>
        </a:solidFill>
        <a:latin typeface="+mn-lt"/>
        <a:ea typeface="+mn-ea"/>
        <a:cs typeface="+mn-cs"/>
      </a:defRPr>
    </a:lvl6pPr>
    <a:lvl7pPr marL="4417122" algn="l" defTabSz="1472373" rtl="0" eaLnBrk="1" latinLnBrk="0" hangingPunct="1">
      <a:defRPr kumimoji="1" sz="1933" kern="1200">
        <a:solidFill>
          <a:schemeClr val="tx1"/>
        </a:solidFill>
        <a:latin typeface="+mn-lt"/>
        <a:ea typeface="+mn-ea"/>
        <a:cs typeface="+mn-cs"/>
      </a:defRPr>
    </a:lvl7pPr>
    <a:lvl8pPr marL="5153309" algn="l" defTabSz="1472373" rtl="0" eaLnBrk="1" latinLnBrk="0" hangingPunct="1">
      <a:defRPr kumimoji="1" sz="1933" kern="1200">
        <a:solidFill>
          <a:schemeClr val="tx1"/>
        </a:solidFill>
        <a:latin typeface="+mn-lt"/>
        <a:ea typeface="+mn-ea"/>
        <a:cs typeface="+mn-cs"/>
      </a:defRPr>
    </a:lvl8pPr>
    <a:lvl9pPr marL="5889496" algn="l" defTabSz="1472373" rtl="0" eaLnBrk="1" latinLnBrk="0" hangingPunct="1">
      <a:defRPr kumimoji="1" sz="1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8700" y="1244600"/>
            <a:ext cx="474980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0</a:t>
            </a:fld>
            <a:endParaRPr kumimoji="1" lang="ja-JP" altLang="en-US"/>
          </a:p>
        </p:txBody>
      </p:sp>
    </p:spTree>
    <p:extLst>
      <p:ext uri="{BB962C8B-B14F-4D97-AF65-F5344CB8AC3E}">
        <p14:creationId xmlns:p14="http://schemas.microsoft.com/office/powerpoint/2010/main" val="263393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1713" y="1230313"/>
            <a:ext cx="4697412" cy="33115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1</a:t>
            </a:fld>
            <a:endParaRPr kumimoji="1" lang="ja-JP" altLang="en-US"/>
          </a:p>
        </p:txBody>
      </p:sp>
    </p:spTree>
    <p:extLst>
      <p:ext uri="{BB962C8B-B14F-4D97-AF65-F5344CB8AC3E}">
        <p14:creationId xmlns:p14="http://schemas.microsoft.com/office/powerpoint/2010/main" val="194964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77913" y="1266825"/>
            <a:ext cx="4835525" cy="34099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2</a:t>
            </a:fld>
            <a:endParaRPr kumimoji="1" lang="ja-JP" altLang="en-US"/>
          </a:p>
        </p:txBody>
      </p:sp>
    </p:spTree>
    <p:extLst>
      <p:ext uri="{BB962C8B-B14F-4D97-AF65-F5344CB8AC3E}">
        <p14:creationId xmlns:p14="http://schemas.microsoft.com/office/powerpoint/2010/main" val="35390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77913" y="1266825"/>
            <a:ext cx="4835525" cy="34099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3</a:t>
            </a:fld>
            <a:endParaRPr kumimoji="1" lang="ja-JP" altLang="en-US"/>
          </a:p>
        </p:txBody>
      </p:sp>
    </p:spTree>
    <p:extLst>
      <p:ext uri="{BB962C8B-B14F-4D97-AF65-F5344CB8AC3E}">
        <p14:creationId xmlns:p14="http://schemas.microsoft.com/office/powerpoint/2010/main" val="282850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77913" y="1266825"/>
            <a:ext cx="4835525" cy="34099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4</a:t>
            </a:fld>
            <a:endParaRPr kumimoji="1" lang="ja-JP" altLang="en-US"/>
          </a:p>
        </p:txBody>
      </p:sp>
    </p:spTree>
    <p:extLst>
      <p:ext uri="{BB962C8B-B14F-4D97-AF65-F5344CB8AC3E}">
        <p14:creationId xmlns:p14="http://schemas.microsoft.com/office/powerpoint/2010/main" val="427215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1713" y="1230313"/>
            <a:ext cx="4697412" cy="33115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5</a:t>
            </a:fld>
            <a:endParaRPr kumimoji="1" lang="ja-JP" altLang="en-US"/>
          </a:p>
        </p:txBody>
      </p:sp>
    </p:spTree>
    <p:extLst>
      <p:ext uri="{BB962C8B-B14F-4D97-AF65-F5344CB8AC3E}">
        <p14:creationId xmlns:p14="http://schemas.microsoft.com/office/powerpoint/2010/main" val="32957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CD83247-3163-4937-8801-95B8CB8D217D}" type="slidenum">
              <a:rPr kumimoji="1" lang="ja-JP" altLang="en-US" smtClean="0"/>
              <a:t>6</a:t>
            </a:fld>
            <a:endParaRPr kumimoji="1" lang="ja-JP" altLang="en-US"/>
          </a:p>
        </p:txBody>
      </p:sp>
    </p:spTree>
    <p:extLst>
      <p:ext uri="{BB962C8B-B14F-4D97-AF65-F5344CB8AC3E}">
        <p14:creationId xmlns:p14="http://schemas.microsoft.com/office/powerpoint/2010/main" val="24592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69925" y="850900"/>
            <a:ext cx="3249613" cy="22907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CD83247-3163-4937-8801-95B8CB8D217D}" type="slidenum">
              <a:rPr kumimoji="1" lang="ja-JP" altLang="en-US" smtClean="0"/>
              <a:t>9</a:t>
            </a:fld>
            <a:endParaRPr kumimoji="1" lang="ja-JP" altLang="en-US"/>
          </a:p>
        </p:txBody>
      </p:sp>
    </p:spTree>
    <p:extLst>
      <p:ext uri="{BB962C8B-B14F-4D97-AF65-F5344CB8AC3E}">
        <p14:creationId xmlns:p14="http://schemas.microsoft.com/office/powerpoint/2010/main" val="50994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3820"/>
            <a:ext cx="12851448" cy="3709623"/>
          </a:xfrm>
        </p:spPr>
        <p:txBody>
          <a:bodyPr anchor="b"/>
          <a:lstStyle>
            <a:lvl1pPr algn="ctr">
              <a:defRPr sz="9322"/>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596500"/>
            <a:ext cx="11339513" cy="2572564"/>
          </a:xfrm>
        </p:spPr>
        <p:txBody>
          <a:bodyPr/>
          <a:lstStyle>
            <a:lvl1pPr marL="0" indent="0" algn="ctr">
              <a:buNone/>
              <a:defRPr sz="3729"/>
            </a:lvl1pPr>
            <a:lvl2pPr marL="710352" indent="0" algn="ctr">
              <a:buNone/>
              <a:defRPr sz="3107"/>
            </a:lvl2pPr>
            <a:lvl3pPr marL="1420703" indent="0" algn="ctr">
              <a:buNone/>
              <a:defRPr sz="2797"/>
            </a:lvl3pPr>
            <a:lvl4pPr marL="2131055" indent="0" algn="ctr">
              <a:buNone/>
              <a:defRPr sz="2486"/>
            </a:lvl4pPr>
            <a:lvl5pPr marL="2841407" indent="0" algn="ctr">
              <a:buNone/>
              <a:defRPr sz="2486"/>
            </a:lvl5pPr>
            <a:lvl6pPr marL="3551758" indent="0" algn="ctr">
              <a:buNone/>
              <a:defRPr sz="2486"/>
            </a:lvl6pPr>
            <a:lvl7pPr marL="4262110" indent="0" algn="ctr">
              <a:buNone/>
              <a:defRPr sz="2486"/>
            </a:lvl7pPr>
            <a:lvl8pPr marL="4972461" indent="0" algn="ctr">
              <a:buNone/>
              <a:defRPr sz="2486"/>
            </a:lvl8pPr>
            <a:lvl9pPr marL="5682813" indent="0" algn="ctr">
              <a:buNone/>
              <a:defRPr sz="24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B475375-8D16-498F-8128-42CF43CA0475}" type="datetime1">
              <a:rPr kumimoji="1" lang="ja-JP" altLang="en-US" smtClean="0"/>
              <a:t>2022/10/25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396679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74C0DA-1474-4EE4-90CE-5F60AEB6E7E0}" type="datetime1">
              <a:rPr kumimoji="1" lang="ja-JP" altLang="en-US" smtClean="0"/>
              <a:t>2022/10/25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57088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7296"/>
            <a:ext cx="3260110" cy="902987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7296"/>
            <a:ext cx="9591338" cy="902987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959B089-4F88-4EFA-9AD3-5FAD12AFCBE0}" type="datetime1">
              <a:rPr kumimoji="1" lang="ja-JP" altLang="en-US" smtClean="0"/>
              <a:t>2022/10/25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88470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49378A4-E6AB-4819-925B-5919A15B9C0E}" type="datetime1">
              <a:rPr kumimoji="1" lang="ja-JP" altLang="en-US" smtClean="0"/>
              <a:t>2022/10/25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43827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56429"/>
            <a:ext cx="13040439" cy="4432308"/>
          </a:xfrm>
        </p:spPr>
        <p:txBody>
          <a:bodyPr anchor="b"/>
          <a:lstStyle>
            <a:lvl1pPr>
              <a:defRPr sz="9322"/>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30668"/>
            <a:ext cx="13040439" cy="2330846"/>
          </a:xfrm>
        </p:spPr>
        <p:txBody>
          <a:bodyPr/>
          <a:lstStyle>
            <a:lvl1pPr marL="0" indent="0">
              <a:buNone/>
              <a:defRPr sz="3729">
                <a:solidFill>
                  <a:schemeClr val="tx1"/>
                </a:solidFill>
              </a:defRPr>
            </a:lvl1pPr>
            <a:lvl2pPr marL="710352" indent="0">
              <a:buNone/>
              <a:defRPr sz="3107">
                <a:solidFill>
                  <a:schemeClr val="tx1">
                    <a:tint val="75000"/>
                  </a:schemeClr>
                </a:solidFill>
              </a:defRPr>
            </a:lvl2pPr>
            <a:lvl3pPr marL="1420703" indent="0">
              <a:buNone/>
              <a:defRPr sz="2797">
                <a:solidFill>
                  <a:schemeClr val="tx1">
                    <a:tint val="75000"/>
                  </a:schemeClr>
                </a:solidFill>
              </a:defRPr>
            </a:lvl3pPr>
            <a:lvl4pPr marL="2131055" indent="0">
              <a:buNone/>
              <a:defRPr sz="2486">
                <a:solidFill>
                  <a:schemeClr val="tx1">
                    <a:tint val="75000"/>
                  </a:schemeClr>
                </a:solidFill>
              </a:defRPr>
            </a:lvl4pPr>
            <a:lvl5pPr marL="2841407" indent="0">
              <a:buNone/>
              <a:defRPr sz="2486">
                <a:solidFill>
                  <a:schemeClr val="tx1">
                    <a:tint val="75000"/>
                  </a:schemeClr>
                </a:solidFill>
              </a:defRPr>
            </a:lvl5pPr>
            <a:lvl6pPr marL="3551758" indent="0">
              <a:buNone/>
              <a:defRPr sz="2486">
                <a:solidFill>
                  <a:schemeClr val="tx1">
                    <a:tint val="75000"/>
                  </a:schemeClr>
                </a:solidFill>
              </a:defRPr>
            </a:lvl6pPr>
            <a:lvl7pPr marL="4262110" indent="0">
              <a:buNone/>
              <a:defRPr sz="2486">
                <a:solidFill>
                  <a:schemeClr val="tx1">
                    <a:tint val="75000"/>
                  </a:schemeClr>
                </a:solidFill>
              </a:defRPr>
            </a:lvl7pPr>
            <a:lvl8pPr marL="4972461" indent="0">
              <a:buNone/>
              <a:defRPr sz="2486">
                <a:solidFill>
                  <a:schemeClr val="tx1">
                    <a:tint val="75000"/>
                  </a:schemeClr>
                </a:solidFill>
              </a:defRPr>
            </a:lvl8pPr>
            <a:lvl9pPr marL="5682813" indent="0">
              <a:buNone/>
              <a:defRPr sz="24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4AF4CE-6C08-4A4C-9136-387DB6133C8A}" type="datetime1">
              <a:rPr kumimoji="1" lang="ja-JP" altLang="en-US" smtClean="0"/>
              <a:t>2022/10/25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129177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36480"/>
            <a:ext cx="6425724" cy="67606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36480"/>
            <a:ext cx="6425724" cy="676069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BB02B69-F46D-43C5-A0EC-36E79C0789A0}" type="datetime1">
              <a:rPr kumimoji="1" lang="ja-JP" altLang="en-US" smtClean="0"/>
              <a:t>2022/10/25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353065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7298"/>
            <a:ext cx="13040439" cy="205953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12029"/>
            <a:ext cx="6396193" cy="1280115"/>
          </a:xfrm>
        </p:spPr>
        <p:txBody>
          <a:bodyPr anchor="b"/>
          <a:lstStyle>
            <a:lvl1pPr marL="0" indent="0">
              <a:buNone/>
              <a:defRPr sz="3729" b="1"/>
            </a:lvl1pPr>
            <a:lvl2pPr marL="710352" indent="0">
              <a:buNone/>
              <a:defRPr sz="3107" b="1"/>
            </a:lvl2pPr>
            <a:lvl3pPr marL="1420703" indent="0">
              <a:buNone/>
              <a:defRPr sz="2797" b="1"/>
            </a:lvl3pPr>
            <a:lvl4pPr marL="2131055" indent="0">
              <a:buNone/>
              <a:defRPr sz="2486" b="1"/>
            </a:lvl4pPr>
            <a:lvl5pPr marL="2841407" indent="0">
              <a:buNone/>
              <a:defRPr sz="2486" b="1"/>
            </a:lvl5pPr>
            <a:lvl6pPr marL="3551758" indent="0">
              <a:buNone/>
              <a:defRPr sz="2486" b="1"/>
            </a:lvl6pPr>
            <a:lvl7pPr marL="4262110" indent="0">
              <a:buNone/>
              <a:defRPr sz="2486" b="1"/>
            </a:lvl7pPr>
            <a:lvl8pPr marL="4972461" indent="0">
              <a:buNone/>
              <a:defRPr sz="2486" b="1"/>
            </a:lvl8pPr>
            <a:lvl9pPr marL="5682813" indent="0">
              <a:buNone/>
              <a:defRPr sz="2486" b="1"/>
            </a:lvl9pPr>
          </a:lstStyle>
          <a:p>
            <a:pPr lvl="0"/>
            <a:r>
              <a:rPr lang="ja-JP" altLang="en-US"/>
              <a:t>マスター テキストの書式設定</a:t>
            </a:r>
          </a:p>
        </p:txBody>
      </p:sp>
      <p:sp>
        <p:nvSpPr>
          <p:cNvPr id="4" name="Content Placeholder 3"/>
          <p:cNvSpPr>
            <a:spLocks noGrp="1"/>
          </p:cNvSpPr>
          <p:nvPr>
            <p:ph sz="half" idx="2"/>
          </p:nvPr>
        </p:nvSpPr>
        <p:spPr>
          <a:xfrm>
            <a:off x="1041426" y="3892144"/>
            <a:ext cx="6396193" cy="572475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12029"/>
            <a:ext cx="6427693" cy="1280115"/>
          </a:xfrm>
        </p:spPr>
        <p:txBody>
          <a:bodyPr anchor="b"/>
          <a:lstStyle>
            <a:lvl1pPr marL="0" indent="0">
              <a:buNone/>
              <a:defRPr sz="3729" b="1"/>
            </a:lvl1pPr>
            <a:lvl2pPr marL="710352" indent="0">
              <a:buNone/>
              <a:defRPr sz="3107" b="1"/>
            </a:lvl2pPr>
            <a:lvl3pPr marL="1420703" indent="0">
              <a:buNone/>
              <a:defRPr sz="2797" b="1"/>
            </a:lvl3pPr>
            <a:lvl4pPr marL="2131055" indent="0">
              <a:buNone/>
              <a:defRPr sz="2486" b="1"/>
            </a:lvl4pPr>
            <a:lvl5pPr marL="2841407" indent="0">
              <a:buNone/>
              <a:defRPr sz="2486" b="1"/>
            </a:lvl5pPr>
            <a:lvl6pPr marL="3551758" indent="0">
              <a:buNone/>
              <a:defRPr sz="2486" b="1"/>
            </a:lvl6pPr>
            <a:lvl7pPr marL="4262110" indent="0">
              <a:buNone/>
              <a:defRPr sz="2486" b="1"/>
            </a:lvl7pPr>
            <a:lvl8pPr marL="4972461" indent="0">
              <a:buNone/>
              <a:defRPr sz="2486" b="1"/>
            </a:lvl8pPr>
            <a:lvl9pPr marL="5682813" indent="0">
              <a:buNone/>
              <a:defRPr sz="2486" b="1"/>
            </a:lvl9pPr>
          </a:lstStyle>
          <a:p>
            <a:pPr lvl="0"/>
            <a:r>
              <a:rPr lang="ja-JP" altLang="en-US"/>
              <a:t>マスター テキストの書式設定</a:t>
            </a:r>
          </a:p>
        </p:txBody>
      </p:sp>
      <p:sp>
        <p:nvSpPr>
          <p:cNvPr id="6" name="Content Placeholder 5"/>
          <p:cNvSpPr>
            <a:spLocks noGrp="1"/>
          </p:cNvSpPr>
          <p:nvPr>
            <p:ph sz="quarter" idx="4"/>
          </p:nvPr>
        </p:nvSpPr>
        <p:spPr>
          <a:xfrm>
            <a:off x="7654172" y="3892144"/>
            <a:ext cx="6427693" cy="572475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19DC4B1-92D6-4F4D-887A-2D5C7CB823D3}" type="datetime1">
              <a:rPr kumimoji="1" lang="ja-JP" altLang="en-US" smtClean="0"/>
              <a:t>2022/10/25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663360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109A463-36F8-4257-B3BD-CD99733E241D}" type="datetime1">
              <a:rPr kumimoji="1" lang="ja-JP" altLang="en-US" smtClean="0"/>
              <a:t>2022/10/25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367860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488FA-DA26-4EAA-BF4F-B63E259EA32A}" type="datetime1">
              <a:rPr kumimoji="1" lang="ja-JP" altLang="en-US" smtClean="0"/>
              <a:t>2022/10/25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14436000" y="10260000"/>
            <a:ext cx="648000" cy="360000"/>
          </a:xfrm>
        </p:spPr>
        <p:txBody>
          <a:bodyPr lIns="0" tIns="0" rIns="0" bIns="0"/>
          <a:lstStyle>
            <a:lvl1pPr algn="ctr">
              <a:defRPr sz="1600">
                <a:solidFill>
                  <a:schemeClr val="tx1"/>
                </a:solidFill>
                <a:latin typeface="ＭＳ Ｐゴシック" panose="020B0600070205080204" pitchFamily="50" charset="-128"/>
                <a:ea typeface="ＭＳ Ｐゴシック" panose="020B0600070205080204" pitchFamily="50" charset="-128"/>
              </a:defRPr>
            </a:lvl1pPr>
          </a:lstStyle>
          <a:p>
            <a:fld id="{F7809CC4-BC24-49F4-821D-E9970E7A63E4}" type="slidenum">
              <a:rPr kumimoji="1" lang="ja-JP" altLang="en-US" smtClean="0"/>
              <a:pPr/>
              <a:t>‹#›</a:t>
            </a:fld>
            <a:endParaRPr kumimoji="1" lang="ja-JP" altLang="en-US" dirty="0"/>
          </a:p>
        </p:txBody>
      </p:sp>
    </p:spTree>
    <p:extLst>
      <p:ext uri="{BB962C8B-B14F-4D97-AF65-F5344CB8AC3E}">
        <p14:creationId xmlns:p14="http://schemas.microsoft.com/office/powerpoint/2010/main" val="41518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0353"/>
            <a:ext cx="4876384" cy="2486237"/>
          </a:xfrm>
        </p:spPr>
        <p:txBody>
          <a:bodyPr anchor="b"/>
          <a:lstStyle>
            <a:lvl1pPr>
              <a:defRPr sz="4972"/>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4168"/>
            <a:ext cx="7654171" cy="7572169"/>
          </a:xfrm>
        </p:spPr>
        <p:txBody>
          <a:bodyPr/>
          <a:lstStyle>
            <a:lvl1pPr>
              <a:defRPr sz="4972"/>
            </a:lvl1pPr>
            <a:lvl2pPr>
              <a:defRPr sz="4350"/>
            </a:lvl2pPr>
            <a:lvl3pPr>
              <a:defRPr sz="3729"/>
            </a:lvl3pPr>
            <a:lvl4pPr>
              <a:defRPr sz="3107"/>
            </a:lvl4pPr>
            <a:lvl5pPr>
              <a:defRPr sz="3107"/>
            </a:lvl5pPr>
            <a:lvl6pPr>
              <a:defRPr sz="3107"/>
            </a:lvl6pPr>
            <a:lvl7pPr>
              <a:defRPr sz="3107"/>
            </a:lvl7pPr>
            <a:lvl8pPr>
              <a:defRPr sz="3107"/>
            </a:lvl8pPr>
            <a:lvl9pPr>
              <a:defRPr sz="310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196590"/>
            <a:ext cx="4876384" cy="5922078"/>
          </a:xfrm>
        </p:spPr>
        <p:txBody>
          <a:bodyPr/>
          <a:lstStyle>
            <a:lvl1pPr marL="0" indent="0">
              <a:buNone/>
              <a:defRPr sz="2486"/>
            </a:lvl1pPr>
            <a:lvl2pPr marL="710352" indent="0">
              <a:buNone/>
              <a:defRPr sz="2175"/>
            </a:lvl2pPr>
            <a:lvl3pPr marL="1420703" indent="0">
              <a:buNone/>
              <a:defRPr sz="1864"/>
            </a:lvl3pPr>
            <a:lvl4pPr marL="2131055" indent="0">
              <a:buNone/>
              <a:defRPr sz="1554"/>
            </a:lvl4pPr>
            <a:lvl5pPr marL="2841407" indent="0">
              <a:buNone/>
              <a:defRPr sz="1554"/>
            </a:lvl5pPr>
            <a:lvl6pPr marL="3551758" indent="0">
              <a:buNone/>
              <a:defRPr sz="1554"/>
            </a:lvl6pPr>
            <a:lvl7pPr marL="4262110" indent="0">
              <a:buNone/>
              <a:defRPr sz="1554"/>
            </a:lvl7pPr>
            <a:lvl8pPr marL="4972461" indent="0">
              <a:buNone/>
              <a:defRPr sz="1554"/>
            </a:lvl8pPr>
            <a:lvl9pPr marL="5682813" indent="0">
              <a:buNone/>
              <a:defRPr sz="155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F484C3E-8839-41A0-825E-C7241F15E61D}" type="datetime1">
              <a:rPr kumimoji="1" lang="ja-JP" altLang="en-US" smtClean="0"/>
              <a:t>2022/10/25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186117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0353"/>
            <a:ext cx="4876384" cy="2486237"/>
          </a:xfrm>
        </p:spPr>
        <p:txBody>
          <a:bodyPr anchor="b"/>
          <a:lstStyle>
            <a:lvl1pPr>
              <a:defRPr sz="49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4168"/>
            <a:ext cx="7654171" cy="7572169"/>
          </a:xfrm>
        </p:spPr>
        <p:txBody>
          <a:bodyPr anchor="t"/>
          <a:lstStyle>
            <a:lvl1pPr marL="0" indent="0">
              <a:buNone/>
              <a:defRPr sz="4972"/>
            </a:lvl1pPr>
            <a:lvl2pPr marL="710352" indent="0">
              <a:buNone/>
              <a:defRPr sz="4350"/>
            </a:lvl2pPr>
            <a:lvl3pPr marL="1420703" indent="0">
              <a:buNone/>
              <a:defRPr sz="3729"/>
            </a:lvl3pPr>
            <a:lvl4pPr marL="2131055" indent="0">
              <a:buNone/>
              <a:defRPr sz="3107"/>
            </a:lvl4pPr>
            <a:lvl5pPr marL="2841407" indent="0">
              <a:buNone/>
              <a:defRPr sz="3107"/>
            </a:lvl5pPr>
            <a:lvl6pPr marL="3551758" indent="0">
              <a:buNone/>
              <a:defRPr sz="3107"/>
            </a:lvl6pPr>
            <a:lvl7pPr marL="4262110" indent="0">
              <a:buNone/>
              <a:defRPr sz="3107"/>
            </a:lvl7pPr>
            <a:lvl8pPr marL="4972461" indent="0">
              <a:buNone/>
              <a:defRPr sz="3107"/>
            </a:lvl8pPr>
            <a:lvl9pPr marL="5682813" indent="0">
              <a:buNone/>
              <a:defRPr sz="3107"/>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196590"/>
            <a:ext cx="4876384" cy="5922078"/>
          </a:xfrm>
        </p:spPr>
        <p:txBody>
          <a:bodyPr/>
          <a:lstStyle>
            <a:lvl1pPr marL="0" indent="0">
              <a:buNone/>
              <a:defRPr sz="2486"/>
            </a:lvl1pPr>
            <a:lvl2pPr marL="710352" indent="0">
              <a:buNone/>
              <a:defRPr sz="2175"/>
            </a:lvl2pPr>
            <a:lvl3pPr marL="1420703" indent="0">
              <a:buNone/>
              <a:defRPr sz="1864"/>
            </a:lvl3pPr>
            <a:lvl4pPr marL="2131055" indent="0">
              <a:buNone/>
              <a:defRPr sz="1554"/>
            </a:lvl4pPr>
            <a:lvl5pPr marL="2841407" indent="0">
              <a:buNone/>
              <a:defRPr sz="1554"/>
            </a:lvl5pPr>
            <a:lvl6pPr marL="3551758" indent="0">
              <a:buNone/>
              <a:defRPr sz="1554"/>
            </a:lvl6pPr>
            <a:lvl7pPr marL="4262110" indent="0">
              <a:buNone/>
              <a:defRPr sz="1554"/>
            </a:lvl7pPr>
            <a:lvl8pPr marL="4972461" indent="0">
              <a:buNone/>
              <a:defRPr sz="1554"/>
            </a:lvl8pPr>
            <a:lvl9pPr marL="5682813" indent="0">
              <a:buNone/>
              <a:defRPr sz="1554"/>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8F94B13-E6E4-463D-A3EE-117FA1F0DB0C}" type="datetime1">
              <a:rPr kumimoji="1" lang="ja-JP" altLang="en-US" smtClean="0"/>
              <a:t>2022/10/25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2289002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7298"/>
            <a:ext cx="13040439" cy="205953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36480"/>
            <a:ext cx="13040439" cy="676069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875887"/>
            <a:ext cx="3401854" cy="567296"/>
          </a:xfrm>
          <a:prstGeom prst="rect">
            <a:avLst/>
          </a:prstGeom>
        </p:spPr>
        <p:txBody>
          <a:bodyPr vert="horz" lIns="91440" tIns="45720" rIns="91440" bIns="45720" rtlCol="0" anchor="ctr"/>
          <a:lstStyle>
            <a:lvl1pPr algn="l">
              <a:defRPr sz="1864">
                <a:solidFill>
                  <a:schemeClr val="tx1">
                    <a:tint val="75000"/>
                  </a:schemeClr>
                </a:solidFill>
              </a:defRPr>
            </a:lvl1pPr>
          </a:lstStyle>
          <a:p>
            <a:fld id="{C2A0A979-CA6E-440F-B53A-83F81863735D}" type="datetime1">
              <a:rPr kumimoji="1" lang="ja-JP" altLang="en-US" smtClean="0"/>
              <a:t>2022/10/25</a:t>
            </a:fld>
            <a:endParaRPr kumimoji="1" lang="ja-JP" altLang="en-US"/>
          </a:p>
        </p:txBody>
      </p:sp>
      <p:sp>
        <p:nvSpPr>
          <p:cNvPr id="5" name="Footer Placeholder 4"/>
          <p:cNvSpPr>
            <a:spLocks noGrp="1"/>
          </p:cNvSpPr>
          <p:nvPr>
            <p:ph type="ftr" sz="quarter" idx="3"/>
          </p:nvPr>
        </p:nvSpPr>
        <p:spPr>
          <a:xfrm>
            <a:off x="5008285" y="9875887"/>
            <a:ext cx="5102781" cy="567296"/>
          </a:xfrm>
          <a:prstGeom prst="rect">
            <a:avLst/>
          </a:prstGeom>
        </p:spPr>
        <p:txBody>
          <a:bodyPr vert="horz" lIns="91440" tIns="45720" rIns="91440" bIns="45720" rtlCol="0" anchor="ctr"/>
          <a:lstStyle>
            <a:lvl1pPr algn="ctr">
              <a:defRPr sz="1864">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875887"/>
            <a:ext cx="3401854" cy="567296"/>
          </a:xfrm>
          <a:prstGeom prst="rect">
            <a:avLst/>
          </a:prstGeom>
        </p:spPr>
        <p:txBody>
          <a:bodyPr vert="horz" lIns="91440" tIns="45720" rIns="91440" bIns="45720" rtlCol="0" anchor="ctr"/>
          <a:lstStyle>
            <a:lvl1pPr algn="r">
              <a:defRPr sz="1864">
                <a:solidFill>
                  <a:schemeClr val="tx1">
                    <a:tint val="75000"/>
                  </a:schemeClr>
                </a:solidFill>
              </a:defRPr>
            </a:lvl1pPr>
          </a:lstStyle>
          <a:p>
            <a:fld id="{F7809CC4-BC24-49F4-821D-E9970E7A63E4}" type="slidenum">
              <a:rPr kumimoji="1" lang="ja-JP" altLang="en-US" smtClean="0"/>
              <a:t>‹#›</a:t>
            </a:fld>
            <a:endParaRPr kumimoji="1" lang="ja-JP" altLang="en-US"/>
          </a:p>
        </p:txBody>
      </p:sp>
    </p:spTree>
    <p:extLst>
      <p:ext uri="{BB962C8B-B14F-4D97-AF65-F5344CB8AC3E}">
        <p14:creationId xmlns:p14="http://schemas.microsoft.com/office/powerpoint/2010/main" val="8321081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1420703" rtl="0" eaLnBrk="1" latinLnBrk="0" hangingPunct="1">
        <a:lnSpc>
          <a:spcPct val="90000"/>
        </a:lnSpc>
        <a:spcBef>
          <a:spcPct val="0"/>
        </a:spcBef>
        <a:buNone/>
        <a:defRPr kumimoji="1" sz="6836" kern="1200">
          <a:solidFill>
            <a:schemeClr val="tx1"/>
          </a:solidFill>
          <a:latin typeface="+mj-lt"/>
          <a:ea typeface="+mj-ea"/>
          <a:cs typeface="+mj-cs"/>
        </a:defRPr>
      </a:lvl1pPr>
    </p:titleStyle>
    <p:bodyStyle>
      <a:lvl1pPr marL="355176" indent="-355176" algn="l" defTabSz="1420703" rtl="0" eaLnBrk="1" latinLnBrk="0" hangingPunct="1">
        <a:lnSpc>
          <a:spcPct val="90000"/>
        </a:lnSpc>
        <a:spcBef>
          <a:spcPts val="1554"/>
        </a:spcBef>
        <a:buFont typeface="Arial" panose="020B0604020202020204" pitchFamily="34" charset="0"/>
        <a:buChar char="•"/>
        <a:defRPr kumimoji="1" sz="4350" kern="1200">
          <a:solidFill>
            <a:schemeClr val="tx1"/>
          </a:solidFill>
          <a:latin typeface="+mn-lt"/>
          <a:ea typeface="+mn-ea"/>
          <a:cs typeface="+mn-cs"/>
        </a:defRPr>
      </a:lvl1pPr>
      <a:lvl2pPr marL="1065527" indent="-355176" algn="l" defTabSz="1420703" rtl="0" eaLnBrk="1" latinLnBrk="0" hangingPunct="1">
        <a:lnSpc>
          <a:spcPct val="90000"/>
        </a:lnSpc>
        <a:spcBef>
          <a:spcPts val="777"/>
        </a:spcBef>
        <a:buFont typeface="Arial" panose="020B0604020202020204" pitchFamily="34" charset="0"/>
        <a:buChar char="•"/>
        <a:defRPr kumimoji="1" sz="3729" kern="1200">
          <a:solidFill>
            <a:schemeClr val="tx1"/>
          </a:solidFill>
          <a:latin typeface="+mn-lt"/>
          <a:ea typeface="+mn-ea"/>
          <a:cs typeface="+mn-cs"/>
        </a:defRPr>
      </a:lvl2pPr>
      <a:lvl3pPr marL="1775879" indent="-355176" algn="l" defTabSz="1420703" rtl="0" eaLnBrk="1" latinLnBrk="0" hangingPunct="1">
        <a:lnSpc>
          <a:spcPct val="90000"/>
        </a:lnSpc>
        <a:spcBef>
          <a:spcPts val="777"/>
        </a:spcBef>
        <a:buFont typeface="Arial" panose="020B0604020202020204" pitchFamily="34" charset="0"/>
        <a:buChar char="•"/>
        <a:defRPr kumimoji="1" sz="3107" kern="1200">
          <a:solidFill>
            <a:schemeClr val="tx1"/>
          </a:solidFill>
          <a:latin typeface="+mn-lt"/>
          <a:ea typeface="+mn-ea"/>
          <a:cs typeface="+mn-cs"/>
        </a:defRPr>
      </a:lvl3pPr>
      <a:lvl4pPr marL="2486231"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4pPr>
      <a:lvl5pPr marL="3196582"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5pPr>
      <a:lvl6pPr marL="3906934"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6pPr>
      <a:lvl7pPr marL="4617286"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7pPr>
      <a:lvl8pPr marL="5327637"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8pPr>
      <a:lvl9pPr marL="6037989" indent="-355176" algn="l" defTabSz="1420703" rtl="0" eaLnBrk="1" latinLnBrk="0" hangingPunct="1">
        <a:lnSpc>
          <a:spcPct val="90000"/>
        </a:lnSpc>
        <a:spcBef>
          <a:spcPts val="777"/>
        </a:spcBef>
        <a:buFont typeface="Arial" panose="020B0604020202020204" pitchFamily="34" charset="0"/>
        <a:buChar char="•"/>
        <a:defRPr kumimoji="1" sz="2797" kern="1200">
          <a:solidFill>
            <a:schemeClr val="tx1"/>
          </a:solidFill>
          <a:latin typeface="+mn-lt"/>
          <a:ea typeface="+mn-ea"/>
          <a:cs typeface="+mn-cs"/>
        </a:defRPr>
      </a:lvl9pPr>
    </p:bodyStyle>
    <p:otherStyle>
      <a:defPPr>
        <a:defRPr lang="en-US"/>
      </a:defPPr>
      <a:lvl1pPr marL="0" algn="l" defTabSz="1420703" rtl="0" eaLnBrk="1" latinLnBrk="0" hangingPunct="1">
        <a:defRPr kumimoji="1" sz="2797" kern="1200">
          <a:solidFill>
            <a:schemeClr val="tx1"/>
          </a:solidFill>
          <a:latin typeface="+mn-lt"/>
          <a:ea typeface="+mn-ea"/>
          <a:cs typeface="+mn-cs"/>
        </a:defRPr>
      </a:lvl1pPr>
      <a:lvl2pPr marL="710352" algn="l" defTabSz="1420703" rtl="0" eaLnBrk="1" latinLnBrk="0" hangingPunct="1">
        <a:defRPr kumimoji="1" sz="2797" kern="1200">
          <a:solidFill>
            <a:schemeClr val="tx1"/>
          </a:solidFill>
          <a:latin typeface="+mn-lt"/>
          <a:ea typeface="+mn-ea"/>
          <a:cs typeface="+mn-cs"/>
        </a:defRPr>
      </a:lvl2pPr>
      <a:lvl3pPr marL="1420703" algn="l" defTabSz="1420703" rtl="0" eaLnBrk="1" latinLnBrk="0" hangingPunct="1">
        <a:defRPr kumimoji="1" sz="2797" kern="1200">
          <a:solidFill>
            <a:schemeClr val="tx1"/>
          </a:solidFill>
          <a:latin typeface="+mn-lt"/>
          <a:ea typeface="+mn-ea"/>
          <a:cs typeface="+mn-cs"/>
        </a:defRPr>
      </a:lvl3pPr>
      <a:lvl4pPr marL="2131055" algn="l" defTabSz="1420703" rtl="0" eaLnBrk="1" latinLnBrk="0" hangingPunct="1">
        <a:defRPr kumimoji="1" sz="2797" kern="1200">
          <a:solidFill>
            <a:schemeClr val="tx1"/>
          </a:solidFill>
          <a:latin typeface="+mn-lt"/>
          <a:ea typeface="+mn-ea"/>
          <a:cs typeface="+mn-cs"/>
        </a:defRPr>
      </a:lvl4pPr>
      <a:lvl5pPr marL="2841407" algn="l" defTabSz="1420703" rtl="0" eaLnBrk="1" latinLnBrk="0" hangingPunct="1">
        <a:defRPr kumimoji="1" sz="2797" kern="1200">
          <a:solidFill>
            <a:schemeClr val="tx1"/>
          </a:solidFill>
          <a:latin typeface="+mn-lt"/>
          <a:ea typeface="+mn-ea"/>
          <a:cs typeface="+mn-cs"/>
        </a:defRPr>
      </a:lvl5pPr>
      <a:lvl6pPr marL="3551758" algn="l" defTabSz="1420703" rtl="0" eaLnBrk="1" latinLnBrk="0" hangingPunct="1">
        <a:defRPr kumimoji="1" sz="2797" kern="1200">
          <a:solidFill>
            <a:schemeClr val="tx1"/>
          </a:solidFill>
          <a:latin typeface="+mn-lt"/>
          <a:ea typeface="+mn-ea"/>
          <a:cs typeface="+mn-cs"/>
        </a:defRPr>
      </a:lvl6pPr>
      <a:lvl7pPr marL="4262110" algn="l" defTabSz="1420703" rtl="0" eaLnBrk="1" latinLnBrk="0" hangingPunct="1">
        <a:defRPr kumimoji="1" sz="2797" kern="1200">
          <a:solidFill>
            <a:schemeClr val="tx1"/>
          </a:solidFill>
          <a:latin typeface="+mn-lt"/>
          <a:ea typeface="+mn-ea"/>
          <a:cs typeface="+mn-cs"/>
        </a:defRPr>
      </a:lvl7pPr>
      <a:lvl8pPr marL="4972461" algn="l" defTabSz="1420703" rtl="0" eaLnBrk="1" latinLnBrk="0" hangingPunct="1">
        <a:defRPr kumimoji="1" sz="2797" kern="1200">
          <a:solidFill>
            <a:schemeClr val="tx1"/>
          </a:solidFill>
          <a:latin typeface="+mn-lt"/>
          <a:ea typeface="+mn-ea"/>
          <a:cs typeface="+mn-cs"/>
        </a:defRPr>
      </a:lvl8pPr>
      <a:lvl9pPr marL="5682813" algn="l" defTabSz="1420703" rtl="0" eaLnBrk="1" latinLnBrk="0" hangingPunct="1">
        <a:defRPr kumimoji="1" sz="2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image" Target="../media/image2.jpeg"/><Relationship Id="rId9"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emf"/><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7.emf"/><Relationship Id="rId10" Type="http://schemas.openxmlformats.org/officeDocument/2006/relationships/image" Target="../media/image16.emf"/><Relationship Id="rId4" Type="http://schemas.openxmlformats.org/officeDocument/2006/relationships/image" Target="../media/image11.emf"/><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7.jpeg"/><Relationship Id="rId7" Type="http://schemas.openxmlformats.org/officeDocument/2006/relationships/image" Target="../media/image7.emf"/><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4.xml"/><Relationship Id="rId16"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4.jpeg"/><Relationship Id="rId5" Type="http://schemas.openxmlformats.org/officeDocument/2006/relationships/image" Target="../media/image19.jpe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32.emf"/><Relationship Id="rId4" Type="http://schemas.openxmlformats.org/officeDocument/2006/relationships/image" Target="../media/image18.jpeg"/><Relationship Id="rId9" Type="http://schemas.openxmlformats.org/officeDocument/2006/relationships/image" Target="../media/image22.jpeg"/><Relationship Id="rId14" Type="http://schemas.openxmlformats.org/officeDocument/2006/relationships/image" Target="../media/image27.jpeg"/></Relationships>
</file>

<file path=ppt/slides/_rels/slide5.xml.rels><?xml version="1.0" encoding="UTF-8" standalone="yes"?>
<Relationships xmlns="http://schemas.openxmlformats.org/package/2006/relationships"><Relationship Id="rId13" Type="http://schemas.openxmlformats.org/officeDocument/2006/relationships/image" Target="../media/image43.jpeg"/><Relationship Id="rId18" Type="http://schemas.openxmlformats.org/officeDocument/2006/relationships/image" Target="../media/image48.jpeg"/><Relationship Id="rId26" Type="http://schemas.openxmlformats.org/officeDocument/2006/relationships/image" Target="../media/image56.jpeg"/><Relationship Id="rId21" Type="http://schemas.openxmlformats.org/officeDocument/2006/relationships/image" Target="../media/image51.jpeg"/><Relationship Id="rId34" Type="http://schemas.openxmlformats.org/officeDocument/2006/relationships/image" Target="../media/image64.jpe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jpeg"/><Relationship Id="rId25" Type="http://schemas.openxmlformats.org/officeDocument/2006/relationships/image" Target="../media/image55.jpeg"/><Relationship Id="rId33" Type="http://schemas.openxmlformats.org/officeDocument/2006/relationships/image" Target="../media/image63.jpeg"/><Relationship Id="rId38" Type="http://schemas.openxmlformats.org/officeDocument/2006/relationships/image" Target="../media/image68.jpeg"/><Relationship Id="rId2" Type="http://schemas.openxmlformats.org/officeDocument/2006/relationships/notesSlide" Target="../notesSlides/notesSlide5.xml"/><Relationship Id="rId16" Type="http://schemas.openxmlformats.org/officeDocument/2006/relationships/image" Target="../media/image46.jpeg"/><Relationship Id="rId20" Type="http://schemas.openxmlformats.org/officeDocument/2006/relationships/image" Target="../media/image50.jpeg"/><Relationship Id="rId29"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24" Type="http://schemas.openxmlformats.org/officeDocument/2006/relationships/image" Target="../media/image54.jpeg"/><Relationship Id="rId32" Type="http://schemas.openxmlformats.org/officeDocument/2006/relationships/image" Target="../media/image62.jpeg"/><Relationship Id="rId37" Type="http://schemas.openxmlformats.org/officeDocument/2006/relationships/image" Target="../media/image67.jpeg"/><Relationship Id="rId5" Type="http://schemas.openxmlformats.org/officeDocument/2006/relationships/image" Target="../media/image35.jpeg"/><Relationship Id="rId15" Type="http://schemas.openxmlformats.org/officeDocument/2006/relationships/image" Target="../media/image45.jpeg"/><Relationship Id="rId23" Type="http://schemas.openxmlformats.org/officeDocument/2006/relationships/image" Target="../media/image53.jpeg"/><Relationship Id="rId28" Type="http://schemas.openxmlformats.org/officeDocument/2006/relationships/image" Target="../media/image58.jpeg"/><Relationship Id="rId36" Type="http://schemas.openxmlformats.org/officeDocument/2006/relationships/image" Target="../media/image66.jpeg"/><Relationship Id="rId10" Type="http://schemas.openxmlformats.org/officeDocument/2006/relationships/image" Target="../media/image40.jpeg"/><Relationship Id="rId19" Type="http://schemas.openxmlformats.org/officeDocument/2006/relationships/image" Target="../media/image49.jpeg"/><Relationship Id="rId31" Type="http://schemas.openxmlformats.org/officeDocument/2006/relationships/image" Target="../media/image61.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 Id="rId22" Type="http://schemas.openxmlformats.org/officeDocument/2006/relationships/image" Target="../media/image52.jpeg"/><Relationship Id="rId27" Type="http://schemas.openxmlformats.org/officeDocument/2006/relationships/image" Target="../media/image57.jpeg"/><Relationship Id="rId30" Type="http://schemas.openxmlformats.org/officeDocument/2006/relationships/image" Target="../media/image60.jpeg"/><Relationship Id="rId35" Type="http://schemas.openxmlformats.org/officeDocument/2006/relationships/image" Target="../media/image65.jpeg"/><Relationship Id="rId8" Type="http://schemas.openxmlformats.org/officeDocument/2006/relationships/image" Target="../media/image38.jpeg"/><Relationship Id="rId3"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8.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png"/><Relationship Id="rId7" Type="http://schemas.openxmlformats.org/officeDocument/2006/relationships/image" Target="../media/image82.emf"/><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emf"/></Relationships>
</file>

<file path=ppt/slides/_rels/slide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3">
            <a:extLst>
              <a:ext uri="{FF2B5EF4-FFF2-40B4-BE49-F238E27FC236}">
                <a16:creationId xmlns:a16="http://schemas.microsoft.com/office/drawing/2014/main" id="{CAEC8E33-2818-4574-8D8C-5A019D018BB8}"/>
              </a:ext>
            </a:extLst>
          </p:cNvPr>
          <p:cNvSpPr txBox="1"/>
          <p:nvPr/>
        </p:nvSpPr>
        <p:spPr>
          <a:xfrm>
            <a:off x="3696687" y="2430939"/>
            <a:ext cx="8162470" cy="81639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algn="ctr" fontAlgn="auto">
              <a:spcBef>
                <a:spcPct val="10000"/>
              </a:spcBef>
              <a:spcAft>
                <a:spcPts val="0"/>
              </a:spcAft>
              <a:defRPr/>
            </a:pPr>
            <a:r>
              <a:rPr lang="en-US" altLang="ja-JP" sz="4000" dirty="0">
                <a:ln w="0"/>
                <a:solidFill>
                  <a:schemeClr val="tx1"/>
                </a:solidFill>
                <a:latin typeface="ＭＳ Ｐゴシック" panose="020B0600070205080204" pitchFamily="50" charset="-128"/>
                <a:ea typeface="ＭＳ Ｐゴシック" panose="020B0600070205080204" pitchFamily="50" charset="-128"/>
              </a:rPr>
              <a:t>AI</a:t>
            </a:r>
            <a:r>
              <a:rPr lang="ja-JP" altLang="en-US" sz="4000" dirty="0">
                <a:ln w="0"/>
                <a:solidFill>
                  <a:schemeClr val="tx1"/>
                </a:solidFill>
                <a:latin typeface="ＭＳ Ｐゴシック" panose="020B0600070205080204" pitchFamily="50" charset="-128"/>
                <a:ea typeface="ＭＳ Ｐゴシック" panose="020B0600070205080204" pitchFamily="50" charset="-128"/>
              </a:rPr>
              <a:t>を活用したスカムの解析について</a:t>
            </a:r>
            <a:endParaRPr lang="zh-TW" altLang="en-US" sz="4000" dirty="0">
              <a:ln w="0"/>
              <a:solidFill>
                <a:schemeClr val="tx1"/>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4149259" y="1513259"/>
            <a:ext cx="7257327" cy="707886"/>
          </a:xfrm>
          <a:prstGeom prst="rect">
            <a:avLst/>
          </a:prstGeom>
          <a:noFill/>
          <a:ln>
            <a:solidFill>
              <a:schemeClr val="tx1"/>
            </a:solidFill>
          </a:ln>
        </p:spPr>
        <p:txBody>
          <a:bodyPr wrap="square" rtlCol="0">
            <a:spAutoFit/>
          </a:bodyPr>
          <a:lstStyle/>
          <a:p>
            <a:pPr algn="ctr"/>
            <a:r>
              <a:rPr kumimoji="1" lang="ja-JP" altLang="en-US" sz="4000" dirty="0">
                <a:latin typeface="ＭＳ ゴシック" panose="020B0609070205080204" pitchFamily="49" charset="-128"/>
                <a:ea typeface="ＭＳ ゴシック" panose="020B0609070205080204" pitchFamily="49" charset="-128"/>
              </a:rPr>
              <a:t>報告事項</a:t>
            </a:r>
          </a:p>
        </p:txBody>
      </p:sp>
      <p:graphicFrame>
        <p:nvGraphicFramePr>
          <p:cNvPr id="4" name="表 2">
            <a:extLst>
              <a:ext uri="{FF2B5EF4-FFF2-40B4-BE49-F238E27FC236}">
                <a16:creationId xmlns:a16="http://schemas.microsoft.com/office/drawing/2014/main" id="{9E61C987-FA79-F03A-7B4E-ABB15AB0BE7C}"/>
              </a:ext>
            </a:extLst>
          </p:cNvPr>
          <p:cNvGraphicFramePr>
            <a:graphicFrameLocks noGrp="1"/>
          </p:cNvGraphicFramePr>
          <p:nvPr>
            <p:extLst>
              <p:ext uri="{D42A27DB-BD31-4B8C-83A1-F6EECF244321}">
                <p14:modId xmlns:p14="http://schemas.microsoft.com/office/powerpoint/2010/main" val="3354405230"/>
              </p:ext>
            </p:extLst>
          </p:nvPr>
        </p:nvGraphicFramePr>
        <p:xfrm>
          <a:off x="10631425" y="161876"/>
          <a:ext cx="4315968" cy="396240"/>
        </p:xfrm>
        <a:graphic>
          <a:graphicData uri="http://schemas.openxmlformats.org/drawingml/2006/table">
            <a:tbl>
              <a:tblPr firstRow="1" bandRow="1">
                <a:tableStyleId>{5940675A-B579-460E-94D1-54222C63F5DA}</a:tableStyleId>
              </a:tblPr>
              <a:tblGrid>
                <a:gridCol w="3589905">
                  <a:extLst>
                    <a:ext uri="{9D8B030D-6E8A-4147-A177-3AD203B41FA5}">
                      <a16:colId xmlns:a16="http://schemas.microsoft.com/office/drawing/2014/main" val="1975201427"/>
                    </a:ext>
                  </a:extLst>
                </a:gridCol>
                <a:gridCol w="726063">
                  <a:extLst>
                    <a:ext uri="{9D8B030D-6E8A-4147-A177-3AD203B41FA5}">
                      <a16:colId xmlns:a16="http://schemas.microsoft.com/office/drawing/2014/main" val="2820109596"/>
                    </a:ext>
                  </a:extLst>
                </a:gridCol>
              </a:tblGrid>
              <a:tr h="370840">
                <a:tc>
                  <a:txBody>
                    <a:bodyPr/>
                    <a:lstStyle/>
                    <a:p>
                      <a:pPr algn="l"/>
                      <a:r>
                        <a:rPr kumimoji="1" lang="ja-JP" altLang="en-US" sz="1000" dirty="0">
                          <a:latin typeface="ＭＳ 明朝" panose="02020609040205080304" pitchFamily="17" charset="-128"/>
                          <a:ea typeface="ＭＳ 明朝" panose="02020609040205080304" pitchFamily="17" charset="-128"/>
                        </a:rPr>
                        <a:t>令和４年</a:t>
                      </a:r>
                      <a:r>
                        <a:rPr kumimoji="1" lang="en-US" altLang="ja-JP" sz="1000" dirty="0">
                          <a:latin typeface="ＭＳ 明朝" panose="02020609040205080304" pitchFamily="17" charset="-128"/>
                          <a:ea typeface="ＭＳ 明朝" panose="02020609040205080304" pitchFamily="17" charset="-128"/>
                        </a:rPr>
                        <a:t>10</a:t>
                      </a:r>
                      <a:r>
                        <a:rPr kumimoji="1" lang="ja-JP" altLang="en-US" sz="1000" dirty="0">
                          <a:latin typeface="ＭＳ 明朝" panose="02020609040205080304" pitchFamily="17" charset="-128"/>
                          <a:ea typeface="ＭＳ 明朝" panose="02020609040205080304" pitchFamily="17" charset="-128"/>
                        </a:rPr>
                        <a:t>月</a:t>
                      </a:r>
                      <a:r>
                        <a:rPr kumimoji="1" lang="en-US" altLang="ja-JP" sz="1000" dirty="0" smtClean="0">
                          <a:latin typeface="ＭＳ 明朝" panose="02020609040205080304" pitchFamily="17" charset="-128"/>
                          <a:ea typeface="ＭＳ 明朝" panose="02020609040205080304" pitchFamily="17" charset="-128"/>
                        </a:rPr>
                        <a:t>17</a:t>
                      </a:r>
                      <a:r>
                        <a:rPr kumimoji="1" lang="ja-JP" altLang="en-US" sz="1000" dirty="0" smtClean="0">
                          <a:latin typeface="ＭＳ 明朝" panose="02020609040205080304" pitchFamily="17" charset="-128"/>
                          <a:ea typeface="ＭＳ 明朝" panose="02020609040205080304" pitchFamily="17" charset="-128"/>
                        </a:rPr>
                        <a:t>日</a:t>
                      </a:r>
                      <a:r>
                        <a:rPr kumimoji="1" lang="en-US" altLang="ja-JP" sz="1000" dirty="0" smtClean="0">
                          <a:latin typeface="ＭＳ 明朝" panose="02020609040205080304" pitchFamily="17" charset="-128"/>
                          <a:ea typeface="ＭＳ 明朝" panose="02020609040205080304" pitchFamily="17" charset="-128"/>
                        </a:rPr>
                        <a:t>(</a:t>
                      </a:r>
                      <a:r>
                        <a:rPr kumimoji="1" lang="ja-JP" altLang="en-US" sz="1000" dirty="0">
                          <a:latin typeface="ＭＳ 明朝" panose="02020609040205080304" pitchFamily="17" charset="-128"/>
                          <a:ea typeface="ＭＳ 明朝" panose="02020609040205080304" pitchFamily="17" charset="-128"/>
                        </a:rPr>
                        <a:t>月</a:t>
                      </a:r>
                      <a:r>
                        <a:rPr kumimoji="1" lang="en-US" altLang="ja-JP" sz="1000" smtClean="0">
                          <a:latin typeface="ＭＳ 明朝" panose="02020609040205080304" pitchFamily="17" charset="-128"/>
                          <a:ea typeface="ＭＳ 明朝" panose="02020609040205080304" pitchFamily="17" charset="-128"/>
                        </a:rPr>
                        <a:t>)</a:t>
                      </a:r>
                      <a:endParaRPr kumimoji="1" lang="en-US" altLang="ja-JP" sz="1000" dirty="0">
                        <a:latin typeface="ＭＳ 明朝" panose="02020609040205080304" pitchFamily="17" charset="-128"/>
                        <a:ea typeface="ＭＳ 明朝" panose="02020609040205080304" pitchFamily="17" charset="-128"/>
                      </a:endParaRPr>
                    </a:p>
                    <a:p>
                      <a:pPr algn="l"/>
                      <a:r>
                        <a:rPr kumimoji="1" lang="ja-JP" altLang="en-US" sz="1000" dirty="0">
                          <a:latin typeface="ＭＳ 明朝" panose="02020609040205080304" pitchFamily="17" charset="-128"/>
                          <a:ea typeface="ＭＳ 明朝" panose="02020609040205080304" pitchFamily="17" charset="-128"/>
                        </a:rPr>
                        <a:t>令和４年度　第１回大阪府河川及び港湾の底質浄化審議会</a:t>
                      </a:r>
                      <a:endParaRPr kumimoji="1" lang="en-US" altLang="ja-JP" sz="1000" dirty="0">
                        <a:latin typeface="ＭＳ 明朝" panose="02020609040205080304" pitchFamily="17" charset="-128"/>
                        <a:ea typeface="ＭＳ 明朝" panose="02020609040205080304" pitchFamily="17" charset="-128"/>
                      </a:endParaRPr>
                    </a:p>
                  </a:txBody>
                  <a:tcPr anchor="ctr"/>
                </a:tc>
                <a:tc>
                  <a:txBody>
                    <a:bodyPr/>
                    <a:lstStyle/>
                    <a:p>
                      <a:pPr algn="l"/>
                      <a:r>
                        <a:rPr kumimoji="1" lang="ja-JP" altLang="en-US" sz="1400" dirty="0">
                          <a:latin typeface="ＭＳ 明朝" panose="02020609040205080304" pitchFamily="17" charset="-128"/>
                          <a:ea typeface="ＭＳ 明朝" panose="02020609040205080304" pitchFamily="17" charset="-128"/>
                        </a:rPr>
                        <a:t>資料２</a:t>
                      </a:r>
                    </a:p>
                  </a:txBody>
                  <a:tcPr anchor="ctr"/>
                </a:tc>
                <a:extLst>
                  <a:ext uri="{0D108BD9-81ED-4DB2-BD59-A6C34878D82A}">
                    <a16:rowId xmlns:a16="http://schemas.microsoft.com/office/drawing/2014/main" val="2855764955"/>
                  </a:ext>
                </a:extLst>
              </a:tr>
            </a:tbl>
          </a:graphicData>
        </a:graphic>
      </p:graphicFrame>
      <p:sp>
        <p:nvSpPr>
          <p:cNvPr id="6" name="テキスト ボックス 5">
            <a:extLst>
              <a:ext uri="{FF2B5EF4-FFF2-40B4-BE49-F238E27FC236}">
                <a16:creationId xmlns:a16="http://schemas.microsoft.com/office/drawing/2014/main" id="{279265D7-3791-3006-7DC8-5E40646F7524}"/>
              </a:ext>
            </a:extLst>
          </p:cNvPr>
          <p:cNvSpPr txBox="1"/>
          <p:nvPr/>
        </p:nvSpPr>
        <p:spPr>
          <a:xfrm>
            <a:off x="3235560" y="3899699"/>
            <a:ext cx="9084725" cy="5215723"/>
          </a:xfrm>
          <a:prstGeom prst="rect">
            <a:avLst/>
          </a:prstGeom>
          <a:noFill/>
          <a:ln>
            <a:solidFill>
              <a:schemeClr val="tx1"/>
            </a:solidFill>
          </a:ln>
        </p:spPr>
        <p:txBody>
          <a:bodyPr wrap="square" rtlCol="0" anchor="ctr">
            <a:spAutoFit/>
          </a:bodyPr>
          <a:lstStyle/>
          <a:p>
            <a:pPr algn="ctr"/>
            <a:r>
              <a:rPr lang="ja-JP" altLang="en-US" sz="3200" dirty="0">
                <a:latin typeface="ＭＳ ゴシック" panose="020B0609070205080204" pitchFamily="49" charset="-128"/>
                <a:ea typeface="ＭＳ ゴシック" panose="020B0609070205080204" pitchFamily="49" charset="-128"/>
              </a:rPr>
              <a:t>目 次</a:t>
            </a:r>
            <a:endParaRPr lang="en-US" altLang="ja-JP" sz="3200" dirty="0">
              <a:latin typeface="ＭＳ ゴシック" panose="020B0609070205080204" pitchFamily="49" charset="-128"/>
              <a:ea typeface="ＭＳ ゴシック" panose="020B0609070205080204" pitchFamily="49" charset="-128"/>
            </a:endParaRPr>
          </a:p>
          <a:p>
            <a:pPr algn="ctr"/>
            <a:endParaRPr lang="en-US" altLang="ja-JP" sz="3107" dirty="0">
              <a:latin typeface="ＭＳ ゴシック" panose="020B0609070205080204" pitchFamily="49" charset="-128"/>
              <a:ea typeface="ＭＳ ゴシック" panose="020B0609070205080204" pitchFamily="49" charset="-128"/>
            </a:endParaRPr>
          </a:p>
          <a:p>
            <a:r>
              <a:rPr lang="ja-JP" altLang="en-US" sz="2800" dirty="0">
                <a:latin typeface="ＭＳ ゴシック" panose="020B0609070205080204" pitchFamily="49" charset="-128"/>
                <a:ea typeface="ＭＳ ゴシック" panose="020B0609070205080204" pitchFamily="49" charset="-128"/>
              </a:rPr>
              <a:t>１．解析結果の整理・・・・・・・・・・・・・ </a:t>
            </a:r>
            <a:r>
              <a:rPr lang="en-US" altLang="ja-JP" sz="2800" dirty="0">
                <a:latin typeface="ＭＳ ゴシック" panose="020B0609070205080204" pitchFamily="49" charset="-128"/>
                <a:ea typeface="ＭＳ ゴシック" panose="020B0609070205080204" pitchFamily="49" charset="-128"/>
              </a:rPr>
              <a:t>p.1</a:t>
            </a:r>
          </a:p>
          <a:p>
            <a:pPr indent="901700"/>
            <a:r>
              <a:rPr lang="en-US" altLang="ja-JP" sz="2200" dirty="0">
                <a:latin typeface="ＭＳ ゴシック" panose="020B0609070205080204" pitchFamily="49" charset="-128"/>
                <a:ea typeface="ＭＳ ゴシック" panose="020B0609070205080204" pitchFamily="49" charset="-128"/>
              </a:rPr>
              <a:t>(1)</a:t>
            </a:r>
            <a:r>
              <a:rPr lang="ja-JP" altLang="en-US" sz="2200" dirty="0">
                <a:latin typeface="ＭＳ ゴシック" panose="020B0609070205080204" pitchFamily="49" charset="-128"/>
                <a:ea typeface="ＭＳ ゴシック" panose="020B0609070205080204" pitchFamily="49" charset="-128"/>
              </a:rPr>
              <a:t>検討概要・・・・・・・・・・・・・・・・・ </a:t>
            </a:r>
            <a:r>
              <a:rPr lang="en-US" altLang="ja-JP" sz="2200" dirty="0">
                <a:latin typeface="ＭＳ ゴシック" panose="020B0609070205080204" pitchFamily="49" charset="-128"/>
                <a:ea typeface="ＭＳ ゴシック" panose="020B0609070205080204" pitchFamily="49" charset="-128"/>
              </a:rPr>
              <a:t>p.1</a:t>
            </a:r>
          </a:p>
          <a:p>
            <a:pPr indent="901700"/>
            <a:r>
              <a:rPr lang="en-US" altLang="ja-JP" sz="2200" dirty="0">
                <a:latin typeface="ＭＳ ゴシック" panose="020B0609070205080204" pitchFamily="49" charset="-128"/>
                <a:ea typeface="ＭＳ ゴシック" panose="020B0609070205080204" pitchFamily="49" charset="-128"/>
              </a:rPr>
              <a:t>(2)AI</a:t>
            </a:r>
            <a:r>
              <a:rPr lang="ja-JP" altLang="en-US" sz="2200" dirty="0">
                <a:latin typeface="ＭＳ ゴシック" panose="020B0609070205080204" pitchFamily="49" charset="-128"/>
                <a:ea typeface="ＭＳ ゴシック" panose="020B0609070205080204" pitchFamily="49" charset="-128"/>
              </a:rPr>
              <a:t>解析結果・・・・・・・・・・・・・・・・ </a:t>
            </a:r>
            <a:r>
              <a:rPr lang="en-US" altLang="ja-JP" sz="2200" dirty="0">
                <a:latin typeface="ＭＳ ゴシック" panose="020B0609070205080204" pitchFamily="49" charset="-128"/>
                <a:ea typeface="ＭＳ ゴシック" panose="020B0609070205080204" pitchFamily="49" charset="-128"/>
              </a:rPr>
              <a:t>p.2</a:t>
            </a:r>
          </a:p>
          <a:p>
            <a:pPr indent="901700"/>
            <a:r>
              <a:rPr lang="en-US" altLang="ja-JP" sz="2200" dirty="0">
                <a:latin typeface="ＭＳ ゴシック" panose="020B0609070205080204" pitchFamily="49" charset="-128"/>
                <a:ea typeface="ＭＳ ゴシック" panose="020B0609070205080204" pitchFamily="49" charset="-128"/>
              </a:rPr>
              <a:t>(3)</a:t>
            </a:r>
            <a:r>
              <a:rPr lang="ja-JP" altLang="en-US" sz="2200" dirty="0">
                <a:latin typeface="ＭＳ ゴシック" panose="020B0609070205080204" pitchFamily="49" charset="-128"/>
                <a:ea typeface="ＭＳ ゴシック" panose="020B0609070205080204" pitchFamily="49" charset="-128"/>
              </a:rPr>
              <a:t>スカム消長の確認・・・・・・・・・・・・・ </a:t>
            </a:r>
            <a:r>
              <a:rPr lang="en-US" altLang="ja-JP" sz="2200" dirty="0">
                <a:latin typeface="ＭＳ ゴシック" panose="020B0609070205080204" pitchFamily="49" charset="-128"/>
                <a:ea typeface="ＭＳ ゴシック" panose="020B0609070205080204" pitchFamily="49" charset="-128"/>
              </a:rPr>
              <a:t>p.4</a:t>
            </a:r>
          </a:p>
          <a:p>
            <a:pPr indent="901700"/>
            <a:r>
              <a:rPr lang="en-US" altLang="ja-JP" sz="2200" dirty="0">
                <a:latin typeface="ＭＳ ゴシック" panose="020B0609070205080204" pitchFamily="49" charset="-128"/>
                <a:ea typeface="ＭＳ ゴシック" panose="020B0609070205080204" pitchFamily="49" charset="-128"/>
              </a:rPr>
              <a:t>(4)</a:t>
            </a:r>
            <a:r>
              <a:rPr lang="ja-JP" altLang="en-US" sz="2200" dirty="0">
                <a:latin typeface="ＭＳ ゴシック" panose="020B0609070205080204" pitchFamily="49" charset="-128"/>
                <a:ea typeface="ＭＳ ゴシック" panose="020B0609070205080204" pitchFamily="49" charset="-128"/>
              </a:rPr>
              <a:t>解析結果まとめ・・・・・・・・・・・・・・ </a:t>
            </a:r>
            <a:r>
              <a:rPr lang="en-US" altLang="ja-JP" sz="2200" dirty="0">
                <a:latin typeface="ＭＳ ゴシック" panose="020B0609070205080204" pitchFamily="49" charset="-128"/>
                <a:ea typeface="ＭＳ ゴシック" panose="020B0609070205080204" pitchFamily="49" charset="-128"/>
              </a:rPr>
              <a:t>p.5</a:t>
            </a:r>
          </a:p>
          <a:p>
            <a:pPr>
              <a:spcBef>
                <a:spcPts val="1800"/>
              </a:spcBef>
            </a:pPr>
            <a:r>
              <a:rPr lang="ja-JP" altLang="en-US" sz="2800" dirty="0">
                <a:latin typeface="ＭＳ ゴシック" panose="020B0609070205080204" pitchFamily="49" charset="-128"/>
                <a:ea typeface="ＭＳ ゴシック" panose="020B0609070205080204" pitchFamily="49" charset="-128"/>
              </a:rPr>
              <a:t>２．スカム消長と外的要因との関係・・・・・・ </a:t>
            </a:r>
            <a:r>
              <a:rPr lang="en-US" altLang="ja-JP" sz="2800" dirty="0">
                <a:latin typeface="ＭＳ ゴシック" panose="020B0609070205080204" pitchFamily="49" charset="-128"/>
                <a:ea typeface="ＭＳ ゴシック" panose="020B0609070205080204" pitchFamily="49" charset="-128"/>
              </a:rPr>
              <a:t>p.6</a:t>
            </a:r>
          </a:p>
          <a:p>
            <a:pPr>
              <a:spcBef>
                <a:spcPts val="1800"/>
              </a:spcBef>
            </a:pPr>
            <a:r>
              <a:rPr lang="ja-JP" altLang="en-US" sz="2800" dirty="0">
                <a:latin typeface="ＭＳ ゴシック" panose="020B0609070205080204" pitchFamily="49" charset="-128"/>
                <a:ea typeface="ＭＳ ゴシック" panose="020B0609070205080204" pitchFamily="49" charset="-128"/>
              </a:rPr>
              <a:t>３．大阪府市の取組・・・・・・・・・・・・・ </a:t>
            </a:r>
            <a:r>
              <a:rPr lang="en-US" altLang="ja-JP" sz="2800" dirty="0">
                <a:latin typeface="ＭＳ ゴシック" panose="020B0609070205080204" pitchFamily="49" charset="-128"/>
                <a:ea typeface="ＭＳ ゴシック" panose="020B0609070205080204" pitchFamily="49" charset="-128"/>
              </a:rPr>
              <a:t>p.8</a:t>
            </a:r>
          </a:p>
          <a:p>
            <a:pPr>
              <a:spcBef>
                <a:spcPts val="1800"/>
              </a:spcBef>
            </a:pPr>
            <a:r>
              <a:rPr lang="ja-JP" altLang="en-US" sz="2800" dirty="0">
                <a:latin typeface="ＭＳ ゴシック" panose="020B0609070205080204" pitchFamily="49" charset="-128"/>
                <a:ea typeface="ＭＳ ゴシック" panose="020B0609070205080204" pitchFamily="49" charset="-128"/>
              </a:rPr>
              <a:t>４．今後の調査予定（案）・・・・・・・・・・</a:t>
            </a:r>
            <a:r>
              <a:rPr lang="en-US" altLang="ja-JP" sz="2800" dirty="0">
                <a:latin typeface="ＭＳ ゴシック" panose="020B0609070205080204" pitchFamily="49" charset="-128"/>
                <a:ea typeface="ＭＳ ゴシック" panose="020B0609070205080204" pitchFamily="49" charset="-128"/>
              </a:rPr>
              <a:t> p.9</a:t>
            </a:r>
          </a:p>
          <a:p>
            <a:r>
              <a:rPr lang="ja-JP" altLang="en-US" sz="2486" dirty="0">
                <a:latin typeface="ＭＳ ゴシック" panose="020B0609070205080204" pitchFamily="49" charset="-128"/>
                <a:ea typeface="ＭＳ ゴシック" panose="020B0609070205080204" pitchFamily="49" charset="-128"/>
              </a:rPr>
              <a:t>　</a:t>
            </a:r>
            <a:endParaRPr lang="en-US" altLang="ja-JP" sz="2486"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868405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4F159FE-F1D6-4109-A54C-1AE8E5FFD685}"/>
              </a:ext>
            </a:extLst>
          </p:cNvPr>
          <p:cNvSpPr/>
          <p:nvPr/>
        </p:nvSpPr>
        <p:spPr>
          <a:xfrm>
            <a:off x="0" y="2"/>
            <a:ext cx="15119350" cy="63538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998" dirty="0">
              <a:latin typeface="ＭＳ ゴシック" panose="020B0609070205080204" pitchFamily="49" charset="-128"/>
              <a:ea typeface="ＭＳ ゴシック" panose="020B0609070205080204" pitchFamily="49" charset="-128"/>
            </a:endParaRPr>
          </a:p>
        </p:txBody>
      </p:sp>
      <p:sp>
        <p:nvSpPr>
          <p:cNvPr id="29" name="楕円 28">
            <a:extLst>
              <a:ext uri="{FF2B5EF4-FFF2-40B4-BE49-F238E27FC236}">
                <a16:creationId xmlns:a16="http://schemas.microsoft.com/office/drawing/2014/main" id="{675A3BC0-AFA8-47EE-B1A4-752D159F617C}"/>
              </a:ext>
            </a:extLst>
          </p:cNvPr>
          <p:cNvSpPr/>
          <p:nvPr/>
        </p:nvSpPr>
        <p:spPr>
          <a:xfrm>
            <a:off x="14335969" y="10058877"/>
            <a:ext cx="251234" cy="2512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92"/>
          </a:p>
        </p:txBody>
      </p:sp>
      <p:sp>
        <p:nvSpPr>
          <p:cNvPr id="35" name="テキスト ボックス 3"/>
          <p:cNvSpPr txBox="1"/>
          <p:nvPr/>
        </p:nvSpPr>
        <p:spPr>
          <a:xfrm>
            <a:off x="-10930" y="0"/>
            <a:ext cx="11476293" cy="619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86898" tIns="93449" rIns="186898" bIns="93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p>
        </p:txBody>
      </p:sp>
      <p:sp>
        <p:nvSpPr>
          <p:cNvPr id="6" name="テキスト ボックス 5">
            <a:extLst>
              <a:ext uri="{FF2B5EF4-FFF2-40B4-BE49-F238E27FC236}">
                <a16:creationId xmlns:a16="http://schemas.microsoft.com/office/drawing/2014/main" id="{90A2C503-5657-0BF0-D10B-A0ACB929BD1C}"/>
              </a:ext>
            </a:extLst>
          </p:cNvPr>
          <p:cNvSpPr txBox="1"/>
          <p:nvPr/>
        </p:nvSpPr>
        <p:spPr>
          <a:xfrm>
            <a:off x="281567" y="2992691"/>
            <a:ext cx="14130004" cy="5659679"/>
          </a:xfrm>
          <a:prstGeom prst="rect">
            <a:avLst/>
          </a:prstGeom>
          <a:solidFill>
            <a:srgbClr val="FFFFCC"/>
          </a:solidFill>
          <a:ln>
            <a:solidFill>
              <a:srgbClr val="333300"/>
            </a:solidFill>
          </a:ln>
        </p:spPr>
        <p:txBody>
          <a:bodyPr wrap="square" lIns="67656" tIns="67656" rIns="67656" bIns="0" rtlCol="0" anchor="ctr">
            <a:noAutofit/>
          </a:bodyPr>
          <a:lstStyle/>
          <a:p>
            <a:pPr marL="169142" indent="-169142">
              <a:spcBef>
                <a:spcPts val="1128"/>
              </a:spcBef>
            </a:pPr>
            <a:r>
              <a:rPr lang="en-US" altLang="ja-JP" sz="2800" b="1" dirty="0">
                <a:latin typeface="ＭＳ Ｐゴシック" panose="020B0600070205080204" pitchFamily="50" charset="-128"/>
                <a:ea typeface="ＭＳ Ｐゴシック" panose="020B0600070205080204" pitchFamily="50" charset="-128"/>
              </a:rPr>
              <a:t>〈</a:t>
            </a:r>
            <a:r>
              <a:rPr lang="ja-JP" altLang="en-US" sz="2800" b="1" dirty="0">
                <a:latin typeface="ＭＳ Ｐゴシック" panose="020B0600070205080204" pitchFamily="50" charset="-128"/>
                <a:ea typeface="ＭＳ Ｐゴシック" panose="020B0600070205080204" pitchFamily="50" charset="-128"/>
              </a:rPr>
              <a:t>今後の調査予定</a:t>
            </a:r>
            <a:r>
              <a:rPr lang="en-US" altLang="ja-JP" sz="2800" b="1" dirty="0">
                <a:latin typeface="ＭＳ Ｐゴシック" panose="020B0600070205080204" pitchFamily="50" charset="-128"/>
                <a:ea typeface="ＭＳ Ｐゴシック" panose="020B0600070205080204" pitchFamily="50" charset="-128"/>
              </a:rPr>
              <a:t>〉</a:t>
            </a:r>
          </a:p>
          <a:p>
            <a:pPr marL="169142" indent="-169142">
              <a:spcBef>
                <a:spcPts val="1128"/>
              </a:spcBef>
            </a:pPr>
            <a:r>
              <a:rPr lang="ja-JP" altLang="en-US" sz="2400" b="1" dirty="0">
                <a:latin typeface="ＭＳ Ｐゴシック" panose="020B0600070205080204" pitchFamily="50" charset="-128"/>
                <a:ea typeface="ＭＳ Ｐゴシック" panose="020B0600070205080204" pitchFamily="50" charset="-128"/>
              </a:rPr>
              <a:t>〇平野川でのスカム発生状況の把握</a:t>
            </a:r>
            <a:endParaRPr lang="en-US" altLang="ja-JP" sz="2400" b="1" dirty="0">
              <a:latin typeface="ＭＳ Ｐゴシック" panose="020B0600070205080204" pitchFamily="50" charset="-128"/>
              <a:ea typeface="ＭＳ Ｐゴシック" panose="020B0600070205080204" pitchFamily="50" charset="-128"/>
            </a:endParaRPr>
          </a:p>
          <a:p>
            <a:pPr marL="623888" indent="-174625">
              <a:spcBef>
                <a:spcPts val="300"/>
              </a:spcBef>
            </a:pPr>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R4</a:t>
            </a:r>
            <a:r>
              <a:rPr lang="ja-JP" altLang="en-US" sz="2400" dirty="0">
                <a:latin typeface="ＭＳ Ｐゴシック" panose="020B0600070205080204" pitchFamily="50" charset="-128"/>
                <a:ea typeface="ＭＳ Ｐゴシック" panose="020B0600070205080204" pitchFamily="50" charset="-128"/>
              </a:rPr>
              <a:t>年</a:t>
            </a:r>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月以降のカメラ画像解析によるスカム発生箇所・スカム発生状況の把握を引き続き実施する。</a:t>
            </a:r>
            <a:endParaRPr lang="en-US" altLang="ja-JP" sz="2400" dirty="0">
              <a:latin typeface="ＭＳ Ｐゴシック" panose="020B0600070205080204" pitchFamily="50" charset="-128"/>
              <a:ea typeface="ＭＳ Ｐゴシック" panose="020B0600070205080204" pitchFamily="50" charset="-128"/>
            </a:endParaRPr>
          </a:p>
          <a:p>
            <a:pPr marL="169142" indent="-169142">
              <a:spcBef>
                <a:spcPts val="2400"/>
              </a:spcBef>
            </a:pPr>
            <a:r>
              <a:rPr lang="ja-JP" altLang="en-US" sz="2400" b="1" dirty="0">
                <a:latin typeface="ＭＳ Ｐゴシック" panose="020B0600070205080204" pitchFamily="50" charset="-128"/>
                <a:ea typeface="ＭＳ Ｐゴシック" panose="020B0600070205080204" pitchFamily="50" charset="-128"/>
              </a:rPr>
              <a:t>〇スカム発生と底泥の化学的性状、堆積状況等</a:t>
            </a:r>
            <a:endParaRPr lang="en-US" altLang="ja-JP" sz="2400" b="1" dirty="0">
              <a:latin typeface="ＭＳ Ｐゴシック" panose="020B0600070205080204" pitchFamily="50" charset="-128"/>
              <a:ea typeface="ＭＳ Ｐゴシック" panose="020B0600070205080204" pitchFamily="50" charset="-128"/>
            </a:endParaRPr>
          </a:p>
          <a:p>
            <a:pPr marL="169142" indent="-169142">
              <a:spcBef>
                <a:spcPts val="1128"/>
              </a:spcBef>
            </a:pP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調査事項の候補</a:t>
            </a:r>
            <a:r>
              <a:rPr lang="en-US" altLang="ja-JP" sz="2400" dirty="0">
                <a:latin typeface="ＭＳ Ｐゴシック" panose="020B0600070205080204" pitchFamily="50" charset="-128"/>
                <a:ea typeface="ＭＳ Ｐゴシック" panose="020B0600070205080204" pitchFamily="50" charset="-128"/>
              </a:rPr>
              <a:t>】</a:t>
            </a:r>
          </a:p>
          <a:p>
            <a:pPr marL="623888" indent="-174625">
              <a:spcBef>
                <a:spcPts val="1128"/>
              </a:spcBef>
            </a:pPr>
            <a:r>
              <a:rPr lang="ja-JP" altLang="en-US" sz="2400" dirty="0">
                <a:latin typeface="ＭＳ Ｐゴシック" panose="020B0600070205080204" pitchFamily="50" charset="-128"/>
                <a:ea typeface="ＭＳ Ｐゴシック" panose="020B0600070205080204" pitchFamily="50" charset="-128"/>
              </a:rPr>
              <a:t>・降雨時に懸濁物質が堆積しやすい場所を把握し、スカム発生場所との関係を把握</a:t>
            </a:r>
            <a:endParaRPr lang="en-US" altLang="ja-JP" sz="2400" dirty="0">
              <a:latin typeface="ＭＳ Ｐゴシック" panose="020B0600070205080204" pitchFamily="50" charset="-128"/>
              <a:ea typeface="ＭＳ Ｐゴシック" panose="020B0600070205080204" pitchFamily="50" charset="-128"/>
            </a:endParaRPr>
          </a:p>
          <a:p>
            <a:pPr marL="987425" indent="-87313">
              <a:spcBef>
                <a:spcPts val="300"/>
              </a:spcBef>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降雨時による底泥の堆積状況の把握（マルチビームの活用などによる）</a:t>
            </a:r>
            <a:endParaRPr lang="en-US" altLang="ja-JP" sz="2400" dirty="0">
              <a:latin typeface="ＭＳ Ｐゴシック" panose="020B0600070205080204" pitchFamily="50" charset="-128"/>
              <a:ea typeface="ＭＳ Ｐゴシック" panose="020B0600070205080204" pitchFamily="50" charset="-128"/>
            </a:endParaRPr>
          </a:p>
          <a:p>
            <a:pPr marL="987425" indent="-87313">
              <a:spcBef>
                <a:spcPts val="300"/>
              </a:spcBef>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降雨時の地点ごとの水質や流速</a:t>
            </a:r>
            <a:endParaRPr lang="en-US" altLang="ja-JP" sz="2400" dirty="0">
              <a:latin typeface="ＭＳ Ｐゴシック" panose="020B0600070205080204" pitchFamily="50" charset="-128"/>
              <a:ea typeface="ＭＳ Ｐゴシック" panose="020B0600070205080204" pitchFamily="50" charset="-128"/>
            </a:endParaRPr>
          </a:p>
          <a:p>
            <a:pPr marL="623888" indent="-174625">
              <a:spcBef>
                <a:spcPts val="1128"/>
              </a:spcBef>
            </a:pPr>
            <a:r>
              <a:rPr lang="ja-JP" altLang="en-US" sz="2400" dirty="0">
                <a:latin typeface="ＭＳ Ｐゴシック" panose="020B0600070205080204" pitchFamily="50" charset="-128"/>
                <a:ea typeface="ＭＳ Ｐゴシック" panose="020B0600070205080204" pitchFamily="50" charset="-128"/>
              </a:rPr>
              <a:t>・底泥の状態の違いにより、スカム浮上に関与すると考えられている嫌気性ガス発生の多寡を把握</a:t>
            </a:r>
            <a:endParaRPr lang="en-US" altLang="ja-JP" sz="2400" dirty="0">
              <a:latin typeface="ＭＳ Ｐゴシック" panose="020B0600070205080204" pitchFamily="50" charset="-128"/>
              <a:ea typeface="ＭＳ Ｐゴシック" panose="020B0600070205080204" pitchFamily="50" charset="-128"/>
            </a:endParaRPr>
          </a:p>
          <a:p>
            <a:pPr marL="987425" indent="-87313">
              <a:spcBef>
                <a:spcPts val="300"/>
              </a:spcBef>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底泥の状態の違いによる、出水時の底層</a:t>
            </a:r>
            <a:r>
              <a:rPr lang="en-US" altLang="ja-JP" sz="2400" dirty="0">
                <a:latin typeface="ＭＳ Ｐゴシック" panose="020B0600070205080204" pitchFamily="50" charset="-128"/>
                <a:ea typeface="ＭＳ Ｐゴシック" panose="020B0600070205080204" pitchFamily="50" charset="-128"/>
              </a:rPr>
              <a:t>DO,ORP</a:t>
            </a:r>
            <a:r>
              <a:rPr lang="ja-JP" altLang="en-US" sz="2400" dirty="0">
                <a:latin typeface="ＭＳ Ｐゴシック" panose="020B0600070205080204" pitchFamily="50" charset="-128"/>
                <a:ea typeface="ＭＳ Ｐゴシック" panose="020B0600070205080204" pitchFamily="50" charset="-128"/>
              </a:rPr>
              <a:t>の変動</a:t>
            </a:r>
            <a:endParaRPr lang="en-US" altLang="ja-JP" sz="2400" dirty="0">
              <a:latin typeface="ＭＳ Ｐゴシック" panose="020B0600070205080204" pitchFamily="50" charset="-128"/>
              <a:ea typeface="ＭＳ Ｐゴシック" panose="020B0600070205080204" pitchFamily="50" charset="-128"/>
            </a:endParaRPr>
          </a:p>
          <a:p>
            <a:pPr indent="363538">
              <a:spcBef>
                <a:spcPts val="1128"/>
              </a:spcBef>
            </a:pP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調査事項は学術的な観点や実施にあたっての課題を踏まえたうえで今後決定　</a:t>
            </a:r>
            <a:endParaRPr lang="en-US" altLang="ja-JP"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9</a:t>
            </a:fld>
            <a:endParaRPr kumimoji="1" lang="ja-JP" altLang="en-US" dirty="0"/>
          </a:p>
        </p:txBody>
      </p:sp>
      <p:sp>
        <p:nvSpPr>
          <p:cNvPr id="9" name="テキスト ボックス 8">
            <a:extLst>
              <a:ext uri="{FF2B5EF4-FFF2-40B4-BE49-F238E27FC236}">
                <a16:creationId xmlns:a16="http://schemas.microsoft.com/office/drawing/2014/main" id="{5650FD9B-1185-45D2-9240-D2FCC4ED3E41}"/>
              </a:ext>
            </a:extLst>
          </p:cNvPr>
          <p:cNvSpPr txBox="1"/>
          <p:nvPr/>
        </p:nvSpPr>
        <p:spPr>
          <a:xfrm>
            <a:off x="281567" y="836512"/>
            <a:ext cx="14180019" cy="1358114"/>
          </a:xfrm>
          <a:prstGeom prst="rect">
            <a:avLst/>
          </a:prstGeom>
          <a:solidFill>
            <a:srgbClr val="FFFFCC"/>
          </a:solidFill>
          <a:ln>
            <a:solidFill>
              <a:srgbClr val="333300"/>
            </a:solidFill>
          </a:ln>
        </p:spPr>
        <p:txBody>
          <a:bodyPr wrap="square" lIns="72000" tIns="72000" rIns="72000" bIns="0" rtlCol="0">
            <a:noAutofit/>
          </a:bodyPr>
          <a:lstStyle/>
          <a:p>
            <a:r>
              <a:rPr lang="ja-JP" altLang="en-US" sz="2400" b="1" dirty="0">
                <a:latin typeface="ＭＳ ゴシック" panose="020B0609070205080204" pitchFamily="49" charset="-128"/>
                <a:ea typeface="ＭＳ ゴシック" panose="020B0609070205080204" pitchFamily="49" charset="-128"/>
              </a:rPr>
              <a:t>現状と課題</a:t>
            </a:r>
            <a:endParaRPr lang="en-US" altLang="ja-JP" sz="2400" b="1" dirty="0">
              <a:latin typeface="ＭＳ ゴシック" panose="020B0609070205080204" pitchFamily="49" charset="-128"/>
              <a:ea typeface="ＭＳ ゴシック" panose="020B0609070205080204" pitchFamily="49" charset="-128"/>
            </a:endParaRPr>
          </a:p>
          <a:p>
            <a:pPr marL="342900" indent="-80963">
              <a:buFont typeface="Wingdings" panose="05000000000000000000" pitchFamily="2" charset="2"/>
              <a:buChar char="n"/>
            </a:pPr>
            <a:r>
              <a:rPr lang="ja-JP" altLang="en-US" sz="2400" dirty="0">
                <a:latin typeface="ＭＳ ゴシック" panose="020B0609070205080204" pitchFamily="49" charset="-128"/>
                <a:ea typeface="ＭＳ ゴシック" panose="020B0609070205080204" pitchFamily="49" charset="-128"/>
              </a:rPr>
              <a:t>定点カメラの</a:t>
            </a:r>
            <a:r>
              <a:rPr lang="en-US" altLang="ja-JP" sz="2400" dirty="0">
                <a:latin typeface="ＭＳ ゴシック" panose="020B0609070205080204" pitchFamily="49" charset="-128"/>
                <a:ea typeface="ＭＳ ゴシック" panose="020B0609070205080204" pitchFamily="49" charset="-128"/>
              </a:rPr>
              <a:t>AI</a:t>
            </a:r>
            <a:r>
              <a:rPr lang="ja-JP" altLang="en-US" sz="2400" dirty="0">
                <a:latin typeface="ＭＳ ゴシック" panose="020B0609070205080204" pitchFamily="49" charset="-128"/>
                <a:ea typeface="ＭＳ ゴシック" panose="020B0609070205080204" pitchFamily="49" charset="-128"/>
              </a:rPr>
              <a:t>解析により、</a:t>
            </a:r>
            <a:r>
              <a:rPr lang="ja-JP" altLang="en-US" sz="2400" b="1" u="sng" dirty="0">
                <a:latin typeface="ＭＳ ゴシック" panose="020B0609070205080204" pitchFamily="49" charset="-128"/>
                <a:ea typeface="ＭＳ ゴシック" panose="020B0609070205080204" pitchFamily="49" charset="-128"/>
              </a:rPr>
              <a:t>平野川でのスカム発生状況の把握は進みつつある</a:t>
            </a:r>
            <a:r>
              <a:rPr lang="ja-JP" altLang="en-US" sz="2400" dirty="0">
                <a:latin typeface="ＭＳ ゴシック" panose="020B0609070205080204" pitchFamily="49" charset="-128"/>
                <a:ea typeface="ＭＳ ゴシック" panose="020B0609070205080204" pitchFamily="49" charset="-128"/>
              </a:rPr>
              <a:t>。</a:t>
            </a:r>
            <a:endParaRPr lang="en-US" altLang="ja-JP" sz="2400" dirty="0">
              <a:latin typeface="ＭＳ ゴシック" panose="020B0609070205080204" pitchFamily="49" charset="-128"/>
              <a:ea typeface="ＭＳ ゴシック" panose="020B0609070205080204" pitchFamily="49" charset="-128"/>
            </a:endParaRPr>
          </a:p>
          <a:p>
            <a:pPr marL="342900" indent="-80963">
              <a:buFont typeface="Wingdings" panose="05000000000000000000" pitchFamily="2" charset="2"/>
              <a:buChar char="n"/>
            </a:pPr>
            <a:r>
              <a:rPr lang="ja-JP" altLang="en-US" sz="2400" dirty="0">
                <a:latin typeface="ＭＳ ゴシック" panose="020B0609070205080204" pitchFamily="49" charset="-128"/>
                <a:ea typeface="ＭＳ ゴシック" panose="020B0609070205080204" pitchFamily="49" charset="-128"/>
              </a:rPr>
              <a:t>一方で</a:t>
            </a:r>
            <a:r>
              <a:rPr lang="ja-JP" altLang="en-US" sz="2400" b="1" u="sng" dirty="0">
                <a:latin typeface="ＭＳ ゴシック" panose="020B0609070205080204" pitchFamily="49" charset="-128"/>
                <a:ea typeface="ＭＳ ゴシック" panose="020B0609070205080204" pitchFamily="49" charset="-128"/>
              </a:rPr>
              <a:t>スカム発生と底泥の化学的性状、堆積状況との関係性は不明</a:t>
            </a:r>
            <a:endParaRPr lang="en-US" altLang="ja-JP" sz="2400" b="1" u="sng" dirty="0">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5650FD9B-1185-45D2-9240-D2FCC4ED3E41}"/>
              </a:ext>
            </a:extLst>
          </p:cNvPr>
          <p:cNvSpPr txBox="1"/>
          <p:nvPr/>
        </p:nvSpPr>
        <p:spPr>
          <a:xfrm>
            <a:off x="281568" y="9424824"/>
            <a:ext cx="14130004" cy="529854"/>
          </a:xfrm>
          <a:prstGeom prst="rect">
            <a:avLst/>
          </a:prstGeom>
          <a:solidFill>
            <a:srgbClr val="FFFFCC"/>
          </a:solidFill>
          <a:ln>
            <a:solidFill>
              <a:srgbClr val="333300"/>
            </a:solidFill>
          </a:ln>
        </p:spPr>
        <p:txBody>
          <a:bodyPr wrap="square" lIns="72000" tIns="72000" rIns="72000" bIns="0" rtlCol="0">
            <a:noAutofit/>
          </a:bodyPr>
          <a:lstStyle/>
          <a:p>
            <a:pPr algn="ctr">
              <a:spcBef>
                <a:spcPts val="1128"/>
              </a:spcBef>
            </a:pPr>
            <a:r>
              <a:rPr lang="ja-JP" altLang="en-US" sz="2400" b="1" u="sng" dirty="0">
                <a:latin typeface="ＭＳ Ｐゴシック" panose="020B0600070205080204" pitchFamily="50" charset="-128"/>
                <a:ea typeface="ＭＳ Ｐゴシック" panose="020B0600070205080204" pitchFamily="50" charset="-128"/>
              </a:rPr>
              <a:t>カメラ画像解析によるスカム発生状況と、調査データとの関係性からスカム発生場所や要因を検証</a:t>
            </a:r>
            <a:endParaRPr lang="en-US" altLang="ja-JP" sz="2400" b="1" u="sng" dirty="0">
              <a:latin typeface="ＭＳ Ｐゴシック" panose="020B0600070205080204" pitchFamily="50" charset="-128"/>
              <a:ea typeface="ＭＳ Ｐゴシック" panose="020B0600070205080204" pitchFamily="50" charset="-128"/>
            </a:endParaRPr>
          </a:p>
        </p:txBody>
      </p:sp>
      <p:sp>
        <p:nvSpPr>
          <p:cNvPr id="3" name="下矢印 2"/>
          <p:cNvSpPr/>
          <p:nvPr/>
        </p:nvSpPr>
        <p:spPr>
          <a:xfrm>
            <a:off x="6567054" y="2327495"/>
            <a:ext cx="1579418" cy="513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a:off x="6581867" y="8821793"/>
            <a:ext cx="1579418" cy="51370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49">
            <a:extLst>
              <a:ext uri="{FF2B5EF4-FFF2-40B4-BE49-F238E27FC236}">
                <a16:creationId xmlns:a16="http://schemas.microsoft.com/office/drawing/2014/main" id="{54CBD486-473F-6994-4361-C49596AFC4D5}"/>
              </a:ext>
            </a:extLst>
          </p:cNvPr>
          <p:cNvSpPr txBox="1"/>
          <p:nvPr/>
        </p:nvSpPr>
        <p:spPr>
          <a:xfrm>
            <a:off x="4320510" y="102119"/>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4.</a:t>
            </a:r>
            <a:r>
              <a:rPr lang="ja-JP" altLang="en-US" sz="2175" b="1" dirty="0">
                <a:solidFill>
                  <a:srgbClr val="333399"/>
                </a:solidFill>
                <a:latin typeface="ＭＳ ゴシック" panose="020B0609070205080204" pitchFamily="49" charset="-128"/>
                <a:ea typeface="ＭＳ ゴシック" panose="020B0609070205080204" pitchFamily="49" charset="-128"/>
              </a:rPr>
              <a:t>今後の調査予定（案）</a:t>
            </a:r>
          </a:p>
        </p:txBody>
      </p:sp>
    </p:spTree>
    <p:extLst>
      <p:ext uri="{BB962C8B-B14F-4D97-AF65-F5344CB8AC3E}">
        <p14:creationId xmlns:p14="http://schemas.microsoft.com/office/powerpoint/2010/main" val="525967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テキスト ボックス 88">
            <a:extLst>
              <a:ext uri="{FF2B5EF4-FFF2-40B4-BE49-F238E27FC236}">
                <a16:creationId xmlns:a16="http://schemas.microsoft.com/office/drawing/2014/main" id="{93C30597-AC13-495A-A1D8-4DF1132735FF}"/>
              </a:ext>
            </a:extLst>
          </p:cNvPr>
          <p:cNvSpPr txBox="1"/>
          <p:nvPr/>
        </p:nvSpPr>
        <p:spPr>
          <a:xfrm>
            <a:off x="219075" y="768673"/>
            <a:ext cx="14732000" cy="400110"/>
          </a:xfrm>
          <a:prstGeom prst="rect">
            <a:avLst/>
          </a:prstGeom>
          <a:noFill/>
        </p:spPr>
        <p:txBody>
          <a:bodyPr wrap="square" rtlCol="0">
            <a:spAutoFit/>
          </a:bodyPr>
          <a:lstStyle/>
          <a:p>
            <a:r>
              <a:rPr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目的</a:t>
            </a:r>
            <a:r>
              <a:rPr lang="en-US" altLang="ja-JP" sz="2000" dirty="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平野川沿川に設置したカメラの画像解析を行い、スカムが発生しやすい場所の推定やスカムの挙動を把握する。</a:t>
            </a:r>
          </a:p>
        </p:txBody>
      </p:sp>
      <p:grpSp>
        <p:nvGrpSpPr>
          <p:cNvPr id="59" name="グループ化 58">
            <a:extLst>
              <a:ext uri="{FF2B5EF4-FFF2-40B4-BE49-F238E27FC236}">
                <a16:creationId xmlns:a16="http://schemas.microsoft.com/office/drawing/2014/main" id="{E753029D-1A26-4DC5-9434-DCF350B56AF5}"/>
              </a:ext>
            </a:extLst>
          </p:cNvPr>
          <p:cNvGrpSpPr/>
          <p:nvPr/>
        </p:nvGrpSpPr>
        <p:grpSpPr>
          <a:xfrm>
            <a:off x="171937" y="1888308"/>
            <a:ext cx="2885049" cy="399574"/>
            <a:chOff x="117349" y="0"/>
            <a:chExt cx="1856885" cy="257175"/>
          </a:xfrm>
        </p:grpSpPr>
        <p:sp>
          <p:nvSpPr>
            <p:cNvPr id="60" name="正方形/長方形 59">
              <a:extLst>
                <a:ext uri="{FF2B5EF4-FFF2-40B4-BE49-F238E27FC236}">
                  <a16:creationId xmlns:a16="http://schemas.microsoft.com/office/drawing/2014/main" id="{B91001F0-FECB-4D9D-A748-9A57057741D6}"/>
                </a:ext>
              </a:extLst>
            </p:cNvPr>
            <p:cNvSpPr/>
            <p:nvPr/>
          </p:nvSpPr>
          <p:spPr>
            <a:xfrm>
              <a:off x="117349" y="0"/>
              <a:ext cx="1856885"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2071" tIns="71035" rIns="142071" bIns="71035" numCol="1" spcCol="0" rtlCol="0" fromWordArt="0" anchor="ctr" anchorCtr="0" forceAA="0" compatLnSpc="1">
              <a:prstTxWarp prst="textNoShape">
                <a:avLst/>
              </a:prstTxWarp>
              <a:noAutofit/>
            </a:bodyPr>
            <a:lstStyle/>
            <a:p>
              <a:pPr algn="r">
                <a:lnSpc>
                  <a:spcPts val="1864"/>
                </a:lnSpc>
              </a:pPr>
              <a:r>
                <a:rPr lang="ja-JP" altLang="en-US" sz="1200" kern="100" dirty="0">
                  <a:solidFill>
                    <a:srgbClr val="000000"/>
                  </a:solidFill>
                  <a:ea typeface="ＭＳ ゴシック" panose="020B0609070205080204" pitchFamily="49" charset="-128"/>
                  <a:cs typeface="Times New Roman" panose="02020603050405020304" pitchFamily="18" charset="0"/>
                </a:rPr>
                <a:t>：カメラ位置</a:t>
              </a:r>
              <a:r>
                <a:rPr lang="en-US" altLang="ja-JP" sz="1200" kern="100" dirty="0">
                  <a:solidFill>
                    <a:srgbClr val="000000"/>
                  </a:solidFill>
                  <a:ea typeface="ＭＳ ゴシック" panose="020B0609070205080204" pitchFamily="49" charset="-128"/>
                  <a:cs typeface="Times New Roman" panose="02020603050405020304" pitchFamily="18" charset="0"/>
                </a:rPr>
                <a:t>(</a:t>
              </a:r>
              <a:r>
                <a:rPr lang="ja-JP" altLang="en-US" sz="1200" kern="100" dirty="0">
                  <a:solidFill>
                    <a:srgbClr val="000000"/>
                  </a:solidFill>
                  <a:ea typeface="ＭＳ ゴシック" panose="020B0609070205080204" pitchFamily="49" charset="-128"/>
                  <a:cs typeface="Times New Roman" panose="02020603050405020304" pitchFamily="18" charset="0"/>
                </a:rPr>
                <a:t>矢印は撮影方向</a:t>
              </a:r>
              <a:r>
                <a:rPr lang="en-US" altLang="ja-JP" sz="1200" kern="100" dirty="0">
                  <a:solidFill>
                    <a:srgbClr val="000000"/>
                  </a:solidFill>
                  <a:ea typeface="ＭＳ ゴシック" panose="020B0609070205080204" pitchFamily="49" charset="-128"/>
                  <a:cs typeface="Times New Roman" panose="02020603050405020304" pitchFamily="18" charset="0"/>
                </a:rPr>
                <a:t>)</a:t>
              </a:r>
              <a:endParaRPr lang="ja-JP" altLang="en-US" sz="1600" kern="100" dirty="0">
                <a:ea typeface="ＭＳ 明朝" panose="02020609040205080304" pitchFamily="17" charset="-128"/>
                <a:cs typeface="Times New Roman" panose="02020603050405020304" pitchFamily="18" charset="0"/>
              </a:endParaRPr>
            </a:p>
          </p:txBody>
        </p:sp>
        <p:sp>
          <p:nvSpPr>
            <p:cNvPr id="61" name="矢印: 右 60">
              <a:extLst>
                <a:ext uri="{FF2B5EF4-FFF2-40B4-BE49-F238E27FC236}">
                  <a16:creationId xmlns:a16="http://schemas.microsoft.com/office/drawing/2014/main" id="{21239FE9-D6C9-47A3-9DFE-F612F9A45732}"/>
                </a:ext>
              </a:extLst>
            </p:cNvPr>
            <p:cNvSpPr/>
            <p:nvPr/>
          </p:nvSpPr>
          <p:spPr>
            <a:xfrm>
              <a:off x="298812" y="83078"/>
              <a:ext cx="100795" cy="91019"/>
            </a:xfrm>
            <a:prstGeom prst="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42071" tIns="71035" rIns="142071" bIns="71035" numCol="1" spcCol="0" rtlCol="0" fromWordArt="0" anchor="ctr" anchorCtr="0" forceAA="0" compatLnSpc="1">
              <a:prstTxWarp prst="textNoShape">
                <a:avLst/>
              </a:prstTxWarp>
              <a:noAutofit/>
            </a:bodyPr>
            <a:lstStyle/>
            <a:p>
              <a:endParaRPr lang="ja-JP" altLang="en-US" sz="4504"/>
            </a:p>
          </p:txBody>
        </p:sp>
      </p:grpSp>
      <p:sp>
        <p:nvSpPr>
          <p:cNvPr id="28" name="正方形/長方形 27">
            <a:extLst>
              <a:ext uri="{FF2B5EF4-FFF2-40B4-BE49-F238E27FC236}">
                <a16:creationId xmlns:a16="http://schemas.microsoft.com/office/drawing/2014/main" id="{089C3E77-6B91-48C8-906A-7C8ACB2C2A60}"/>
              </a:ext>
            </a:extLst>
          </p:cNvPr>
          <p:cNvSpPr/>
          <p:nvPr/>
        </p:nvSpPr>
        <p:spPr>
          <a:xfrm>
            <a:off x="193675" y="690081"/>
            <a:ext cx="14732000" cy="620847"/>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29" name="テキスト ボックス 49">
            <a:extLst>
              <a:ext uri="{FF2B5EF4-FFF2-40B4-BE49-F238E27FC236}">
                <a16:creationId xmlns:a16="http://schemas.microsoft.com/office/drawing/2014/main" id="{55893ADD-CA75-4EF5-AE3F-5D7E993DD142}"/>
              </a:ext>
            </a:extLst>
          </p:cNvPr>
          <p:cNvSpPr txBox="1"/>
          <p:nvPr/>
        </p:nvSpPr>
        <p:spPr>
          <a:xfrm>
            <a:off x="219075" y="1424573"/>
            <a:ext cx="2741049"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カメラ設置位置図</a:t>
            </a:r>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0" y="-16012"/>
            <a:ext cx="7881832" cy="63172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36" name="正方形/長方形 35">
            <a:extLst>
              <a:ext uri="{FF2B5EF4-FFF2-40B4-BE49-F238E27FC236}">
                <a16:creationId xmlns:a16="http://schemas.microsoft.com/office/drawing/2014/main" id="{3EA16258-B215-404D-B83C-1D5E9816DD8D}"/>
              </a:ext>
            </a:extLst>
          </p:cNvPr>
          <p:cNvSpPr/>
          <p:nvPr/>
        </p:nvSpPr>
        <p:spPr>
          <a:xfrm>
            <a:off x="193675" y="1405049"/>
            <a:ext cx="3133791" cy="9146280"/>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grpSp>
        <p:nvGrpSpPr>
          <p:cNvPr id="15" name="グループ化 14">
            <a:extLst>
              <a:ext uri="{FF2B5EF4-FFF2-40B4-BE49-F238E27FC236}">
                <a16:creationId xmlns:a16="http://schemas.microsoft.com/office/drawing/2014/main" id="{2CD3C3DC-ABF2-4642-9520-C5B584C579AD}"/>
              </a:ext>
            </a:extLst>
          </p:cNvPr>
          <p:cNvGrpSpPr/>
          <p:nvPr/>
        </p:nvGrpSpPr>
        <p:grpSpPr>
          <a:xfrm>
            <a:off x="381053" y="2298496"/>
            <a:ext cx="2842770" cy="7748747"/>
            <a:chOff x="315944" y="2283030"/>
            <a:chExt cx="2956816" cy="8059611"/>
          </a:xfrm>
        </p:grpSpPr>
        <p:pic>
          <p:nvPicPr>
            <p:cNvPr id="5" name="図 4">
              <a:extLst>
                <a:ext uri="{FF2B5EF4-FFF2-40B4-BE49-F238E27FC236}">
                  <a16:creationId xmlns:a16="http://schemas.microsoft.com/office/drawing/2014/main" id="{64B68D9F-E6C0-458B-8B14-0A64E8035C8E}"/>
                </a:ext>
              </a:extLst>
            </p:cNvPr>
            <p:cNvPicPr>
              <a:picLocks noChangeAspect="1"/>
            </p:cNvPicPr>
            <p:nvPr/>
          </p:nvPicPr>
          <p:blipFill>
            <a:blip r:embed="rId3"/>
            <a:stretch>
              <a:fillRect/>
            </a:stretch>
          </p:blipFill>
          <p:spPr>
            <a:xfrm>
              <a:off x="315944" y="2283030"/>
              <a:ext cx="2956816" cy="8059611"/>
            </a:xfrm>
            <a:prstGeom prst="rect">
              <a:avLst/>
            </a:prstGeom>
          </p:spPr>
        </p:pic>
        <p:sp>
          <p:nvSpPr>
            <p:cNvPr id="95" name="テキスト ボックス 94">
              <a:extLst>
                <a:ext uri="{FF2B5EF4-FFF2-40B4-BE49-F238E27FC236}">
                  <a16:creationId xmlns:a16="http://schemas.microsoft.com/office/drawing/2014/main" id="{309A3D22-4062-4BA0-BBED-D274D24615C6}"/>
                </a:ext>
              </a:extLst>
            </p:cNvPr>
            <p:cNvSpPr txBox="1"/>
            <p:nvPr/>
          </p:nvSpPr>
          <p:spPr>
            <a:xfrm>
              <a:off x="390377" y="2351782"/>
              <a:ext cx="510713" cy="246221"/>
            </a:xfrm>
            <a:prstGeom prst="rect">
              <a:avLst/>
            </a:prstGeom>
            <a:solidFill>
              <a:schemeClr val="bg1"/>
            </a:solidFill>
            <a:ln>
              <a:solidFill>
                <a:srgbClr val="0000FF"/>
              </a:solidFill>
            </a:ln>
          </p:spPr>
          <p:txBody>
            <a:bodyPr wrap="square" rtlCol="0">
              <a:spAutoFit/>
            </a:bodyPr>
            <a:lstStyle/>
            <a:p>
              <a:pPr algn="ctr"/>
              <a:r>
                <a:rPr lang="ja-JP" altLang="en-US" sz="1000" b="1" dirty="0">
                  <a:solidFill>
                    <a:srgbClr val="0000FF"/>
                  </a:solidFill>
                  <a:latin typeface="ＭＳ ゴシック" panose="020B0609070205080204" pitchFamily="49" charset="-128"/>
                  <a:ea typeface="ＭＳ ゴシック" panose="020B0609070205080204" pitchFamily="49" charset="-128"/>
                </a:rPr>
                <a:t>下流</a:t>
              </a:r>
              <a:endParaRPr lang="en-US" altLang="ja-JP" sz="1000" b="1" dirty="0">
                <a:solidFill>
                  <a:srgbClr val="0000FF"/>
                </a:solidFill>
                <a:latin typeface="ＭＳ ゴシック" panose="020B0609070205080204" pitchFamily="49" charset="-128"/>
                <a:ea typeface="ＭＳ ゴシック" panose="020B0609070205080204" pitchFamily="49" charset="-128"/>
              </a:endParaRPr>
            </a:p>
          </p:txBody>
        </p:sp>
        <p:sp>
          <p:nvSpPr>
            <p:cNvPr id="96" name="テキスト ボックス 95">
              <a:extLst>
                <a:ext uri="{FF2B5EF4-FFF2-40B4-BE49-F238E27FC236}">
                  <a16:creationId xmlns:a16="http://schemas.microsoft.com/office/drawing/2014/main" id="{D2A73D63-F632-4710-8906-3F07AB9E38FF}"/>
                </a:ext>
              </a:extLst>
            </p:cNvPr>
            <p:cNvSpPr txBox="1"/>
            <p:nvPr/>
          </p:nvSpPr>
          <p:spPr>
            <a:xfrm>
              <a:off x="390377" y="9975945"/>
              <a:ext cx="510713" cy="246221"/>
            </a:xfrm>
            <a:prstGeom prst="rect">
              <a:avLst/>
            </a:prstGeom>
            <a:solidFill>
              <a:schemeClr val="bg1"/>
            </a:solidFill>
            <a:ln>
              <a:solidFill>
                <a:srgbClr val="0000FF"/>
              </a:solidFill>
            </a:ln>
          </p:spPr>
          <p:txBody>
            <a:bodyPr wrap="square" rtlCol="0">
              <a:spAutoFit/>
            </a:bodyPr>
            <a:lstStyle/>
            <a:p>
              <a:pPr algn="ctr"/>
              <a:r>
                <a:rPr lang="ja-JP" altLang="en-US" sz="1000" b="1" dirty="0">
                  <a:solidFill>
                    <a:srgbClr val="0000FF"/>
                  </a:solidFill>
                  <a:latin typeface="ＭＳ ゴシック" panose="020B0609070205080204" pitchFamily="49" charset="-128"/>
                  <a:ea typeface="ＭＳ ゴシック" panose="020B0609070205080204" pitchFamily="49" charset="-128"/>
                </a:rPr>
                <a:t>上流</a:t>
              </a:r>
              <a:endParaRPr lang="en-US" altLang="ja-JP" sz="1000" b="1" dirty="0">
                <a:solidFill>
                  <a:srgbClr val="0000FF"/>
                </a:solidFill>
                <a:latin typeface="ＭＳ ゴシック" panose="020B0609070205080204" pitchFamily="49" charset="-128"/>
                <a:ea typeface="ＭＳ ゴシック" panose="020B0609070205080204" pitchFamily="49" charset="-128"/>
              </a:endParaRPr>
            </a:p>
          </p:txBody>
        </p:sp>
      </p:grpSp>
      <p:sp>
        <p:nvSpPr>
          <p:cNvPr id="182" name="テキスト ボックス 181">
            <a:extLst>
              <a:ext uri="{FF2B5EF4-FFF2-40B4-BE49-F238E27FC236}">
                <a16:creationId xmlns:a16="http://schemas.microsoft.com/office/drawing/2014/main" id="{708936F3-4C78-4EB8-BC74-20F6963D9925}"/>
              </a:ext>
            </a:extLst>
          </p:cNvPr>
          <p:cNvSpPr txBox="1"/>
          <p:nvPr/>
        </p:nvSpPr>
        <p:spPr>
          <a:xfrm>
            <a:off x="273813" y="10110240"/>
            <a:ext cx="3012379" cy="349702"/>
          </a:xfrm>
          <a:prstGeom prst="rect">
            <a:avLst/>
          </a:prstGeom>
          <a:solidFill>
            <a:srgbClr val="CCFFFF"/>
          </a:solidFill>
          <a:ln w="9525">
            <a:solidFill>
              <a:schemeClr val="tx1"/>
            </a:solidFill>
          </a:ln>
        </p:spPr>
        <p:txBody>
          <a:bodyPr wrap="square" lIns="36000" tIns="36000" rIns="36000" bIns="36000" rtlCol="0">
            <a:spAutoFit/>
          </a:bodyPr>
          <a:lstStyle/>
          <a:p>
            <a:r>
              <a:rPr lang="ja-JP" altLang="en-US" sz="900" dirty="0">
                <a:latin typeface="ＭＳ ゴシック" panose="020B0609070205080204" pitchFamily="49" charset="-128"/>
                <a:ea typeface="ＭＳ ゴシック" panose="020B0609070205080204" pitchFamily="49" charset="-128"/>
              </a:rPr>
              <a:t>平野川</a:t>
            </a:r>
            <a:r>
              <a:rPr lang="en-US" altLang="ja-JP" sz="900" dirty="0">
                <a:latin typeface="ＭＳ ゴシック" panose="020B0609070205080204" pitchFamily="49" charset="-128"/>
                <a:ea typeface="ＭＳ ゴシック" panose="020B0609070205080204" pitchFamily="49" charset="-128"/>
              </a:rPr>
              <a:t>17</a:t>
            </a:r>
            <a:r>
              <a:rPr lang="ja-JP" altLang="en-US" sz="900" dirty="0">
                <a:latin typeface="ＭＳ ゴシック" panose="020B0609070205080204" pitchFamily="49" charset="-128"/>
                <a:ea typeface="ＭＳ ゴシック" panose="020B0609070205080204" pitchFamily="49" charset="-128"/>
              </a:rPr>
              <a:t>台（大阪府河川カメラを含む）、第二寝屋川</a:t>
            </a:r>
            <a:r>
              <a:rPr lang="en-US" altLang="ja-JP" sz="900" dirty="0">
                <a:latin typeface="ＭＳ ゴシック" panose="020B0609070205080204" pitchFamily="49" charset="-128"/>
                <a:ea typeface="ＭＳ ゴシック" panose="020B0609070205080204" pitchFamily="49" charset="-128"/>
              </a:rPr>
              <a:t>2</a:t>
            </a:r>
            <a:r>
              <a:rPr lang="ja-JP" altLang="en-US" sz="900" dirty="0">
                <a:latin typeface="ＭＳ ゴシック" panose="020B0609070205080204" pitchFamily="49" charset="-128"/>
                <a:ea typeface="ＭＳ ゴシック" panose="020B0609070205080204" pitchFamily="49" charset="-128"/>
              </a:rPr>
              <a:t>台の計</a:t>
            </a:r>
            <a:r>
              <a:rPr lang="en-US" altLang="ja-JP" sz="900" dirty="0">
                <a:latin typeface="ＭＳ ゴシック" panose="020B0609070205080204" pitchFamily="49" charset="-128"/>
                <a:ea typeface="ＭＳ ゴシック" panose="020B0609070205080204" pitchFamily="49" charset="-128"/>
              </a:rPr>
              <a:t>19</a:t>
            </a:r>
            <a:r>
              <a:rPr lang="ja-JP" altLang="en-US" sz="900" dirty="0">
                <a:latin typeface="ＭＳ ゴシック" panose="020B0609070205080204" pitchFamily="49" charset="-128"/>
                <a:ea typeface="ＭＳ ゴシック" panose="020B0609070205080204" pitchFamily="49" charset="-128"/>
              </a:rPr>
              <a:t>台のカメラを設置。</a:t>
            </a:r>
            <a:endParaRPr lang="en-US" altLang="ja-JP" sz="900" dirty="0">
              <a:latin typeface="ＭＳ ゴシック" panose="020B0609070205080204" pitchFamily="49" charset="-128"/>
              <a:ea typeface="ＭＳ ゴシック" panose="020B0609070205080204" pitchFamily="49" charset="-128"/>
            </a:endParaRPr>
          </a:p>
        </p:txBody>
      </p:sp>
      <p:sp>
        <p:nvSpPr>
          <p:cNvPr id="123" name="正方形/長方形 122">
            <a:extLst>
              <a:ext uri="{FF2B5EF4-FFF2-40B4-BE49-F238E27FC236}">
                <a16:creationId xmlns:a16="http://schemas.microsoft.com/office/drawing/2014/main" id="{8DC4CC77-17C2-4760-97EE-A219488E41E9}"/>
              </a:ext>
            </a:extLst>
          </p:cNvPr>
          <p:cNvSpPr/>
          <p:nvPr/>
        </p:nvSpPr>
        <p:spPr>
          <a:xfrm>
            <a:off x="3399029" y="1405048"/>
            <a:ext cx="5638021" cy="6704745"/>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124" name="テキスト ボックス 49">
            <a:extLst>
              <a:ext uri="{FF2B5EF4-FFF2-40B4-BE49-F238E27FC236}">
                <a16:creationId xmlns:a16="http://schemas.microsoft.com/office/drawing/2014/main" id="{C36CD557-1FF0-4338-A1F8-F07D26E4B99C}"/>
              </a:ext>
            </a:extLst>
          </p:cNvPr>
          <p:cNvSpPr txBox="1"/>
          <p:nvPr/>
        </p:nvSpPr>
        <p:spPr>
          <a:xfrm>
            <a:off x="9088044" y="1424573"/>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スカム被覆率と外的環境</a:t>
            </a:r>
          </a:p>
        </p:txBody>
      </p:sp>
      <p:sp>
        <p:nvSpPr>
          <p:cNvPr id="125" name="テキスト ボックス 124">
            <a:extLst>
              <a:ext uri="{FF2B5EF4-FFF2-40B4-BE49-F238E27FC236}">
                <a16:creationId xmlns:a16="http://schemas.microsoft.com/office/drawing/2014/main" id="{DC0740A3-E74C-4110-8161-4B55780CEA0E}"/>
              </a:ext>
            </a:extLst>
          </p:cNvPr>
          <p:cNvSpPr txBox="1"/>
          <p:nvPr/>
        </p:nvSpPr>
        <p:spPr>
          <a:xfrm>
            <a:off x="9149752" y="1757273"/>
            <a:ext cx="5772012" cy="738664"/>
          </a:xfrm>
          <a:prstGeom prst="rect">
            <a:avLst/>
          </a:prstGeom>
          <a:noFill/>
        </p:spPr>
        <p:txBody>
          <a:bodyPr wrap="square" rtlCol="0">
            <a:spAutoFit/>
          </a:bodyPr>
          <a:lstStyle/>
          <a:p>
            <a:r>
              <a:rPr lang="ja-JP" altLang="en-US" sz="1400" dirty="0">
                <a:latin typeface="ＭＳ ゴシック" panose="020B0609070205080204" pitchFamily="49" charset="-128"/>
                <a:ea typeface="ＭＳ ゴシック" panose="020B0609070205080204" pitchFamily="49" charset="-128"/>
              </a:rPr>
              <a:t>スカム発生状況</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被覆率</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の縦断分布を時系列コンター図で表し、気象状況</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降水量等</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、潮汐、下水処理水の放流実績等の時系列変化と比較できるように整理し、スカムの消長と外力の関係を整理した。</a:t>
            </a:r>
            <a:endParaRPr lang="en-US" altLang="ja-JP" sz="1400" dirty="0">
              <a:latin typeface="ＭＳ ゴシック" panose="020B0609070205080204" pitchFamily="49" charset="-128"/>
              <a:ea typeface="ＭＳ ゴシック" panose="020B0609070205080204" pitchFamily="49" charset="-128"/>
            </a:endParaRPr>
          </a:p>
        </p:txBody>
      </p:sp>
      <p:sp>
        <p:nvSpPr>
          <p:cNvPr id="139" name="テキスト ボックス 49">
            <a:extLst>
              <a:ext uri="{FF2B5EF4-FFF2-40B4-BE49-F238E27FC236}">
                <a16:creationId xmlns:a16="http://schemas.microsoft.com/office/drawing/2014/main" id="{C36CD557-1FF0-4338-A1F8-F07D26E4B99C}"/>
              </a:ext>
            </a:extLst>
          </p:cNvPr>
          <p:cNvSpPr txBox="1"/>
          <p:nvPr/>
        </p:nvSpPr>
        <p:spPr>
          <a:xfrm>
            <a:off x="3405454" y="1424573"/>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検討の流れ</a:t>
            </a:r>
          </a:p>
        </p:txBody>
      </p:sp>
      <p:grpSp>
        <p:nvGrpSpPr>
          <p:cNvPr id="140" name="グループ化 139"/>
          <p:cNvGrpSpPr/>
          <p:nvPr/>
        </p:nvGrpSpPr>
        <p:grpSpPr>
          <a:xfrm>
            <a:off x="3654848" y="1820461"/>
            <a:ext cx="5326418" cy="6102745"/>
            <a:chOff x="2004317" y="1148563"/>
            <a:chExt cx="5326418" cy="6102745"/>
          </a:xfrm>
        </p:grpSpPr>
        <p:sp>
          <p:nvSpPr>
            <p:cNvPr id="141" name="四角形: 角を丸くする 2837"/>
            <p:cNvSpPr/>
            <p:nvPr/>
          </p:nvSpPr>
          <p:spPr>
            <a:xfrm>
              <a:off x="2004317" y="1148563"/>
              <a:ext cx="1368000" cy="349200"/>
            </a:xfrm>
            <a:prstGeom prst="roundRect">
              <a:avLst/>
            </a:prstGeom>
            <a:solidFill>
              <a:srgbClr val="AFEA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sz="11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定点カメラ撮影</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2" name="テキスト ボックス 2776"/>
            <p:cNvSpPr txBox="1"/>
            <p:nvPr/>
          </p:nvSpPr>
          <p:spPr>
            <a:xfrm>
              <a:off x="3532193" y="1215676"/>
              <a:ext cx="1666974" cy="20692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400"/>
                </a:lnSpc>
                <a:spcAft>
                  <a:spcPts val="0"/>
                </a:spcAft>
              </a:pPr>
              <a:r>
                <a:rPr lang="en-US"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lang="ja-JP"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分間に</a:t>
              </a:r>
              <a:r>
                <a:rPr lang="en-US"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lang="ja-JP"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枚撮影（</a:t>
              </a:r>
              <a:r>
                <a:rPr lang="en-US"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19</a:t>
              </a:r>
              <a:r>
                <a:rPr lang="ja-JP" sz="9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地点）</a:t>
              </a:r>
              <a:endParaRPr lang="ja-JP" sz="105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3" name="四角形: 角を丸くする 3106"/>
            <p:cNvSpPr/>
            <p:nvPr/>
          </p:nvSpPr>
          <p:spPr>
            <a:xfrm>
              <a:off x="3546304" y="1663805"/>
              <a:ext cx="1635735" cy="232110"/>
            </a:xfrm>
            <a:prstGeom prst="roundRect">
              <a:avLst/>
            </a:prstGeom>
            <a:solidFill>
              <a:srgbClr val="FFC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en-US" sz="10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10</a:t>
              </a:r>
              <a:r>
                <a:rPr lang="ja-JP" sz="10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分間隔の画像データ抽出</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4" name="四角形: 角を丸くする 3108"/>
            <p:cNvSpPr/>
            <p:nvPr/>
          </p:nvSpPr>
          <p:spPr>
            <a:xfrm>
              <a:off x="3546304" y="2003978"/>
              <a:ext cx="1635735" cy="232110"/>
            </a:xfrm>
            <a:prstGeom prst="roundRect">
              <a:avLst/>
            </a:prstGeom>
            <a:solidFill>
              <a:srgbClr val="FFC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sz="10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学習用データの作成</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5" name="テキスト ボックス 3109"/>
            <p:cNvSpPr txBox="1"/>
            <p:nvPr/>
          </p:nvSpPr>
          <p:spPr>
            <a:xfrm>
              <a:off x="5183310" y="1982735"/>
              <a:ext cx="1666974" cy="206927"/>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400"/>
                </a:lnSpc>
                <a:spcAft>
                  <a:spcPts val="0"/>
                </a:spcAft>
              </a:pPr>
              <a:r>
                <a:rPr lang="ja-JP" sz="9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9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9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にスカム画像を学習させる</a:t>
              </a:r>
              <a:endParaRPr lang="ja-JP" sz="105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6" name="四角形: 角を丸くする 3111"/>
            <p:cNvSpPr/>
            <p:nvPr/>
          </p:nvSpPr>
          <p:spPr>
            <a:xfrm>
              <a:off x="3546304" y="2344151"/>
              <a:ext cx="1635735" cy="232110"/>
            </a:xfrm>
            <a:prstGeom prst="roundRect">
              <a:avLst/>
            </a:prstGeom>
            <a:solidFill>
              <a:srgbClr val="FFC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en-US" sz="1000" b="1" kern="10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1000" b="1" kern="10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の構築・解析</a:t>
              </a:r>
              <a:endParaRPr lang="ja-JP" sz="1000"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7" name="テキスト ボックス 3112"/>
            <p:cNvSpPr txBox="1"/>
            <p:nvPr/>
          </p:nvSpPr>
          <p:spPr>
            <a:xfrm>
              <a:off x="5182039" y="2368802"/>
              <a:ext cx="1771211" cy="2681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100"/>
                </a:lnSpc>
                <a:spcAft>
                  <a:spcPts val="0"/>
                </a:spcAft>
              </a:pPr>
              <a:r>
                <a:rPr lang="ja-JP" sz="9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⇒スカム発生の有無と範囲（被覆率）を解析</a:t>
              </a:r>
              <a:endParaRPr lang="ja-JP" sz="105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8" name="四角形: 角を丸くする 3114"/>
            <p:cNvSpPr/>
            <p:nvPr/>
          </p:nvSpPr>
          <p:spPr>
            <a:xfrm>
              <a:off x="2004317" y="2909631"/>
              <a:ext cx="1368000" cy="349200"/>
            </a:xfrm>
            <a:prstGeom prst="roundRect">
              <a:avLst/>
            </a:prstGeom>
            <a:solidFill>
              <a:srgbClr val="D4EC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sz="11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スカム発生状況整理</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49" name="テキスト ボックス 3115"/>
            <p:cNvSpPr txBox="1"/>
            <p:nvPr/>
          </p:nvSpPr>
          <p:spPr>
            <a:xfrm>
              <a:off x="3465477" y="6945387"/>
              <a:ext cx="3865258" cy="305921"/>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100"/>
                </a:lnSpc>
                <a:spcAft>
                  <a:spcPts val="0"/>
                </a:spcAft>
              </a:pP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スカム消長の把握結果から、発生の傾向と具体的な対策を立案し、実施を目指す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0" name="四角形: 角を丸くする 3114"/>
            <p:cNvSpPr/>
            <p:nvPr/>
          </p:nvSpPr>
          <p:spPr>
            <a:xfrm>
              <a:off x="2004317" y="4139845"/>
              <a:ext cx="1368000" cy="349200"/>
            </a:xfrm>
            <a:prstGeom prst="roundRect">
              <a:avLst/>
            </a:prstGeom>
            <a:solidFill>
              <a:srgbClr val="D4EC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altLang="en-US" sz="1100" b="1" kern="100" dirty="0">
                  <a:solidFill>
                    <a:schemeClr val="tx1"/>
                  </a:solidFill>
                  <a:latin typeface="HG丸ｺﾞｼｯｸM-PRO" panose="020F0600000000000000" pitchFamily="50" charset="-128"/>
                  <a:ea typeface="HG丸ｺﾞｼｯｸM-PRO" panose="020F0600000000000000" pitchFamily="50" charset="-128"/>
                  <a:cs typeface="Times New Roman" panose="02020603050405020304" pitchFamily="18" charset="0"/>
                </a:rPr>
                <a:t>結果の目視判別</a:t>
              </a:r>
              <a:endParaRPr lang="ja-JP" sz="1100" b="1"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1" name="テキスト ボックス 3115"/>
            <p:cNvSpPr txBox="1"/>
            <p:nvPr/>
          </p:nvSpPr>
          <p:spPr>
            <a:xfrm>
              <a:off x="3512789" y="3630435"/>
              <a:ext cx="3315449" cy="16469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114300" indent="-114300" algn="l">
                <a:lnSpc>
                  <a:spcPts val="1100"/>
                </a:lnSpc>
                <a:spcAft>
                  <a:spcPts val="0"/>
                </a:spcAft>
              </a:pPr>
              <a:r>
                <a:rPr lang="ja-JP" altLang="en-US"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降雨や浮遊物などによる誤判定結果を目視で確認、選別</a:t>
              </a:r>
              <a:endParaRPr lang="ja-JP" sz="1000" b="1" u="sng"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2" name="四角形: 角を丸くする 3114"/>
            <p:cNvSpPr/>
            <p:nvPr/>
          </p:nvSpPr>
          <p:spPr>
            <a:xfrm>
              <a:off x="2004317" y="6864208"/>
              <a:ext cx="1368000" cy="349200"/>
            </a:xfrm>
            <a:prstGeom prst="roundRect">
              <a:avLst/>
            </a:prstGeom>
            <a:solidFill>
              <a:srgbClr val="FF9966"/>
            </a:solidFill>
            <a:ln w="1905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altLang="en-US" sz="1200" b="1" kern="100" dirty="0">
                  <a:solidFill>
                    <a:schemeClr val="tx1"/>
                  </a:solidFill>
                  <a:latin typeface="HG丸ｺﾞｼｯｸM-PRO" panose="020F0600000000000000" pitchFamily="50" charset="-128"/>
                  <a:ea typeface="HG丸ｺﾞｼｯｸM-PRO" panose="020F0600000000000000" pitchFamily="50" charset="-128"/>
                  <a:cs typeface="Times New Roman" panose="02020603050405020304" pitchFamily="18" charset="0"/>
                </a:rPr>
                <a:t>対策の検討・立案</a:t>
              </a:r>
              <a:endParaRPr lang="ja-JP" sz="1200" b="1"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3" name="フリーフォーム 152"/>
            <p:cNvSpPr/>
            <p:nvPr/>
          </p:nvSpPr>
          <p:spPr>
            <a:xfrm>
              <a:off x="2688317" y="6393629"/>
              <a:ext cx="0" cy="432000"/>
            </a:xfrm>
            <a:custGeom>
              <a:avLst/>
              <a:gdLst>
                <a:gd name="connsiteX0" fmla="*/ 0 w 0"/>
                <a:gd name="connsiteY0" fmla="*/ 0 h 133350"/>
                <a:gd name="connsiteX1" fmla="*/ 0 w 0"/>
                <a:gd name="connsiteY1" fmla="*/ 133350 h 133350"/>
              </a:gdLst>
              <a:ahLst/>
              <a:cxnLst>
                <a:cxn ang="0">
                  <a:pos x="connsiteX0" y="connsiteY0"/>
                </a:cxn>
                <a:cxn ang="0">
                  <a:pos x="connsiteX1" y="connsiteY1"/>
                </a:cxn>
              </a:cxnLst>
              <a:rect l="l" t="t" r="r" b="b"/>
              <a:pathLst>
                <a:path h="133350">
                  <a:moveTo>
                    <a:pt x="0" y="0"/>
                  </a:moveTo>
                  <a:lnTo>
                    <a:pt x="0" y="133350"/>
                  </a:lnTo>
                </a:path>
              </a:pathLst>
            </a:custGeom>
            <a:noFill/>
            <a:ln w="31750" cap="flat">
              <a:solidFill>
                <a:schemeClr val="tx1"/>
              </a:solidFill>
              <a:prstDash val="sysDot"/>
              <a:miter lim="800000"/>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矢印: 下 5"/>
            <p:cNvSpPr/>
            <p:nvPr/>
          </p:nvSpPr>
          <p:spPr>
            <a:xfrm>
              <a:off x="2599955" y="1496055"/>
              <a:ext cx="176725" cy="404005"/>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55" name="四角形: 角を丸くする 1"/>
            <p:cNvSpPr/>
            <p:nvPr/>
          </p:nvSpPr>
          <p:spPr>
            <a:xfrm>
              <a:off x="3512789" y="2862009"/>
              <a:ext cx="3586511" cy="502577"/>
            </a:xfrm>
            <a:prstGeom prst="roundRect">
              <a:avLst>
                <a:gd name="adj" fmla="val 2033"/>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36000" bIns="0" numCol="1" spcCol="0" rtlCol="0" fromWordArt="0" anchor="ctr" anchorCtr="0" forceAA="0" compatLnSpc="1">
              <a:prstTxWarp prst="textNoShape">
                <a:avLst/>
              </a:prstTxWarp>
              <a:noAutofit/>
            </a:bodyPr>
            <a:lstStyle/>
            <a:p>
              <a:r>
                <a:rPr lang="en-US"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によるスカム被覆率の検知結果整理</a:t>
              </a:r>
              <a:endParaRPr lang="ja-JP" sz="1000" u="sng"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の検知結果を地点別、月別等で整理</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（誤検知も含んだ検知結果整理）</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ja-JP" altLang="en-US" sz="10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によるスカム被覆率の検知状況を把握</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6" name="四角形: 角を丸くする 2"/>
            <p:cNvSpPr/>
            <p:nvPr/>
          </p:nvSpPr>
          <p:spPr>
            <a:xfrm>
              <a:off x="3512790" y="5020275"/>
              <a:ext cx="3646038" cy="705966"/>
            </a:xfrm>
            <a:prstGeom prst="roundRect">
              <a:avLst>
                <a:gd name="adj" fmla="val 2033"/>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36000" bIns="0" numCol="1" spcCol="0" rtlCol="0" fromWordArt="0" anchor="ctr" anchorCtr="0" forceAA="0" compatLnSpc="1">
              <a:prstTxWarp prst="textNoShape">
                <a:avLst/>
              </a:prstTxWarp>
              <a:noAutofit/>
            </a:bodyPr>
            <a:lstStyle/>
            <a:p>
              <a:r>
                <a:rPr lang="ja-JP"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「スカム検知日」の抽出及び「スカム</a:t>
              </a:r>
              <a:r>
                <a:rPr lang="ja-JP" altLang="en-US"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確認</a:t>
              </a:r>
              <a:r>
                <a:rPr lang="ja-JP"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日」の整理</a:t>
              </a:r>
              <a:endParaRPr lang="ja-JP" sz="1000" u="sng"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「スカム検知日」の基準を設定し、該当日を抽出した「スカム検知日」から誤検知を除去し、「スカム</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確認</a:t>
              </a: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日」を整理</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85725" lvl="0" algn="l">
                <a:lnSpc>
                  <a:spcPts val="1200"/>
                </a:lnSpc>
                <a:spcAft>
                  <a:spcPts val="0"/>
                </a:spcAft>
              </a:pP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⇒令和</a:t>
              </a:r>
              <a:r>
                <a:rPr 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3</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年</a:t>
              </a:r>
              <a:r>
                <a:rPr 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3</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月～</a:t>
              </a:r>
              <a:r>
                <a:rPr 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12</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月のスカムの</a:t>
              </a:r>
              <a:r>
                <a:rPr lang="ja-JP" altLang="en-US"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確認</a:t>
              </a:r>
              <a:r>
                <a:rPr lang="ja-JP" sz="1000" kern="100" dirty="0">
                  <a:solidFill>
                    <a:srgbClr val="0000FF"/>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日を把握</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57" name="四角形: 角を丸くする 3"/>
            <p:cNvSpPr/>
            <p:nvPr/>
          </p:nvSpPr>
          <p:spPr>
            <a:xfrm>
              <a:off x="3512789" y="5838510"/>
              <a:ext cx="3586511" cy="973462"/>
            </a:xfrm>
            <a:prstGeom prst="roundRect">
              <a:avLst>
                <a:gd name="adj" fmla="val 2033"/>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36000" bIns="0" numCol="1" spcCol="0" rtlCol="0" fromWordArt="0" anchor="ctr" anchorCtr="0" forceAA="0" compatLnSpc="1">
              <a:prstTxWarp prst="textNoShape">
                <a:avLst/>
              </a:prstTxWarp>
              <a:noAutofit/>
            </a:bodyPr>
            <a:lstStyle/>
            <a:p>
              <a:pPr>
                <a:lnSpc>
                  <a:spcPts val="1300"/>
                </a:lnSpc>
                <a:spcAft>
                  <a:spcPts val="0"/>
                </a:spcAft>
              </a:pPr>
              <a:r>
                <a:rPr lang="ja-JP" altLang="en-US" sz="1000" b="1" u="sng"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スカムの移動状況や発生場所等</a:t>
              </a:r>
              <a:r>
                <a:rPr lang="ja-JP" sz="1000" b="1" u="sng"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の整理</a:t>
              </a:r>
              <a:endParaRPr lang="ja-JP" sz="1000" u="sng"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7800" lvl="0" indent="-92075" algn="l">
                <a:lnSpc>
                  <a:spcPts val="1200"/>
                </a:lnSpc>
                <a:spcAft>
                  <a:spcPts val="0"/>
                </a:spcAft>
                <a:buFont typeface="Wingdings" panose="05000000000000000000" pitchFamily="2" charset="2"/>
                <a:buChar char="n"/>
              </a:pP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「スカム発生日」について</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整理し</a:t>
              </a: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、発生区間やスカム発生場所</a:t>
              </a:r>
              <a:r>
                <a:rPr lang="ja-JP" altLang="en-US" sz="10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および</a:t>
              </a:r>
              <a:r>
                <a:rPr 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消失場所等を</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推定</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7800" lvl="0" indent="-92075" algn="l">
                <a:lnSpc>
                  <a:spcPts val="1200"/>
                </a:lnSpc>
                <a:spcAft>
                  <a:spcPts val="0"/>
                </a:spcAft>
                <a:buFont typeface="Wingdings" panose="05000000000000000000" pitchFamily="2" charset="2"/>
                <a:buChar char="n"/>
              </a:pP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外的環境によるスカムの消長、移動等の傾向を推定</a:t>
              </a:r>
              <a:endParaRPr lang="en-US" altLang="ja-JP"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177800" lvl="0" indent="-92075">
                <a:lnSpc>
                  <a:spcPts val="1200"/>
                </a:lnSpc>
                <a:buFont typeface="Wingdings" panose="05000000000000000000" pitchFamily="2" charset="2"/>
                <a:buChar char="n"/>
              </a:pPr>
              <a:r>
                <a:rPr lang="ja-JP" altLang="ja-JP" sz="10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「スカム発生日」</a:t>
              </a:r>
              <a:r>
                <a:rPr lang="ja-JP" altLang="en-US" sz="1000"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動画を確認し、発生および消失時の状況を確認</a:t>
              </a:r>
              <a:endParaRPr lang="en-US" altLang="ja-JP" sz="1000"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nvGrpSpPr>
            <p:cNvPr id="158" name="グループ化 157"/>
            <p:cNvGrpSpPr/>
            <p:nvPr/>
          </p:nvGrpSpPr>
          <p:grpSpPr>
            <a:xfrm>
              <a:off x="3689585" y="3867616"/>
              <a:ext cx="3319278" cy="1101684"/>
              <a:chOff x="-104561" y="-85651"/>
              <a:chExt cx="5462647" cy="1813479"/>
            </a:xfrm>
          </p:grpSpPr>
          <p:pic>
            <p:nvPicPr>
              <p:cNvPr id="175" name="図 174" descr="川の上の橋&#10;&#10;自動的に生成された説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5651"/>
                <a:ext cx="2623186" cy="1475741"/>
              </a:xfrm>
              <a:prstGeom prst="rect">
                <a:avLst/>
              </a:prstGeom>
            </p:spPr>
          </p:pic>
          <p:pic>
            <p:nvPicPr>
              <p:cNvPr id="176" name="図 175" descr="川の上の橋&#10;&#10;自動的に生成された説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9234" y="-59771"/>
                <a:ext cx="2622550" cy="1475739"/>
              </a:xfrm>
              <a:prstGeom prst="rect">
                <a:avLst/>
              </a:prstGeom>
            </p:spPr>
          </p:pic>
          <p:sp>
            <p:nvSpPr>
              <p:cNvPr id="178" name="テキスト ボックス 2808"/>
              <p:cNvSpPr txBox="1"/>
              <p:nvPr/>
            </p:nvSpPr>
            <p:spPr>
              <a:xfrm>
                <a:off x="4329861" y="-42518"/>
                <a:ext cx="988725" cy="187601"/>
              </a:xfrm>
              <a:prstGeom prst="rect">
                <a:avLst/>
              </a:prstGeom>
              <a:solidFill>
                <a:schemeClr val="bg1"/>
              </a:solidFill>
              <a:ln w="6350">
                <a:solidFill>
                  <a:schemeClr val="tx1"/>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解析後</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183" name="直線コネクタ 182"/>
              <p:cNvCxnSpPr/>
              <p:nvPr/>
            </p:nvCxnSpPr>
            <p:spPr>
              <a:xfrm>
                <a:off x="1630393" y="1009904"/>
                <a:ext cx="198120" cy="429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テキスト ボックス 2824"/>
              <p:cNvSpPr txBox="1"/>
              <p:nvPr/>
            </p:nvSpPr>
            <p:spPr>
              <a:xfrm>
                <a:off x="1302589" y="1423971"/>
                <a:ext cx="1404620" cy="303856"/>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水草等</a:t>
                </a:r>
                <a:r>
                  <a:rPr lang="ja-JP" altLang="en-US" sz="800" kern="100" dirty="0">
                    <a:effectLst/>
                    <a:latin typeface="Century" panose="02040604050505020304" pitchFamily="18" charset="0"/>
                    <a:ea typeface="ＭＳ ゴシック" panose="020B0609070205080204" pitchFamily="49" charset="-128"/>
                    <a:cs typeface="Times New Roman" panose="02020603050405020304" pitchFamily="18" charset="0"/>
                  </a:rPr>
                  <a:t>の浮遊</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4" name="テキスト ボックス 2825"/>
              <p:cNvSpPr txBox="1"/>
              <p:nvPr/>
            </p:nvSpPr>
            <p:spPr>
              <a:xfrm>
                <a:off x="1268083" y="388802"/>
                <a:ext cx="1214120" cy="286385"/>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spcAft>
                    <a:spcPts val="0"/>
                  </a:spcAft>
                </a:pPr>
                <a:r>
                  <a:rPr lang="ja-JP" sz="800" kern="100" dirty="0">
                    <a:solidFill>
                      <a:srgbClr val="FF0000"/>
                    </a:solidFill>
                    <a:effectLst/>
                    <a:latin typeface="Century" panose="02040604050505020304" pitchFamily="18" charset="0"/>
                    <a:ea typeface="ＭＳ ゴシック" panose="020B0609070205080204" pitchFamily="49" charset="-128"/>
                    <a:cs typeface="Times New Roman" panose="02020603050405020304" pitchFamily="18" charset="0"/>
                  </a:rPr>
                  <a:t>スカムは発生していない</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5" name="テキスト ボックス 2835"/>
              <p:cNvSpPr txBox="1"/>
              <p:nvPr/>
            </p:nvSpPr>
            <p:spPr>
              <a:xfrm>
                <a:off x="3714364" y="319791"/>
                <a:ext cx="1643722" cy="563135"/>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lnSpc>
                    <a:spcPts val="1000"/>
                  </a:lnSpc>
                  <a:spcAft>
                    <a:spcPts val="0"/>
                  </a:spcAft>
                </a:pPr>
                <a:r>
                  <a:rPr lang="ja-JP" sz="800" kern="100" dirty="0">
                    <a:solidFill>
                      <a:srgbClr val="FF0000"/>
                    </a:solidFill>
                    <a:effectLst/>
                    <a:latin typeface="Century" panose="02040604050505020304" pitchFamily="18" charset="0"/>
                    <a:ea typeface="ＭＳ ゴシック" panose="020B0609070205080204" pitchFamily="49" charset="-128"/>
                    <a:cs typeface="Times New Roman" panose="02020603050405020304" pitchFamily="18" charset="0"/>
                  </a:rPr>
                  <a:t>水面の波立ちや水草をスカムと誤検知</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6" name="テキスト ボックス 2839"/>
              <p:cNvSpPr txBox="1"/>
              <p:nvPr/>
            </p:nvSpPr>
            <p:spPr>
              <a:xfrm>
                <a:off x="3298577" y="1441224"/>
                <a:ext cx="1405188" cy="286604"/>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spcAft>
                    <a:spcPts val="0"/>
                  </a:spcAft>
                </a:pPr>
                <a:r>
                  <a:rPr lang="ja-JP" sz="800" kern="100">
                    <a:effectLst/>
                    <a:latin typeface="Century" panose="02040604050505020304" pitchFamily="18" charset="0"/>
                    <a:ea typeface="ＭＳ ゴシック" panose="020B0609070205080204" pitchFamily="49" charset="-128"/>
                    <a:cs typeface="Times New Roman" panose="02020603050405020304" pitchFamily="18" charset="0"/>
                  </a:rPr>
                  <a:t>誤検知</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17" name="直線コネクタ 216"/>
              <p:cNvCxnSpPr/>
              <p:nvPr/>
            </p:nvCxnSpPr>
            <p:spPr>
              <a:xfrm>
                <a:off x="3238192" y="1027157"/>
                <a:ext cx="238760" cy="469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3565996" y="1303202"/>
                <a:ext cx="654684" cy="196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テキスト ボックス 23"/>
              <p:cNvSpPr txBox="1"/>
              <p:nvPr/>
            </p:nvSpPr>
            <p:spPr>
              <a:xfrm>
                <a:off x="-104561" y="1423971"/>
                <a:ext cx="1404620" cy="303856"/>
              </a:xfrm>
              <a:prstGeom prst="rect">
                <a:avLst/>
              </a:prstGeom>
              <a:noFill/>
              <a:ln w="6350">
                <a:noFill/>
              </a:ln>
            </p:spPr>
            <p:txBody>
              <a:bodyPr rot="0" spcFirstLastPara="0" vert="horz" wrap="square" lIns="36000" tIns="36000" rIns="36000" bIns="36000" numCol="1" spcCol="0" rtlCol="0" fromWordArt="0" anchor="t" anchorCtr="0" forceAA="0" compatLnSpc="1">
                <a:prstTxWarp prst="textNoShape">
                  <a:avLst/>
                </a:prstTxWarp>
                <a:noAutofit/>
              </a:bodyPr>
              <a:lstStyle/>
              <a:p>
                <a:pPr algn="just">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水面</a:t>
                </a:r>
                <a:r>
                  <a:rPr lang="ja-JP" altLang="en-US" sz="800" kern="100" dirty="0">
                    <a:latin typeface="Century" panose="02040604050505020304" pitchFamily="18" charset="0"/>
                    <a:ea typeface="ＭＳ ゴシック" panose="020B0609070205080204" pitchFamily="49" charset="-128"/>
                    <a:cs typeface="Times New Roman" panose="02020603050405020304" pitchFamily="18" charset="0"/>
                  </a:rPr>
                  <a:t>の波立ち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20" name="直線コネクタ 219"/>
              <p:cNvCxnSpPr/>
              <p:nvPr/>
            </p:nvCxnSpPr>
            <p:spPr>
              <a:xfrm flipH="1">
                <a:off x="569344" y="1027157"/>
                <a:ext cx="49530" cy="410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テキスト ボックス 2808"/>
              <p:cNvSpPr txBox="1"/>
              <p:nvPr/>
            </p:nvSpPr>
            <p:spPr>
              <a:xfrm>
                <a:off x="1592070" y="-59771"/>
                <a:ext cx="988725" cy="187601"/>
              </a:xfrm>
              <a:prstGeom prst="rect">
                <a:avLst/>
              </a:prstGeom>
              <a:solidFill>
                <a:schemeClr val="bg1"/>
              </a:solidFill>
              <a:ln w="6350">
                <a:solidFill>
                  <a:schemeClr val="tx1"/>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sz="900" kern="100" dirty="0">
                    <a:effectLst/>
                    <a:latin typeface="Century" panose="02040604050505020304" pitchFamily="18" charset="0"/>
                    <a:ea typeface="ＭＳ ゴシック" panose="020B0609070205080204" pitchFamily="49" charset="-128"/>
                    <a:cs typeface="Times New Roman" panose="02020603050405020304" pitchFamily="18" charset="0"/>
                  </a:rPr>
                  <a:t>解析</a:t>
                </a:r>
                <a:r>
                  <a:rPr lang="ja-JP" altLang="en-US" sz="900" kern="100" dirty="0">
                    <a:effectLst/>
                    <a:latin typeface="Century" panose="02040604050505020304" pitchFamily="18" charset="0"/>
                    <a:ea typeface="ＭＳ ゴシック" panose="020B0609070205080204" pitchFamily="49" charset="-128"/>
                    <a:cs typeface="Times New Roman" panose="02020603050405020304" pitchFamily="18" charset="0"/>
                  </a:rPr>
                  <a:t>前</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159" name="四角形: 角を丸くする 3114"/>
            <p:cNvSpPr/>
            <p:nvPr/>
          </p:nvSpPr>
          <p:spPr>
            <a:xfrm>
              <a:off x="2004317" y="5214384"/>
              <a:ext cx="1368000" cy="349200"/>
            </a:xfrm>
            <a:prstGeom prst="roundRect">
              <a:avLst/>
            </a:prstGeom>
            <a:solidFill>
              <a:srgbClr val="D4EC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ja-JP" altLang="en-US" sz="1100"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結果の整理</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60" name="四角形: 角を丸くする 3106"/>
            <p:cNvSpPr/>
            <p:nvPr/>
          </p:nvSpPr>
          <p:spPr>
            <a:xfrm>
              <a:off x="2004317" y="6127649"/>
              <a:ext cx="1368000" cy="349200"/>
            </a:xfrm>
            <a:prstGeom prst="roundRect">
              <a:avLst/>
            </a:prstGeom>
            <a:solidFill>
              <a:srgbClr val="D4ECB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pPr>
              <a:r>
                <a:rPr lang="ja-JP" altLang="en-US" sz="1100" b="1" kern="100" dirty="0">
                  <a:solidFill>
                    <a:schemeClr val="tx1"/>
                  </a:solidFill>
                  <a:latin typeface="HG丸ｺﾞｼｯｸM-PRO" panose="020F0600000000000000" pitchFamily="50" charset="-128"/>
                  <a:ea typeface="HG丸ｺﾞｼｯｸM-PRO" panose="020F0600000000000000" pitchFamily="50" charset="-128"/>
                  <a:cs typeface="Times New Roman" panose="02020603050405020304" pitchFamily="18" charset="0"/>
                </a:rPr>
                <a:t>スカム消長の</a:t>
              </a:r>
              <a:r>
                <a:rPr lang="ja-JP" altLang="en-US" sz="1100"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把握</a:t>
              </a:r>
            </a:p>
          </p:txBody>
        </p:sp>
        <p:sp>
          <p:nvSpPr>
            <p:cNvPr id="161" name="四角形: 角を丸くする 3106"/>
            <p:cNvSpPr/>
            <p:nvPr/>
          </p:nvSpPr>
          <p:spPr>
            <a:xfrm>
              <a:off x="2004317" y="1911073"/>
              <a:ext cx="1368000" cy="349200"/>
            </a:xfrm>
            <a:prstGeom prst="roundRect">
              <a:avLst/>
            </a:prstGeom>
            <a:solidFill>
              <a:srgbClr val="FFC4A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300"/>
                </a:lnSpc>
                <a:spcAft>
                  <a:spcPts val="0"/>
                </a:spcAft>
              </a:pPr>
              <a:r>
                <a:rPr lang="en-US" sz="11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AI</a:t>
              </a:r>
              <a:r>
                <a:rPr lang="ja-JP" altLang="en-US" sz="1100" b="1" kern="100" dirty="0">
                  <a:solidFill>
                    <a:srgbClr val="000000"/>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による画像解析</a:t>
              </a:r>
              <a:endParaRPr lang="ja-JP" sz="11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62" name="二等辺三角形 161"/>
            <p:cNvSpPr/>
            <p:nvPr/>
          </p:nvSpPr>
          <p:spPr>
            <a:xfrm flipV="1">
              <a:off x="4030796" y="1906452"/>
              <a:ext cx="666750" cy="86989"/>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二等辺三角形 162"/>
            <p:cNvSpPr/>
            <p:nvPr/>
          </p:nvSpPr>
          <p:spPr>
            <a:xfrm flipV="1">
              <a:off x="4030796" y="2246625"/>
              <a:ext cx="666750" cy="86989"/>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四角形吹き出し 81"/>
            <p:cNvSpPr/>
            <p:nvPr/>
          </p:nvSpPr>
          <p:spPr>
            <a:xfrm>
              <a:off x="3372317" y="1603090"/>
              <a:ext cx="3786511" cy="1043129"/>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四角形吹き出し 81"/>
            <p:cNvSpPr/>
            <p:nvPr/>
          </p:nvSpPr>
          <p:spPr>
            <a:xfrm>
              <a:off x="3372317" y="1168788"/>
              <a:ext cx="3786511" cy="332351"/>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四角形吹き出し 81"/>
            <p:cNvSpPr/>
            <p:nvPr/>
          </p:nvSpPr>
          <p:spPr>
            <a:xfrm>
              <a:off x="3372317" y="2730265"/>
              <a:ext cx="3786511" cy="711425"/>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四角形吹き出し 81"/>
            <p:cNvSpPr/>
            <p:nvPr/>
          </p:nvSpPr>
          <p:spPr>
            <a:xfrm>
              <a:off x="3372317" y="3568704"/>
              <a:ext cx="3786511" cy="1415265"/>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四角形吹き出し 81"/>
            <p:cNvSpPr/>
            <p:nvPr/>
          </p:nvSpPr>
          <p:spPr>
            <a:xfrm>
              <a:off x="3372317" y="5046161"/>
              <a:ext cx="3786511" cy="711425"/>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四角形吹き出し 81"/>
            <p:cNvSpPr/>
            <p:nvPr/>
          </p:nvSpPr>
          <p:spPr>
            <a:xfrm>
              <a:off x="3372317" y="5793999"/>
              <a:ext cx="3786511" cy="1053755"/>
            </a:xfrm>
            <a:custGeom>
              <a:avLst/>
              <a:gdLst>
                <a:gd name="connsiteX0" fmla="*/ 0 w 2282825"/>
                <a:gd name="connsiteY0" fmla="*/ 0 h 787107"/>
                <a:gd name="connsiteX1" fmla="*/ 380471 w 2282825"/>
                <a:gd name="connsiteY1" fmla="*/ 0 h 787107"/>
                <a:gd name="connsiteX2" fmla="*/ 380471 w 2282825"/>
                <a:gd name="connsiteY2" fmla="*/ 0 h 787107"/>
                <a:gd name="connsiteX3" fmla="*/ 951177 w 2282825"/>
                <a:gd name="connsiteY3" fmla="*/ 0 h 787107"/>
                <a:gd name="connsiteX4" fmla="*/ 2282825 w 2282825"/>
                <a:gd name="connsiteY4" fmla="*/ 0 h 787107"/>
                <a:gd name="connsiteX5" fmla="*/ 2282825 w 2282825"/>
                <a:gd name="connsiteY5" fmla="*/ 459146 h 787107"/>
                <a:gd name="connsiteX6" fmla="*/ 2282825 w 2282825"/>
                <a:gd name="connsiteY6" fmla="*/ 459146 h 787107"/>
                <a:gd name="connsiteX7" fmla="*/ 2282825 w 2282825"/>
                <a:gd name="connsiteY7" fmla="*/ 655923 h 787107"/>
                <a:gd name="connsiteX8" fmla="*/ 2282825 w 2282825"/>
                <a:gd name="connsiteY8" fmla="*/ 787107 h 787107"/>
                <a:gd name="connsiteX9" fmla="*/ 951177 w 2282825"/>
                <a:gd name="connsiteY9" fmla="*/ 787107 h 787107"/>
                <a:gd name="connsiteX10" fmla="*/ 380471 w 2282825"/>
                <a:gd name="connsiteY10" fmla="*/ 787107 h 787107"/>
                <a:gd name="connsiteX11" fmla="*/ 380471 w 2282825"/>
                <a:gd name="connsiteY11" fmla="*/ 787107 h 787107"/>
                <a:gd name="connsiteX12" fmla="*/ 0 w 2282825"/>
                <a:gd name="connsiteY12" fmla="*/ 787107 h 787107"/>
                <a:gd name="connsiteX13" fmla="*/ 0 w 2282825"/>
                <a:gd name="connsiteY13" fmla="*/ 655923 h 787107"/>
                <a:gd name="connsiteX14" fmla="*/ -131103 w 2282825"/>
                <a:gd name="connsiteY14" fmla="*/ 415592 h 787107"/>
                <a:gd name="connsiteX15" fmla="*/ 0 w 2282825"/>
                <a:gd name="connsiteY15" fmla="*/ 459146 h 787107"/>
                <a:gd name="connsiteX16" fmla="*/ 0 w 2282825"/>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655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31103 w 2413928"/>
                <a:gd name="connsiteY13" fmla="*/ 528923 h 787107"/>
                <a:gd name="connsiteX14" fmla="*/ 0 w 2413928"/>
                <a:gd name="connsiteY14" fmla="*/ 415592 h 787107"/>
                <a:gd name="connsiteX15" fmla="*/ 131103 w 2413928"/>
                <a:gd name="connsiteY15" fmla="*/ 265471 h 787107"/>
                <a:gd name="connsiteX16" fmla="*/ 131103 w 2413928"/>
                <a:gd name="connsiteY16" fmla="*/ 0 h 787107"/>
                <a:gd name="connsiteX0" fmla="*/ 131103 w 2413928"/>
                <a:gd name="connsiteY0" fmla="*/ 0 h 787107"/>
                <a:gd name="connsiteX1" fmla="*/ 511574 w 2413928"/>
                <a:gd name="connsiteY1" fmla="*/ 0 h 787107"/>
                <a:gd name="connsiteX2" fmla="*/ 511574 w 2413928"/>
                <a:gd name="connsiteY2" fmla="*/ 0 h 787107"/>
                <a:gd name="connsiteX3" fmla="*/ 1082280 w 2413928"/>
                <a:gd name="connsiteY3" fmla="*/ 0 h 787107"/>
                <a:gd name="connsiteX4" fmla="*/ 2413928 w 2413928"/>
                <a:gd name="connsiteY4" fmla="*/ 0 h 787107"/>
                <a:gd name="connsiteX5" fmla="*/ 2413928 w 2413928"/>
                <a:gd name="connsiteY5" fmla="*/ 459146 h 787107"/>
                <a:gd name="connsiteX6" fmla="*/ 2413928 w 2413928"/>
                <a:gd name="connsiteY6" fmla="*/ 459146 h 787107"/>
                <a:gd name="connsiteX7" fmla="*/ 2413928 w 2413928"/>
                <a:gd name="connsiteY7" fmla="*/ 655923 h 787107"/>
                <a:gd name="connsiteX8" fmla="*/ 2413928 w 2413928"/>
                <a:gd name="connsiteY8" fmla="*/ 787107 h 787107"/>
                <a:gd name="connsiteX9" fmla="*/ 1082280 w 2413928"/>
                <a:gd name="connsiteY9" fmla="*/ 787107 h 787107"/>
                <a:gd name="connsiteX10" fmla="*/ 511574 w 2413928"/>
                <a:gd name="connsiteY10" fmla="*/ 787107 h 787107"/>
                <a:gd name="connsiteX11" fmla="*/ 511574 w 2413928"/>
                <a:gd name="connsiteY11" fmla="*/ 787107 h 787107"/>
                <a:gd name="connsiteX12" fmla="*/ 131103 w 2413928"/>
                <a:gd name="connsiteY12" fmla="*/ 787107 h 787107"/>
                <a:gd name="connsiteX13" fmla="*/ 127928 w 2413928"/>
                <a:gd name="connsiteY13" fmla="*/ 592423 h 787107"/>
                <a:gd name="connsiteX14" fmla="*/ 0 w 2413928"/>
                <a:gd name="connsiteY14" fmla="*/ 415592 h 787107"/>
                <a:gd name="connsiteX15" fmla="*/ 131103 w 2413928"/>
                <a:gd name="connsiteY15" fmla="*/ 265471 h 787107"/>
                <a:gd name="connsiteX16" fmla="*/ 131103 w 2413928"/>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6199 w 2352199"/>
                <a:gd name="connsiteY13" fmla="*/ 592423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70225 w 2352199"/>
                <a:gd name="connsiteY13" fmla="*/ 522259 h 787107"/>
                <a:gd name="connsiteX14" fmla="*/ 0 w 2352199"/>
                <a:gd name="connsiteY14" fmla="*/ 422275 h 787107"/>
                <a:gd name="connsiteX15" fmla="*/ 69374 w 2352199"/>
                <a:gd name="connsiteY15" fmla="*/ 265471 h 787107"/>
                <a:gd name="connsiteX16" fmla="*/ 69374 w 2352199"/>
                <a:gd name="connsiteY16" fmla="*/ 0 h 787107"/>
                <a:gd name="connsiteX0" fmla="*/ 69374 w 2352199"/>
                <a:gd name="connsiteY0" fmla="*/ 0 h 787107"/>
                <a:gd name="connsiteX1" fmla="*/ 449845 w 2352199"/>
                <a:gd name="connsiteY1" fmla="*/ 0 h 787107"/>
                <a:gd name="connsiteX2" fmla="*/ 449845 w 2352199"/>
                <a:gd name="connsiteY2" fmla="*/ 0 h 787107"/>
                <a:gd name="connsiteX3" fmla="*/ 1020551 w 2352199"/>
                <a:gd name="connsiteY3" fmla="*/ 0 h 787107"/>
                <a:gd name="connsiteX4" fmla="*/ 2352199 w 2352199"/>
                <a:gd name="connsiteY4" fmla="*/ 0 h 787107"/>
                <a:gd name="connsiteX5" fmla="*/ 2352199 w 2352199"/>
                <a:gd name="connsiteY5" fmla="*/ 459146 h 787107"/>
                <a:gd name="connsiteX6" fmla="*/ 2352199 w 2352199"/>
                <a:gd name="connsiteY6" fmla="*/ 459146 h 787107"/>
                <a:gd name="connsiteX7" fmla="*/ 2352199 w 2352199"/>
                <a:gd name="connsiteY7" fmla="*/ 655923 h 787107"/>
                <a:gd name="connsiteX8" fmla="*/ 2352199 w 2352199"/>
                <a:gd name="connsiteY8" fmla="*/ 787107 h 787107"/>
                <a:gd name="connsiteX9" fmla="*/ 1020551 w 2352199"/>
                <a:gd name="connsiteY9" fmla="*/ 787107 h 787107"/>
                <a:gd name="connsiteX10" fmla="*/ 449845 w 2352199"/>
                <a:gd name="connsiteY10" fmla="*/ 787107 h 787107"/>
                <a:gd name="connsiteX11" fmla="*/ 449845 w 2352199"/>
                <a:gd name="connsiteY11" fmla="*/ 787107 h 787107"/>
                <a:gd name="connsiteX12" fmla="*/ 69374 w 2352199"/>
                <a:gd name="connsiteY12" fmla="*/ 787107 h 787107"/>
                <a:gd name="connsiteX13" fmla="*/ 68883 w 2352199"/>
                <a:gd name="connsiteY13" fmla="*/ 520588 h 787107"/>
                <a:gd name="connsiteX14" fmla="*/ 0 w 2352199"/>
                <a:gd name="connsiteY14" fmla="*/ 422275 h 787107"/>
                <a:gd name="connsiteX15" fmla="*/ 69374 w 2352199"/>
                <a:gd name="connsiteY15" fmla="*/ 265471 h 787107"/>
                <a:gd name="connsiteX16" fmla="*/ 69374 w 2352199"/>
                <a:gd name="connsiteY16" fmla="*/ 0 h 787107"/>
                <a:gd name="connsiteX0" fmla="*/ 68032 w 2350857"/>
                <a:gd name="connsiteY0" fmla="*/ 0 h 787107"/>
                <a:gd name="connsiteX1" fmla="*/ 448503 w 2350857"/>
                <a:gd name="connsiteY1" fmla="*/ 0 h 787107"/>
                <a:gd name="connsiteX2" fmla="*/ 448503 w 2350857"/>
                <a:gd name="connsiteY2" fmla="*/ 0 h 787107"/>
                <a:gd name="connsiteX3" fmla="*/ 1019209 w 2350857"/>
                <a:gd name="connsiteY3" fmla="*/ 0 h 787107"/>
                <a:gd name="connsiteX4" fmla="*/ 2350857 w 2350857"/>
                <a:gd name="connsiteY4" fmla="*/ 0 h 787107"/>
                <a:gd name="connsiteX5" fmla="*/ 2350857 w 2350857"/>
                <a:gd name="connsiteY5" fmla="*/ 459146 h 787107"/>
                <a:gd name="connsiteX6" fmla="*/ 2350857 w 2350857"/>
                <a:gd name="connsiteY6" fmla="*/ 459146 h 787107"/>
                <a:gd name="connsiteX7" fmla="*/ 2350857 w 2350857"/>
                <a:gd name="connsiteY7" fmla="*/ 655923 h 787107"/>
                <a:gd name="connsiteX8" fmla="*/ 2350857 w 2350857"/>
                <a:gd name="connsiteY8" fmla="*/ 787107 h 787107"/>
                <a:gd name="connsiteX9" fmla="*/ 1019209 w 2350857"/>
                <a:gd name="connsiteY9" fmla="*/ 787107 h 787107"/>
                <a:gd name="connsiteX10" fmla="*/ 448503 w 2350857"/>
                <a:gd name="connsiteY10" fmla="*/ 787107 h 787107"/>
                <a:gd name="connsiteX11" fmla="*/ 448503 w 2350857"/>
                <a:gd name="connsiteY11" fmla="*/ 787107 h 787107"/>
                <a:gd name="connsiteX12" fmla="*/ 68032 w 2350857"/>
                <a:gd name="connsiteY12" fmla="*/ 787107 h 787107"/>
                <a:gd name="connsiteX13" fmla="*/ 67541 w 2350857"/>
                <a:gd name="connsiteY13" fmla="*/ 520588 h 787107"/>
                <a:gd name="connsiteX14" fmla="*/ 0 w 2350857"/>
                <a:gd name="connsiteY14" fmla="*/ 395546 h 787107"/>
                <a:gd name="connsiteX15" fmla="*/ 68032 w 2350857"/>
                <a:gd name="connsiteY15" fmla="*/ 265471 h 787107"/>
                <a:gd name="connsiteX16" fmla="*/ 68032 w 2350857"/>
                <a:gd name="connsiteY16" fmla="*/ 0 h 78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0857" h="787107">
                  <a:moveTo>
                    <a:pt x="68032" y="0"/>
                  </a:moveTo>
                  <a:lnTo>
                    <a:pt x="448503" y="0"/>
                  </a:lnTo>
                  <a:lnTo>
                    <a:pt x="448503" y="0"/>
                  </a:lnTo>
                  <a:lnTo>
                    <a:pt x="1019209" y="0"/>
                  </a:lnTo>
                  <a:lnTo>
                    <a:pt x="2350857" y="0"/>
                  </a:lnTo>
                  <a:lnTo>
                    <a:pt x="2350857" y="459146"/>
                  </a:lnTo>
                  <a:lnTo>
                    <a:pt x="2350857" y="459146"/>
                  </a:lnTo>
                  <a:lnTo>
                    <a:pt x="2350857" y="655923"/>
                  </a:lnTo>
                  <a:lnTo>
                    <a:pt x="2350857" y="787107"/>
                  </a:lnTo>
                  <a:lnTo>
                    <a:pt x="1019209" y="787107"/>
                  </a:lnTo>
                  <a:lnTo>
                    <a:pt x="448503" y="787107"/>
                  </a:lnTo>
                  <a:lnTo>
                    <a:pt x="448503" y="787107"/>
                  </a:lnTo>
                  <a:lnTo>
                    <a:pt x="68032" y="787107"/>
                  </a:lnTo>
                  <a:cubicBezTo>
                    <a:pt x="66974" y="722212"/>
                    <a:pt x="68599" y="585483"/>
                    <a:pt x="67541" y="520588"/>
                  </a:cubicBezTo>
                  <a:lnTo>
                    <a:pt x="0" y="395546"/>
                  </a:lnTo>
                  <a:lnTo>
                    <a:pt x="68032" y="265471"/>
                  </a:lnTo>
                  <a:lnTo>
                    <a:pt x="68032" y="0"/>
                  </a:lnTo>
                  <a:close/>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矢印: 下 5"/>
            <p:cNvSpPr/>
            <p:nvPr/>
          </p:nvSpPr>
          <p:spPr>
            <a:xfrm>
              <a:off x="2599955" y="2266201"/>
              <a:ext cx="176725" cy="612000"/>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2" name="矢印: 下 5"/>
            <p:cNvSpPr/>
            <p:nvPr/>
          </p:nvSpPr>
          <p:spPr>
            <a:xfrm>
              <a:off x="2599955" y="3268046"/>
              <a:ext cx="176725" cy="828000"/>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3" name="矢印: 下 5"/>
            <p:cNvSpPr/>
            <p:nvPr/>
          </p:nvSpPr>
          <p:spPr>
            <a:xfrm>
              <a:off x="2599955" y="4489045"/>
              <a:ext cx="176725" cy="720000"/>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4" name="矢印: 下 5"/>
            <p:cNvSpPr/>
            <p:nvPr/>
          </p:nvSpPr>
          <p:spPr>
            <a:xfrm>
              <a:off x="2599955" y="5567081"/>
              <a:ext cx="176725" cy="540000"/>
            </a:xfrm>
            <a:prstGeom prst="downArrow">
              <a:avLst/>
            </a:prstGeom>
            <a:solidFill>
              <a:schemeClr val="bg1">
                <a:lumMod val="65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26" name="正方形/長方形 225">
            <a:extLst>
              <a:ext uri="{FF2B5EF4-FFF2-40B4-BE49-F238E27FC236}">
                <a16:creationId xmlns:a16="http://schemas.microsoft.com/office/drawing/2014/main" id="{8DC4CC77-17C2-4760-97EE-A219488E41E9}"/>
              </a:ext>
            </a:extLst>
          </p:cNvPr>
          <p:cNvSpPr/>
          <p:nvPr/>
        </p:nvSpPr>
        <p:spPr>
          <a:xfrm>
            <a:off x="9118345" y="1405048"/>
            <a:ext cx="5803419" cy="9146281"/>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113" name="テキスト ボックス 49">
            <a:extLst>
              <a:ext uri="{FF2B5EF4-FFF2-40B4-BE49-F238E27FC236}">
                <a16:creationId xmlns:a16="http://schemas.microsoft.com/office/drawing/2014/main" id="{C36CD557-1FF0-4338-A1F8-F07D26E4B99C}"/>
              </a:ext>
            </a:extLst>
          </p:cNvPr>
          <p:cNvSpPr txBox="1"/>
          <p:nvPr/>
        </p:nvSpPr>
        <p:spPr>
          <a:xfrm>
            <a:off x="4168110" y="92840"/>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1.</a:t>
            </a:r>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　</a:t>
            </a:r>
            <a:r>
              <a:rPr lang="en-US" altLang="ja-JP" sz="2175" b="1" dirty="0">
                <a:solidFill>
                  <a:srgbClr val="333399"/>
                </a:solidFill>
                <a:latin typeface="ＭＳ ゴシック" panose="020B0609070205080204" pitchFamily="49" charset="-128"/>
                <a:ea typeface="ＭＳ ゴシック" panose="020B0609070205080204" pitchFamily="49" charset="-128"/>
              </a:rPr>
              <a:t>(1)</a:t>
            </a:r>
            <a:r>
              <a:rPr lang="ja-JP" altLang="en-US" sz="2175" b="1" dirty="0">
                <a:solidFill>
                  <a:srgbClr val="333399"/>
                </a:solidFill>
                <a:latin typeface="ＭＳ ゴシック" panose="020B0609070205080204" pitchFamily="49" charset="-128"/>
                <a:ea typeface="ＭＳ ゴシック" panose="020B0609070205080204" pitchFamily="49" charset="-128"/>
              </a:rPr>
              <a:t>検討概要</a:t>
            </a:r>
          </a:p>
        </p:txBody>
      </p:sp>
      <p:sp>
        <p:nvSpPr>
          <p:cNvPr id="114" name="正方形/長方形 113"/>
          <p:cNvSpPr/>
          <p:nvPr/>
        </p:nvSpPr>
        <p:spPr>
          <a:xfrm>
            <a:off x="3451029" y="8510437"/>
            <a:ext cx="5328422" cy="276999"/>
          </a:xfrm>
          <a:prstGeom prst="rect">
            <a:avLst/>
          </a:prstGeom>
          <a:noFill/>
          <a:ln w="15875" cmpd="dbl">
            <a:noFill/>
          </a:ln>
        </p:spPr>
        <p:txBody>
          <a:bodyPr wrap="square">
            <a:spAutoFit/>
          </a:bodyPr>
          <a:lstStyle/>
          <a:p>
            <a:r>
              <a:rPr lang="ja-JP" altLang="en-US" sz="1200" dirty="0">
                <a:latin typeface="HG丸ｺﾞｼｯｸM-PRO" panose="020F0600000000000000" pitchFamily="50" charset="-128"/>
                <a:ea typeface="HG丸ｺﾞｼｯｸM-PRO" panose="020F0600000000000000" pitchFamily="50" charset="-128"/>
              </a:rPr>
              <a:t>次のように被覆率</a:t>
            </a:r>
            <a:r>
              <a:rPr lang="en-US" altLang="ja-JP" sz="1200" dirty="0">
                <a:latin typeface="HG丸ｺﾞｼｯｸM-PRO" panose="020F0600000000000000" pitchFamily="50" charset="-128"/>
                <a:ea typeface="HG丸ｺﾞｼｯｸM-PRO" panose="020F0600000000000000" pitchFamily="50" charset="-128"/>
              </a:rPr>
              <a:t>30</a:t>
            </a:r>
            <a:r>
              <a:rPr lang="ja-JP" altLang="en-US" sz="1200" dirty="0">
                <a:latin typeface="HG丸ｺﾞｼｯｸM-PRO" panose="020F0600000000000000" pitchFamily="50" charset="-128"/>
                <a:ea typeface="HG丸ｺﾞｼｯｸM-PRO" panose="020F0600000000000000" pitchFamily="50" charset="-128"/>
              </a:rPr>
              <a:t>％を境として、スカム発生および消失とした。</a:t>
            </a:r>
          </a:p>
        </p:txBody>
      </p:sp>
      <p:sp>
        <p:nvSpPr>
          <p:cNvPr id="122" name="正方形/長方形 121"/>
          <p:cNvSpPr/>
          <p:nvPr/>
        </p:nvSpPr>
        <p:spPr>
          <a:xfrm>
            <a:off x="3483753" y="9266695"/>
            <a:ext cx="2751954" cy="153888"/>
          </a:xfrm>
          <a:prstGeom prst="rect">
            <a:avLst/>
          </a:prstGeom>
          <a:noFill/>
          <a:ln w="15875" cmpd="dbl">
            <a:noFill/>
          </a:ln>
        </p:spPr>
        <p:txBody>
          <a:bodyPr wrap="square" lIns="0" tIns="0" rIns="0" bIns="0">
            <a:spAutoFit/>
          </a:bodyPr>
          <a:lstStyle/>
          <a:p>
            <a:r>
              <a:rPr lang="ja-JP" altLang="en-US" sz="1000" dirty="0">
                <a:latin typeface="ＭＳ Ｐゴシック" panose="020B0600070205080204" pitchFamily="50" charset="-128"/>
                <a:ea typeface="ＭＳ Ｐゴシック" panose="020B0600070205080204" pitchFamily="50" charset="-128"/>
              </a:rPr>
              <a:t>例</a:t>
            </a:r>
            <a:r>
              <a:rPr lang="en-US" altLang="ja-JP" sz="1000" dirty="0">
                <a:latin typeface="ＭＳ Ｐゴシック" panose="020B0600070205080204" pitchFamily="50" charset="-128"/>
                <a:ea typeface="ＭＳ Ｐゴシック" panose="020B0600070205080204" pitchFamily="50" charset="-128"/>
              </a:rPr>
              <a:t>)H08</a:t>
            </a:r>
            <a:r>
              <a:rPr lang="ja-JP" altLang="en-US" sz="1000" dirty="0">
                <a:latin typeface="ＭＳ Ｐゴシック" panose="020B0600070205080204" pitchFamily="50" charset="-128"/>
                <a:ea typeface="ＭＳ Ｐゴシック" panose="020B0600070205080204" pitchFamily="50" charset="-128"/>
              </a:rPr>
              <a:t>千歳橋の「スカム発生」の出力例</a:t>
            </a:r>
            <a:endParaRPr lang="ja-JP" altLang="en-US" sz="800" dirty="0">
              <a:latin typeface="ＭＳ Ｐゴシック" panose="020B0600070205080204" pitchFamily="50" charset="-128"/>
              <a:ea typeface="ＭＳ Ｐゴシック" panose="020B0600070205080204" pitchFamily="50" charset="-128"/>
            </a:endParaRPr>
          </a:p>
        </p:txBody>
      </p:sp>
      <p:sp>
        <p:nvSpPr>
          <p:cNvPr id="171" name="正方形/長方形 170">
            <a:extLst>
              <a:ext uri="{FF2B5EF4-FFF2-40B4-BE49-F238E27FC236}">
                <a16:creationId xmlns:a16="http://schemas.microsoft.com/office/drawing/2014/main" id="{8DC4CC77-17C2-4760-97EE-A219488E41E9}"/>
              </a:ext>
            </a:extLst>
          </p:cNvPr>
          <p:cNvSpPr/>
          <p:nvPr/>
        </p:nvSpPr>
        <p:spPr>
          <a:xfrm>
            <a:off x="3399029" y="8162773"/>
            <a:ext cx="5638021" cy="2388556"/>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177" name="テキスト ボックス 49">
            <a:extLst>
              <a:ext uri="{FF2B5EF4-FFF2-40B4-BE49-F238E27FC236}">
                <a16:creationId xmlns:a16="http://schemas.microsoft.com/office/drawing/2014/main" id="{C36CD557-1FF0-4338-A1F8-F07D26E4B99C}"/>
              </a:ext>
            </a:extLst>
          </p:cNvPr>
          <p:cNvSpPr txBox="1"/>
          <p:nvPr/>
        </p:nvSpPr>
        <p:spPr>
          <a:xfrm>
            <a:off x="3405454" y="8141801"/>
            <a:ext cx="4192323"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175" b="1" dirty="0">
                <a:solidFill>
                  <a:srgbClr val="333399"/>
                </a:solidFill>
                <a:latin typeface="ＭＳ ゴシック" panose="020B0609070205080204" pitchFamily="49" charset="-128"/>
                <a:ea typeface="ＭＳ ゴシック" panose="020B0609070205080204" pitchFamily="49" charset="-128"/>
              </a:rPr>
              <a:t>スカム発生・消失の定義</a:t>
            </a:r>
          </a:p>
        </p:txBody>
      </p:sp>
      <p:sp>
        <p:nvSpPr>
          <p:cNvPr id="179" name="正方形/長方形 178"/>
          <p:cNvSpPr/>
          <p:nvPr/>
        </p:nvSpPr>
        <p:spPr>
          <a:xfrm>
            <a:off x="3726180" y="8763329"/>
            <a:ext cx="5191238" cy="461665"/>
          </a:xfrm>
          <a:prstGeom prst="rect">
            <a:avLst/>
          </a:prstGeom>
          <a:noFill/>
          <a:ln w="15875" cmpd="dbl">
            <a:solidFill>
              <a:schemeClr val="tx1"/>
            </a:solidFill>
          </a:ln>
        </p:spPr>
        <p:txBody>
          <a:bodyPr wrap="square">
            <a:spAutoFit/>
          </a:bodyPr>
          <a:lstStyle/>
          <a:p>
            <a:r>
              <a:rPr lang="ja-JP" altLang="en-US" sz="1200" dirty="0">
                <a:latin typeface="HG丸ｺﾞｼｯｸM-PRO" panose="020F0600000000000000" pitchFamily="50" charset="-128"/>
                <a:ea typeface="HG丸ｺﾞｼｯｸM-PRO" panose="020F0600000000000000" pitchFamily="50" charset="-128"/>
              </a:rPr>
              <a:t>スカム発生：</a:t>
            </a:r>
            <a:r>
              <a:rPr lang="en-US" altLang="ja-JP" sz="1200" dirty="0">
                <a:latin typeface="HG丸ｺﾞｼｯｸM-PRO" panose="020F0600000000000000" pitchFamily="50" charset="-128"/>
                <a:ea typeface="HG丸ｺﾞｼｯｸM-PRO" panose="020F0600000000000000" pitchFamily="50" charset="-128"/>
              </a:rPr>
              <a:t>AI</a:t>
            </a:r>
            <a:r>
              <a:rPr lang="ja-JP" altLang="en-US" sz="1200" dirty="0">
                <a:latin typeface="HG丸ｺﾞｼｯｸM-PRO" panose="020F0600000000000000" pitchFamily="50" charset="-128"/>
                <a:ea typeface="HG丸ｺﾞｼｯｸM-PRO" panose="020F0600000000000000" pitchFamily="50" charset="-128"/>
              </a:rPr>
              <a:t>解析において、スカムの水面被覆率が</a:t>
            </a:r>
            <a:r>
              <a:rPr lang="en-US" altLang="ja-JP" sz="1200" dirty="0">
                <a:latin typeface="HG丸ｺﾞｼｯｸM-PRO" panose="020F0600000000000000" pitchFamily="50" charset="-128"/>
                <a:ea typeface="HG丸ｺﾞｼｯｸM-PRO" panose="020F0600000000000000" pitchFamily="50" charset="-128"/>
              </a:rPr>
              <a:t>30%</a:t>
            </a:r>
            <a:r>
              <a:rPr lang="ja-JP" altLang="en-US" sz="1200" dirty="0">
                <a:latin typeface="HG丸ｺﾞｼｯｸM-PRO" panose="020F0600000000000000" pitchFamily="50" charset="-128"/>
                <a:ea typeface="HG丸ｺﾞｼｯｸM-PRO" panose="020F0600000000000000" pitchFamily="50" charset="-128"/>
              </a:rPr>
              <a:t>を超えた時点</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スカム消失：スカム発生後、スカムの水面被覆が</a:t>
            </a:r>
            <a:r>
              <a:rPr lang="en-US" altLang="ja-JP" sz="1200" dirty="0">
                <a:latin typeface="HG丸ｺﾞｼｯｸM-PRO" panose="020F0600000000000000" pitchFamily="50" charset="-128"/>
                <a:ea typeface="HG丸ｺﾞｼｯｸM-PRO" panose="020F0600000000000000" pitchFamily="50" charset="-128"/>
              </a:rPr>
              <a:t>30</a:t>
            </a:r>
            <a:r>
              <a:rPr lang="ja-JP" altLang="en-US" sz="1200" dirty="0">
                <a:latin typeface="HG丸ｺﾞｼｯｸM-PRO" panose="020F0600000000000000" pitchFamily="50" charset="-128"/>
                <a:ea typeface="HG丸ｺﾞｼｯｸM-PRO" panose="020F0600000000000000" pitchFamily="50" charset="-128"/>
              </a:rPr>
              <a:t>％を下回った時点</a:t>
            </a:r>
          </a:p>
        </p:txBody>
      </p:sp>
      <p:grpSp>
        <p:nvGrpSpPr>
          <p:cNvPr id="6" name="グループ化 5"/>
          <p:cNvGrpSpPr/>
          <p:nvPr/>
        </p:nvGrpSpPr>
        <p:grpSpPr>
          <a:xfrm>
            <a:off x="3637207" y="9473562"/>
            <a:ext cx="5265178" cy="980952"/>
            <a:chOff x="3637207" y="9473562"/>
            <a:chExt cx="5265178" cy="980952"/>
          </a:xfrm>
        </p:grpSpPr>
        <p:grpSp>
          <p:nvGrpSpPr>
            <p:cNvPr id="4" name="グループ化 3"/>
            <p:cNvGrpSpPr/>
            <p:nvPr/>
          </p:nvGrpSpPr>
          <p:grpSpPr>
            <a:xfrm>
              <a:off x="3637207" y="9473562"/>
              <a:ext cx="5265178" cy="980952"/>
              <a:chOff x="3390387" y="9137183"/>
              <a:chExt cx="5787308" cy="1078230"/>
            </a:xfrm>
          </p:grpSpPr>
          <p:pic>
            <p:nvPicPr>
              <p:cNvPr id="115" name="図 114"/>
              <p:cNvPicPr/>
              <p:nvPr/>
            </p:nvPicPr>
            <p:blipFill>
              <a:blip r:embed="rId6" cstate="print">
                <a:extLst>
                  <a:ext uri="{28A0092B-C50C-407E-A947-70E740481C1C}">
                    <a14:useLocalDpi xmlns:a14="http://schemas.microsoft.com/office/drawing/2010/main" val="0"/>
                  </a:ext>
                </a:extLst>
              </a:blip>
              <a:stretch>
                <a:fillRect/>
              </a:stretch>
            </p:blipFill>
            <p:spPr>
              <a:xfrm>
                <a:off x="3390387" y="9137183"/>
                <a:ext cx="1917700" cy="1078230"/>
              </a:xfrm>
              <a:prstGeom prst="rect">
                <a:avLst/>
              </a:prstGeom>
            </p:spPr>
          </p:pic>
          <p:pic>
            <p:nvPicPr>
              <p:cNvPr id="116" name="図 115"/>
              <p:cNvPicPr/>
              <p:nvPr/>
            </p:nvPicPr>
            <p:blipFill>
              <a:blip r:embed="rId7" cstate="print">
                <a:extLst>
                  <a:ext uri="{28A0092B-C50C-407E-A947-70E740481C1C}">
                    <a14:useLocalDpi xmlns:a14="http://schemas.microsoft.com/office/drawing/2010/main" val="0"/>
                  </a:ext>
                </a:extLst>
              </a:blip>
              <a:stretch>
                <a:fillRect/>
              </a:stretch>
            </p:blipFill>
            <p:spPr>
              <a:xfrm>
                <a:off x="5326461" y="9137183"/>
                <a:ext cx="1916430" cy="1078230"/>
              </a:xfrm>
              <a:prstGeom prst="rect">
                <a:avLst/>
              </a:prstGeom>
            </p:spPr>
          </p:pic>
          <p:pic>
            <p:nvPicPr>
              <p:cNvPr id="117" name="図 116"/>
              <p:cNvPicPr/>
              <p:nvPr/>
            </p:nvPicPr>
            <p:blipFill>
              <a:blip r:embed="rId8" cstate="print">
                <a:extLst>
                  <a:ext uri="{28A0092B-C50C-407E-A947-70E740481C1C}">
                    <a14:useLocalDpi xmlns:a14="http://schemas.microsoft.com/office/drawing/2010/main" val="0"/>
                  </a:ext>
                </a:extLst>
              </a:blip>
              <a:stretch>
                <a:fillRect/>
              </a:stretch>
            </p:blipFill>
            <p:spPr>
              <a:xfrm>
                <a:off x="7261265" y="9137183"/>
                <a:ext cx="1916430" cy="1077595"/>
              </a:xfrm>
              <a:prstGeom prst="rect">
                <a:avLst/>
              </a:prstGeom>
            </p:spPr>
          </p:pic>
        </p:grpSp>
        <p:sp>
          <p:nvSpPr>
            <p:cNvPr id="180" name="テキスト ボックス 33"/>
            <p:cNvSpPr txBox="1"/>
            <p:nvPr/>
          </p:nvSpPr>
          <p:spPr>
            <a:xfrm>
              <a:off x="4460717" y="9476462"/>
              <a:ext cx="906432" cy="153857"/>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alt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30</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81" name="テキスト ボックス 33"/>
            <p:cNvSpPr txBox="1"/>
            <p:nvPr/>
          </p:nvSpPr>
          <p:spPr>
            <a:xfrm>
              <a:off x="6235707" y="9476462"/>
              <a:ext cx="906432" cy="153857"/>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altLang="ja-JP" sz="1050"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5</a:t>
              </a:r>
              <a:r>
                <a:rPr lang="en-US" alt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0</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85" name="テキスト ボックス 33"/>
            <p:cNvSpPr txBox="1"/>
            <p:nvPr/>
          </p:nvSpPr>
          <p:spPr>
            <a:xfrm>
              <a:off x="7988909" y="9476462"/>
              <a:ext cx="906432" cy="153857"/>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alt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80</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sp>
        <p:nvSpPr>
          <p:cNvPr id="2" name="スライド番号プレースホルダー 1"/>
          <p:cNvSpPr>
            <a:spLocks noGrp="1"/>
          </p:cNvSpPr>
          <p:nvPr>
            <p:ph type="sldNum" sz="quarter" idx="12"/>
          </p:nvPr>
        </p:nvSpPr>
        <p:spPr>
          <a:xfrm>
            <a:off x="14400175" y="10148921"/>
            <a:ext cx="648000" cy="360000"/>
          </a:xfrm>
        </p:spPr>
        <p:txBody>
          <a:bodyPr/>
          <a:lstStyle/>
          <a:p>
            <a:fld id="{F7809CC4-BC24-49F4-821D-E9970E7A63E4}" type="slidenum">
              <a:rPr kumimoji="1" lang="ja-JP" altLang="en-US" smtClean="0"/>
              <a:pPr/>
              <a:t>1</a:t>
            </a:fld>
            <a:endParaRPr kumimoji="1" lang="ja-JP" altLang="en-US" dirty="0"/>
          </a:p>
        </p:txBody>
      </p:sp>
      <p:grpSp>
        <p:nvGrpSpPr>
          <p:cNvPr id="7" name="グループ化 6"/>
          <p:cNvGrpSpPr/>
          <p:nvPr/>
        </p:nvGrpSpPr>
        <p:grpSpPr>
          <a:xfrm>
            <a:off x="12006651" y="2472158"/>
            <a:ext cx="2784044" cy="283210"/>
            <a:chOff x="12006651" y="2472158"/>
            <a:chExt cx="2784044" cy="283210"/>
          </a:xfrm>
        </p:grpSpPr>
        <p:pic>
          <p:nvPicPr>
            <p:cNvPr id="97" name="図 9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06651" y="2472158"/>
              <a:ext cx="2290098" cy="248077"/>
            </a:xfrm>
            <a:prstGeom prst="rect">
              <a:avLst/>
            </a:prstGeom>
            <a:noFill/>
          </p:spPr>
        </p:pic>
        <p:sp>
          <p:nvSpPr>
            <p:cNvPr id="98" name="テキスト ボックス 1"/>
            <p:cNvSpPr txBox="1"/>
            <p:nvPr/>
          </p:nvSpPr>
          <p:spPr>
            <a:xfrm>
              <a:off x="14217848" y="2570654"/>
              <a:ext cx="572847" cy="184714"/>
            </a:xfrm>
            <a:prstGeom prst="rect">
              <a:avLst/>
            </a:prstGeom>
          </p:spPr>
          <p:txBody>
            <a:bodyPr wrap="square" lIns="0" tIns="0" rIns="0" bIns="0" rtlCol="0" anchor="ctr" anchorCtr="0">
              <a:noAutofit/>
            </a:bodyPr>
            <a:lstStyle/>
            <a:p>
              <a:pPr algn="just">
                <a:spcAft>
                  <a:spcPts val="0"/>
                </a:spcAft>
              </a:pPr>
              <a:r>
                <a:rPr lang="ja-JP" sz="7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r>
                <a:rPr lang="en-US" sz="7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100</a:t>
              </a:r>
              <a:r>
                <a:rPr lang="ja-JP" sz="700" kern="100" dirty="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100" name="正方形/長方形 99"/>
          <p:cNvSpPr/>
          <p:nvPr/>
        </p:nvSpPr>
        <p:spPr>
          <a:xfrm>
            <a:off x="10047415" y="10191816"/>
            <a:ext cx="4288353" cy="338554"/>
          </a:xfrm>
          <a:prstGeom prst="rect">
            <a:avLst/>
          </a:prstGeom>
        </p:spPr>
        <p:txBody>
          <a:bodyPr wrap="none">
            <a:spAutoFit/>
          </a:bodyPr>
          <a:lstStyle/>
          <a:p>
            <a:r>
              <a:rPr lang="ja-JP" altLang="ja-JP" sz="1600" dirty="0">
                <a:latin typeface="ＭＳ ゴシック" panose="020B0609070205080204" pitchFamily="49" charset="-128"/>
                <a:ea typeface="ＭＳ ゴシック" panose="020B0609070205080204" pitchFamily="49" charset="-128"/>
              </a:rPr>
              <a:t>令和</a:t>
            </a:r>
            <a:r>
              <a:rPr lang="en-US" altLang="ja-JP" sz="1600" dirty="0">
                <a:latin typeface="ＭＳ ゴシック" panose="020B0609070205080204" pitchFamily="49" charset="-128"/>
                <a:ea typeface="ＭＳ ゴシック" panose="020B0609070205080204" pitchFamily="49" charset="-128"/>
              </a:rPr>
              <a:t>3</a:t>
            </a:r>
            <a:r>
              <a:rPr lang="ja-JP" altLang="ja-JP"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3</a:t>
            </a:r>
            <a:r>
              <a:rPr lang="ja-JP" altLang="ja-JP" sz="1600" dirty="0">
                <a:latin typeface="ＭＳ ゴシック" panose="020B0609070205080204" pitchFamily="49" charset="-128"/>
                <a:ea typeface="ＭＳ ゴシック" panose="020B0609070205080204" pitchFamily="49" charset="-128"/>
              </a:rPr>
              <a:t>月～</a:t>
            </a:r>
            <a:r>
              <a:rPr lang="en-US" altLang="ja-JP" sz="1600" dirty="0">
                <a:latin typeface="ＭＳ ゴシック" panose="020B0609070205080204" pitchFamily="49" charset="-128"/>
                <a:ea typeface="ＭＳ ゴシック" panose="020B0609070205080204" pitchFamily="49" charset="-128"/>
              </a:rPr>
              <a:t>12</a:t>
            </a:r>
            <a:r>
              <a:rPr lang="ja-JP" altLang="ja-JP" sz="1600" dirty="0">
                <a:latin typeface="ＭＳ ゴシック" panose="020B0609070205080204" pitchFamily="49" charset="-128"/>
                <a:ea typeface="ＭＳ ゴシック" panose="020B0609070205080204" pitchFamily="49" charset="-128"/>
              </a:rPr>
              <a:t>月のスカム</a:t>
            </a:r>
            <a:r>
              <a:rPr lang="ja-JP" altLang="en-US" sz="1600" dirty="0">
                <a:latin typeface="ＭＳ ゴシック" panose="020B0609070205080204" pitchFamily="49" charset="-128"/>
                <a:ea typeface="ＭＳ ゴシック" panose="020B0609070205080204" pitchFamily="49" charset="-128"/>
              </a:rPr>
              <a:t>被覆率と外的環境</a:t>
            </a:r>
          </a:p>
        </p:txBody>
      </p:sp>
      <p:grpSp>
        <p:nvGrpSpPr>
          <p:cNvPr id="10" name="グループ化 9"/>
          <p:cNvGrpSpPr/>
          <p:nvPr/>
        </p:nvGrpSpPr>
        <p:grpSpPr>
          <a:xfrm>
            <a:off x="9057890" y="2594425"/>
            <a:ext cx="5893185" cy="7644616"/>
            <a:chOff x="9057890" y="2594425"/>
            <a:chExt cx="5893185" cy="7644616"/>
          </a:xfrm>
        </p:grpSpPr>
        <p:pic>
          <p:nvPicPr>
            <p:cNvPr id="9" name="図 8"/>
            <p:cNvPicPr>
              <a:picLocks noChangeAspect="1"/>
            </p:cNvPicPr>
            <p:nvPr/>
          </p:nvPicPr>
          <p:blipFill>
            <a:blip r:embed="rId10"/>
            <a:stretch>
              <a:fillRect/>
            </a:stretch>
          </p:blipFill>
          <p:spPr>
            <a:xfrm>
              <a:off x="9057890" y="2594425"/>
              <a:ext cx="5893185" cy="7644616"/>
            </a:xfrm>
            <a:prstGeom prst="rect">
              <a:avLst/>
            </a:prstGeom>
          </p:spPr>
        </p:pic>
        <p:pic>
          <p:nvPicPr>
            <p:cNvPr id="104" name="図 103"/>
            <p:cNvPicPr>
              <a:picLocks noChangeAspect="1"/>
            </p:cNvPicPr>
            <p:nvPr/>
          </p:nvPicPr>
          <p:blipFill rotWithShape="1">
            <a:blip r:embed="rId11"/>
            <a:srcRect l="1248" t="29017" r="5783" b="69507"/>
            <a:stretch/>
          </p:blipFill>
          <p:spPr>
            <a:xfrm>
              <a:off x="9404892" y="4798608"/>
              <a:ext cx="5476333" cy="113117"/>
            </a:xfrm>
            <a:prstGeom prst="rect">
              <a:avLst/>
            </a:prstGeom>
            <a:solidFill>
              <a:schemeClr val="bg1"/>
            </a:solidFill>
          </p:spPr>
        </p:pic>
        <p:pic>
          <p:nvPicPr>
            <p:cNvPr id="105" name="図 104"/>
            <p:cNvPicPr>
              <a:picLocks noChangeAspect="1"/>
            </p:cNvPicPr>
            <p:nvPr/>
          </p:nvPicPr>
          <p:blipFill rotWithShape="1">
            <a:blip r:embed="rId11"/>
            <a:srcRect l="958" t="28991" r="5783" b="69507"/>
            <a:stretch/>
          </p:blipFill>
          <p:spPr>
            <a:xfrm>
              <a:off x="9387840" y="5852160"/>
              <a:ext cx="5493385" cy="115071"/>
            </a:xfrm>
            <a:prstGeom prst="rect">
              <a:avLst/>
            </a:prstGeom>
            <a:solidFill>
              <a:schemeClr val="bg1"/>
            </a:solidFill>
          </p:spPr>
        </p:pic>
        <p:pic>
          <p:nvPicPr>
            <p:cNvPr id="107" name="図 106"/>
            <p:cNvPicPr>
              <a:picLocks noChangeAspect="1"/>
            </p:cNvPicPr>
            <p:nvPr/>
          </p:nvPicPr>
          <p:blipFill rotWithShape="1">
            <a:blip r:embed="rId11"/>
            <a:srcRect l="958" t="28991" r="5783" b="69507"/>
            <a:stretch/>
          </p:blipFill>
          <p:spPr>
            <a:xfrm>
              <a:off x="9387840" y="6904241"/>
              <a:ext cx="5493385" cy="115071"/>
            </a:xfrm>
            <a:prstGeom prst="rect">
              <a:avLst/>
            </a:prstGeom>
            <a:solidFill>
              <a:schemeClr val="bg1"/>
            </a:solidFill>
          </p:spPr>
        </p:pic>
        <p:pic>
          <p:nvPicPr>
            <p:cNvPr id="108" name="図 107"/>
            <p:cNvPicPr>
              <a:picLocks noChangeAspect="1"/>
            </p:cNvPicPr>
            <p:nvPr/>
          </p:nvPicPr>
          <p:blipFill rotWithShape="1">
            <a:blip r:embed="rId11"/>
            <a:srcRect l="958" t="28991" r="5783" b="69507"/>
            <a:stretch/>
          </p:blipFill>
          <p:spPr>
            <a:xfrm>
              <a:off x="9387840" y="7977087"/>
              <a:ext cx="5493385" cy="115071"/>
            </a:xfrm>
            <a:prstGeom prst="rect">
              <a:avLst/>
            </a:prstGeom>
            <a:solidFill>
              <a:schemeClr val="bg1"/>
            </a:solidFill>
          </p:spPr>
        </p:pic>
        <p:pic>
          <p:nvPicPr>
            <p:cNvPr id="109" name="図 108"/>
            <p:cNvPicPr>
              <a:picLocks noChangeAspect="1"/>
            </p:cNvPicPr>
            <p:nvPr/>
          </p:nvPicPr>
          <p:blipFill rotWithShape="1">
            <a:blip r:embed="rId11"/>
            <a:srcRect l="958" t="28991" r="5783" b="69507"/>
            <a:stretch/>
          </p:blipFill>
          <p:spPr>
            <a:xfrm>
              <a:off x="9387840" y="9049933"/>
              <a:ext cx="5493385" cy="115071"/>
            </a:xfrm>
            <a:prstGeom prst="rect">
              <a:avLst/>
            </a:prstGeom>
            <a:solidFill>
              <a:schemeClr val="bg1"/>
            </a:solidFill>
          </p:spPr>
        </p:pic>
        <p:pic>
          <p:nvPicPr>
            <p:cNvPr id="110" name="図 109"/>
            <p:cNvPicPr>
              <a:picLocks noChangeAspect="1"/>
            </p:cNvPicPr>
            <p:nvPr/>
          </p:nvPicPr>
          <p:blipFill rotWithShape="1">
            <a:blip r:embed="rId11"/>
            <a:srcRect l="958" t="28991" r="5783" b="69507"/>
            <a:stretch/>
          </p:blipFill>
          <p:spPr>
            <a:xfrm>
              <a:off x="9387840" y="10108344"/>
              <a:ext cx="5493385" cy="115071"/>
            </a:xfrm>
            <a:prstGeom prst="rect">
              <a:avLst/>
            </a:prstGeom>
            <a:solidFill>
              <a:schemeClr val="bg1"/>
            </a:solidFill>
          </p:spPr>
        </p:pic>
      </p:grpSp>
    </p:spTree>
    <p:extLst>
      <p:ext uri="{BB962C8B-B14F-4D97-AF65-F5344CB8AC3E}">
        <p14:creationId xmlns:p14="http://schemas.microsoft.com/office/powerpoint/2010/main" val="1143461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テキスト ボックス 202">
            <a:extLst>
              <a:ext uri="{FF2B5EF4-FFF2-40B4-BE49-F238E27FC236}">
                <a16:creationId xmlns:a16="http://schemas.microsoft.com/office/drawing/2014/main" id="{603B6545-0E3C-4587-A952-B1C02B481EF2}"/>
              </a:ext>
            </a:extLst>
          </p:cNvPr>
          <p:cNvSpPr txBox="1"/>
          <p:nvPr/>
        </p:nvSpPr>
        <p:spPr>
          <a:xfrm>
            <a:off x="137493" y="690081"/>
            <a:ext cx="3636000" cy="253916"/>
          </a:xfrm>
          <a:prstGeom prst="rect">
            <a:avLst/>
          </a:prstGeom>
          <a:solidFill>
            <a:schemeClr val="accent5">
              <a:lumMod val="20000"/>
              <a:lumOff val="80000"/>
            </a:schemeClr>
          </a:solidFill>
        </p:spPr>
        <p:txBody>
          <a:bodyPr wrap="square" rtlCol="0">
            <a:spAutoFit/>
          </a:bodyPr>
          <a:lstStyle/>
          <a:p>
            <a:r>
              <a:rPr lang="ja-JP" altLang="en-US" sz="1050" dirty="0">
                <a:latin typeface="ＭＳ ゴシック" panose="020B0609070205080204" pitchFamily="49" charset="-128"/>
                <a:ea typeface="ＭＳ ゴシック" panose="020B0609070205080204" pitchFamily="49" charset="-128"/>
              </a:rPr>
              <a:t>■</a:t>
            </a:r>
            <a:r>
              <a:rPr lang="ja-JP" altLang="en-US" sz="1050" b="1" dirty="0">
                <a:solidFill>
                  <a:srgbClr val="FF0000"/>
                </a:solidFill>
                <a:latin typeface="ＭＳ ゴシック" panose="020B0609070205080204" pitchFamily="49" charset="-128"/>
                <a:ea typeface="ＭＳ ゴシック" panose="020B0609070205080204" pitchFamily="49" charset="-128"/>
              </a:rPr>
              <a:t>分析①</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4</a:t>
            </a:r>
            <a:r>
              <a:rPr lang="ja-JP" altLang="en-US" sz="1050" dirty="0">
                <a:latin typeface="ＭＳ ゴシック" panose="020B0609070205080204" pitchFamily="49" charset="-128"/>
                <a:ea typeface="ＭＳ ゴシック" panose="020B0609070205080204" pitchFamily="49" charset="-128"/>
              </a:rPr>
              <a:t>日間</a:t>
            </a:r>
            <a:r>
              <a:rPr lang="en-US" altLang="ja-JP" sz="1050" dirty="0">
                <a:latin typeface="ＭＳ ゴシック" panose="020B0609070205080204" pitchFamily="49" charset="-128"/>
                <a:ea typeface="ＭＳ ゴシック" panose="020B0609070205080204" pitchFamily="49" charset="-128"/>
              </a:rPr>
              <a:t>(2021/5/17</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2021/5/20)</a:t>
            </a:r>
            <a:r>
              <a:rPr lang="ja-JP" altLang="en-US" sz="1050" dirty="0">
                <a:latin typeface="ＭＳ ゴシック" panose="020B0609070205080204" pitchFamily="49" charset="-128"/>
                <a:ea typeface="ＭＳ ゴシック" panose="020B0609070205080204" pitchFamily="49" charset="-128"/>
              </a:rPr>
              <a:t>のスカム被覆率</a:t>
            </a:r>
            <a:endParaRPr lang="en-US" altLang="ja-JP" sz="1050"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8DC4CC77-17C2-4760-97EE-A219488E41E9}"/>
              </a:ext>
            </a:extLst>
          </p:cNvPr>
          <p:cNvSpPr/>
          <p:nvPr/>
        </p:nvSpPr>
        <p:spPr>
          <a:xfrm>
            <a:off x="137493" y="690081"/>
            <a:ext cx="14761848" cy="967260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458" name="テキスト ボックス 457">
            <a:extLst>
              <a:ext uri="{FF2B5EF4-FFF2-40B4-BE49-F238E27FC236}">
                <a16:creationId xmlns:a16="http://schemas.microsoft.com/office/drawing/2014/main" id="{93C30597-AC13-495A-A1D8-4DF1132735FF}"/>
              </a:ext>
            </a:extLst>
          </p:cNvPr>
          <p:cNvSpPr txBox="1"/>
          <p:nvPr/>
        </p:nvSpPr>
        <p:spPr>
          <a:xfrm>
            <a:off x="300360" y="1001316"/>
            <a:ext cx="14436114" cy="1133460"/>
          </a:xfrm>
          <a:prstGeom prst="rect">
            <a:avLst/>
          </a:prstGeom>
          <a:solidFill>
            <a:srgbClr val="FFFFCC"/>
          </a:solidFill>
          <a:ln>
            <a:solidFill>
              <a:srgbClr val="333300"/>
            </a:solidFill>
          </a:ln>
        </p:spPr>
        <p:txBody>
          <a:bodyPr wrap="square" rtlCol="0" anchor="ctr">
            <a:noAutofit/>
          </a:bodyPr>
          <a:lstStyle/>
          <a:p>
            <a:pPr marL="177800" indent="-177800">
              <a:buFont typeface="Wingdings" panose="05000000000000000000" pitchFamily="2" charset="2"/>
              <a:buChar char="n"/>
            </a:pPr>
            <a:r>
              <a:rPr lang="en-US" altLang="ja-JP" sz="1600" dirty="0">
                <a:latin typeface="ＭＳ ゴシック" panose="020B0609070205080204" pitchFamily="49" charset="-128"/>
                <a:ea typeface="ＭＳ ゴシック" panose="020B0609070205080204" pitchFamily="49" charset="-128"/>
              </a:rPr>
              <a:t>AI</a:t>
            </a:r>
            <a:r>
              <a:rPr lang="ja-JP" altLang="en-US" sz="1600" dirty="0">
                <a:latin typeface="ＭＳ ゴシック" panose="020B0609070205080204" pitchFamily="49" charset="-128"/>
                <a:ea typeface="ＭＳ ゴシック" panose="020B0609070205080204" pitchFamily="49" charset="-128"/>
              </a:rPr>
              <a:t>解析によるスカム被覆率について、地点ごとの経時変化、縦断方向の変化を分析することにより、スカム発生および流下または拡散の状況を推定した。</a:t>
            </a:r>
            <a:endParaRPr lang="en-US" altLang="ja-JP" sz="1600" dirty="0">
              <a:latin typeface="ＭＳ ゴシック" panose="020B0609070205080204" pitchFamily="49" charset="-128"/>
              <a:ea typeface="ＭＳ ゴシック" panose="020B0609070205080204" pitchFamily="49" charset="-128"/>
            </a:endParaRPr>
          </a:p>
          <a:p>
            <a:pPr marL="355600">
              <a:spcBef>
                <a:spcPts val="300"/>
              </a:spcBef>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スカム被覆率</a:t>
            </a:r>
            <a:r>
              <a:rPr lang="en-US" altLang="ja-JP" sz="1400" dirty="0">
                <a:latin typeface="ＭＳ ゴシック" panose="020B0609070205080204" pitchFamily="49" charset="-128"/>
                <a:ea typeface="ＭＳ ゴシック" panose="020B0609070205080204" pitchFamily="49" charset="-128"/>
              </a:rPr>
              <a:t>(10</a:t>
            </a:r>
            <a:r>
              <a:rPr lang="ja-JP" altLang="en-US" sz="1400" dirty="0">
                <a:latin typeface="ＭＳ ゴシック" panose="020B0609070205080204" pitchFamily="49" charset="-128"/>
                <a:ea typeface="ＭＳ ゴシック" panose="020B0609070205080204" pitchFamily="49" charset="-128"/>
              </a:rPr>
              <a:t>分毎</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の分布では、</a:t>
            </a:r>
            <a:r>
              <a:rPr lang="en-US" altLang="ja-JP" sz="1400" dirty="0">
                <a:latin typeface="ＭＳ ゴシック" panose="020B0609070205080204" pitchFamily="49" charset="-128"/>
                <a:ea typeface="ＭＳ ゴシック" panose="020B0609070205080204" pitchFamily="49" charset="-128"/>
              </a:rPr>
              <a:t>5/18 6</a:t>
            </a:r>
            <a:r>
              <a:rPr lang="ja-JP" altLang="en-US" sz="1400" dirty="0">
                <a:latin typeface="ＭＳ ゴシック" panose="020B0609070205080204" pitchFamily="49" charset="-128"/>
                <a:ea typeface="ＭＳ ゴシック" panose="020B0609070205080204" pitchFamily="49" charset="-128"/>
              </a:rPr>
              <a:t>時頃に御幸橋～奥田橋付近のスカム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図中①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が、水位の低下に伴い</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②</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下流方向へ流下している。</a:t>
            </a:r>
            <a:endParaRPr lang="en-US" altLang="ja-JP" sz="1400" dirty="0">
              <a:latin typeface="ＭＳ ゴシック" panose="020B0609070205080204" pitchFamily="49" charset="-128"/>
              <a:ea typeface="ＭＳ ゴシック" panose="020B0609070205080204" pitchFamily="49" charset="-128"/>
            </a:endParaRPr>
          </a:p>
          <a:p>
            <a:pPr marL="355600">
              <a:spcBef>
                <a:spcPts val="300"/>
              </a:spcBef>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スカム被覆率の時系列変化を地点ごとに抽出すると、</a:t>
            </a:r>
            <a:r>
              <a:rPr lang="en-US" altLang="ja-JP" sz="1400" dirty="0">
                <a:latin typeface="ＭＳ ゴシック" panose="020B0609070205080204" pitchFamily="49" charset="-128"/>
                <a:ea typeface="ＭＳ ゴシック" panose="020B0609070205080204" pitchFamily="49" charset="-128"/>
              </a:rPr>
              <a:t>5/18 11</a:t>
            </a:r>
            <a:r>
              <a:rPr lang="ja-JP" altLang="en-US" sz="1400" dirty="0">
                <a:latin typeface="ＭＳ ゴシック" panose="020B0609070205080204" pitchFamily="49" charset="-128"/>
                <a:ea typeface="ＭＳ ゴシック" panose="020B0609070205080204" pitchFamily="49" charset="-128"/>
              </a:rPr>
              <a:t>時頃に大池橋付近で発生したと推定されるスカム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③</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が</a:t>
            </a:r>
            <a:r>
              <a:rPr lang="en-US" altLang="ja-JP" sz="1400" dirty="0">
                <a:latin typeface="ＭＳ ゴシック" panose="020B0609070205080204" pitchFamily="49" charset="-128"/>
                <a:ea typeface="ＭＳ ゴシック" panose="020B0609070205080204" pitchFamily="49" charset="-128"/>
              </a:rPr>
              <a:t>15</a:t>
            </a:r>
            <a:r>
              <a:rPr lang="ja-JP" altLang="en-US" sz="1400" dirty="0">
                <a:latin typeface="ＭＳ ゴシック" panose="020B0609070205080204" pitchFamily="49" charset="-128"/>
                <a:ea typeface="ＭＳ ゴシック" panose="020B0609070205080204" pitchFamily="49" charset="-128"/>
              </a:rPr>
              <a:t>時過ぎに中本橋へ流達した</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④</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と推定された。</a:t>
            </a:r>
            <a:endParaRPr lang="en-US" altLang="ja-JP" sz="1400" dirty="0">
              <a:latin typeface="ＭＳ ゴシック" panose="020B0609070205080204" pitchFamily="49" charset="-128"/>
              <a:ea typeface="ＭＳ ゴシック" panose="020B0609070205080204" pitchFamily="49" charset="-128"/>
            </a:endParaRPr>
          </a:p>
          <a:p>
            <a:pPr marL="355600">
              <a:spcBef>
                <a:spcPts val="300"/>
              </a:spcBef>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また、</a:t>
            </a:r>
            <a:r>
              <a:rPr lang="en-US" altLang="ja-JP" sz="1400" dirty="0">
                <a:latin typeface="ＭＳ ゴシック" panose="020B0609070205080204" pitchFamily="49" charset="-128"/>
                <a:ea typeface="ＭＳ ゴシック" panose="020B0609070205080204" pitchFamily="49" charset="-128"/>
              </a:rPr>
              <a:t>5/18 6</a:t>
            </a:r>
            <a:r>
              <a:rPr lang="ja-JP" altLang="en-US" sz="1400" dirty="0">
                <a:latin typeface="ＭＳ ゴシック" panose="020B0609070205080204" pitchFamily="49" charset="-128"/>
                <a:ea typeface="ＭＳ ゴシック" panose="020B0609070205080204" pitchFamily="49" charset="-128"/>
              </a:rPr>
              <a:t>時頃に万才橋で発生したと推定されるスカム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⑤</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も下流へ流下し、丸一橋～中本橋付近に流下したと推定された。</a:t>
            </a:r>
          </a:p>
        </p:txBody>
      </p:sp>
      <p:grpSp>
        <p:nvGrpSpPr>
          <p:cNvPr id="38" name="グループ化 37"/>
          <p:cNvGrpSpPr/>
          <p:nvPr/>
        </p:nvGrpSpPr>
        <p:grpSpPr>
          <a:xfrm>
            <a:off x="11378849" y="2649319"/>
            <a:ext cx="3450964" cy="7682986"/>
            <a:chOff x="11378849" y="2598519"/>
            <a:chExt cx="3450964" cy="7682986"/>
          </a:xfrm>
        </p:grpSpPr>
        <p:pic>
          <p:nvPicPr>
            <p:cNvPr id="37" name="図 36"/>
            <p:cNvPicPr>
              <a:picLocks noChangeAspect="1"/>
            </p:cNvPicPr>
            <p:nvPr/>
          </p:nvPicPr>
          <p:blipFill>
            <a:blip r:embed="rId3"/>
            <a:stretch>
              <a:fillRect/>
            </a:stretch>
          </p:blipFill>
          <p:spPr>
            <a:xfrm>
              <a:off x="11378849" y="2880199"/>
              <a:ext cx="3369600" cy="7401306"/>
            </a:xfrm>
            <a:prstGeom prst="rect">
              <a:avLst/>
            </a:prstGeom>
          </p:spPr>
        </p:pic>
        <p:grpSp>
          <p:nvGrpSpPr>
            <p:cNvPr id="26" name="グループ化 25"/>
            <p:cNvGrpSpPr/>
            <p:nvPr/>
          </p:nvGrpSpPr>
          <p:grpSpPr>
            <a:xfrm>
              <a:off x="11712737" y="2598519"/>
              <a:ext cx="2645589" cy="7567175"/>
              <a:chOff x="11712737" y="984101"/>
              <a:chExt cx="2645589" cy="7874185"/>
            </a:xfrm>
          </p:grpSpPr>
          <p:grpSp>
            <p:nvGrpSpPr>
              <p:cNvPr id="25" name="グループ化 24"/>
              <p:cNvGrpSpPr/>
              <p:nvPr/>
            </p:nvGrpSpPr>
            <p:grpSpPr>
              <a:xfrm>
                <a:off x="11712737" y="984101"/>
                <a:ext cx="2645589" cy="424213"/>
                <a:chOff x="11712737" y="984101"/>
                <a:chExt cx="2645589" cy="424213"/>
              </a:xfrm>
            </p:grpSpPr>
            <p:sp>
              <p:nvSpPr>
                <p:cNvPr id="427" name="テキスト ボックス 1171"/>
                <p:cNvSpPr txBox="1"/>
                <p:nvPr/>
              </p:nvSpPr>
              <p:spPr>
                <a:xfrm>
                  <a:off x="14209485" y="999591"/>
                  <a:ext cx="148841" cy="408722"/>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庚申橋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8" name="テキスト ボックス 1171"/>
                <p:cNvSpPr txBox="1"/>
                <p:nvPr/>
              </p:nvSpPr>
              <p:spPr>
                <a:xfrm>
                  <a:off x="13949027"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開橋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9" name="テキスト ボックス 1171"/>
                <p:cNvSpPr txBox="1"/>
                <p:nvPr/>
              </p:nvSpPr>
              <p:spPr>
                <a:xfrm>
                  <a:off x="13737415"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大池橋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0" name="テキスト ボックス 1171"/>
                <p:cNvSpPr txBox="1"/>
                <p:nvPr/>
              </p:nvSpPr>
              <p:spPr>
                <a:xfrm>
                  <a:off x="13642002" y="999591"/>
                  <a:ext cx="147600"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万才橋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2" name="テキスト ボックス 1171"/>
                <p:cNvSpPr txBox="1"/>
                <p:nvPr/>
              </p:nvSpPr>
              <p:spPr>
                <a:xfrm>
                  <a:off x="13551862"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奥田橋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3" name="テキスト ボックス 1171"/>
                <p:cNvSpPr txBox="1"/>
                <p:nvPr/>
              </p:nvSpPr>
              <p:spPr>
                <a:xfrm>
                  <a:off x="13392207"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御幸橋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4" name="テキスト ボックス 1171"/>
                <p:cNvSpPr txBox="1"/>
                <p:nvPr/>
              </p:nvSpPr>
              <p:spPr>
                <a:xfrm>
                  <a:off x="13251530"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千歳橋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5" name="テキスト ボックス 1171"/>
                <p:cNvSpPr txBox="1"/>
                <p:nvPr/>
              </p:nvSpPr>
              <p:spPr>
                <a:xfrm>
                  <a:off x="13118786"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南弁天橋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6" name="テキスト ボックス 1171"/>
                <p:cNvSpPr txBox="1"/>
                <p:nvPr/>
              </p:nvSpPr>
              <p:spPr>
                <a:xfrm>
                  <a:off x="13013360"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剣橋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7" name="テキスト ボックス 1171"/>
                <p:cNvSpPr txBox="1"/>
                <p:nvPr/>
              </p:nvSpPr>
              <p:spPr>
                <a:xfrm>
                  <a:off x="12807563"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丸一橋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8" name="テキスト ボックス 1171"/>
                <p:cNvSpPr txBox="1"/>
                <p:nvPr/>
              </p:nvSpPr>
              <p:spPr>
                <a:xfrm>
                  <a:off x="12549053"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中本橋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39" name="テキスト ボックス 1171"/>
                <p:cNvSpPr txBox="1"/>
                <p:nvPr/>
              </p:nvSpPr>
              <p:spPr>
                <a:xfrm>
                  <a:off x="12265102"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日吉橋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0" name="テキスト ボックス 1171"/>
                <p:cNvSpPr txBox="1"/>
                <p:nvPr/>
              </p:nvSpPr>
              <p:spPr>
                <a:xfrm>
                  <a:off x="12103658"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衛門橋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1" name="テキスト ボックス 1171"/>
                <p:cNvSpPr txBox="1"/>
                <p:nvPr/>
              </p:nvSpPr>
              <p:spPr>
                <a:xfrm>
                  <a:off x="11931683" y="999591"/>
                  <a:ext cx="148841" cy="408723"/>
                </a:xfrm>
                <a:prstGeom prst="rect">
                  <a:avLst/>
                </a:prstGeom>
                <a:no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城見橋</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2" name="グループ化 21"/>
                <p:cNvGrpSpPr/>
                <p:nvPr/>
              </p:nvGrpSpPr>
              <p:grpSpPr>
                <a:xfrm>
                  <a:off x="11712737" y="984101"/>
                  <a:ext cx="147600" cy="317835"/>
                  <a:chOff x="11683031" y="1196486"/>
                  <a:chExt cx="147600" cy="317835"/>
                </a:xfrm>
                <a:noFill/>
              </p:grpSpPr>
              <p:sp>
                <p:nvSpPr>
                  <p:cNvPr id="442" name="テキスト ボックス 1171"/>
                  <p:cNvSpPr txBox="1"/>
                  <p:nvPr/>
                </p:nvSpPr>
                <p:spPr>
                  <a:xfrm>
                    <a:off x="11683031" y="1300676"/>
                    <a:ext cx="147600" cy="213645"/>
                  </a:xfrm>
                  <a:prstGeom prst="rect">
                    <a:avLst/>
                  </a:prstGeom>
                  <a:grpFill/>
                  <a:ln w="6350">
                    <a:noFill/>
                  </a:ln>
                </p:spPr>
                <p:txBody>
                  <a:bodyPr rot="0" spcFirstLastPara="0" vert="eaVert" wrap="square" lIns="0" tIns="0" rIns="0" bIns="0" numCol="1" spcCol="0" rtlCol="0" fromWordArt="0" anchor="ctr" anchorCtr="0" forceAA="0" compatLnSpc="1">
                    <a:prstTxWarp prst="textNoShape">
                      <a:avLst/>
                    </a:prstTxWarp>
                    <a:noAutofit/>
                  </a:bodyPr>
                  <a:lstStyle/>
                  <a:p>
                    <a:pPr>
                      <a:spcAft>
                        <a:spcPts val="0"/>
                      </a:spcAft>
                    </a:pPr>
                    <a:r>
                      <a:rPr lang="ja-JP" altLang="en-US" sz="700" kern="100" dirty="0">
                        <a:latin typeface="Meiryo UI" panose="020B0604030504040204" pitchFamily="50" charset="-128"/>
                        <a:ea typeface="Meiryo UI" panose="020B0604030504040204" pitchFamily="50" charset="-128"/>
                        <a:cs typeface="Times New Roman" panose="02020603050405020304" pitchFamily="18" charset="0"/>
                      </a:rPr>
                      <a:t>上流</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3" name="テキスト ボックス 1171"/>
                  <p:cNvSpPr txBox="1"/>
                  <p:nvPr/>
                </p:nvSpPr>
                <p:spPr>
                  <a:xfrm>
                    <a:off x="11683032" y="1196486"/>
                    <a:ext cx="147336" cy="113898"/>
                  </a:xfrm>
                  <a:prstGeom prst="rect">
                    <a:avLst/>
                  </a:prstGeom>
                  <a:grp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spcAft>
                        <a:spcPts val="0"/>
                      </a:spcAft>
                    </a:pPr>
                    <a:r>
                      <a:rPr lang="en-US" altLang="ja-JP" sz="700" kern="100" dirty="0">
                        <a:latin typeface="Meiryo UI" panose="020B0604030504040204" pitchFamily="50" charset="-128"/>
                        <a:ea typeface="Meiryo UI" panose="020B0604030504040204" pitchFamily="50" charset="-128"/>
                        <a:cs typeface="Times New Roman" panose="02020603050405020304" pitchFamily="18" charset="0"/>
                      </a:rPr>
                      <a:t>JR</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grpSp>
            <p:nvGrpSpPr>
              <p:cNvPr id="24" name="グループ化 23"/>
              <p:cNvGrpSpPr/>
              <p:nvPr/>
            </p:nvGrpSpPr>
            <p:grpSpPr>
              <a:xfrm>
                <a:off x="11791358" y="1290864"/>
                <a:ext cx="2501607" cy="7567422"/>
                <a:chOff x="11791358" y="1290864"/>
                <a:chExt cx="2501607" cy="7567422"/>
              </a:xfrm>
            </p:grpSpPr>
            <p:sp>
              <p:nvSpPr>
                <p:cNvPr id="23" name="フリーフォーム 22"/>
                <p:cNvSpPr/>
                <p:nvPr/>
              </p:nvSpPr>
              <p:spPr>
                <a:xfrm>
                  <a:off x="11791358"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4" name="フリーフォーム 443"/>
                <p:cNvSpPr/>
                <p:nvPr/>
              </p:nvSpPr>
              <p:spPr>
                <a:xfrm>
                  <a:off x="11999161"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5" name="フリーフォーム 444"/>
                <p:cNvSpPr/>
                <p:nvPr/>
              </p:nvSpPr>
              <p:spPr>
                <a:xfrm>
                  <a:off x="12187451"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6" name="フリーフォーム 445"/>
                <p:cNvSpPr/>
                <p:nvPr/>
              </p:nvSpPr>
              <p:spPr>
                <a:xfrm>
                  <a:off x="12358572"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7" name="フリーフォーム 446"/>
                <p:cNvSpPr/>
                <p:nvPr/>
              </p:nvSpPr>
              <p:spPr>
                <a:xfrm>
                  <a:off x="12881983"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8" name="フリーフォーム 447"/>
                <p:cNvSpPr/>
                <p:nvPr/>
              </p:nvSpPr>
              <p:spPr>
                <a:xfrm>
                  <a:off x="12623473"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9" name="フリーフォーム 448"/>
                <p:cNvSpPr/>
                <p:nvPr/>
              </p:nvSpPr>
              <p:spPr>
                <a:xfrm>
                  <a:off x="13109786" y="1298286"/>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0" name="フリーフォーム 449"/>
                <p:cNvSpPr/>
                <p:nvPr/>
              </p:nvSpPr>
              <p:spPr>
                <a:xfrm>
                  <a:off x="13197283" y="1370286"/>
                  <a:ext cx="0" cy="7488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1" name="フリーフォーム 450"/>
                <p:cNvSpPr/>
                <p:nvPr/>
              </p:nvSpPr>
              <p:spPr>
                <a:xfrm>
                  <a:off x="13327933"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2" name="フリーフォーム 451"/>
                <p:cNvSpPr/>
                <p:nvPr/>
              </p:nvSpPr>
              <p:spPr>
                <a:xfrm>
                  <a:off x="13459560"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3" name="フリーフォーム 452"/>
                <p:cNvSpPr/>
                <p:nvPr/>
              </p:nvSpPr>
              <p:spPr>
                <a:xfrm>
                  <a:off x="13642002"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4" name="フリーフォーム 453"/>
                <p:cNvSpPr/>
                <p:nvPr/>
              </p:nvSpPr>
              <p:spPr>
                <a:xfrm>
                  <a:off x="13690205"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5" name="フリーフォーム 454"/>
                <p:cNvSpPr/>
                <p:nvPr/>
              </p:nvSpPr>
              <p:spPr>
                <a:xfrm>
                  <a:off x="13811835"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6" name="フリーフォーム 455"/>
                <p:cNvSpPr/>
                <p:nvPr/>
              </p:nvSpPr>
              <p:spPr>
                <a:xfrm>
                  <a:off x="14023510"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7" name="フリーフォーム 456"/>
                <p:cNvSpPr/>
                <p:nvPr/>
              </p:nvSpPr>
              <p:spPr>
                <a:xfrm>
                  <a:off x="14292965" y="1290864"/>
                  <a:ext cx="0" cy="7560000"/>
                </a:xfrm>
                <a:custGeom>
                  <a:avLst/>
                  <a:gdLst>
                    <a:gd name="connsiteX0" fmla="*/ 0 w 0"/>
                    <a:gd name="connsiteY0" fmla="*/ 0 h 7503886"/>
                    <a:gd name="connsiteX1" fmla="*/ 0 w 0"/>
                    <a:gd name="connsiteY1" fmla="*/ 7503886 h 7503886"/>
                  </a:gdLst>
                  <a:ahLst/>
                  <a:cxnLst>
                    <a:cxn ang="0">
                      <a:pos x="connsiteX0" y="connsiteY0"/>
                    </a:cxn>
                    <a:cxn ang="0">
                      <a:pos x="connsiteX1" y="connsiteY1"/>
                    </a:cxn>
                  </a:cxnLst>
                  <a:rect l="l" t="t" r="r" b="b"/>
                  <a:pathLst>
                    <a:path h="7503886">
                      <a:moveTo>
                        <a:pt x="0" y="0"/>
                      </a:moveTo>
                      <a:lnTo>
                        <a:pt x="0" y="7503886"/>
                      </a:lnTo>
                    </a:path>
                  </a:pathLst>
                </a:custGeom>
                <a:noFill/>
                <a:ln w="9525" cap="rnd">
                  <a:solidFill>
                    <a:srgbClr val="3D6CC1"/>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1" name="グループ化 20"/>
            <p:cNvGrpSpPr/>
            <p:nvPr/>
          </p:nvGrpSpPr>
          <p:grpSpPr>
            <a:xfrm>
              <a:off x="11413795" y="3017374"/>
              <a:ext cx="3416018" cy="7257682"/>
              <a:chOff x="11413795" y="1556886"/>
              <a:chExt cx="3416018" cy="7257682"/>
            </a:xfrm>
          </p:grpSpPr>
          <p:grpSp>
            <p:nvGrpSpPr>
              <p:cNvPr id="20" name="グループ化 19"/>
              <p:cNvGrpSpPr/>
              <p:nvPr/>
            </p:nvGrpSpPr>
            <p:grpSpPr>
              <a:xfrm>
                <a:off x="11413795" y="8721902"/>
                <a:ext cx="3416018" cy="92666"/>
                <a:chOff x="11413795" y="8721902"/>
                <a:chExt cx="3416018" cy="92666"/>
              </a:xfrm>
            </p:grpSpPr>
            <p:sp>
              <p:nvSpPr>
                <p:cNvPr id="417" name="テキスト ボックス 416"/>
                <p:cNvSpPr txBox="1"/>
                <p:nvPr/>
              </p:nvSpPr>
              <p:spPr>
                <a:xfrm>
                  <a:off x="11413795"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-1.0k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8" name="テキスト ボックス 417"/>
                <p:cNvSpPr txBox="1"/>
                <p:nvPr/>
              </p:nvSpPr>
              <p:spPr>
                <a:xfrm>
                  <a:off x="11827305"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0.0k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9" name="テキスト ボックス 418"/>
                <p:cNvSpPr txBox="1"/>
                <p:nvPr/>
              </p:nvSpPr>
              <p:spPr>
                <a:xfrm>
                  <a:off x="12267699"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1.0k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0" name="テキスト ボックス 419"/>
                <p:cNvSpPr txBox="1"/>
                <p:nvPr/>
              </p:nvSpPr>
              <p:spPr>
                <a:xfrm>
                  <a:off x="12708093"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2.0k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1" name="テキスト ボックス 420"/>
                <p:cNvSpPr txBox="1"/>
                <p:nvPr/>
              </p:nvSpPr>
              <p:spPr>
                <a:xfrm>
                  <a:off x="13148487"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3.0k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2" name="テキスト ボックス 421"/>
                <p:cNvSpPr txBox="1"/>
                <p:nvPr/>
              </p:nvSpPr>
              <p:spPr>
                <a:xfrm>
                  <a:off x="13588881"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4.0k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3" name="テキスト ボックス 422"/>
                <p:cNvSpPr txBox="1"/>
                <p:nvPr/>
              </p:nvSpPr>
              <p:spPr>
                <a:xfrm>
                  <a:off x="14029275"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5.0k</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24" name="テキスト ボックス 423"/>
                <p:cNvSpPr txBox="1"/>
                <p:nvPr/>
              </p:nvSpPr>
              <p:spPr>
                <a:xfrm>
                  <a:off x="14469667" y="8721902"/>
                  <a:ext cx="360146" cy="92666"/>
                </a:xfrm>
                <a:prstGeom prst="rect">
                  <a:avLst/>
                </a:prstGeom>
                <a:solidFill>
                  <a:schemeClr val="bg1"/>
                </a:solidFill>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6.0k</a:t>
                  </a:r>
                  <a:endParaRPr kumimoji="1" lang="ja-JP" altLang="en-US" sz="600" dirty="0">
                    <a:latin typeface="HG丸ｺﾞｼｯｸM-PRO" panose="020F0600000000000000" pitchFamily="50" charset="-128"/>
                    <a:ea typeface="HG丸ｺﾞｼｯｸM-PRO" panose="020F0600000000000000" pitchFamily="50" charset="-128"/>
                  </a:endParaRPr>
                </a:p>
              </p:txBody>
            </p:sp>
          </p:grpSp>
          <p:grpSp>
            <p:nvGrpSpPr>
              <p:cNvPr id="18" name="グループ化 17"/>
              <p:cNvGrpSpPr/>
              <p:nvPr/>
            </p:nvGrpSpPr>
            <p:grpSpPr>
              <a:xfrm>
                <a:off x="14043936" y="1556886"/>
                <a:ext cx="584062" cy="6838346"/>
                <a:chOff x="14024886" y="1556886"/>
                <a:chExt cx="584062" cy="6838346"/>
              </a:xfrm>
            </p:grpSpPr>
            <p:sp>
              <p:nvSpPr>
                <p:cNvPr id="406" name="テキスト ボックス 405"/>
                <p:cNvSpPr txBox="1"/>
                <p:nvPr/>
              </p:nvSpPr>
              <p:spPr>
                <a:xfrm>
                  <a:off x="14024886" y="2146413"/>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7:00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07" name="テキスト ボックス 406"/>
                <p:cNvSpPr txBox="1"/>
                <p:nvPr/>
              </p:nvSpPr>
              <p:spPr>
                <a:xfrm>
                  <a:off x="14024886" y="2754990"/>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8:00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08" name="テキスト ボックス 407"/>
                <p:cNvSpPr txBox="1"/>
                <p:nvPr/>
              </p:nvSpPr>
              <p:spPr>
                <a:xfrm>
                  <a:off x="14024886" y="4599771"/>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11:00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09" name="テキスト ボックス 408"/>
                <p:cNvSpPr txBox="1"/>
                <p:nvPr/>
              </p:nvSpPr>
              <p:spPr>
                <a:xfrm>
                  <a:off x="14024886" y="5208348"/>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12:00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0" name="テキスト ボックス 409"/>
                <p:cNvSpPr txBox="1"/>
                <p:nvPr/>
              </p:nvSpPr>
              <p:spPr>
                <a:xfrm>
                  <a:off x="14024886" y="5816925"/>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13:00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1" name="テキスト ボックス 410"/>
                <p:cNvSpPr txBox="1"/>
                <p:nvPr/>
              </p:nvSpPr>
              <p:spPr>
                <a:xfrm>
                  <a:off x="14024886" y="6425502"/>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14:00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2" name="テキスト ボックス 411"/>
                <p:cNvSpPr txBox="1"/>
                <p:nvPr/>
              </p:nvSpPr>
              <p:spPr>
                <a:xfrm>
                  <a:off x="14024886" y="7034079"/>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15:00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3" name="テキスト ボックス 412"/>
                <p:cNvSpPr txBox="1"/>
                <p:nvPr/>
              </p:nvSpPr>
              <p:spPr>
                <a:xfrm>
                  <a:off x="14024886" y="3382617"/>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9:00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4" name="テキスト ボックス 413"/>
                <p:cNvSpPr txBox="1"/>
                <p:nvPr/>
              </p:nvSpPr>
              <p:spPr>
                <a:xfrm>
                  <a:off x="14024886" y="3991194"/>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10:00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5" name="テキスト ボックス 414"/>
                <p:cNvSpPr txBox="1"/>
                <p:nvPr/>
              </p:nvSpPr>
              <p:spPr>
                <a:xfrm>
                  <a:off x="14024886" y="7642656"/>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16:00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16" name="テキスト ボックス 415"/>
                <p:cNvSpPr txBox="1"/>
                <p:nvPr/>
              </p:nvSpPr>
              <p:spPr>
                <a:xfrm>
                  <a:off x="14024886" y="8251232"/>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17:00</a:t>
                  </a:r>
                  <a:endParaRPr kumimoji="1" lang="ja-JP" altLang="en-US" sz="600" dirty="0">
                    <a:latin typeface="HG丸ｺﾞｼｯｸM-PRO" panose="020F0600000000000000" pitchFamily="50" charset="-128"/>
                    <a:ea typeface="HG丸ｺﾞｼｯｸM-PRO" panose="020F0600000000000000" pitchFamily="50" charset="-128"/>
                  </a:endParaRPr>
                </a:p>
              </p:txBody>
            </p:sp>
            <p:sp>
              <p:nvSpPr>
                <p:cNvPr id="475" name="テキスト ボックス 474"/>
                <p:cNvSpPr txBox="1"/>
                <p:nvPr/>
              </p:nvSpPr>
              <p:spPr>
                <a:xfrm>
                  <a:off x="14024886" y="1556886"/>
                  <a:ext cx="584062" cy="144000"/>
                </a:xfrm>
                <a:prstGeom prst="rect">
                  <a:avLst/>
                </a:prstGeom>
                <a:solidFill>
                  <a:srgbClr val="FFFFCC"/>
                </a:solidFill>
                <a:ln>
                  <a:solidFill>
                    <a:schemeClr val="tx1">
                      <a:lumMod val="75000"/>
                      <a:lumOff val="25000"/>
                    </a:schemeClr>
                  </a:solidFill>
                </a:ln>
              </p:spPr>
              <p:txBody>
                <a:bodyPr wrap="square" lIns="0" tIns="0" rIns="0" bIns="0" rtlCol="0" anchor="ctr">
                  <a:noAutofit/>
                </a:bodyPr>
                <a:lstStyle/>
                <a:p>
                  <a:pPr algn="ctr"/>
                  <a:r>
                    <a:rPr kumimoji="1" lang="en-US" altLang="ja-JP" sz="600" dirty="0">
                      <a:latin typeface="HG丸ｺﾞｼｯｸM-PRO" panose="020F0600000000000000" pitchFamily="50" charset="-128"/>
                      <a:ea typeface="HG丸ｺﾞｼｯｸM-PRO" panose="020F0600000000000000" pitchFamily="50" charset="-128"/>
                    </a:rPr>
                    <a:t>5/18  6:00</a:t>
                  </a:r>
                  <a:endParaRPr kumimoji="1" lang="ja-JP" altLang="en-US" sz="600" dirty="0">
                    <a:latin typeface="HG丸ｺﾞｼｯｸM-PRO" panose="020F0600000000000000" pitchFamily="50" charset="-128"/>
                    <a:ea typeface="HG丸ｺﾞｼｯｸM-PRO" panose="020F0600000000000000" pitchFamily="50" charset="-128"/>
                  </a:endParaRPr>
                </a:p>
              </p:txBody>
            </p:sp>
          </p:grpSp>
        </p:grpSp>
      </p:grpSp>
      <p:grpSp>
        <p:nvGrpSpPr>
          <p:cNvPr id="16" name="グループ化 15"/>
          <p:cNvGrpSpPr/>
          <p:nvPr/>
        </p:nvGrpSpPr>
        <p:grpSpPr>
          <a:xfrm>
            <a:off x="7540313" y="2630864"/>
            <a:ext cx="3693600" cy="7734573"/>
            <a:chOff x="7540313" y="1091927"/>
            <a:chExt cx="3693600" cy="7734573"/>
          </a:xfrm>
        </p:grpSpPr>
        <p:grpSp>
          <p:nvGrpSpPr>
            <p:cNvPr id="14" name="グループ化 13"/>
            <p:cNvGrpSpPr/>
            <p:nvPr/>
          </p:nvGrpSpPr>
          <p:grpSpPr>
            <a:xfrm>
              <a:off x="7540313" y="1091927"/>
              <a:ext cx="3693600" cy="7563124"/>
              <a:chOff x="9215030" y="1112044"/>
              <a:chExt cx="3693600" cy="7563124"/>
            </a:xfrm>
          </p:grpSpPr>
          <p:pic>
            <p:nvPicPr>
              <p:cNvPr id="13" name="図 12"/>
              <p:cNvPicPr>
                <a:picLocks noChangeAspect="1"/>
              </p:cNvPicPr>
              <p:nvPr/>
            </p:nvPicPr>
            <p:blipFill rotWithShape="1">
              <a:blip r:embed="rId4"/>
              <a:srcRect b="1011"/>
              <a:stretch/>
            </p:blipFill>
            <p:spPr>
              <a:xfrm>
                <a:off x="9215030" y="1115352"/>
                <a:ext cx="3693600" cy="7559816"/>
              </a:xfrm>
              <a:prstGeom prst="rect">
                <a:avLst/>
              </a:prstGeom>
            </p:spPr>
          </p:pic>
          <p:grpSp>
            <p:nvGrpSpPr>
              <p:cNvPr id="12" name="グループ化 11"/>
              <p:cNvGrpSpPr/>
              <p:nvPr/>
            </p:nvGrpSpPr>
            <p:grpSpPr>
              <a:xfrm>
                <a:off x="9412507" y="1112044"/>
                <a:ext cx="1116000" cy="6851874"/>
                <a:chOff x="15319342" y="1622268"/>
                <a:chExt cx="1188000" cy="6851874"/>
              </a:xfrm>
              <a:solidFill>
                <a:schemeClr val="bg1"/>
              </a:solidFill>
            </p:grpSpPr>
            <p:sp>
              <p:nvSpPr>
                <p:cNvPr id="281" name="テキスト ボックス 280"/>
                <p:cNvSpPr txBox="1"/>
                <p:nvPr/>
              </p:nvSpPr>
              <p:spPr>
                <a:xfrm>
                  <a:off x="15319342" y="1622268"/>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H04</a:t>
                  </a:r>
                  <a:r>
                    <a:rPr kumimoji="1" lang="ja-JP" altLang="en-US" sz="900" dirty="0">
                      <a:latin typeface="HG丸ｺﾞｼｯｸM-PRO" panose="020F0600000000000000" pitchFamily="50" charset="-128"/>
                      <a:ea typeface="HG丸ｺﾞｼｯｸM-PRO" panose="020F0600000000000000" pitchFamily="50" charset="-128"/>
                    </a:rPr>
                    <a:t>中本橋　</a:t>
                  </a:r>
                  <a:r>
                    <a:rPr kumimoji="1" lang="en-US" altLang="ja-JP" sz="900" dirty="0">
                      <a:latin typeface="HG丸ｺﾞｼｯｸM-PRO" panose="020F0600000000000000" pitchFamily="50" charset="-128"/>
                      <a:ea typeface="HG丸ｺﾞｼｯｸM-PRO" panose="020F0600000000000000" pitchFamily="50" charset="-128"/>
                    </a:rPr>
                    <a:t>1.4k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282" name="テキスト ボックス 281"/>
                <p:cNvSpPr txBox="1"/>
                <p:nvPr/>
              </p:nvSpPr>
              <p:spPr>
                <a:xfrm>
                  <a:off x="15319342" y="2461652"/>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H05</a:t>
                  </a:r>
                  <a:r>
                    <a:rPr kumimoji="1" lang="ja-JP" altLang="en-US" sz="900" dirty="0">
                      <a:latin typeface="HG丸ｺﾞｼｯｸM-PRO" panose="020F0600000000000000" pitchFamily="50" charset="-128"/>
                      <a:ea typeface="HG丸ｺﾞｼｯｸM-PRO" panose="020F0600000000000000" pitchFamily="50" charset="-128"/>
                    </a:rPr>
                    <a:t>丸一橋　</a:t>
                  </a:r>
                  <a:r>
                    <a:rPr kumimoji="1" lang="en-US" altLang="ja-JP" sz="900" dirty="0">
                      <a:latin typeface="HG丸ｺﾞｼｯｸM-PRO" panose="020F0600000000000000" pitchFamily="50" charset="-128"/>
                      <a:ea typeface="HG丸ｺﾞｼｯｸM-PRO" panose="020F0600000000000000" pitchFamily="50" charset="-128"/>
                    </a:rPr>
                    <a:t>2.0k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283" name="テキスト ボックス 282"/>
                <p:cNvSpPr txBox="1"/>
                <p:nvPr/>
              </p:nvSpPr>
              <p:spPr>
                <a:xfrm>
                  <a:off x="15319342" y="3301036"/>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H06</a:t>
                  </a:r>
                  <a:r>
                    <a:rPr kumimoji="1" lang="ja-JP" altLang="en-US" sz="900" dirty="0">
                      <a:latin typeface="HG丸ｺﾞｼｯｸM-PRO" panose="020F0600000000000000" pitchFamily="50" charset="-128"/>
                      <a:ea typeface="HG丸ｺﾞｼｯｸM-PRO" panose="020F0600000000000000" pitchFamily="50" charset="-128"/>
                    </a:rPr>
                    <a:t>剣橋　</a:t>
                  </a:r>
                  <a:r>
                    <a:rPr kumimoji="1" lang="en-US" altLang="ja-JP" sz="900" dirty="0">
                      <a:latin typeface="HG丸ｺﾞｼｯｸM-PRO" panose="020F0600000000000000" pitchFamily="50" charset="-128"/>
                      <a:ea typeface="HG丸ｺﾞｼｯｸM-PRO" panose="020F0600000000000000" pitchFamily="50" charset="-128"/>
                    </a:rPr>
                    <a:t>2.5k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4" name="テキスト ボックス 383"/>
                <p:cNvSpPr txBox="1"/>
                <p:nvPr/>
              </p:nvSpPr>
              <p:spPr>
                <a:xfrm>
                  <a:off x="15319342" y="4140420"/>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H07</a:t>
                  </a:r>
                  <a:r>
                    <a:rPr kumimoji="1" lang="ja-JP" altLang="en-US" sz="900" dirty="0">
                      <a:latin typeface="HG丸ｺﾞｼｯｸM-PRO" panose="020F0600000000000000" pitchFamily="50" charset="-128"/>
                      <a:ea typeface="HG丸ｺﾞｼｯｸM-PRO" panose="020F0600000000000000" pitchFamily="50" charset="-128"/>
                    </a:rPr>
                    <a:t>南弁天橋　</a:t>
                  </a:r>
                  <a:r>
                    <a:rPr kumimoji="1" lang="en-US" altLang="ja-JP" sz="900" dirty="0">
                      <a:latin typeface="HG丸ｺﾞｼｯｸM-PRO" panose="020F0600000000000000" pitchFamily="50" charset="-128"/>
                      <a:ea typeface="HG丸ｺﾞｼｯｸM-PRO" panose="020F0600000000000000" pitchFamily="50" charset="-128"/>
                    </a:rPr>
                    <a:t>2.7k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5" name="テキスト ボックス 384"/>
                <p:cNvSpPr txBox="1"/>
                <p:nvPr/>
              </p:nvSpPr>
              <p:spPr>
                <a:xfrm>
                  <a:off x="15319342" y="4979804"/>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H08</a:t>
                  </a:r>
                  <a:r>
                    <a:rPr kumimoji="1" lang="ja-JP" altLang="en-US" sz="900" dirty="0">
                      <a:latin typeface="HG丸ｺﾞｼｯｸM-PRO" panose="020F0600000000000000" pitchFamily="50" charset="-128"/>
                      <a:ea typeface="HG丸ｺﾞｼｯｸM-PRO" panose="020F0600000000000000" pitchFamily="50" charset="-128"/>
                    </a:rPr>
                    <a:t>千歳橋　</a:t>
                  </a:r>
                  <a:r>
                    <a:rPr kumimoji="1" lang="en-US" altLang="ja-JP" sz="900" dirty="0">
                      <a:latin typeface="HG丸ｺﾞｼｯｸM-PRO" panose="020F0600000000000000" pitchFamily="50" charset="-128"/>
                      <a:ea typeface="HG丸ｺﾞｼｯｸM-PRO" panose="020F0600000000000000" pitchFamily="50" charset="-128"/>
                    </a:rPr>
                    <a:t>3.0k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6" name="テキスト ボックス 385"/>
                <p:cNvSpPr txBox="1"/>
                <p:nvPr/>
              </p:nvSpPr>
              <p:spPr>
                <a:xfrm>
                  <a:off x="15319342" y="5819188"/>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H09</a:t>
                  </a:r>
                  <a:r>
                    <a:rPr kumimoji="1" lang="ja-JP" altLang="en-US" sz="900" dirty="0">
                      <a:latin typeface="HG丸ｺﾞｼｯｸM-PRO" panose="020F0600000000000000" pitchFamily="50" charset="-128"/>
                      <a:ea typeface="HG丸ｺﾞｼｯｸM-PRO" panose="020F0600000000000000" pitchFamily="50" charset="-128"/>
                    </a:rPr>
                    <a:t>御幸橋　</a:t>
                  </a:r>
                  <a:r>
                    <a:rPr kumimoji="1" lang="en-US" altLang="ja-JP" sz="900" dirty="0">
                      <a:latin typeface="HG丸ｺﾞｼｯｸM-PRO" panose="020F0600000000000000" pitchFamily="50" charset="-128"/>
                      <a:ea typeface="HG丸ｺﾞｼｯｸM-PRO" panose="020F0600000000000000" pitchFamily="50" charset="-128"/>
                    </a:rPr>
                    <a:t>3.3k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7" name="テキスト ボックス 386"/>
                <p:cNvSpPr txBox="1"/>
                <p:nvPr/>
              </p:nvSpPr>
              <p:spPr>
                <a:xfrm>
                  <a:off x="15319342" y="6658572"/>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H10</a:t>
                  </a:r>
                  <a:r>
                    <a:rPr kumimoji="1" lang="ja-JP" altLang="en-US" sz="900" dirty="0">
                      <a:latin typeface="HG丸ｺﾞｼｯｸM-PRO" panose="020F0600000000000000" pitchFamily="50" charset="-128"/>
                      <a:ea typeface="HG丸ｺﾞｼｯｸM-PRO" panose="020F0600000000000000" pitchFamily="50" charset="-128"/>
                    </a:rPr>
                    <a:t>奥田橋　</a:t>
                  </a:r>
                  <a:r>
                    <a:rPr kumimoji="1" lang="en-US" altLang="ja-JP" sz="900" dirty="0">
                      <a:latin typeface="HG丸ｺﾞｼｯｸM-PRO" panose="020F0600000000000000" pitchFamily="50" charset="-128"/>
                      <a:ea typeface="HG丸ｺﾞｼｯｸM-PRO" panose="020F0600000000000000" pitchFamily="50" charset="-128"/>
                    </a:rPr>
                    <a:t>3.7k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8" name="テキスト ボックス 387"/>
                <p:cNvSpPr txBox="1"/>
                <p:nvPr/>
              </p:nvSpPr>
              <p:spPr>
                <a:xfrm>
                  <a:off x="15319342" y="7497956"/>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H11</a:t>
                  </a:r>
                  <a:r>
                    <a:rPr kumimoji="1" lang="ja-JP" altLang="en-US" sz="900" dirty="0">
                      <a:latin typeface="HG丸ｺﾞｼｯｸM-PRO" panose="020F0600000000000000" pitchFamily="50" charset="-128"/>
                      <a:ea typeface="HG丸ｺﾞｼｯｸM-PRO" panose="020F0600000000000000" pitchFamily="50" charset="-128"/>
                    </a:rPr>
                    <a:t>万才橋　</a:t>
                  </a:r>
                  <a:r>
                    <a:rPr kumimoji="1" lang="en-US" altLang="ja-JP" sz="900" dirty="0">
                      <a:latin typeface="HG丸ｺﾞｼｯｸM-PRO" panose="020F0600000000000000" pitchFamily="50" charset="-128"/>
                      <a:ea typeface="HG丸ｺﾞｼｯｸM-PRO" panose="020F0600000000000000" pitchFamily="50" charset="-128"/>
                    </a:rPr>
                    <a:t>3.8k</a:t>
                  </a:r>
                  <a:endParaRPr kumimoji="1" lang="ja-JP" altLang="en-US" sz="900" dirty="0">
                    <a:latin typeface="HG丸ｺﾞｼｯｸM-PRO" panose="020F0600000000000000" pitchFamily="50" charset="-128"/>
                    <a:ea typeface="HG丸ｺﾞｼｯｸM-PRO" panose="020F0600000000000000" pitchFamily="50" charset="-128"/>
                  </a:endParaRPr>
                </a:p>
              </p:txBody>
            </p:sp>
            <p:sp>
              <p:nvSpPr>
                <p:cNvPr id="389" name="テキスト ボックス 388"/>
                <p:cNvSpPr txBox="1"/>
                <p:nvPr/>
              </p:nvSpPr>
              <p:spPr>
                <a:xfrm>
                  <a:off x="15319342" y="8337342"/>
                  <a:ext cx="1188000" cy="136800"/>
                </a:xfrm>
                <a:prstGeom prst="rect">
                  <a:avLst/>
                </a:prstGeom>
                <a:solidFill>
                  <a:srgbClr val="DDF6FF"/>
                </a:solidFill>
                <a:ln w="6350">
                  <a:solidFill>
                    <a:schemeClr val="tx1"/>
                  </a:solidFill>
                </a:ln>
              </p:spPr>
              <p:txBody>
                <a:bodyPr wrap="square" lIns="0" tIns="0" rIns="0" bIns="0" rtlCol="0">
                  <a:noAutofit/>
                </a:bodyPr>
                <a:lstStyle/>
                <a:p>
                  <a:pPr algn="ctr"/>
                  <a:r>
                    <a:rPr kumimoji="1" lang="en-US" altLang="ja-JP" sz="900" dirty="0">
                      <a:latin typeface="HG丸ｺﾞｼｯｸM-PRO" panose="020F0600000000000000" pitchFamily="50" charset="-128"/>
                      <a:ea typeface="HG丸ｺﾞｼｯｸM-PRO" panose="020F0600000000000000" pitchFamily="50" charset="-128"/>
                    </a:rPr>
                    <a:t>H12</a:t>
                  </a:r>
                  <a:r>
                    <a:rPr kumimoji="1" lang="ja-JP" altLang="en-US" sz="900" dirty="0">
                      <a:latin typeface="HG丸ｺﾞｼｯｸM-PRO" panose="020F0600000000000000" pitchFamily="50" charset="-128"/>
                      <a:ea typeface="HG丸ｺﾞｼｯｸM-PRO" panose="020F0600000000000000" pitchFamily="50" charset="-128"/>
                    </a:rPr>
                    <a:t>大池橋　</a:t>
                  </a:r>
                  <a:r>
                    <a:rPr kumimoji="1" lang="en-US" altLang="ja-JP" sz="900" dirty="0">
                      <a:latin typeface="HG丸ｺﾞｼｯｸM-PRO" panose="020F0600000000000000" pitchFamily="50" charset="-128"/>
                      <a:ea typeface="HG丸ｺﾞｼｯｸM-PRO" panose="020F0600000000000000" pitchFamily="50" charset="-128"/>
                    </a:rPr>
                    <a:t>4.1k</a:t>
                  </a:r>
                  <a:endParaRPr kumimoji="1" lang="ja-JP" altLang="en-US" sz="900" dirty="0">
                    <a:latin typeface="HG丸ｺﾞｼｯｸM-PRO" panose="020F0600000000000000" pitchFamily="50" charset="-128"/>
                    <a:ea typeface="HG丸ｺﾞｼｯｸM-PRO" panose="020F0600000000000000" pitchFamily="50" charset="-128"/>
                  </a:endParaRPr>
                </a:p>
              </p:txBody>
            </p:sp>
          </p:grpSp>
        </p:grpSp>
        <p:sp>
          <p:nvSpPr>
            <p:cNvPr id="390" name="テキスト ボックス 389"/>
            <p:cNvSpPr txBox="1"/>
            <p:nvPr/>
          </p:nvSpPr>
          <p:spPr>
            <a:xfrm>
              <a:off x="8444815" y="8688269"/>
              <a:ext cx="360146" cy="92666"/>
            </a:xfrm>
            <a:prstGeom prst="rect">
              <a:avLst/>
            </a:prstGeom>
            <a:solidFill>
              <a:schemeClr val="bg1"/>
            </a:solidFill>
          </p:spPr>
          <p:txBody>
            <a:bodyPr wrap="square" lIns="0" tIns="0" rIns="0" bIns="0" rtlCol="0" anchor="ctr">
              <a:noAutofit/>
            </a:bodyPr>
            <a:lstStyle/>
            <a:p>
              <a:pPr algn="ctr"/>
              <a:r>
                <a:rPr kumimoji="1" lang="en-US" altLang="ja-JP" sz="700" dirty="0">
                  <a:latin typeface="HG丸ｺﾞｼｯｸM-PRO" panose="020F0600000000000000" pitchFamily="50" charset="-128"/>
                  <a:ea typeface="HG丸ｺﾞｼｯｸM-PRO" panose="020F0600000000000000" pitchFamily="50" charset="-128"/>
                </a:rPr>
                <a:t>5/18</a:t>
              </a:r>
              <a:endParaRPr kumimoji="1" lang="ja-JP" altLang="en-US" sz="700" dirty="0">
                <a:latin typeface="HG丸ｺﾞｼｯｸM-PRO" panose="020F0600000000000000" pitchFamily="50" charset="-128"/>
                <a:ea typeface="HG丸ｺﾞｼｯｸM-PRO" panose="020F0600000000000000" pitchFamily="50" charset="-128"/>
              </a:endParaRPr>
            </a:p>
          </p:txBody>
        </p:sp>
        <p:sp>
          <p:nvSpPr>
            <p:cNvPr id="391" name="テキスト ボックス 390"/>
            <p:cNvSpPr txBox="1"/>
            <p:nvPr/>
          </p:nvSpPr>
          <p:spPr>
            <a:xfrm>
              <a:off x="10194155" y="8688269"/>
              <a:ext cx="360146" cy="92666"/>
            </a:xfrm>
            <a:prstGeom prst="rect">
              <a:avLst/>
            </a:prstGeom>
            <a:solidFill>
              <a:schemeClr val="bg1"/>
            </a:solidFill>
          </p:spPr>
          <p:txBody>
            <a:bodyPr wrap="square" lIns="0" tIns="0" rIns="0" bIns="0" rtlCol="0" anchor="ctr">
              <a:noAutofit/>
            </a:bodyPr>
            <a:lstStyle/>
            <a:p>
              <a:pPr algn="ctr"/>
              <a:r>
                <a:rPr kumimoji="1" lang="en-US" altLang="ja-JP" sz="700" dirty="0">
                  <a:latin typeface="HG丸ｺﾞｼｯｸM-PRO" panose="020F0600000000000000" pitchFamily="50" charset="-128"/>
                  <a:ea typeface="HG丸ｺﾞｼｯｸM-PRO" panose="020F0600000000000000" pitchFamily="50" charset="-128"/>
                </a:rPr>
                <a:t>5/19</a:t>
              </a:r>
              <a:endParaRPr kumimoji="1" lang="ja-JP" altLang="en-US" sz="700" dirty="0">
                <a:latin typeface="HG丸ｺﾞｼｯｸM-PRO" panose="020F0600000000000000" pitchFamily="50" charset="-128"/>
                <a:ea typeface="HG丸ｺﾞｼｯｸM-PRO" panose="020F0600000000000000" pitchFamily="50" charset="-128"/>
              </a:endParaRPr>
            </a:p>
          </p:txBody>
        </p:sp>
        <p:sp>
          <p:nvSpPr>
            <p:cNvPr id="15" name="フリーフォーム 14"/>
            <p:cNvSpPr/>
            <p:nvPr/>
          </p:nvSpPr>
          <p:spPr>
            <a:xfrm>
              <a:off x="7747000" y="8623300"/>
              <a:ext cx="0" cy="203200"/>
            </a:xfrm>
            <a:custGeom>
              <a:avLst/>
              <a:gdLst>
                <a:gd name="connsiteX0" fmla="*/ 0 w 0"/>
                <a:gd name="connsiteY0" fmla="*/ 0 h 203200"/>
                <a:gd name="connsiteX1" fmla="*/ 0 w 0"/>
                <a:gd name="connsiteY1" fmla="*/ 203200 h 203200"/>
              </a:gdLst>
              <a:ahLst/>
              <a:cxnLst>
                <a:cxn ang="0">
                  <a:pos x="connsiteX0" y="connsiteY0"/>
                </a:cxn>
                <a:cxn ang="0">
                  <a:pos x="connsiteX1" y="connsiteY1"/>
                </a:cxn>
              </a:cxnLst>
              <a:rect l="l" t="t" r="r" b="b"/>
              <a:pathLst>
                <a:path h="203200">
                  <a:moveTo>
                    <a:pt x="0" y="0"/>
                  </a:moveTo>
                  <a:lnTo>
                    <a:pt x="0" y="20320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2" name="フリーフォーム 391"/>
            <p:cNvSpPr/>
            <p:nvPr/>
          </p:nvSpPr>
          <p:spPr>
            <a:xfrm>
              <a:off x="9457985" y="8623300"/>
              <a:ext cx="0" cy="203200"/>
            </a:xfrm>
            <a:custGeom>
              <a:avLst/>
              <a:gdLst>
                <a:gd name="connsiteX0" fmla="*/ 0 w 0"/>
                <a:gd name="connsiteY0" fmla="*/ 0 h 203200"/>
                <a:gd name="connsiteX1" fmla="*/ 0 w 0"/>
                <a:gd name="connsiteY1" fmla="*/ 203200 h 203200"/>
              </a:gdLst>
              <a:ahLst/>
              <a:cxnLst>
                <a:cxn ang="0">
                  <a:pos x="connsiteX0" y="connsiteY0"/>
                </a:cxn>
                <a:cxn ang="0">
                  <a:pos x="connsiteX1" y="connsiteY1"/>
                </a:cxn>
              </a:cxnLst>
              <a:rect l="l" t="t" r="r" b="b"/>
              <a:pathLst>
                <a:path h="203200">
                  <a:moveTo>
                    <a:pt x="0" y="0"/>
                  </a:moveTo>
                  <a:lnTo>
                    <a:pt x="0" y="20320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3" name="フリーフォーム 392"/>
            <p:cNvSpPr/>
            <p:nvPr/>
          </p:nvSpPr>
          <p:spPr>
            <a:xfrm>
              <a:off x="11149746" y="8623300"/>
              <a:ext cx="0" cy="203200"/>
            </a:xfrm>
            <a:custGeom>
              <a:avLst/>
              <a:gdLst>
                <a:gd name="connsiteX0" fmla="*/ 0 w 0"/>
                <a:gd name="connsiteY0" fmla="*/ 0 h 203200"/>
                <a:gd name="connsiteX1" fmla="*/ 0 w 0"/>
                <a:gd name="connsiteY1" fmla="*/ 203200 h 203200"/>
              </a:gdLst>
              <a:ahLst/>
              <a:cxnLst>
                <a:cxn ang="0">
                  <a:pos x="connsiteX0" y="connsiteY0"/>
                </a:cxn>
                <a:cxn ang="0">
                  <a:pos x="connsiteX1" y="connsiteY1"/>
                </a:cxn>
              </a:cxnLst>
              <a:rect l="l" t="t" r="r" b="b"/>
              <a:pathLst>
                <a:path h="203200">
                  <a:moveTo>
                    <a:pt x="0" y="0"/>
                  </a:moveTo>
                  <a:lnTo>
                    <a:pt x="0" y="203200"/>
                  </a:lnTo>
                </a:path>
              </a:pathLst>
            </a:cu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上矢印 9"/>
          <p:cNvSpPr/>
          <p:nvPr/>
        </p:nvSpPr>
        <p:spPr>
          <a:xfrm rot="167146">
            <a:off x="8503856" y="2987118"/>
            <a:ext cx="323657" cy="6919708"/>
          </a:xfrm>
          <a:prstGeom prst="upArrow">
            <a:avLst>
              <a:gd name="adj1" fmla="val 34323"/>
              <a:gd name="adj2" fmla="val 65677"/>
            </a:avLst>
          </a:prstGeom>
          <a:solidFill>
            <a:srgbClr val="FF66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152400"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cxnSp>
        <p:nvCxnSpPr>
          <p:cNvPr id="578" name="直線矢印コネクタ 577">
            <a:extLst>
              <a:ext uri="{FF2B5EF4-FFF2-40B4-BE49-F238E27FC236}">
                <a16:creationId xmlns:a16="http://schemas.microsoft.com/office/drawing/2014/main" id="{F557F8D0-E3DD-4C1A-A5AE-396B33A02F63}"/>
              </a:ext>
            </a:extLst>
          </p:cNvPr>
          <p:cNvCxnSpPr>
            <a:cxnSpLocks/>
          </p:cNvCxnSpPr>
          <p:nvPr/>
        </p:nvCxnSpPr>
        <p:spPr>
          <a:xfrm flipH="1" flipV="1">
            <a:off x="5879734" y="9180080"/>
            <a:ext cx="35715" cy="192384"/>
          </a:xfrm>
          <a:prstGeom prst="straightConnector1">
            <a:avLst/>
          </a:prstGeom>
          <a:ln>
            <a:solidFill>
              <a:srgbClr val="00FFFF"/>
            </a:solidFill>
            <a:tailEnd type="triangle"/>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4075240" y="2282869"/>
            <a:ext cx="3314528" cy="361945"/>
            <a:chOff x="11207168" y="1569912"/>
            <a:chExt cx="3314528" cy="361945"/>
          </a:xfrm>
        </p:grpSpPr>
        <p:pic>
          <p:nvPicPr>
            <p:cNvPr id="218" name="図 21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7168" y="1569912"/>
              <a:ext cx="2807825" cy="304161"/>
            </a:xfrm>
            <a:prstGeom prst="rect">
              <a:avLst/>
            </a:prstGeom>
            <a:noFill/>
          </p:spPr>
        </p:pic>
        <p:sp>
          <p:nvSpPr>
            <p:cNvPr id="219" name="テキスト ボックス 1"/>
            <p:cNvSpPr txBox="1"/>
            <p:nvPr/>
          </p:nvSpPr>
          <p:spPr>
            <a:xfrm>
              <a:off x="13988324" y="1684210"/>
              <a:ext cx="533372" cy="247647"/>
            </a:xfrm>
            <a:prstGeom prst="rect">
              <a:avLst/>
            </a:prstGeom>
          </p:spPr>
          <p:txBody>
            <a:bodyPr wrap="square" lIns="0" tIns="0" rIns="0" bIns="0" rtlCol="0" anchor="ctr" anchorCtr="0">
              <a:noAutofit/>
            </a:bodyPr>
            <a:lstStyle/>
            <a:p>
              <a:pPr algn="just">
                <a:spcAft>
                  <a:spcPts val="0"/>
                </a:spcAft>
              </a:pPr>
              <a:r>
                <a:rPr lang="ja-JP"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r>
                <a:rPr lang="en-US"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100</a:t>
              </a:r>
              <a:r>
                <a:rPr lang="ja-JP"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33" name="グループ化 32"/>
          <p:cNvGrpSpPr/>
          <p:nvPr/>
        </p:nvGrpSpPr>
        <p:grpSpPr>
          <a:xfrm>
            <a:off x="127927" y="8904622"/>
            <a:ext cx="7464087" cy="1369005"/>
            <a:chOff x="161711" y="7231925"/>
            <a:chExt cx="9462967" cy="1569637"/>
          </a:xfrm>
        </p:grpSpPr>
        <p:grpSp>
          <p:nvGrpSpPr>
            <p:cNvPr id="222" name="グループ化 221"/>
            <p:cNvGrpSpPr/>
            <p:nvPr/>
          </p:nvGrpSpPr>
          <p:grpSpPr>
            <a:xfrm>
              <a:off x="161711" y="7231925"/>
              <a:ext cx="2465218" cy="1558583"/>
              <a:chOff x="-106326" y="0"/>
              <a:chExt cx="2877555" cy="1819275"/>
            </a:xfrm>
          </p:grpSpPr>
          <p:pic>
            <p:nvPicPr>
              <p:cNvPr id="223" name="図 222" descr="川の上の橋&#10;&#10;低い精度で自動的に生成された説明"/>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687955" cy="1511935"/>
              </a:xfrm>
              <a:prstGeom prst="rect">
                <a:avLst/>
              </a:prstGeom>
            </p:spPr>
          </p:pic>
          <p:sp>
            <p:nvSpPr>
              <p:cNvPr id="224" name="テキスト ボックス 40"/>
              <p:cNvSpPr txBox="1"/>
              <p:nvPr/>
            </p:nvSpPr>
            <p:spPr>
              <a:xfrm>
                <a:off x="-106326" y="1485900"/>
                <a:ext cx="2877555"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1</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奥田橋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pP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2021/5/18,5:00</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5" name="テキスト ボックス 69"/>
              <p:cNvSpPr txBox="1"/>
              <p:nvPr/>
            </p:nvSpPr>
            <p:spPr>
              <a:xfrm>
                <a:off x="-1" y="110"/>
                <a:ext cx="1335119"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38</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80" name="グループ化 179"/>
            <p:cNvGrpSpPr/>
            <p:nvPr/>
          </p:nvGrpSpPr>
          <p:grpSpPr>
            <a:xfrm>
              <a:off x="4818058" y="7231925"/>
              <a:ext cx="2470152" cy="1566147"/>
              <a:chOff x="-261587" y="0"/>
              <a:chExt cx="2877556" cy="1824489"/>
            </a:xfrm>
          </p:grpSpPr>
          <p:pic>
            <p:nvPicPr>
              <p:cNvPr id="193" name="図 19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5223" y="0"/>
                <a:ext cx="2687848" cy="1511935"/>
              </a:xfrm>
              <a:prstGeom prst="rect">
                <a:avLst/>
              </a:prstGeom>
            </p:spPr>
          </p:pic>
          <p:sp>
            <p:nvSpPr>
              <p:cNvPr id="194" name="テキスト ボックス 68"/>
              <p:cNvSpPr txBox="1"/>
              <p:nvPr/>
            </p:nvSpPr>
            <p:spPr>
              <a:xfrm>
                <a:off x="-261587" y="1485899"/>
                <a:ext cx="2877556" cy="3385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3</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千歳橋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pP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2021/5/18,8:12</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5" name="テキスト ボックス 70"/>
              <p:cNvSpPr txBox="1"/>
              <p:nvPr/>
            </p:nvSpPr>
            <p:spPr>
              <a:xfrm>
                <a:off x="-155275" y="110"/>
                <a:ext cx="1332092"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95</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81" name="グループ化 180"/>
            <p:cNvGrpSpPr/>
            <p:nvPr/>
          </p:nvGrpSpPr>
          <p:grpSpPr>
            <a:xfrm>
              <a:off x="7154541" y="7235416"/>
              <a:ext cx="2470137" cy="1566146"/>
              <a:chOff x="8040101" y="-1820425"/>
              <a:chExt cx="2877557" cy="1824489"/>
            </a:xfrm>
          </p:grpSpPr>
          <p:pic>
            <p:nvPicPr>
              <p:cNvPr id="190" name="図 189"/>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146448" y="-1820425"/>
                <a:ext cx="2687883" cy="1511935"/>
              </a:xfrm>
              <a:prstGeom prst="rect">
                <a:avLst/>
              </a:prstGeom>
            </p:spPr>
          </p:pic>
          <p:sp>
            <p:nvSpPr>
              <p:cNvPr id="191" name="テキスト ボックス 77"/>
              <p:cNvSpPr txBox="1"/>
              <p:nvPr/>
            </p:nvSpPr>
            <p:spPr>
              <a:xfrm>
                <a:off x="8040101" y="-334526"/>
                <a:ext cx="2877557" cy="3385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4</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丸一橋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pP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2021/5/18,10:04</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2" name="テキスト ボックス 78"/>
              <p:cNvSpPr txBox="1"/>
              <p:nvPr/>
            </p:nvSpPr>
            <p:spPr>
              <a:xfrm>
                <a:off x="8146413" y="-1820315"/>
                <a:ext cx="1332092"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87</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226" name="グループ化 225"/>
            <p:cNvGrpSpPr/>
            <p:nvPr/>
          </p:nvGrpSpPr>
          <p:grpSpPr>
            <a:xfrm>
              <a:off x="2490027" y="7231926"/>
              <a:ext cx="2465252" cy="1558584"/>
              <a:chOff x="-186728" y="0"/>
              <a:chExt cx="2877556" cy="1819275"/>
            </a:xfrm>
          </p:grpSpPr>
          <p:pic>
            <p:nvPicPr>
              <p:cNvPr id="227" name="図 22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0368" y="0"/>
                <a:ext cx="2687884" cy="1511935"/>
              </a:xfrm>
              <a:prstGeom prst="rect">
                <a:avLst/>
              </a:prstGeom>
            </p:spPr>
          </p:pic>
          <p:sp>
            <p:nvSpPr>
              <p:cNvPr id="228" name="テキスト ボックス 49"/>
              <p:cNvSpPr txBox="1"/>
              <p:nvPr/>
            </p:nvSpPr>
            <p:spPr>
              <a:xfrm>
                <a:off x="-186728" y="1485900"/>
                <a:ext cx="2877556"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2</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御幸橋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pP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2021/5/18,5:07</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9" name="テキスト ボックス 52"/>
              <p:cNvSpPr txBox="1"/>
              <p:nvPr/>
            </p:nvSpPr>
            <p:spPr>
              <a:xfrm>
                <a:off x="-80403" y="110"/>
                <a:ext cx="1335101"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55</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sp>
        <p:nvSpPr>
          <p:cNvPr id="265" name="テキスト ボックス 264"/>
          <p:cNvSpPr txBox="1"/>
          <p:nvPr/>
        </p:nvSpPr>
        <p:spPr>
          <a:xfrm>
            <a:off x="8649666" y="2289290"/>
            <a:ext cx="1535055" cy="197279"/>
          </a:xfrm>
          <a:prstGeom prst="rect">
            <a:avLst/>
          </a:prstGeom>
          <a:solidFill>
            <a:srgbClr val="002060"/>
          </a:solidFill>
          <a:ln>
            <a:noFill/>
          </a:ln>
        </p:spPr>
        <p:txBody>
          <a:bodyPr wrap="square" lIns="0" tIns="0" rIns="0" bIns="0" rtlCol="0" anchor="ctr">
            <a:noAutofit/>
          </a:bodyPr>
          <a:lstStyle/>
          <a:p>
            <a:pPr algn="ctr"/>
            <a:r>
              <a:rPr kumimoji="1" lang="ja-JP" altLang="en-US" sz="1000" dirty="0">
                <a:solidFill>
                  <a:schemeClr val="bg1"/>
                </a:solidFill>
                <a:latin typeface="HG丸ｺﾞｼｯｸM-PRO" panose="020F0600000000000000" pitchFamily="50" charset="-128"/>
                <a:ea typeface="HG丸ｺﾞｼｯｸM-PRO" panose="020F0600000000000000" pitchFamily="50" charset="-128"/>
              </a:rPr>
              <a:t>各地点の被覆率経時変化</a:t>
            </a:r>
          </a:p>
        </p:txBody>
      </p:sp>
      <p:sp>
        <p:nvSpPr>
          <p:cNvPr id="266" name="テキスト ボックス 265"/>
          <p:cNvSpPr txBox="1"/>
          <p:nvPr/>
        </p:nvSpPr>
        <p:spPr>
          <a:xfrm>
            <a:off x="11746918" y="2289290"/>
            <a:ext cx="2738437" cy="197279"/>
          </a:xfrm>
          <a:prstGeom prst="rect">
            <a:avLst/>
          </a:prstGeom>
          <a:solidFill>
            <a:srgbClr val="002060"/>
          </a:solidFill>
          <a:ln>
            <a:noFill/>
          </a:ln>
        </p:spPr>
        <p:txBody>
          <a:bodyPr wrap="square" lIns="0" tIns="0" rIns="0" bIns="0" rtlCol="0" anchor="ctr">
            <a:noAutofit/>
          </a:bodyPr>
          <a:lstStyle/>
          <a:p>
            <a:pPr algn="ctr"/>
            <a:r>
              <a:rPr kumimoji="1" lang="en-US" altLang="ja-JP" sz="1000" dirty="0">
                <a:solidFill>
                  <a:schemeClr val="bg1"/>
                </a:solidFill>
                <a:latin typeface="HG丸ｺﾞｼｯｸM-PRO" panose="020F0600000000000000" pitchFamily="50" charset="-128"/>
                <a:ea typeface="HG丸ｺﾞｼｯｸM-PRO" panose="020F0600000000000000" pitchFamily="50" charset="-128"/>
              </a:rPr>
              <a:t>5/18 7:00</a:t>
            </a:r>
            <a:r>
              <a:rPr kumimoji="1" lang="ja-JP" altLang="en-US" sz="1000" dirty="0">
                <a:solidFill>
                  <a:schemeClr val="bg1"/>
                </a:solidFill>
                <a:latin typeface="HG丸ｺﾞｼｯｸM-PRO" panose="020F0600000000000000" pitchFamily="50" charset="-128"/>
                <a:ea typeface="HG丸ｺﾞｼｯｸM-PRO" panose="020F0600000000000000" pitchFamily="50" charset="-128"/>
              </a:rPr>
              <a:t>～</a:t>
            </a:r>
            <a:r>
              <a:rPr kumimoji="1" lang="en-US" altLang="ja-JP" sz="1000" dirty="0">
                <a:solidFill>
                  <a:schemeClr val="bg1"/>
                </a:solidFill>
                <a:latin typeface="HG丸ｺﾞｼｯｸM-PRO" panose="020F0600000000000000" pitchFamily="50" charset="-128"/>
                <a:ea typeface="HG丸ｺﾞｼｯｸM-PRO" panose="020F0600000000000000" pitchFamily="50" charset="-128"/>
              </a:rPr>
              <a:t>17:00</a:t>
            </a:r>
            <a:r>
              <a:rPr kumimoji="1" lang="ja-JP" altLang="en-US" sz="1000" dirty="0">
                <a:solidFill>
                  <a:schemeClr val="bg1"/>
                </a:solidFill>
                <a:latin typeface="HG丸ｺﾞｼｯｸM-PRO" panose="020F0600000000000000" pitchFamily="50" charset="-128"/>
                <a:ea typeface="HG丸ｺﾞｼｯｸM-PRO" panose="020F0600000000000000" pitchFamily="50" charset="-128"/>
              </a:rPr>
              <a:t>の縦断方向の被覆率変化</a:t>
            </a:r>
          </a:p>
        </p:txBody>
      </p:sp>
      <p:sp>
        <p:nvSpPr>
          <p:cNvPr id="381" name="テキスト ボックス 1171"/>
          <p:cNvSpPr txBox="1"/>
          <p:nvPr/>
        </p:nvSpPr>
        <p:spPr>
          <a:xfrm>
            <a:off x="8916723" y="3264181"/>
            <a:ext cx="659172" cy="149507"/>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下流へ</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移動</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83" name="テキスト ボックス 1171"/>
          <p:cNvSpPr txBox="1"/>
          <p:nvPr/>
        </p:nvSpPr>
        <p:spPr>
          <a:xfrm>
            <a:off x="12644348" y="9616962"/>
            <a:ext cx="1379162" cy="294159"/>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altLang="en-US" sz="9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時間の経過とともに、高い被覆率の地点が</a:t>
            </a: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下流へ</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移動</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62" name="上矢印 461"/>
          <p:cNvSpPr/>
          <p:nvPr/>
        </p:nvSpPr>
        <p:spPr>
          <a:xfrm rot="257650">
            <a:off x="8255877" y="3187608"/>
            <a:ext cx="326290" cy="5882522"/>
          </a:xfrm>
          <a:prstGeom prst="upArrow">
            <a:avLst>
              <a:gd name="adj1" fmla="val 34876"/>
              <a:gd name="adj2" fmla="val 67091"/>
            </a:avLst>
          </a:prstGeom>
          <a:solidFill>
            <a:srgbClr val="FF66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2" name="グループ化 31"/>
          <p:cNvGrpSpPr/>
          <p:nvPr/>
        </p:nvGrpSpPr>
        <p:grpSpPr>
          <a:xfrm>
            <a:off x="8077725" y="8689988"/>
            <a:ext cx="1762518" cy="1161633"/>
            <a:chOff x="8077725" y="8639188"/>
            <a:chExt cx="1762518" cy="1161633"/>
          </a:xfrm>
        </p:grpSpPr>
        <p:sp>
          <p:nvSpPr>
            <p:cNvPr id="27" name="フリーフォーム 26"/>
            <p:cNvSpPr/>
            <p:nvPr/>
          </p:nvSpPr>
          <p:spPr>
            <a:xfrm>
              <a:off x="8672801" y="9607881"/>
              <a:ext cx="123825" cy="45244"/>
            </a:xfrm>
            <a:custGeom>
              <a:avLst/>
              <a:gdLst>
                <a:gd name="connsiteX0" fmla="*/ 123825 w 123825"/>
                <a:gd name="connsiteY0" fmla="*/ 0 h 45244"/>
                <a:gd name="connsiteX1" fmla="*/ 0 w 123825"/>
                <a:gd name="connsiteY1" fmla="*/ 45244 h 45244"/>
              </a:gdLst>
              <a:ahLst/>
              <a:cxnLst>
                <a:cxn ang="0">
                  <a:pos x="connsiteX0" y="connsiteY0"/>
                </a:cxn>
                <a:cxn ang="0">
                  <a:pos x="connsiteX1" y="connsiteY1"/>
                </a:cxn>
              </a:cxnLst>
              <a:rect l="l" t="t" r="r" b="b"/>
              <a:pathLst>
                <a:path w="123825" h="45244">
                  <a:moveTo>
                    <a:pt x="123825" y="0"/>
                  </a:moveTo>
                  <a:lnTo>
                    <a:pt x="0" y="45244"/>
                  </a:lnTo>
                </a:path>
              </a:pathLst>
            </a:custGeom>
            <a:noFill/>
            <a:ln w="9525">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4" name="テキスト ボックス 463"/>
            <p:cNvSpPr txBox="1"/>
            <p:nvPr/>
          </p:nvSpPr>
          <p:spPr>
            <a:xfrm>
              <a:off x="8794065" y="9545871"/>
              <a:ext cx="1046178" cy="254950"/>
            </a:xfrm>
            <a:prstGeom prst="rect">
              <a:avLst/>
            </a:prstGeom>
            <a:noFill/>
          </p:spPr>
          <p:txBody>
            <a:bodyPr wrap="square" lIns="0" tIns="0" rIns="0" bIns="0" rtlCol="0" anchor="ctr">
              <a:noAutofit/>
            </a:bodyPr>
            <a:lstStyle/>
            <a:p>
              <a:r>
                <a:rPr kumimoji="1" lang="en-US" altLang="ja-JP" sz="800" dirty="0">
                  <a:solidFill>
                    <a:srgbClr val="FF0000"/>
                  </a:solidFill>
                  <a:latin typeface="HG丸ｺﾞｼｯｸM-PRO" panose="020F0600000000000000" pitchFamily="50" charset="-128"/>
                  <a:ea typeface="HG丸ｺﾞｼｯｸM-PRO" panose="020F0600000000000000" pitchFamily="50" charset="-128"/>
                </a:rPr>
                <a:t>11</a:t>
              </a:r>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時過ぎにスカムが</a:t>
              </a:r>
              <a:endParaRPr kumimoji="1" lang="en-US" altLang="ja-JP" sz="8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発生したと推定される</a:t>
              </a:r>
            </a:p>
          </p:txBody>
        </p:sp>
        <p:sp>
          <p:nvSpPr>
            <p:cNvPr id="28" name="円/楕円 27"/>
            <p:cNvSpPr/>
            <p:nvPr/>
          </p:nvSpPr>
          <p:spPr>
            <a:xfrm>
              <a:off x="8418775" y="9564624"/>
              <a:ext cx="256452"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9" name="円/楕円 468"/>
            <p:cNvSpPr/>
            <p:nvPr/>
          </p:nvSpPr>
          <p:spPr>
            <a:xfrm>
              <a:off x="8077725" y="8660807"/>
              <a:ext cx="256452"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0" name="フリーフォーム 469"/>
            <p:cNvSpPr/>
            <p:nvPr/>
          </p:nvSpPr>
          <p:spPr>
            <a:xfrm>
              <a:off x="8328706" y="8701197"/>
              <a:ext cx="412277" cy="67297"/>
            </a:xfrm>
            <a:custGeom>
              <a:avLst/>
              <a:gdLst>
                <a:gd name="connsiteX0" fmla="*/ 123825 w 123825"/>
                <a:gd name="connsiteY0" fmla="*/ 0 h 45244"/>
                <a:gd name="connsiteX1" fmla="*/ 0 w 123825"/>
                <a:gd name="connsiteY1" fmla="*/ 45244 h 45244"/>
              </a:gdLst>
              <a:ahLst/>
              <a:cxnLst>
                <a:cxn ang="0">
                  <a:pos x="connsiteX0" y="connsiteY0"/>
                </a:cxn>
                <a:cxn ang="0">
                  <a:pos x="connsiteX1" y="connsiteY1"/>
                </a:cxn>
              </a:cxnLst>
              <a:rect l="l" t="t" r="r" b="b"/>
              <a:pathLst>
                <a:path w="123825" h="45244">
                  <a:moveTo>
                    <a:pt x="123825" y="0"/>
                  </a:moveTo>
                  <a:lnTo>
                    <a:pt x="0" y="45244"/>
                  </a:lnTo>
                </a:path>
              </a:pathLst>
            </a:custGeom>
            <a:noFill/>
            <a:ln w="9525">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1" name="テキスト ボックス 470"/>
            <p:cNvSpPr txBox="1"/>
            <p:nvPr/>
          </p:nvSpPr>
          <p:spPr>
            <a:xfrm>
              <a:off x="8738422" y="8639188"/>
              <a:ext cx="1046178" cy="254950"/>
            </a:xfrm>
            <a:prstGeom prst="rect">
              <a:avLst/>
            </a:prstGeom>
            <a:noFill/>
          </p:spPr>
          <p:txBody>
            <a:bodyPr wrap="square" lIns="0" tIns="0" rIns="0" bIns="0" rtlCol="0" anchor="ctr">
              <a:noAutofit/>
            </a:bodyPr>
            <a:lstStyle/>
            <a:p>
              <a:r>
                <a:rPr kumimoji="1" lang="en-US" altLang="ja-JP" sz="800" dirty="0">
                  <a:solidFill>
                    <a:srgbClr val="FF0000"/>
                  </a:solidFill>
                  <a:latin typeface="HG丸ｺﾞｼｯｸM-PRO" panose="020F0600000000000000" pitchFamily="50" charset="-128"/>
                  <a:ea typeface="HG丸ｺﾞｼｯｸM-PRO" panose="020F0600000000000000" pitchFamily="50" charset="-128"/>
                </a:rPr>
                <a:t>6</a:t>
              </a:r>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時過ぎにスカムが</a:t>
              </a:r>
              <a:endParaRPr kumimoji="1" lang="en-US" altLang="ja-JP" sz="8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発生したと推定される</a:t>
              </a:r>
            </a:p>
          </p:txBody>
        </p:sp>
      </p:grpSp>
      <p:grpSp>
        <p:nvGrpSpPr>
          <p:cNvPr id="465" name="グループ化 464"/>
          <p:cNvGrpSpPr/>
          <p:nvPr/>
        </p:nvGrpSpPr>
        <p:grpSpPr>
          <a:xfrm>
            <a:off x="8730843" y="2501999"/>
            <a:ext cx="1421468" cy="418218"/>
            <a:chOff x="8418775" y="9365502"/>
            <a:chExt cx="1421468" cy="418218"/>
          </a:xfrm>
        </p:grpSpPr>
        <p:sp>
          <p:nvSpPr>
            <p:cNvPr id="466" name="フリーフォーム 465"/>
            <p:cNvSpPr/>
            <p:nvPr/>
          </p:nvSpPr>
          <p:spPr>
            <a:xfrm>
              <a:off x="8648007" y="9549902"/>
              <a:ext cx="123825" cy="45244"/>
            </a:xfrm>
            <a:custGeom>
              <a:avLst/>
              <a:gdLst>
                <a:gd name="connsiteX0" fmla="*/ 123825 w 123825"/>
                <a:gd name="connsiteY0" fmla="*/ 0 h 45244"/>
                <a:gd name="connsiteX1" fmla="*/ 0 w 123825"/>
                <a:gd name="connsiteY1" fmla="*/ 45244 h 45244"/>
              </a:gdLst>
              <a:ahLst/>
              <a:cxnLst>
                <a:cxn ang="0">
                  <a:pos x="connsiteX0" y="connsiteY0"/>
                </a:cxn>
                <a:cxn ang="0">
                  <a:pos x="connsiteX1" y="connsiteY1"/>
                </a:cxn>
              </a:cxnLst>
              <a:rect l="l" t="t" r="r" b="b"/>
              <a:pathLst>
                <a:path w="123825" h="45244">
                  <a:moveTo>
                    <a:pt x="123825" y="0"/>
                  </a:moveTo>
                  <a:lnTo>
                    <a:pt x="0" y="45244"/>
                  </a:lnTo>
                </a:path>
              </a:pathLst>
            </a:custGeom>
            <a:noFill/>
            <a:ln w="9525">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7" name="テキスト ボックス 466"/>
            <p:cNvSpPr txBox="1"/>
            <p:nvPr/>
          </p:nvSpPr>
          <p:spPr>
            <a:xfrm>
              <a:off x="8794065" y="9365502"/>
              <a:ext cx="1046178" cy="254950"/>
            </a:xfrm>
            <a:prstGeom prst="rect">
              <a:avLst/>
            </a:prstGeom>
            <a:noFill/>
          </p:spPr>
          <p:txBody>
            <a:bodyPr wrap="square" lIns="0" tIns="0" rIns="0" bIns="0" rtlCol="0" anchor="ctr">
              <a:noAutofit/>
            </a:bodyPr>
            <a:lstStyle/>
            <a:p>
              <a:r>
                <a:rPr kumimoji="1" lang="en-US" altLang="ja-JP" sz="800" dirty="0">
                  <a:solidFill>
                    <a:srgbClr val="FF0000"/>
                  </a:solidFill>
                  <a:latin typeface="HG丸ｺﾞｼｯｸM-PRO" panose="020F0600000000000000" pitchFamily="50" charset="-128"/>
                  <a:ea typeface="HG丸ｺﾞｼｯｸM-PRO" panose="020F0600000000000000" pitchFamily="50" charset="-128"/>
                </a:rPr>
                <a:t>15</a:t>
              </a:r>
              <a:r>
                <a:rPr kumimoji="1" lang="ja-JP" altLang="en-US" sz="800" dirty="0">
                  <a:solidFill>
                    <a:srgbClr val="FF0000"/>
                  </a:solidFill>
                  <a:latin typeface="HG丸ｺﾞｼｯｸM-PRO" panose="020F0600000000000000" pitchFamily="50" charset="-128"/>
                  <a:ea typeface="HG丸ｺﾞｼｯｸM-PRO" panose="020F0600000000000000" pitchFamily="50" charset="-128"/>
                </a:rPr>
                <a:t>時過ぎにスカムが流達したと推定される</a:t>
              </a:r>
            </a:p>
          </p:txBody>
        </p:sp>
        <p:sp>
          <p:nvSpPr>
            <p:cNvPr id="468" name="円/楕円 467"/>
            <p:cNvSpPr/>
            <p:nvPr/>
          </p:nvSpPr>
          <p:spPr>
            <a:xfrm>
              <a:off x="8418775" y="9564624"/>
              <a:ext cx="256452"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2" name="テキスト ボックス 1173"/>
          <p:cNvSpPr txBox="1"/>
          <p:nvPr/>
        </p:nvSpPr>
        <p:spPr>
          <a:xfrm>
            <a:off x="7940119" y="9560909"/>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③</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3" name="テキスト ボックス 1173"/>
          <p:cNvSpPr txBox="1"/>
          <p:nvPr/>
        </p:nvSpPr>
        <p:spPr>
          <a:xfrm>
            <a:off x="10111342" y="2437168"/>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④</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4" name="テキスト ボックス 1173"/>
          <p:cNvSpPr txBox="1"/>
          <p:nvPr/>
        </p:nvSpPr>
        <p:spPr>
          <a:xfrm>
            <a:off x="7659788" y="8671720"/>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⑤</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6" name="円/楕円 475"/>
          <p:cNvSpPr/>
          <p:nvPr/>
        </p:nvSpPr>
        <p:spPr>
          <a:xfrm>
            <a:off x="13334538" y="3053591"/>
            <a:ext cx="477017"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7" name="テキスト ボックス 1173"/>
          <p:cNvSpPr txBox="1"/>
          <p:nvPr/>
        </p:nvSpPr>
        <p:spPr>
          <a:xfrm>
            <a:off x="13696693" y="3061670"/>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⑤</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9" name="テキスト ボックス 1173"/>
          <p:cNvSpPr txBox="1"/>
          <p:nvPr/>
        </p:nvSpPr>
        <p:spPr>
          <a:xfrm>
            <a:off x="13684829" y="6523073"/>
            <a:ext cx="457244" cy="349694"/>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④</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80" name="円/楕円 479"/>
          <p:cNvSpPr/>
          <p:nvPr/>
        </p:nvSpPr>
        <p:spPr>
          <a:xfrm>
            <a:off x="13712652" y="6816603"/>
            <a:ext cx="256452" cy="219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2</a:t>
            </a:fld>
            <a:endParaRPr kumimoji="1" lang="ja-JP" altLang="en-US" dirty="0"/>
          </a:p>
        </p:txBody>
      </p:sp>
      <p:grpSp>
        <p:nvGrpSpPr>
          <p:cNvPr id="29" name="グループ化 28"/>
          <p:cNvGrpSpPr/>
          <p:nvPr/>
        </p:nvGrpSpPr>
        <p:grpSpPr>
          <a:xfrm>
            <a:off x="349020" y="2285753"/>
            <a:ext cx="7017866" cy="6517933"/>
            <a:chOff x="349020" y="2285753"/>
            <a:chExt cx="7017866" cy="6517933"/>
          </a:xfrm>
        </p:grpSpPr>
        <p:grpSp>
          <p:nvGrpSpPr>
            <p:cNvPr id="36" name="グループ化 35"/>
            <p:cNvGrpSpPr/>
            <p:nvPr/>
          </p:nvGrpSpPr>
          <p:grpSpPr>
            <a:xfrm>
              <a:off x="351774" y="2285753"/>
              <a:ext cx="7015112" cy="6517933"/>
              <a:chOff x="608458" y="2562855"/>
              <a:chExt cx="6593711" cy="6126398"/>
            </a:xfrm>
          </p:grpSpPr>
          <p:grpSp>
            <p:nvGrpSpPr>
              <p:cNvPr id="5" name="グループ化 4"/>
              <p:cNvGrpSpPr/>
              <p:nvPr/>
            </p:nvGrpSpPr>
            <p:grpSpPr>
              <a:xfrm>
                <a:off x="608458" y="2619445"/>
                <a:ext cx="6569287" cy="6069808"/>
                <a:chOff x="8694831" y="1725594"/>
                <a:chExt cx="5759789" cy="5321858"/>
              </a:xfrm>
            </p:grpSpPr>
            <p:grpSp>
              <p:nvGrpSpPr>
                <p:cNvPr id="145" name="グループ化 144"/>
                <p:cNvGrpSpPr/>
                <p:nvPr/>
              </p:nvGrpSpPr>
              <p:grpSpPr>
                <a:xfrm>
                  <a:off x="8694831" y="1725594"/>
                  <a:ext cx="5759789" cy="5321858"/>
                  <a:chOff x="1706" y="277692"/>
                  <a:chExt cx="5760085" cy="5321935"/>
                </a:xfrm>
              </p:grpSpPr>
              <p:pic>
                <p:nvPicPr>
                  <p:cNvPr id="146" name="図 14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06" y="277692"/>
                    <a:ext cx="5760085" cy="5321935"/>
                  </a:xfrm>
                  <a:prstGeom prst="rect">
                    <a:avLst/>
                  </a:prstGeom>
                  <a:noFill/>
                  <a:ln>
                    <a:noFill/>
                  </a:ln>
                </p:spPr>
              </p:pic>
              <p:sp>
                <p:nvSpPr>
                  <p:cNvPr id="147" name="楕円 21"/>
                  <p:cNvSpPr/>
                  <p:nvPr/>
                </p:nvSpPr>
                <p:spPr>
                  <a:xfrm>
                    <a:off x="1907202" y="1603217"/>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50" name="直線コネクタ 149"/>
                  <p:cNvCxnSpPr>
                    <a:endCxn id="151" idx="3"/>
                  </p:cNvCxnSpPr>
                  <p:nvPr/>
                </p:nvCxnSpPr>
                <p:spPr>
                  <a:xfrm flipH="1">
                    <a:off x="1793171" y="1615971"/>
                    <a:ext cx="118164" cy="21181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テキスト ボックス 27"/>
                  <p:cNvSpPr txBox="1"/>
                  <p:nvPr/>
                </p:nvSpPr>
                <p:spPr>
                  <a:xfrm>
                    <a:off x="1292790" y="1743015"/>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1</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2" name="楕円 29"/>
                  <p:cNvSpPr/>
                  <p:nvPr/>
                </p:nvSpPr>
                <p:spPr>
                  <a:xfrm>
                    <a:off x="2208810" y="1710046"/>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55" name="楕円 722"/>
                  <p:cNvSpPr/>
                  <p:nvPr/>
                </p:nvSpPr>
                <p:spPr>
                  <a:xfrm>
                    <a:off x="2054431" y="1413163"/>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56" name="直線コネクタ 155"/>
                  <p:cNvCxnSpPr/>
                  <p:nvPr/>
                </p:nvCxnSpPr>
                <p:spPr>
                  <a:xfrm flipH="1" flipV="1">
                    <a:off x="1721922" y="950026"/>
                    <a:ext cx="339090" cy="4800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テキスト ボックス 723"/>
                  <p:cNvSpPr txBox="1"/>
                  <p:nvPr/>
                </p:nvSpPr>
                <p:spPr>
                  <a:xfrm>
                    <a:off x="1318161" y="855023"/>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3</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8" name="楕円 725"/>
                  <p:cNvSpPr/>
                  <p:nvPr/>
                </p:nvSpPr>
                <p:spPr>
                  <a:xfrm>
                    <a:off x="2161309" y="1140031"/>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60" name="直線コネクタ 159"/>
                  <p:cNvCxnSpPr/>
                  <p:nvPr/>
                </p:nvCxnSpPr>
                <p:spPr>
                  <a:xfrm flipH="1" flipV="1">
                    <a:off x="1769423" y="665018"/>
                    <a:ext cx="403860" cy="4876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テキスト ボックス 728"/>
                  <p:cNvSpPr txBox="1"/>
                  <p:nvPr/>
                </p:nvSpPr>
                <p:spPr>
                  <a:xfrm>
                    <a:off x="1318161" y="558140"/>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4</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8" name="フリーフォーム: 図形 850"/>
                  <p:cNvSpPr/>
                  <p:nvPr/>
                </p:nvSpPr>
                <p:spPr>
                  <a:xfrm>
                    <a:off x="1888176" y="463137"/>
                    <a:ext cx="683895" cy="1315293"/>
                  </a:xfrm>
                  <a:custGeom>
                    <a:avLst/>
                    <a:gdLst>
                      <a:gd name="connsiteX0" fmla="*/ 0 w 718457"/>
                      <a:gd name="connsiteY0" fmla="*/ 1075173 h 1256044"/>
                      <a:gd name="connsiteX1" fmla="*/ 50241 w 718457"/>
                      <a:gd name="connsiteY1" fmla="*/ 999811 h 1256044"/>
                      <a:gd name="connsiteX2" fmla="*/ 125604 w 718457"/>
                      <a:gd name="connsiteY2" fmla="*/ 974690 h 1256044"/>
                      <a:gd name="connsiteX3" fmla="*/ 180870 w 718457"/>
                      <a:gd name="connsiteY3" fmla="*/ 889279 h 1256044"/>
                      <a:gd name="connsiteX4" fmla="*/ 216039 w 718457"/>
                      <a:gd name="connsiteY4" fmla="*/ 768699 h 1256044"/>
                      <a:gd name="connsiteX5" fmla="*/ 251208 w 718457"/>
                      <a:gd name="connsiteY5" fmla="*/ 668215 h 1256044"/>
                      <a:gd name="connsiteX6" fmla="*/ 266281 w 718457"/>
                      <a:gd name="connsiteY6" fmla="*/ 597877 h 1256044"/>
                      <a:gd name="connsiteX7" fmla="*/ 326571 w 718457"/>
                      <a:gd name="connsiteY7" fmla="*/ 482320 h 1256044"/>
                      <a:gd name="connsiteX8" fmla="*/ 381837 w 718457"/>
                      <a:gd name="connsiteY8" fmla="*/ 386861 h 1256044"/>
                      <a:gd name="connsiteX9" fmla="*/ 442127 w 718457"/>
                      <a:gd name="connsiteY9" fmla="*/ 361740 h 1256044"/>
                      <a:gd name="connsiteX10" fmla="*/ 502417 w 718457"/>
                      <a:gd name="connsiteY10" fmla="*/ 231112 h 1256044"/>
                      <a:gd name="connsiteX11" fmla="*/ 502417 w 718457"/>
                      <a:gd name="connsiteY11" fmla="*/ 130628 h 1256044"/>
                      <a:gd name="connsiteX12" fmla="*/ 612949 w 718457"/>
                      <a:gd name="connsiteY12" fmla="*/ 70338 h 1256044"/>
                      <a:gd name="connsiteX13" fmla="*/ 648118 w 718457"/>
                      <a:gd name="connsiteY13" fmla="*/ 55266 h 1256044"/>
                      <a:gd name="connsiteX14" fmla="*/ 668215 w 718457"/>
                      <a:gd name="connsiteY14" fmla="*/ 0 h 1256044"/>
                      <a:gd name="connsiteX15" fmla="*/ 703384 w 718457"/>
                      <a:gd name="connsiteY15" fmla="*/ 0 h 1256044"/>
                      <a:gd name="connsiteX16" fmla="*/ 718457 w 718457"/>
                      <a:gd name="connsiteY16" fmla="*/ 70338 h 1256044"/>
                      <a:gd name="connsiteX17" fmla="*/ 718457 w 718457"/>
                      <a:gd name="connsiteY17" fmla="*/ 537586 h 1256044"/>
                      <a:gd name="connsiteX18" fmla="*/ 698360 w 718457"/>
                      <a:gd name="connsiteY18" fmla="*/ 633046 h 1256044"/>
                      <a:gd name="connsiteX19" fmla="*/ 612949 w 718457"/>
                      <a:gd name="connsiteY19" fmla="*/ 728505 h 1256044"/>
                      <a:gd name="connsiteX20" fmla="*/ 572756 w 718457"/>
                      <a:gd name="connsiteY20" fmla="*/ 859134 h 1256044"/>
                      <a:gd name="connsiteX21" fmla="*/ 562707 w 718457"/>
                      <a:gd name="connsiteY21" fmla="*/ 939520 h 1256044"/>
                      <a:gd name="connsiteX22" fmla="*/ 492369 w 718457"/>
                      <a:gd name="connsiteY22" fmla="*/ 959617 h 1256044"/>
                      <a:gd name="connsiteX23" fmla="*/ 442127 w 718457"/>
                      <a:gd name="connsiteY23" fmla="*/ 1029956 h 1256044"/>
                      <a:gd name="connsiteX24" fmla="*/ 401934 w 718457"/>
                      <a:gd name="connsiteY24" fmla="*/ 1155560 h 1256044"/>
                      <a:gd name="connsiteX25" fmla="*/ 351692 w 718457"/>
                      <a:gd name="connsiteY25" fmla="*/ 1155560 h 1256044"/>
                      <a:gd name="connsiteX26" fmla="*/ 291402 w 718457"/>
                      <a:gd name="connsiteY26" fmla="*/ 1135463 h 1256044"/>
                      <a:gd name="connsiteX27" fmla="*/ 226088 w 718457"/>
                      <a:gd name="connsiteY27" fmla="*/ 1175657 h 1256044"/>
                      <a:gd name="connsiteX28" fmla="*/ 110532 w 718457"/>
                      <a:gd name="connsiteY28" fmla="*/ 1256044 h 1256044"/>
                      <a:gd name="connsiteX29" fmla="*/ 50241 w 718457"/>
                      <a:gd name="connsiteY29" fmla="*/ 1240971 h 1256044"/>
                      <a:gd name="connsiteX30" fmla="*/ 30145 w 718457"/>
                      <a:gd name="connsiteY30" fmla="*/ 1190729 h 1256044"/>
                      <a:gd name="connsiteX31" fmla="*/ 0 w 718457"/>
                      <a:gd name="connsiteY31" fmla="*/ 1075173 h 1256044"/>
                      <a:gd name="connsiteX0" fmla="*/ 0 w 718457"/>
                      <a:gd name="connsiteY0" fmla="*/ 1075173 h 1315879"/>
                      <a:gd name="connsiteX1" fmla="*/ 50241 w 718457"/>
                      <a:gd name="connsiteY1" fmla="*/ 999811 h 1315879"/>
                      <a:gd name="connsiteX2" fmla="*/ 125604 w 718457"/>
                      <a:gd name="connsiteY2" fmla="*/ 974690 h 1315879"/>
                      <a:gd name="connsiteX3" fmla="*/ 180870 w 718457"/>
                      <a:gd name="connsiteY3" fmla="*/ 889279 h 1315879"/>
                      <a:gd name="connsiteX4" fmla="*/ 216039 w 718457"/>
                      <a:gd name="connsiteY4" fmla="*/ 768699 h 1315879"/>
                      <a:gd name="connsiteX5" fmla="*/ 251208 w 718457"/>
                      <a:gd name="connsiteY5" fmla="*/ 668215 h 1315879"/>
                      <a:gd name="connsiteX6" fmla="*/ 266281 w 718457"/>
                      <a:gd name="connsiteY6" fmla="*/ 597877 h 1315879"/>
                      <a:gd name="connsiteX7" fmla="*/ 326571 w 718457"/>
                      <a:gd name="connsiteY7" fmla="*/ 482320 h 1315879"/>
                      <a:gd name="connsiteX8" fmla="*/ 381837 w 718457"/>
                      <a:gd name="connsiteY8" fmla="*/ 386861 h 1315879"/>
                      <a:gd name="connsiteX9" fmla="*/ 442127 w 718457"/>
                      <a:gd name="connsiteY9" fmla="*/ 361740 h 1315879"/>
                      <a:gd name="connsiteX10" fmla="*/ 502417 w 718457"/>
                      <a:gd name="connsiteY10" fmla="*/ 231112 h 1315879"/>
                      <a:gd name="connsiteX11" fmla="*/ 502417 w 718457"/>
                      <a:gd name="connsiteY11" fmla="*/ 130628 h 1315879"/>
                      <a:gd name="connsiteX12" fmla="*/ 612949 w 718457"/>
                      <a:gd name="connsiteY12" fmla="*/ 70338 h 1315879"/>
                      <a:gd name="connsiteX13" fmla="*/ 648118 w 718457"/>
                      <a:gd name="connsiteY13" fmla="*/ 55266 h 1315879"/>
                      <a:gd name="connsiteX14" fmla="*/ 668215 w 718457"/>
                      <a:gd name="connsiteY14" fmla="*/ 0 h 1315879"/>
                      <a:gd name="connsiteX15" fmla="*/ 703384 w 718457"/>
                      <a:gd name="connsiteY15" fmla="*/ 0 h 1315879"/>
                      <a:gd name="connsiteX16" fmla="*/ 718457 w 718457"/>
                      <a:gd name="connsiteY16" fmla="*/ 70338 h 1315879"/>
                      <a:gd name="connsiteX17" fmla="*/ 718457 w 718457"/>
                      <a:gd name="connsiteY17" fmla="*/ 537586 h 1315879"/>
                      <a:gd name="connsiteX18" fmla="*/ 698360 w 718457"/>
                      <a:gd name="connsiteY18" fmla="*/ 633046 h 1315879"/>
                      <a:gd name="connsiteX19" fmla="*/ 612949 w 718457"/>
                      <a:gd name="connsiteY19" fmla="*/ 728505 h 1315879"/>
                      <a:gd name="connsiteX20" fmla="*/ 572756 w 718457"/>
                      <a:gd name="connsiteY20" fmla="*/ 859134 h 1315879"/>
                      <a:gd name="connsiteX21" fmla="*/ 562707 w 718457"/>
                      <a:gd name="connsiteY21" fmla="*/ 939520 h 1315879"/>
                      <a:gd name="connsiteX22" fmla="*/ 492369 w 718457"/>
                      <a:gd name="connsiteY22" fmla="*/ 959617 h 1315879"/>
                      <a:gd name="connsiteX23" fmla="*/ 442127 w 718457"/>
                      <a:gd name="connsiteY23" fmla="*/ 1029956 h 1315879"/>
                      <a:gd name="connsiteX24" fmla="*/ 431633 w 718457"/>
                      <a:gd name="connsiteY24" fmla="*/ 1315879 h 1315879"/>
                      <a:gd name="connsiteX25" fmla="*/ 351692 w 718457"/>
                      <a:gd name="connsiteY25" fmla="*/ 1155560 h 1315879"/>
                      <a:gd name="connsiteX26" fmla="*/ 291402 w 718457"/>
                      <a:gd name="connsiteY26" fmla="*/ 1135463 h 1315879"/>
                      <a:gd name="connsiteX27" fmla="*/ 226088 w 718457"/>
                      <a:gd name="connsiteY27" fmla="*/ 1175657 h 1315879"/>
                      <a:gd name="connsiteX28" fmla="*/ 110532 w 718457"/>
                      <a:gd name="connsiteY28" fmla="*/ 1256044 h 1315879"/>
                      <a:gd name="connsiteX29" fmla="*/ 50241 w 718457"/>
                      <a:gd name="connsiteY29" fmla="*/ 1240971 h 1315879"/>
                      <a:gd name="connsiteX30" fmla="*/ 30145 w 718457"/>
                      <a:gd name="connsiteY30" fmla="*/ 1190729 h 1315879"/>
                      <a:gd name="connsiteX31" fmla="*/ 0 w 718457"/>
                      <a:gd name="connsiteY31" fmla="*/ 1075173 h 1315879"/>
                      <a:gd name="connsiteX0" fmla="*/ 0 w 718457"/>
                      <a:gd name="connsiteY0" fmla="*/ 1075173 h 1315879"/>
                      <a:gd name="connsiteX1" fmla="*/ 50241 w 718457"/>
                      <a:gd name="connsiteY1" fmla="*/ 999811 h 1315879"/>
                      <a:gd name="connsiteX2" fmla="*/ 125604 w 718457"/>
                      <a:gd name="connsiteY2" fmla="*/ 974690 h 1315879"/>
                      <a:gd name="connsiteX3" fmla="*/ 180870 w 718457"/>
                      <a:gd name="connsiteY3" fmla="*/ 889279 h 1315879"/>
                      <a:gd name="connsiteX4" fmla="*/ 216039 w 718457"/>
                      <a:gd name="connsiteY4" fmla="*/ 768699 h 1315879"/>
                      <a:gd name="connsiteX5" fmla="*/ 251208 w 718457"/>
                      <a:gd name="connsiteY5" fmla="*/ 668215 h 1315879"/>
                      <a:gd name="connsiteX6" fmla="*/ 266281 w 718457"/>
                      <a:gd name="connsiteY6" fmla="*/ 597877 h 1315879"/>
                      <a:gd name="connsiteX7" fmla="*/ 326571 w 718457"/>
                      <a:gd name="connsiteY7" fmla="*/ 482320 h 1315879"/>
                      <a:gd name="connsiteX8" fmla="*/ 381837 w 718457"/>
                      <a:gd name="connsiteY8" fmla="*/ 386861 h 1315879"/>
                      <a:gd name="connsiteX9" fmla="*/ 442127 w 718457"/>
                      <a:gd name="connsiteY9" fmla="*/ 361740 h 1315879"/>
                      <a:gd name="connsiteX10" fmla="*/ 502417 w 718457"/>
                      <a:gd name="connsiteY10" fmla="*/ 231112 h 1315879"/>
                      <a:gd name="connsiteX11" fmla="*/ 502417 w 718457"/>
                      <a:gd name="connsiteY11" fmla="*/ 130628 h 1315879"/>
                      <a:gd name="connsiteX12" fmla="*/ 612949 w 718457"/>
                      <a:gd name="connsiteY12" fmla="*/ 70338 h 1315879"/>
                      <a:gd name="connsiteX13" fmla="*/ 648118 w 718457"/>
                      <a:gd name="connsiteY13" fmla="*/ 55266 h 1315879"/>
                      <a:gd name="connsiteX14" fmla="*/ 668215 w 718457"/>
                      <a:gd name="connsiteY14" fmla="*/ 0 h 1315879"/>
                      <a:gd name="connsiteX15" fmla="*/ 703384 w 718457"/>
                      <a:gd name="connsiteY15" fmla="*/ 0 h 1315879"/>
                      <a:gd name="connsiteX16" fmla="*/ 718457 w 718457"/>
                      <a:gd name="connsiteY16" fmla="*/ 70338 h 1315879"/>
                      <a:gd name="connsiteX17" fmla="*/ 718457 w 718457"/>
                      <a:gd name="connsiteY17" fmla="*/ 537586 h 1315879"/>
                      <a:gd name="connsiteX18" fmla="*/ 698360 w 718457"/>
                      <a:gd name="connsiteY18" fmla="*/ 633046 h 1315879"/>
                      <a:gd name="connsiteX19" fmla="*/ 612949 w 718457"/>
                      <a:gd name="connsiteY19" fmla="*/ 728505 h 1315879"/>
                      <a:gd name="connsiteX20" fmla="*/ 572756 w 718457"/>
                      <a:gd name="connsiteY20" fmla="*/ 859134 h 1315879"/>
                      <a:gd name="connsiteX21" fmla="*/ 562707 w 718457"/>
                      <a:gd name="connsiteY21" fmla="*/ 939520 h 1315879"/>
                      <a:gd name="connsiteX22" fmla="*/ 492369 w 718457"/>
                      <a:gd name="connsiteY22" fmla="*/ 959617 h 1315879"/>
                      <a:gd name="connsiteX23" fmla="*/ 442127 w 718457"/>
                      <a:gd name="connsiteY23" fmla="*/ 1029956 h 1315879"/>
                      <a:gd name="connsiteX24" fmla="*/ 431633 w 718457"/>
                      <a:gd name="connsiteY24" fmla="*/ 1315879 h 1315879"/>
                      <a:gd name="connsiteX25" fmla="*/ 375451 w 718457"/>
                      <a:gd name="connsiteY25" fmla="*/ 1304019 h 1315879"/>
                      <a:gd name="connsiteX26" fmla="*/ 291402 w 718457"/>
                      <a:gd name="connsiteY26" fmla="*/ 1135463 h 1315879"/>
                      <a:gd name="connsiteX27" fmla="*/ 226088 w 718457"/>
                      <a:gd name="connsiteY27" fmla="*/ 1175657 h 1315879"/>
                      <a:gd name="connsiteX28" fmla="*/ 110532 w 718457"/>
                      <a:gd name="connsiteY28" fmla="*/ 1256044 h 1315879"/>
                      <a:gd name="connsiteX29" fmla="*/ 50241 w 718457"/>
                      <a:gd name="connsiteY29" fmla="*/ 1240971 h 1315879"/>
                      <a:gd name="connsiteX30" fmla="*/ 30145 w 718457"/>
                      <a:gd name="connsiteY30" fmla="*/ 1190729 h 1315879"/>
                      <a:gd name="connsiteX31" fmla="*/ 0 w 718457"/>
                      <a:gd name="connsiteY31" fmla="*/ 1075173 h 1315879"/>
                      <a:gd name="connsiteX0" fmla="*/ 0 w 695588"/>
                      <a:gd name="connsiteY0" fmla="*/ 1082794 h 1315879"/>
                      <a:gd name="connsiteX1" fmla="*/ 27372 w 695588"/>
                      <a:gd name="connsiteY1" fmla="*/ 999811 h 1315879"/>
                      <a:gd name="connsiteX2" fmla="*/ 102735 w 695588"/>
                      <a:gd name="connsiteY2" fmla="*/ 974690 h 1315879"/>
                      <a:gd name="connsiteX3" fmla="*/ 158001 w 695588"/>
                      <a:gd name="connsiteY3" fmla="*/ 889279 h 1315879"/>
                      <a:gd name="connsiteX4" fmla="*/ 193170 w 695588"/>
                      <a:gd name="connsiteY4" fmla="*/ 768699 h 1315879"/>
                      <a:gd name="connsiteX5" fmla="*/ 228339 w 695588"/>
                      <a:gd name="connsiteY5" fmla="*/ 668215 h 1315879"/>
                      <a:gd name="connsiteX6" fmla="*/ 243412 w 695588"/>
                      <a:gd name="connsiteY6" fmla="*/ 597877 h 1315879"/>
                      <a:gd name="connsiteX7" fmla="*/ 303702 w 695588"/>
                      <a:gd name="connsiteY7" fmla="*/ 482320 h 1315879"/>
                      <a:gd name="connsiteX8" fmla="*/ 358968 w 695588"/>
                      <a:gd name="connsiteY8" fmla="*/ 386861 h 1315879"/>
                      <a:gd name="connsiteX9" fmla="*/ 419258 w 695588"/>
                      <a:gd name="connsiteY9" fmla="*/ 361740 h 1315879"/>
                      <a:gd name="connsiteX10" fmla="*/ 479548 w 695588"/>
                      <a:gd name="connsiteY10" fmla="*/ 231112 h 1315879"/>
                      <a:gd name="connsiteX11" fmla="*/ 479548 w 695588"/>
                      <a:gd name="connsiteY11" fmla="*/ 130628 h 1315879"/>
                      <a:gd name="connsiteX12" fmla="*/ 590080 w 695588"/>
                      <a:gd name="connsiteY12" fmla="*/ 70338 h 1315879"/>
                      <a:gd name="connsiteX13" fmla="*/ 625249 w 695588"/>
                      <a:gd name="connsiteY13" fmla="*/ 55266 h 1315879"/>
                      <a:gd name="connsiteX14" fmla="*/ 645346 w 695588"/>
                      <a:gd name="connsiteY14" fmla="*/ 0 h 1315879"/>
                      <a:gd name="connsiteX15" fmla="*/ 680515 w 695588"/>
                      <a:gd name="connsiteY15" fmla="*/ 0 h 1315879"/>
                      <a:gd name="connsiteX16" fmla="*/ 695588 w 695588"/>
                      <a:gd name="connsiteY16" fmla="*/ 70338 h 1315879"/>
                      <a:gd name="connsiteX17" fmla="*/ 695588 w 695588"/>
                      <a:gd name="connsiteY17" fmla="*/ 537586 h 1315879"/>
                      <a:gd name="connsiteX18" fmla="*/ 675491 w 695588"/>
                      <a:gd name="connsiteY18" fmla="*/ 633046 h 1315879"/>
                      <a:gd name="connsiteX19" fmla="*/ 590080 w 695588"/>
                      <a:gd name="connsiteY19" fmla="*/ 728505 h 1315879"/>
                      <a:gd name="connsiteX20" fmla="*/ 549887 w 695588"/>
                      <a:gd name="connsiteY20" fmla="*/ 859134 h 1315879"/>
                      <a:gd name="connsiteX21" fmla="*/ 539838 w 695588"/>
                      <a:gd name="connsiteY21" fmla="*/ 939520 h 1315879"/>
                      <a:gd name="connsiteX22" fmla="*/ 469500 w 695588"/>
                      <a:gd name="connsiteY22" fmla="*/ 959617 h 1315879"/>
                      <a:gd name="connsiteX23" fmla="*/ 419258 w 695588"/>
                      <a:gd name="connsiteY23" fmla="*/ 1029956 h 1315879"/>
                      <a:gd name="connsiteX24" fmla="*/ 408764 w 695588"/>
                      <a:gd name="connsiteY24" fmla="*/ 1315879 h 1315879"/>
                      <a:gd name="connsiteX25" fmla="*/ 352582 w 695588"/>
                      <a:gd name="connsiteY25" fmla="*/ 1304019 h 1315879"/>
                      <a:gd name="connsiteX26" fmla="*/ 268533 w 695588"/>
                      <a:gd name="connsiteY26" fmla="*/ 1135463 h 1315879"/>
                      <a:gd name="connsiteX27" fmla="*/ 203219 w 695588"/>
                      <a:gd name="connsiteY27" fmla="*/ 1175657 h 1315879"/>
                      <a:gd name="connsiteX28" fmla="*/ 87663 w 695588"/>
                      <a:gd name="connsiteY28" fmla="*/ 1256044 h 1315879"/>
                      <a:gd name="connsiteX29" fmla="*/ 27372 w 695588"/>
                      <a:gd name="connsiteY29" fmla="*/ 1240971 h 1315879"/>
                      <a:gd name="connsiteX30" fmla="*/ 7276 w 695588"/>
                      <a:gd name="connsiteY30" fmla="*/ 1190729 h 1315879"/>
                      <a:gd name="connsiteX31" fmla="*/ 0 w 695588"/>
                      <a:gd name="connsiteY31" fmla="*/ 1082794 h 1315879"/>
                      <a:gd name="connsiteX0" fmla="*/ 0 w 695588"/>
                      <a:gd name="connsiteY0" fmla="*/ 1082794 h 1315879"/>
                      <a:gd name="connsiteX1" fmla="*/ 38807 w 695588"/>
                      <a:gd name="connsiteY1" fmla="*/ 1005962 h 1315879"/>
                      <a:gd name="connsiteX2" fmla="*/ 102735 w 695588"/>
                      <a:gd name="connsiteY2" fmla="*/ 974690 h 1315879"/>
                      <a:gd name="connsiteX3" fmla="*/ 158001 w 695588"/>
                      <a:gd name="connsiteY3" fmla="*/ 889279 h 1315879"/>
                      <a:gd name="connsiteX4" fmla="*/ 193170 w 695588"/>
                      <a:gd name="connsiteY4" fmla="*/ 768699 h 1315879"/>
                      <a:gd name="connsiteX5" fmla="*/ 228339 w 695588"/>
                      <a:gd name="connsiteY5" fmla="*/ 668215 h 1315879"/>
                      <a:gd name="connsiteX6" fmla="*/ 243412 w 695588"/>
                      <a:gd name="connsiteY6" fmla="*/ 597877 h 1315879"/>
                      <a:gd name="connsiteX7" fmla="*/ 303702 w 695588"/>
                      <a:gd name="connsiteY7" fmla="*/ 482320 h 1315879"/>
                      <a:gd name="connsiteX8" fmla="*/ 358968 w 695588"/>
                      <a:gd name="connsiteY8" fmla="*/ 386861 h 1315879"/>
                      <a:gd name="connsiteX9" fmla="*/ 419258 w 695588"/>
                      <a:gd name="connsiteY9" fmla="*/ 361740 h 1315879"/>
                      <a:gd name="connsiteX10" fmla="*/ 479548 w 695588"/>
                      <a:gd name="connsiteY10" fmla="*/ 231112 h 1315879"/>
                      <a:gd name="connsiteX11" fmla="*/ 479548 w 695588"/>
                      <a:gd name="connsiteY11" fmla="*/ 130628 h 1315879"/>
                      <a:gd name="connsiteX12" fmla="*/ 590080 w 695588"/>
                      <a:gd name="connsiteY12" fmla="*/ 70338 h 1315879"/>
                      <a:gd name="connsiteX13" fmla="*/ 625249 w 695588"/>
                      <a:gd name="connsiteY13" fmla="*/ 55266 h 1315879"/>
                      <a:gd name="connsiteX14" fmla="*/ 645346 w 695588"/>
                      <a:gd name="connsiteY14" fmla="*/ 0 h 1315879"/>
                      <a:gd name="connsiteX15" fmla="*/ 680515 w 695588"/>
                      <a:gd name="connsiteY15" fmla="*/ 0 h 1315879"/>
                      <a:gd name="connsiteX16" fmla="*/ 695588 w 695588"/>
                      <a:gd name="connsiteY16" fmla="*/ 70338 h 1315879"/>
                      <a:gd name="connsiteX17" fmla="*/ 695588 w 695588"/>
                      <a:gd name="connsiteY17" fmla="*/ 537586 h 1315879"/>
                      <a:gd name="connsiteX18" fmla="*/ 675491 w 695588"/>
                      <a:gd name="connsiteY18" fmla="*/ 633046 h 1315879"/>
                      <a:gd name="connsiteX19" fmla="*/ 590080 w 695588"/>
                      <a:gd name="connsiteY19" fmla="*/ 728505 h 1315879"/>
                      <a:gd name="connsiteX20" fmla="*/ 549887 w 695588"/>
                      <a:gd name="connsiteY20" fmla="*/ 859134 h 1315879"/>
                      <a:gd name="connsiteX21" fmla="*/ 539838 w 695588"/>
                      <a:gd name="connsiteY21" fmla="*/ 939520 h 1315879"/>
                      <a:gd name="connsiteX22" fmla="*/ 469500 w 695588"/>
                      <a:gd name="connsiteY22" fmla="*/ 959617 h 1315879"/>
                      <a:gd name="connsiteX23" fmla="*/ 419258 w 695588"/>
                      <a:gd name="connsiteY23" fmla="*/ 1029956 h 1315879"/>
                      <a:gd name="connsiteX24" fmla="*/ 408764 w 695588"/>
                      <a:gd name="connsiteY24" fmla="*/ 1315879 h 1315879"/>
                      <a:gd name="connsiteX25" fmla="*/ 352582 w 695588"/>
                      <a:gd name="connsiteY25" fmla="*/ 1304019 h 1315879"/>
                      <a:gd name="connsiteX26" fmla="*/ 268533 w 695588"/>
                      <a:gd name="connsiteY26" fmla="*/ 1135463 h 1315879"/>
                      <a:gd name="connsiteX27" fmla="*/ 203219 w 695588"/>
                      <a:gd name="connsiteY27" fmla="*/ 1175657 h 1315879"/>
                      <a:gd name="connsiteX28" fmla="*/ 87663 w 695588"/>
                      <a:gd name="connsiteY28" fmla="*/ 1256044 h 1315879"/>
                      <a:gd name="connsiteX29" fmla="*/ 27372 w 695588"/>
                      <a:gd name="connsiteY29" fmla="*/ 1240971 h 1315879"/>
                      <a:gd name="connsiteX30" fmla="*/ 7276 w 695588"/>
                      <a:gd name="connsiteY30" fmla="*/ 1190729 h 1315879"/>
                      <a:gd name="connsiteX31" fmla="*/ 0 w 695588"/>
                      <a:gd name="connsiteY31" fmla="*/ 1082794 h 1315879"/>
                      <a:gd name="connsiteX0" fmla="*/ 0 w 695588"/>
                      <a:gd name="connsiteY0" fmla="*/ 1082794 h 1315879"/>
                      <a:gd name="connsiteX1" fmla="*/ 38807 w 695588"/>
                      <a:gd name="connsiteY1" fmla="*/ 1005962 h 1315879"/>
                      <a:gd name="connsiteX2" fmla="*/ 102735 w 695588"/>
                      <a:gd name="connsiteY2" fmla="*/ 974690 h 1315879"/>
                      <a:gd name="connsiteX3" fmla="*/ 158001 w 695588"/>
                      <a:gd name="connsiteY3" fmla="*/ 889279 h 1315879"/>
                      <a:gd name="connsiteX4" fmla="*/ 193170 w 695588"/>
                      <a:gd name="connsiteY4" fmla="*/ 768699 h 1315879"/>
                      <a:gd name="connsiteX5" fmla="*/ 228339 w 695588"/>
                      <a:gd name="connsiteY5" fmla="*/ 668215 h 1315879"/>
                      <a:gd name="connsiteX6" fmla="*/ 243412 w 695588"/>
                      <a:gd name="connsiteY6" fmla="*/ 597877 h 1315879"/>
                      <a:gd name="connsiteX7" fmla="*/ 303702 w 695588"/>
                      <a:gd name="connsiteY7" fmla="*/ 482320 h 1315879"/>
                      <a:gd name="connsiteX8" fmla="*/ 358968 w 695588"/>
                      <a:gd name="connsiteY8" fmla="*/ 386861 h 1315879"/>
                      <a:gd name="connsiteX9" fmla="*/ 419258 w 695588"/>
                      <a:gd name="connsiteY9" fmla="*/ 361740 h 1315879"/>
                      <a:gd name="connsiteX10" fmla="*/ 479548 w 695588"/>
                      <a:gd name="connsiteY10" fmla="*/ 231112 h 1315879"/>
                      <a:gd name="connsiteX11" fmla="*/ 479548 w 695588"/>
                      <a:gd name="connsiteY11" fmla="*/ 130628 h 1315879"/>
                      <a:gd name="connsiteX12" fmla="*/ 590080 w 695588"/>
                      <a:gd name="connsiteY12" fmla="*/ 70338 h 1315879"/>
                      <a:gd name="connsiteX13" fmla="*/ 625249 w 695588"/>
                      <a:gd name="connsiteY13" fmla="*/ 55266 h 1315879"/>
                      <a:gd name="connsiteX14" fmla="*/ 645346 w 695588"/>
                      <a:gd name="connsiteY14" fmla="*/ 0 h 1315879"/>
                      <a:gd name="connsiteX15" fmla="*/ 680515 w 695588"/>
                      <a:gd name="connsiteY15" fmla="*/ 0 h 1315879"/>
                      <a:gd name="connsiteX16" fmla="*/ 695588 w 695588"/>
                      <a:gd name="connsiteY16" fmla="*/ 70338 h 1315879"/>
                      <a:gd name="connsiteX17" fmla="*/ 695588 w 695588"/>
                      <a:gd name="connsiteY17" fmla="*/ 537586 h 1315879"/>
                      <a:gd name="connsiteX18" fmla="*/ 675491 w 695588"/>
                      <a:gd name="connsiteY18" fmla="*/ 633046 h 1315879"/>
                      <a:gd name="connsiteX19" fmla="*/ 590080 w 695588"/>
                      <a:gd name="connsiteY19" fmla="*/ 728505 h 1315879"/>
                      <a:gd name="connsiteX20" fmla="*/ 549887 w 695588"/>
                      <a:gd name="connsiteY20" fmla="*/ 859134 h 1315879"/>
                      <a:gd name="connsiteX21" fmla="*/ 539838 w 695588"/>
                      <a:gd name="connsiteY21" fmla="*/ 939520 h 1315879"/>
                      <a:gd name="connsiteX22" fmla="*/ 469500 w 695588"/>
                      <a:gd name="connsiteY22" fmla="*/ 959617 h 1315879"/>
                      <a:gd name="connsiteX23" fmla="*/ 419258 w 695588"/>
                      <a:gd name="connsiteY23" fmla="*/ 1029956 h 1315879"/>
                      <a:gd name="connsiteX24" fmla="*/ 408764 w 695588"/>
                      <a:gd name="connsiteY24" fmla="*/ 1315879 h 1315879"/>
                      <a:gd name="connsiteX25" fmla="*/ 352582 w 695588"/>
                      <a:gd name="connsiteY25" fmla="*/ 1304019 h 1315879"/>
                      <a:gd name="connsiteX26" fmla="*/ 268533 w 695588"/>
                      <a:gd name="connsiteY26" fmla="*/ 1135463 h 1315879"/>
                      <a:gd name="connsiteX27" fmla="*/ 203219 w 695588"/>
                      <a:gd name="connsiteY27" fmla="*/ 1175657 h 1315879"/>
                      <a:gd name="connsiteX28" fmla="*/ 87663 w 695588"/>
                      <a:gd name="connsiteY28" fmla="*/ 1256044 h 1315879"/>
                      <a:gd name="connsiteX29" fmla="*/ 38807 w 695588"/>
                      <a:gd name="connsiteY29" fmla="*/ 1229540 h 1315879"/>
                      <a:gd name="connsiteX30" fmla="*/ 7276 w 695588"/>
                      <a:gd name="connsiteY30" fmla="*/ 1190729 h 1315879"/>
                      <a:gd name="connsiteX31" fmla="*/ 0 w 695588"/>
                      <a:gd name="connsiteY31" fmla="*/ 1082794 h 1315879"/>
                      <a:gd name="connsiteX0" fmla="*/ 0 w 695588"/>
                      <a:gd name="connsiteY0" fmla="*/ 1082794 h 1315879"/>
                      <a:gd name="connsiteX1" fmla="*/ 38807 w 695588"/>
                      <a:gd name="connsiteY1" fmla="*/ 1005962 h 1315879"/>
                      <a:gd name="connsiteX2" fmla="*/ 102735 w 695588"/>
                      <a:gd name="connsiteY2" fmla="*/ 974690 h 1315879"/>
                      <a:gd name="connsiteX3" fmla="*/ 158001 w 695588"/>
                      <a:gd name="connsiteY3" fmla="*/ 889279 h 1315879"/>
                      <a:gd name="connsiteX4" fmla="*/ 193170 w 695588"/>
                      <a:gd name="connsiteY4" fmla="*/ 768699 h 1315879"/>
                      <a:gd name="connsiteX5" fmla="*/ 228339 w 695588"/>
                      <a:gd name="connsiteY5" fmla="*/ 668215 h 1315879"/>
                      <a:gd name="connsiteX6" fmla="*/ 243412 w 695588"/>
                      <a:gd name="connsiteY6" fmla="*/ 597877 h 1315879"/>
                      <a:gd name="connsiteX7" fmla="*/ 303702 w 695588"/>
                      <a:gd name="connsiteY7" fmla="*/ 482320 h 1315879"/>
                      <a:gd name="connsiteX8" fmla="*/ 358968 w 695588"/>
                      <a:gd name="connsiteY8" fmla="*/ 386861 h 1315879"/>
                      <a:gd name="connsiteX9" fmla="*/ 419258 w 695588"/>
                      <a:gd name="connsiteY9" fmla="*/ 361740 h 1315879"/>
                      <a:gd name="connsiteX10" fmla="*/ 479548 w 695588"/>
                      <a:gd name="connsiteY10" fmla="*/ 231112 h 1315879"/>
                      <a:gd name="connsiteX11" fmla="*/ 479548 w 695588"/>
                      <a:gd name="connsiteY11" fmla="*/ 130628 h 1315879"/>
                      <a:gd name="connsiteX12" fmla="*/ 590080 w 695588"/>
                      <a:gd name="connsiteY12" fmla="*/ 70338 h 1315879"/>
                      <a:gd name="connsiteX13" fmla="*/ 625249 w 695588"/>
                      <a:gd name="connsiteY13" fmla="*/ 55266 h 1315879"/>
                      <a:gd name="connsiteX14" fmla="*/ 645346 w 695588"/>
                      <a:gd name="connsiteY14" fmla="*/ 0 h 1315879"/>
                      <a:gd name="connsiteX15" fmla="*/ 680515 w 695588"/>
                      <a:gd name="connsiteY15" fmla="*/ 0 h 1315879"/>
                      <a:gd name="connsiteX16" fmla="*/ 695588 w 695588"/>
                      <a:gd name="connsiteY16" fmla="*/ 70338 h 1315879"/>
                      <a:gd name="connsiteX17" fmla="*/ 695588 w 695588"/>
                      <a:gd name="connsiteY17" fmla="*/ 537586 h 1315879"/>
                      <a:gd name="connsiteX18" fmla="*/ 675491 w 695588"/>
                      <a:gd name="connsiteY18" fmla="*/ 633046 h 1315879"/>
                      <a:gd name="connsiteX19" fmla="*/ 590080 w 695588"/>
                      <a:gd name="connsiteY19" fmla="*/ 728505 h 1315879"/>
                      <a:gd name="connsiteX20" fmla="*/ 549887 w 695588"/>
                      <a:gd name="connsiteY20" fmla="*/ 859134 h 1315879"/>
                      <a:gd name="connsiteX21" fmla="*/ 539838 w 695588"/>
                      <a:gd name="connsiteY21" fmla="*/ 939520 h 1315879"/>
                      <a:gd name="connsiteX22" fmla="*/ 469500 w 695588"/>
                      <a:gd name="connsiteY22" fmla="*/ 959617 h 1315879"/>
                      <a:gd name="connsiteX23" fmla="*/ 419258 w 695588"/>
                      <a:gd name="connsiteY23" fmla="*/ 1029956 h 1315879"/>
                      <a:gd name="connsiteX24" fmla="*/ 408764 w 695588"/>
                      <a:gd name="connsiteY24" fmla="*/ 1315879 h 1315879"/>
                      <a:gd name="connsiteX25" fmla="*/ 352582 w 695588"/>
                      <a:gd name="connsiteY25" fmla="*/ 1304019 h 1315879"/>
                      <a:gd name="connsiteX26" fmla="*/ 268533 w 695588"/>
                      <a:gd name="connsiteY26" fmla="*/ 1135463 h 1315879"/>
                      <a:gd name="connsiteX27" fmla="*/ 203219 w 695588"/>
                      <a:gd name="connsiteY27" fmla="*/ 1175657 h 1315879"/>
                      <a:gd name="connsiteX28" fmla="*/ 87663 w 695588"/>
                      <a:gd name="connsiteY28" fmla="*/ 1256044 h 1315879"/>
                      <a:gd name="connsiteX29" fmla="*/ 38807 w 695588"/>
                      <a:gd name="connsiteY29" fmla="*/ 1229540 h 1315879"/>
                      <a:gd name="connsiteX30" fmla="*/ 22869 w 695588"/>
                      <a:gd name="connsiteY30" fmla="*/ 1190729 h 1315879"/>
                      <a:gd name="connsiteX31" fmla="*/ 0 w 695588"/>
                      <a:gd name="connsiteY31" fmla="*/ 1082794 h 1315879"/>
                      <a:gd name="connsiteX0" fmla="*/ 0 w 680342"/>
                      <a:gd name="connsiteY0" fmla="*/ 1094225 h 1315879"/>
                      <a:gd name="connsiteX1" fmla="*/ 23561 w 680342"/>
                      <a:gd name="connsiteY1" fmla="*/ 1005962 h 1315879"/>
                      <a:gd name="connsiteX2" fmla="*/ 87489 w 680342"/>
                      <a:gd name="connsiteY2" fmla="*/ 974690 h 1315879"/>
                      <a:gd name="connsiteX3" fmla="*/ 142755 w 680342"/>
                      <a:gd name="connsiteY3" fmla="*/ 889279 h 1315879"/>
                      <a:gd name="connsiteX4" fmla="*/ 177924 w 680342"/>
                      <a:gd name="connsiteY4" fmla="*/ 768699 h 1315879"/>
                      <a:gd name="connsiteX5" fmla="*/ 213093 w 680342"/>
                      <a:gd name="connsiteY5" fmla="*/ 668215 h 1315879"/>
                      <a:gd name="connsiteX6" fmla="*/ 228166 w 680342"/>
                      <a:gd name="connsiteY6" fmla="*/ 597877 h 1315879"/>
                      <a:gd name="connsiteX7" fmla="*/ 288456 w 680342"/>
                      <a:gd name="connsiteY7" fmla="*/ 482320 h 1315879"/>
                      <a:gd name="connsiteX8" fmla="*/ 343722 w 680342"/>
                      <a:gd name="connsiteY8" fmla="*/ 386861 h 1315879"/>
                      <a:gd name="connsiteX9" fmla="*/ 404012 w 680342"/>
                      <a:gd name="connsiteY9" fmla="*/ 361740 h 1315879"/>
                      <a:gd name="connsiteX10" fmla="*/ 464302 w 680342"/>
                      <a:gd name="connsiteY10" fmla="*/ 231112 h 1315879"/>
                      <a:gd name="connsiteX11" fmla="*/ 464302 w 680342"/>
                      <a:gd name="connsiteY11" fmla="*/ 130628 h 1315879"/>
                      <a:gd name="connsiteX12" fmla="*/ 574834 w 680342"/>
                      <a:gd name="connsiteY12" fmla="*/ 70338 h 1315879"/>
                      <a:gd name="connsiteX13" fmla="*/ 610003 w 680342"/>
                      <a:gd name="connsiteY13" fmla="*/ 55266 h 1315879"/>
                      <a:gd name="connsiteX14" fmla="*/ 630100 w 680342"/>
                      <a:gd name="connsiteY14" fmla="*/ 0 h 1315879"/>
                      <a:gd name="connsiteX15" fmla="*/ 665269 w 680342"/>
                      <a:gd name="connsiteY15" fmla="*/ 0 h 1315879"/>
                      <a:gd name="connsiteX16" fmla="*/ 680342 w 680342"/>
                      <a:gd name="connsiteY16" fmla="*/ 70338 h 1315879"/>
                      <a:gd name="connsiteX17" fmla="*/ 680342 w 680342"/>
                      <a:gd name="connsiteY17" fmla="*/ 537586 h 1315879"/>
                      <a:gd name="connsiteX18" fmla="*/ 660245 w 680342"/>
                      <a:gd name="connsiteY18" fmla="*/ 633046 h 1315879"/>
                      <a:gd name="connsiteX19" fmla="*/ 574834 w 680342"/>
                      <a:gd name="connsiteY19" fmla="*/ 728505 h 1315879"/>
                      <a:gd name="connsiteX20" fmla="*/ 534641 w 680342"/>
                      <a:gd name="connsiteY20" fmla="*/ 859134 h 1315879"/>
                      <a:gd name="connsiteX21" fmla="*/ 524592 w 680342"/>
                      <a:gd name="connsiteY21" fmla="*/ 939520 h 1315879"/>
                      <a:gd name="connsiteX22" fmla="*/ 454254 w 680342"/>
                      <a:gd name="connsiteY22" fmla="*/ 959617 h 1315879"/>
                      <a:gd name="connsiteX23" fmla="*/ 404012 w 680342"/>
                      <a:gd name="connsiteY23" fmla="*/ 1029956 h 1315879"/>
                      <a:gd name="connsiteX24" fmla="*/ 393518 w 680342"/>
                      <a:gd name="connsiteY24" fmla="*/ 1315879 h 1315879"/>
                      <a:gd name="connsiteX25" fmla="*/ 337336 w 680342"/>
                      <a:gd name="connsiteY25" fmla="*/ 1304019 h 1315879"/>
                      <a:gd name="connsiteX26" fmla="*/ 253287 w 680342"/>
                      <a:gd name="connsiteY26" fmla="*/ 1135463 h 1315879"/>
                      <a:gd name="connsiteX27" fmla="*/ 187973 w 680342"/>
                      <a:gd name="connsiteY27" fmla="*/ 1175657 h 1315879"/>
                      <a:gd name="connsiteX28" fmla="*/ 72417 w 680342"/>
                      <a:gd name="connsiteY28" fmla="*/ 1256044 h 1315879"/>
                      <a:gd name="connsiteX29" fmla="*/ 23561 w 680342"/>
                      <a:gd name="connsiteY29" fmla="*/ 1229540 h 1315879"/>
                      <a:gd name="connsiteX30" fmla="*/ 7623 w 680342"/>
                      <a:gd name="connsiteY30" fmla="*/ 1190729 h 1315879"/>
                      <a:gd name="connsiteX31" fmla="*/ 0 w 680342"/>
                      <a:gd name="connsiteY31" fmla="*/ 109422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257098 w 684153"/>
                      <a:gd name="connsiteY26" fmla="*/ 1135463 h 1315879"/>
                      <a:gd name="connsiteX27" fmla="*/ 191784 w 684153"/>
                      <a:gd name="connsiteY27" fmla="*/ 1175657 h 1315879"/>
                      <a:gd name="connsiteX28" fmla="*/ 76228 w 684153"/>
                      <a:gd name="connsiteY28" fmla="*/ 1256044 h 1315879"/>
                      <a:gd name="connsiteX29" fmla="*/ 27372 w 684153"/>
                      <a:gd name="connsiteY29" fmla="*/ 1229540 h 1315879"/>
                      <a:gd name="connsiteX30" fmla="*/ 11434 w 684153"/>
                      <a:gd name="connsiteY30" fmla="*/ 1190729 h 1315879"/>
                      <a:gd name="connsiteX31" fmla="*/ 0 w 684153"/>
                      <a:gd name="connsiteY31"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257098 w 684153"/>
                      <a:gd name="connsiteY26" fmla="*/ 1135463 h 1315879"/>
                      <a:gd name="connsiteX27" fmla="*/ 191784 w 684153"/>
                      <a:gd name="connsiteY27" fmla="*/ 1175657 h 1315879"/>
                      <a:gd name="connsiteX28" fmla="*/ 76228 w 684153"/>
                      <a:gd name="connsiteY28" fmla="*/ 1236991 h 1315879"/>
                      <a:gd name="connsiteX29" fmla="*/ 27372 w 684153"/>
                      <a:gd name="connsiteY29" fmla="*/ 1229540 h 1315879"/>
                      <a:gd name="connsiteX30" fmla="*/ 11434 w 684153"/>
                      <a:gd name="connsiteY30" fmla="*/ 1190729 h 1315879"/>
                      <a:gd name="connsiteX31" fmla="*/ 0 w 684153"/>
                      <a:gd name="connsiteY31"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270612 w 684153"/>
                      <a:gd name="connsiteY26" fmla="*/ 1181243 h 1315879"/>
                      <a:gd name="connsiteX27" fmla="*/ 257098 w 684153"/>
                      <a:gd name="connsiteY27" fmla="*/ 1135463 h 1315879"/>
                      <a:gd name="connsiteX28" fmla="*/ 191784 w 684153"/>
                      <a:gd name="connsiteY28" fmla="*/ 1175657 h 1315879"/>
                      <a:gd name="connsiteX29" fmla="*/ 76228 w 684153"/>
                      <a:gd name="connsiteY29" fmla="*/ 1236991 h 1315879"/>
                      <a:gd name="connsiteX30" fmla="*/ 27372 w 684153"/>
                      <a:gd name="connsiteY30" fmla="*/ 1229540 h 1315879"/>
                      <a:gd name="connsiteX31" fmla="*/ 11434 w 684153"/>
                      <a:gd name="connsiteY31" fmla="*/ 1190729 h 1315879"/>
                      <a:gd name="connsiteX32" fmla="*/ 0 w 684153"/>
                      <a:gd name="connsiteY32"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12538 w 684153"/>
                      <a:gd name="connsiteY26" fmla="*/ 1253641 h 1315879"/>
                      <a:gd name="connsiteX27" fmla="*/ 270612 w 684153"/>
                      <a:gd name="connsiteY27" fmla="*/ 1181243 h 1315879"/>
                      <a:gd name="connsiteX28" fmla="*/ 257098 w 684153"/>
                      <a:gd name="connsiteY28" fmla="*/ 1135463 h 1315879"/>
                      <a:gd name="connsiteX29" fmla="*/ 191784 w 684153"/>
                      <a:gd name="connsiteY29" fmla="*/ 1175657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12538 w 684153"/>
                      <a:gd name="connsiteY26" fmla="*/ 1253641 h 1315879"/>
                      <a:gd name="connsiteX27" fmla="*/ 270612 w 684153"/>
                      <a:gd name="connsiteY27" fmla="*/ 1181243 h 1315879"/>
                      <a:gd name="connsiteX28" fmla="*/ 257098 w 684153"/>
                      <a:gd name="connsiteY28" fmla="*/ 1135463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12538 w 684153"/>
                      <a:gd name="connsiteY26" fmla="*/ 1253641 h 1315879"/>
                      <a:gd name="connsiteX27" fmla="*/ 270612 w 684153"/>
                      <a:gd name="connsiteY27" fmla="*/ 1181243 h 1315879"/>
                      <a:gd name="connsiteX28" fmla="*/ 306185 w 684153"/>
                      <a:gd name="connsiteY28" fmla="*/ 1120221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12538 w 684153"/>
                      <a:gd name="connsiteY26" fmla="*/ 1253641 h 1315879"/>
                      <a:gd name="connsiteX27" fmla="*/ 306185 w 684153"/>
                      <a:gd name="connsiteY27" fmla="*/ 1192674 h 1315879"/>
                      <a:gd name="connsiteX28" fmla="*/ 306185 w 684153"/>
                      <a:gd name="connsiteY28" fmla="*/ 1120221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41147 w 684153"/>
                      <a:gd name="connsiteY25" fmla="*/ 1304019 h 1315879"/>
                      <a:gd name="connsiteX26" fmla="*/ 306185 w 684153"/>
                      <a:gd name="connsiteY26" fmla="*/ 1249831 h 1315879"/>
                      <a:gd name="connsiteX27" fmla="*/ 306185 w 684153"/>
                      <a:gd name="connsiteY27" fmla="*/ 1192674 h 1315879"/>
                      <a:gd name="connsiteX28" fmla="*/ 306185 w 684153"/>
                      <a:gd name="connsiteY28" fmla="*/ 1120221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15879"/>
                      <a:gd name="connsiteX1" fmla="*/ 27372 w 684153"/>
                      <a:gd name="connsiteY1" fmla="*/ 1005962 h 1315879"/>
                      <a:gd name="connsiteX2" fmla="*/ 91300 w 684153"/>
                      <a:gd name="connsiteY2" fmla="*/ 974690 h 1315879"/>
                      <a:gd name="connsiteX3" fmla="*/ 146566 w 684153"/>
                      <a:gd name="connsiteY3" fmla="*/ 889279 h 1315879"/>
                      <a:gd name="connsiteX4" fmla="*/ 181735 w 684153"/>
                      <a:gd name="connsiteY4" fmla="*/ 768699 h 1315879"/>
                      <a:gd name="connsiteX5" fmla="*/ 216904 w 684153"/>
                      <a:gd name="connsiteY5" fmla="*/ 668215 h 1315879"/>
                      <a:gd name="connsiteX6" fmla="*/ 231977 w 684153"/>
                      <a:gd name="connsiteY6" fmla="*/ 597877 h 1315879"/>
                      <a:gd name="connsiteX7" fmla="*/ 292267 w 684153"/>
                      <a:gd name="connsiteY7" fmla="*/ 482320 h 1315879"/>
                      <a:gd name="connsiteX8" fmla="*/ 347533 w 684153"/>
                      <a:gd name="connsiteY8" fmla="*/ 386861 h 1315879"/>
                      <a:gd name="connsiteX9" fmla="*/ 407823 w 684153"/>
                      <a:gd name="connsiteY9" fmla="*/ 361740 h 1315879"/>
                      <a:gd name="connsiteX10" fmla="*/ 468113 w 684153"/>
                      <a:gd name="connsiteY10" fmla="*/ 231112 h 1315879"/>
                      <a:gd name="connsiteX11" fmla="*/ 468113 w 684153"/>
                      <a:gd name="connsiteY11" fmla="*/ 130628 h 1315879"/>
                      <a:gd name="connsiteX12" fmla="*/ 578645 w 684153"/>
                      <a:gd name="connsiteY12" fmla="*/ 70338 h 1315879"/>
                      <a:gd name="connsiteX13" fmla="*/ 613814 w 684153"/>
                      <a:gd name="connsiteY13" fmla="*/ 55266 h 1315879"/>
                      <a:gd name="connsiteX14" fmla="*/ 633911 w 684153"/>
                      <a:gd name="connsiteY14" fmla="*/ 0 h 1315879"/>
                      <a:gd name="connsiteX15" fmla="*/ 669080 w 684153"/>
                      <a:gd name="connsiteY15" fmla="*/ 0 h 1315879"/>
                      <a:gd name="connsiteX16" fmla="*/ 684153 w 684153"/>
                      <a:gd name="connsiteY16" fmla="*/ 70338 h 1315879"/>
                      <a:gd name="connsiteX17" fmla="*/ 684153 w 684153"/>
                      <a:gd name="connsiteY17" fmla="*/ 537586 h 1315879"/>
                      <a:gd name="connsiteX18" fmla="*/ 664056 w 684153"/>
                      <a:gd name="connsiteY18" fmla="*/ 633046 h 1315879"/>
                      <a:gd name="connsiteX19" fmla="*/ 578645 w 684153"/>
                      <a:gd name="connsiteY19" fmla="*/ 728505 h 1315879"/>
                      <a:gd name="connsiteX20" fmla="*/ 538452 w 684153"/>
                      <a:gd name="connsiteY20" fmla="*/ 859134 h 1315879"/>
                      <a:gd name="connsiteX21" fmla="*/ 528403 w 684153"/>
                      <a:gd name="connsiteY21" fmla="*/ 939520 h 1315879"/>
                      <a:gd name="connsiteX22" fmla="*/ 458065 w 684153"/>
                      <a:gd name="connsiteY22" fmla="*/ 959617 h 1315879"/>
                      <a:gd name="connsiteX23" fmla="*/ 407823 w 684153"/>
                      <a:gd name="connsiteY23" fmla="*/ 1029956 h 1315879"/>
                      <a:gd name="connsiteX24" fmla="*/ 397329 w 684153"/>
                      <a:gd name="connsiteY24" fmla="*/ 1315879 h 1315879"/>
                      <a:gd name="connsiteX25" fmla="*/ 322089 w 684153"/>
                      <a:gd name="connsiteY25" fmla="*/ 1304019 h 1315879"/>
                      <a:gd name="connsiteX26" fmla="*/ 306185 w 684153"/>
                      <a:gd name="connsiteY26" fmla="*/ 1249831 h 1315879"/>
                      <a:gd name="connsiteX27" fmla="*/ 306185 w 684153"/>
                      <a:gd name="connsiteY27" fmla="*/ 1192674 h 1315879"/>
                      <a:gd name="connsiteX28" fmla="*/ 306185 w 684153"/>
                      <a:gd name="connsiteY28" fmla="*/ 1120221 h 1315879"/>
                      <a:gd name="connsiteX29" fmla="*/ 207030 w 684153"/>
                      <a:gd name="connsiteY29" fmla="*/ 1187088 h 1315879"/>
                      <a:gd name="connsiteX30" fmla="*/ 76228 w 684153"/>
                      <a:gd name="connsiteY30" fmla="*/ 1236991 h 1315879"/>
                      <a:gd name="connsiteX31" fmla="*/ 27372 w 684153"/>
                      <a:gd name="connsiteY31" fmla="*/ 1229540 h 1315879"/>
                      <a:gd name="connsiteX32" fmla="*/ 11434 w 684153"/>
                      <a:gd name="connsiteY32" fmla="*/ 1190729 h 1315879"/>
                      <a:gd name="connsiteX33" fmla="*/ 0 w 684153"/>
                      <a:gd name="connsiteY33" fmla="*/ 1090415 h 1315879"/>
                      <a:gd name="connsiteX0" fmla="*/ 0 w 684153"/>
                      <a:gd name="connsiteY0" fmla="*/ 1090415 h 1304448"/>
                      <a:gd name="connsiteX1" fmla="*/ 27372 w 684153"/>
                      <a:gd name="connsiteY1" fmla="*/ 1005962 h 1304448"/>
                      <a:gd name="connsiteX2" fmla="*/ 91300 w 684153"/>
                      <a:gd name="connsiteY2" fmla="*/ 974690 h 1304448"/>
                      <a:gd name="connsiteX3" fmla="*/ 146566 w 684153"/>
                      <a:gd name="connsiteY3" fmla="*/ 889279 h 1304448"/>
                      <a:gd name="connsiteX4" fmla="*/ 181735 w 684153"/>
                      <a:gd name="connsiteY4" fmla="*/ 768699 h 1304448"/>
                      <a:gd name="connsiteX5" fmla="*/ 216904 w 684153"/>
                      <a:gd name="connsiteY5" fmla="*/ 668215 h 1304448"/>
                      <a:gd name="connsiteX6" fmla="*/ 231977 w 684153"/>
                      <a:gd name="connsiteY6" fmla="*/ 597877 h 1304448"/>
                      <a:gd name="connsiteX7" fmla="*/ 292267 w 684153"/>
                      <a:gd name="connsiteY7" fmla="*/ 482320 h 1304448"/>
                      <a:gd name="connsiteX8" fmla="*/ 347533 w 684153"/>
                      <a:gd name="connsiteY8" fmla="*/ 386861 h 1304448"/>
                      <a:gd name="connsiteX9" fmla="*/ 407823 w 684153"/>
                      <a:gd name="connsiteY9" fmla="*/ 361740 h 1304448"/>
                      <a:gd name="connsiteX10" fmla="*/ 468113 w 684153"/>
                      <a:gd name="connsiteY10" fmla="*/ 231112 h 1304448"/>
                      <a:gd name="connsiteX11" fmla="*/ 468113 w 684153"/>
                      <a:gd name="connsiteY11" fmla="*/ 130628 h 1304448"/>
                      <a:gd name="connsiteX12" fmla="*/ 578645 w 684153"/>
                      <a:gd name="connsiteY12" fmla="*/ 70338 h 1304448"/>
                      <a:gd name="connsiteX13" fmla="*/ 613814 w 684153"/>
                      <a:gd name="connsiteY13" fmla="*/ 55266 h 1304448"/>
                      <a:gd name="connsiteX14" fmla="*/ 633911 w 684153"/>
                      <a:gd name="connsiteY14" fmla="*/ 0 h 1304448"/>
                      <a:gd name="connsiteX15" fmla="*/ 669080 w 684153"/>
                      <a:gd name="connsiteY15" fmla="*/ 0 h 1304448"/>
                      <a:gd name="connsiteX16" fmla="*/ 684153 w 684153"/>
                      <a:gd name="connsiteY16" fmla="*/ 70338 h 1304448"/>
                      <a:gd name="connsiteX17" fmla="*/ 684153 w 684153"/>
                      <a:gd name="connsiteY17" fmla="*/ 537586 h 1304448"/>
                      <a:gd name="connsiteX18" fmla="*/ 664056 w 684153"/>
                      <a:gd name="connsiteY18" fmla="*/ 633046 h 1304448"/>
                      <a:gd name="connsiteX19" fmla="*/ 578645 w 684153"/>
                      <a:gd name="connsiteY19" fmla="*/ 728505 h 1304448"/>
                      <a:gd name="connsiteX20" fmla="*/ 538452 w 684153"/>
                      <a:gd name="connsiteY20" fmla="*/ 859134 h 1304448"/>
                      <a:gd name="connsiteX21" fmla="*/ 528403 w 684153"/>
                      <a:gd name="connsiteY21" fmla="*/ 939520 h 1304448"/>
                      <a:gd name="connsiteX22" fmla="*/ 458065 w 684153"/>
                      <a:gd name="connsiteY22" fmla="*/ 959617 h 1304448"/>
                      <a:gd name="connsiteX23" fmla="*/ 407823 w 684153"/>
                      <a:gd name="connsiteY23" fmla="*/ 1029956 h 1304448"/>
                      <a:gd name="connsiteX24" fmla="*/ 397329 w 684153"/>
                      <a:gd name="connsiteY24" fmla="*/ 1304448 h 1304448"/>
                      <a:gd name="connsiteX25" fmla="*/ 322089 w 684153"/>
                      <a:gd name="connsiteY25" fmla="*/ 1304019 h 1304448"/>
                      <a:gd name="connsiteX26" fmla="*/ 306185 w 684153"/>
                      <a:gd name="connsiteY26" fmla="*/ 1249831 h 1304448"/>
                      <a:gd name="connsiteX27" fmla="*/ 306185 w 684153"/>
                      <a:gd name="connsiteY27" fmla="*/ 1192674 h 1304448"/>
                      <a:gd name="connsiteX28" fmla="*/ 306185 w 684153"/>
                      <a:gd name="connsiteY28" fmla="*/ 1120221 h 1304448"/>
                      <a:gd name="connsiteX29" fmla="*/ 207030 w 684153"/>
                      <a:gd name="connsiteY29" fmla="*/ 1187088 h 1304448"/>
                      <a:gd name="connsiteX30" fmla="*/ 76228 w 684153"/>
                      <a:gd name="connsiteY30" fmla="*/ 1236991 h 1304448"/>
                      <a:gd name="connsiteX31" fmla="*/ 27372 w 684153"/>
                      <a:gd name="connsiteY31" fmla="*/ 1229540 h 1304448"/>
                      <a:gd name="connsiteX32" fmla="*/ 11434 w 684153"/>
                      <a:gd name="connsiteY32" fmla="*/ 1190729 h 1304448"/>
                      <a:gd name="connsiteX33" fmla="*/ 0 w 684153"/>
                      <a:gd name="connsiteY33" fmla="*/ 1090415 h 1304448"/>
                      <a:gd name="connsiteX0" fmla="*/ 0 w 684153"/>
                      <a:gd name="connsiteY0" fmla="*/ 1090415 h 1304448"/>
                      <a:gd name="connsiteX1" fmla="*/ 27372 w 684153"/>
                      <a:gd name="connsiteY1" fmla="*/ 1005962 h 1304448"/>
                      <a:gd name="connsiteX2" fmla="*/ 91300 w 684153"/>
                      <a:gd name="connsiteY2" fmla="*/ 974690 h 1304448"/>
                      <a:gd name="connsiteX3" fmla="*/ 146566 w 684153"/>
                      <a:gd name="connsiteY3" fmla="*/ 889279 h 1304448"/>
                      <a:gd name="connsiteX4" fmla="*/ 181735 w 684153"/>
                      <a:gd name="connsiteY4" fmla="*/ 768699 h 1304448"/>
                      <a:gd name="connsiteX5" fmla="*/ 216904 w 684153"/>
                      <a:gd name="connsiteY5" fmla="*/ 668215 h 1304448"/>
                      <a:gd name="connsiteX6" fmla="*/ 231977 w 684153"/>
                      <a:gd name="connsiteY6" fmla="*/ 597877 h 1304448"/>
                      <a:gd name="connsiteX7" fmla="*/ 292267 w 684153"/>
                      <a:gd name="connsiteY7" fmla="*/ 482320 h 1304448"/>
                      <a:gd name="connsiteX8" fmla="*/ 347533 w 684153"/>
                      <a:gd name="connsiteY8" fmla="*/ 386861 h 1304448"/>
                      <a:gd name="connsiteX9" fmla="*/ 407823 w 684153"/>
                      <a:gd name="connsiteY9" fmla="*/ 361740 h 1304448"/>
                      <a:gd name="connsiteX10" fmla="*/ 468113 w 684153"/>
                      <a:gd name="connsiteY10" fmla="*/ 231112 h 1304448"/>
                      <a:gd name="connsiteX11" fmla="*/ 468113 w 684153"/>
                      <a:gd name="connsiteY11" fmla="*/ 130628 h 1304448"/>
                      <a:gd name="connsiteX12" fmla="*/ 578645 w 684153"/>
                      <a:gd name="connsiteY12" fmla="*/ 70338 h 1304448"/>
                      <a:gd name="connsiteX13" fmla="*/ 613814 w 684153"/>
                      <a:gd name="connsiteY13" fmla="*/ 55266 h 1304448"/>
                      <a:gd name="connsiteX14" fmla="*/ 633911 w 684153"/>
                      <a:gd name="connsiteY14" fmla="*/ 0 h 1304448"/>
                      <a:gd name="connsiteX15" fmla="*/ 669080 w 684153"/>
                      <a:gd name="connsiteY15" fmla="*/ 0 h 1304448"/>
                      <a:gd name="connsiteX16" fmla="*/ 684153 w 684153"/>
                      <a:gd name="connsiteY16" fmla="*/ 70338 h 1304448"/>
                      <a:gd name="connsiteX17" fmla="*/ 684153 w 684153"/>
                      <a:gd name="connsiteY17" fmla="*/ 537586 h 1304448"/>
                      <a:gd name="connsiteX18" fmla="*/ 664056 w 684153"/>
                      <a:gd name="connsiteY18" fmla="*/ 633046 h 1304448"/>
                      <a:gd name="connsiteX19" fmla="*/ 578645 w 684153"/>
                      <a:gd name="connsiteY19" fmla="*/ 728505 h 1304448"/>
                      <a:gd name="connsiteX20" fmla="*/ 538452 w 684153"/>
                      <a:gd name="connsiteY20" fmla="*/ 859134 h 1304448"/>
                      <a:gd name="connsiteX21" fmla="*/ 528403 w 684153"/>
                      <a:gd name="connsiteY21" fmla="*/ 939520 h 1304448"/>
                      <a:gd name="connsiteX22" fmla="*/ 458065 w 684153"/>
                      <a:gd name="connsiteY22" fmla="*/ 959617 h 1304448"/>
                      <a:gd name="connsiteX23" fmla="*/ 396388 w 684153"/>
                      <a:gd name="connsiteY23" fmla="*/ 1064389 h 1304448"/>
                      <a:gd name="connsiteX24" fmla="*/ 397329 w 684153"/>
                      <a:gd name="connsiteY24" fmla="*/ 1304448 h 1304448"/>
                      <a:gd name="connsiteX25" fmla="*/ 322089 w 684153"/>
                      <a:gd name="connsiteY25" fmla="*/ 1304019 h 1304448"/>
                      <a:gd name="connsiteX26" fmla="*/ 306185 w 684153"/>
                      <a:gd name="connsiteY26" fmla="*/ 1249831 h 1304448"/>
                      <a:gd name="connsiteX27" fmla="*/ 306185 w 684153"/>
                      <a:gd name="connsiteY27" fmla="*/ 1192674 h 1304448"/>
                      <a:gd name="connsiteX28" fmla="*/ 306185 w 684153"/>
                      <a:gd name="connsiteY28" fmla="*/ 1120221 h 1304448"/>
                      <a:gd name="connsiteX29" fmla="*/ 207030 w 684153"/>
                      <a:gd name="connsiteY29" fmla="*/ 1187088 h 1304448"/>
                      <a:gd name="connsiteX30" fmla="*/ 76228 w 684153"/>
                      <a:gd name="connsiteY30" fmla="*/ 1236991 h 1304448"/>
                      <a:gd name="connsiteX31" fmla="*/ 27372 w 684153"/>
                      <a:gd name="connsiteY31" fmla="*/ 1229540 h 1304448"/>
                      <a:gd name="connsiteX32" fmla="*/ 11434 w 684153"/>
                      <a:gd name="connsiteY32" fmla="*/ 1190729 h 1304448"/>
                      <a:gd name="connsiteX33" fmla="*/ 0 w 684153"/>
                      <a:gd name="connsiteY33" fmla="*/ 1090415 h 1304448"/>
                      <a:gd name="connsiteX0" fmla="*/ 0 w 684153"/>
                      <a:gd name="connsiteY0" fmla="*/ 1090415 h 1304019"/>
                      <a:gd name="connsiteX1" fmla="*/ 27372 w 684153"/>
                      <a:gd name="connsiteY1" fmla="*/ 1005962 h 1304019"/>
                      <a:gd name="connsiteX2" fmla="*/ 91300 w 684153"/>
                      <a:gd name="connsiteY2" fmla="*/ 974690 h 1304019"/>
                      <a:gd name="connsiteX3" fmla="*/ 146566 w 684153"/>
                      <a:gd name="connsiteY3" fmla="*/ 889279 h 1304019"/>
                      <a:gd name="connsiteX4" fmla="*/ 181735 w 684153"/>
                      <a:gd name="connsiteY4" fmla="*/ 768699 h 1304019"/>
                      <a:gd name="connsiteX5" fmla="*/ 216904 w 684153"/>
                      <a:gd name="connsiteY5" fmla="*/ 668215 h 1304019"/>
                      <a:gd name="connsiteX6" fmla="*/ 231977 w 684153"/>
                      <a:gd name="connsiteY6" fmla="*/ 597877 h 1304019"/>
                      <a:gd name="connsiteX7" fmla="*/ 292267 w 684153"/>
                      <a:gd name="connsiteY7" fmla="*/ 482320 h 1304019"/>
                      <a:gd name="connsiteX8" fmla="*/ 347533 w 684153"/>
                      <a:gd name="connsiteY8" fmla="*/ 386861 h 1304019"/>
                      <a:gd name="connsiteX9" fmla="*/ 407823 w 684153"/>
                      <a:gd name="connsiteY9" fmla="*/ 361740 h 1304019"/>
                      <a:gd name="connsiteX10" fmla="*/ 468113 w 684153"/>
                      <a:gd name="connsiteY10" fmla="*/ 231112 h 1304019"/>
                      <a:gd name="connsiteX11" fmla="*/ 468113 w 684153"/>
                      <a:gd name="connsiteY11" fmla="*/ 130628 h 1304019"/>
                      <a:gd name="connsiteX12" fmla="*/ 578645 w 684153"/>
                      <a:gd name="connsiteY12" fmla="*/ 70338 h 1304019"/>
                      <a:gd name="connsiteX13" fmla="*/ 613814 w 684153"/>
                      <a:gd name="connsiteY13" fmla="*/ 55266 h 1304019"/>
                      <a:gd name="connsiteX14" fmla="*/ 633911 w 684153"/>
                      <a:gd name="connsiteY14" fmla="*/ 0 h 1304019"/>
                      <a:gd name="connsiteX15" fmla="*/ 669080 w 684153"/>
                      <a:gd name="connsiteY15" fmla="*/ 0 h 1304019"/>
                      <a:gd name="connsiteX16" fmla="*/ 684153 w 684153"/>
                      <a:gd name="connsiteY16" fmla="*/ 70338 h 1304019"/>
                      <a:gd name="connsiteX17" fmla="*/ 684153 w 684153"/>
                      <a:gd name="connsiteY17" fmla="*/ 537586 h 1304019"/>
                      <a:gd name="connsiteX18" fmla="*/ 664056 w 684153"/>
                      <a:gd name="connsiteY18" fmla="*/ 633046 h 1304019"/>
                      <a:gd name="connsiteX19" fmla="*/ 578645 w 684153"/>
                      <a:gd name="connsiteY19" fmla="*/ 728505 h 1304019"/>
                      <a:gd name="connsiteX20" fmla="*/ 538452 w 684153"/>
                      <a:gd name="connsiteY20" fmla="*/ 859134 h 1304019"/>
                      <a:gd name="connsiteX21" fmla="*/ 528403 w 684153"/>
                      <a:gd name="connsiteY21" fmla="*/ 939520 h 1304019"/>
                      <a:gd name="connsiteX22" fmla="*/ 458065 w 684153"/>
                      <a:gd name="connsiteY22" fmla="*/ 959617 h 1304019"/>
                      <a:gd name="connsiteX23" fmla="*/ 396388 w 684153"/>
                      <a:gd name="connsiteY23" fmla="*/ 1064389 h 1304019"/>
                      <a:gd name="connsiteX24" fmla="*/ 401140 w 684153"/>
                      <a:gd name="connsiteY24" fmla="*/ 1266343 h 1304019"/>
                      <a:gd name="connsiteX25" fmla="*/ 322089 w 684153"/>
                      <a:gd name="connsiteY25" fmla="*/ 1304019 h 1304019"/>
                      <a:gd name="connsiteX26" fmla="*/ 306185 w 684153"/>
                      <a:gd name="connsiteY26" fmla="*/ 1249831 h 1304019"/>
                      <a:gd name="connsiteX27" fmla="*/ 306185 w 684153"/>
                      <a:gd name="connsiteY27" fmla="*/ 1192674 h 1304019"/>
                      <a:gd name="connsiteX28" fmla="*/ 306185 w 684153"/>
                      <a:gd name="connsiteY28" fmla="*/ 1120221 h 1304019"/>
                      <a:gd name="connsiteX29" fmla="*/ 207030 w 684153"/>
                      <a:gd name="connsiteY29" fmla="*/ 1187088 h 1304019"/>
                      <a:gd name="connsiteX30" fmla="*/ 76228 w 684153"/>
                      <a:gd name="connsiteY30" fmla="*/ 1236991 h 1304019"/>
                      <a:gd name="connsiteX31" fmla="*/ 27372 w 684153"/>
                      <a:gd name="connsiteY31" fmla="*/ 1229540 h 1304019"/>
                      <a:gd name="connsiteX32" fmla="*/ 11434 w 684153"/>
                      <a:gd name="connsiteY32" fmla="*/ 1190729 h 1304019"/>
                      <a:gd name="connsiteX33" fmla="*/ 0 w 684153"/>
                      <a:gd name="connsiteY33" fmla="*/ 1090415 h 1304019"/>
                      <a:gd name="connsiteX0" fmla="*/ 0 w 684153"/>
                      <a:gd name="connsiteY0" fmla="*/ 1090415 h 1304019"/>
                      <a:gd name="connsiteX1" fmla="*/ 27372 w 684153"/>
                      <a:gd name="connsiteY1" fmla="*/ 1005962 h 1304019"/>
                      <a:gd name="connsiteX2" fmla="*/ 91300 w 684153"/>
                      <a:gd name="connsiteY2" fmla="*/ 974690 h 1304019"/>
                      <a:gd name="connsiteX3" fmla="*/ 146566 w 684153"/>
                      <a:gd name="connsiteY3" fmla="*/ 889279 h 1304019"/>
                      <a:gd name="connsiteX4" fmla="*/ 181735 w 684153"/>
                      <a:gd name="connsiteY4" fmla="*/ 768699 h 1304019"/>
                      <a:gd name="connsiteX5" fmla="*/ 216904 w 684153"/>
                      <a:gd name="connsiteY5" fmla="*/ 668215 h 1304019"/>
                      <a:gd name="connsiteX6" fmla="*/ 231977 w 684153"/>
                      <a:gd name="connsiteY6" fmla="*/ 597877 h 1304019"/>
                      <a:gd name="connsiteX7" fmla="*/ 292267 w 684153"/>
                      <a:gd name="connsiteY7" fmla="*/ 482320 h 1304019"/>
                      <a:gd name="connsiteX8" fmla="*/ 347533 w 684153"/>
                      <a:gd name="connsiteY8" fmla="*/ 386861 h 1304019"/>
                      <a:gd name="connsiteX9" fmla="*/ 407823 w 684153"/>
                      <a:gd name="connsiteY9" fmla="*/ 361740 h 1304019"/>
                      <a:gd name="connsiteX10" fmla="*/ 468113 w 684153"/>
                      <a:gd name="connsiteY10" fmla="*/ 231112 h 1304019"/>
                      <a:gd name="connsiteX11" fmla="*/ 468113 w 684153"/>
                      <a:gd name="connsiteY11" fmla="*/ 130628 h 1304019"/>
                      <a:gd name="connsiteX12" fmla="*/ 578645 w 684153"/>
                      <a:gd name="connsiteY12" fmla="*/ 70338 h 1304019"/>
                      <a:gd name="connsiteX13" fmla="*/ 613814 w 684153"/>
                      <a:gd name="connsiteY13" fmla="*/ 55266 h 1304019"/>
                      <a:gd name="connsiteX14" fmla="*/ 633911 w 684153"/>
                      <a:gd name="connsiteY14" fmla="*/ 0 h 1304019"/>
                      <a:gd name="connsiteX15" fmla="*/ 669080 w 684153"/>
                      <a:gd name="connsiteY15" fmla="*/ 0 h 1304019"/>
                      <a:gd name="connsiteX16" fmla="*/ 684153 w 684153"/>
                      <a:gd name="connsiteY16" fmla="*/ 70338 h 1304019"/>
                      <a:gd name="connsiteX17" fmla="*/ 684153 w 684153"/>
                      <a:gd name="connsiteY17" fmla="*/ 537586 h 1304019"/>
                      <a:gd name="connsiteX18" fmla="*/ 664056 w 684153"/>
                      <a:gd name="connsiteY18" fmla="*/ 633046 h 1304019"/>
                      <a:gd name="connsiteX19" fmla="*/ 578645 w 684153"/>
                      <a:gd name="connsiteY19" fmla="*/ 728505 h 1304019"/>
                      <a:gd name="connsiteX20" fmla="*/ 538452 w 684153"/>
                      <a:gd name="connsiteY20" fmla="*/ 859134 h 1304019"/>
                      <a:gd name="connsiteX21" fmla="*/ 528403 w 684153"/>
                      <a:gd name="connsiteY21" fmla="*/ 939520 h 1304019"/>
                      <a:gd name="connsiteX22" fmla="*/ 446630 w 684153"/>
                      <a:gd name="connsiteY22" fmla="*/ 945144 h 1304019"/>
                      <a:gd name="connsiteX23" fmla="*/ 396388 w 684153"/>
                      <a:gd name="connsiteY23" fmla="*/ 1064389 h 1304019"/>
                      <a:gd name="connsiteX24" fmla="*/ 401140 w 684153"/>
                      <a:gd name="connsiteY24" fmla="*/ 1266343 h 1304019"/>
                      <a:gd name="connsiteX25" fmla="*/ 322089 w 684153"/>
                      <a:gd name="connsiteY25" fmla="*/ 1304019 h 1304019"/>
                      <a:gd name="connsiteX26" fmla="*/ 306185 w 684153"/>
                      <a:gd name="connsiteY26" fmla="*/ 1249831 h 1304019"/>
                      <a:gd name="connsiteX27" fmla="*/ 306185 w 684153"/>
                      <a:gd name="connsiteY27" fmla="*/ 1192674 h 1304019"/>
                      <a:gd name="connsiteX28" fmla="*/ 306185 w 684153"/>
                      <a:gd name="connsiteY28" fmla="*/ 1120221 h 1304019"/>
                      <a:gd name="connsiteX29" fmla="*/ 207030 w 684153"/>
                      <a:gd name="connsiteY29" fmla="*/ 1187088 h 1304019"/>
                      <a:gd name="connsiteX30" fmla="*/ 76228 w 684153"/>
                      <a:gd name="connsiteY30" fmla="*/ 1236991 h 1304019"/>
                      <a:gd name="connsiteX31" fmla="*/ 27372 w 684153"/>
                      <a:gd name="connsiteY31" fmla="*/ 1229540 h 1304019"/>
                      <a:gd name="connsiteX32" fmla="*/ 11434 w 684153"/>
                      <a:gd name="connsiteY32" fmla="*/ 1190729 h 1304019"/>
                      <a:gd name="connsiteX33" fmla="*/ 0 w 684153"/>
                      <a:gd name="connsiteY33" fmla="*/ 1090415 h 1304019"/>
                      <a:gd name="connsiteX0" fmla="*/ 0 w 684153"/>
                      <a:gd name="connsiteY0" fmla="*/ 1090415 h 1304019"/>
                      <a:gd name="connsiteX1" fmla="*/ 27372 w 684153"/>
                      <a:gd name="connsiteY1" fmla="*/ 1005962 h 1304019"/>
                      <a:gd name="connsiteX2" fmla="*/ 91300 w 684153"/>
                      <a:gd name="connsiteY2" fmla="*/ 974690 h 1304019"/>
                      <a:gd name="connsiteX3" fmla="*/ 146566 w 684153"/>
                      <a:gd name="connsiteY3" fmla="*/ 889279 h 1304019"/>
                      <a:gd name="connsiteX4" fmla="*/ 181735 w 684153"/>
                      <a:gd name="connsiteY4" fmla="*/ 768699 h 1304019"/>
                      <a:gd name="connsiteX5" fmla="*/ 216904 w 684153"/>
                      <a:gd name="connsiteY5" fmla="*/ 668215 h 1304019"/>
                      <a:gd name="connsiteX6" fmla="*/ 231977 w 684153"/>
                      <a:gd name="connsiteY6" fmla="*/ 597877 h 1304019"/>
                      <a:gd name="connsiteX7" fmla="*/ 292267 w 684153"/>
                      <a:gd name="connsiteY7" fmla="*/ 482320 h 1304019"/>
                      <a:gd name="connsiteX8" fmla="*/ 347533 w 684153"/>
                      <a:gd name="connsiteY8" fmla="*/ 386861 h 1304019"/>
                      <a:gd name="connsiteX9" fmla="*/ 407823 w 684153"/>
                      <a:gd name="connsiteY9" fmla="*/ 361740 h 1304019"/>
                      <a:gd name="connsiteX10" fmla="*/ 468113 w 684153"/>
                      <a:gd name="connsiteY10" fmla="*/ 231112 h 1304019"/>
                      <a:gd name="connsiteX11" fmla="*/ 468113 w 684153"/>
                      <a:gd name="connsiteY11" fmla="*/ 130628 h 1304019"/>
                      <a:gd name="connsiteX12" fmla="*/ 578645 w 684153"/>
                      <a:gd name="connsiteY12" fmla="*/ 70338 h 1304019"/>
                      <a:gd name="connsiteX13" fmla="*/ 613814 w 684153"/>
                      <a:gd name="connsiteY13" fmla="*/ 55266 h 1304019"/>
                      <a:gd name="connsiteX14" fmla="*/ 633911 w 684153"/>
                      <a:gd name="connsiteY14" fmla="*/ 0 h 1304019"/>
                      <a:gd name="connsiteX15" fmla="*/ 669080 w 684153"/>
                      <a:gd name="connsiteY15" fmla="*/ 0 h 1304019"/>
                      <a:gd name="connsiteX16" fmla="*/ 684153 w 684153"/>
                      <a:gd name="connsiteY16" fmla="*/ 70338 h 1304019"/>
                      <a:gd name="connsiteX17" fmla="*/ 684153 w 684153"/>
                      <a:gd name="connsiteY17" fmla="*/ 537586 h 1304019"/>
                      <a:gd name="connsiteX18" fmla="*/ 664056 w 684153"/>
                      <a:gd name="connsiteY18" fmla="*/ 633046 h 1304019"/>
                      <a:gd name="connsiteX19" fmla="*/ 578645 w 684153"/>
                      <a:gd name="connsiteY19" fmla="*/ 728505 h 1304019"/>
                      <a:gd name="connsiteX20" fmla="*/ 538452 w 684153"/>
                      <a:gd name="connsiteY20" fmla="*/ 859134 h 1304019"/>
                      <a:gd name="connsiteX21" fmla="*/ 524592 w 684153"/>
                      <a:gd name="connsiteY21" fmla="*/ 952766 h 1304019"/>
                      <a:gd name="connsiteX22" fmla="*/ 446630 w 684153"/>
                      <a:gd name="connsiteY22" fmla="*/ 945144 h 1304019"/>
                      <a:gd name="connsiteX23" fmla="*/ 396388 w 684153"/>
                      <a:gd name="connsiteY23" fmla="*/ 1064389 h 1304019"/>
                      <a:gd name="connsiteX24" fmla="*/ 401140 w 684153"/>
                      <a:gd name="connsiteY24" fmla="*/ 1266343 h 1304019"/>
                      <a:gd name="connsiteX25" fmla="*/ 322089 w 684153"/>
                      <a:gd name="connsiteY25" fmla="*/ 1304019 h 1304019"/>
                      <a:gd name="connsiteX26" fmla="*/ 306185 w 684153"/>
                      <a:gd name="connsiteY26" fmla="*/ 1249831 h 1304019"/>
                      <a:gd name="connsiteX27" fmla="*/ 306185 w 684153"/>
                      <a:gd name="connsiteY27" fmla="*/ 1192674 h 1304019"/>
                      <a:gd name="connsiteX28" fmla="*/ 306185 w 684153"/>
                      <a:gd name="connsiteY28" fmla="*/ 1120221 h 1304019"/>
                      <a:gd name="connsiteX29" fmla="*/ 207030 w 684153"/>
                      <a:gd name="connsiteY29" fmla="*/ 1187088 h 1304019"/>
                      <a:gd name="connsiteX30" fmla="*/ 76228 w 684153"/>
                      <a:gd name="connsiteY30" fmla="*/ 1236991 h 1304019"/>
                      <a:gd name="connsiteX31" fmla="*/ 27372 w 684153"/>
                      <a:gd name="connsiteY31" fmla="*/ 1229540 h 1304019"/>
                      <a:gd name="connsiteX32" fmla="*/ 11434 w 684153"/>
                      <a:gd name="connsiteY32" fmla="*/ 1190729 h 1304019"/>
                      <a:gd name="connsiteX33" fmla="*/ 0 w 684153"/>
                      <a:gd name="connsiteY33" fmla="*/ 1090415 h 1304019"/>
                      <a:gd name="connsiteX0" fmla="*/ 0 w 684153"/>
                      <a:gd name="connsiteY0" fmla="*/ 1090415 h 1304019"/>
                      <a:gd name="connsiteX1" fmla="*/ 27372 w 684153"/>
                      <a:gd name="connsiteY1" fmla="*/ 1005962 h 1304019"/>
                      <a:gd name="connsiteX2" fmla="*/ 91300 w 684153"/>
                      <a:gd name="connsiteY2" fmla="*/ 974690 h 1304019"/>
                      <a:gd name="connsiteX3" fmla="*/ 146566 w 684153"/>
                      <a:gd name="connsiteY3" fmla="*/ 889279 h 1304019"/>
                      <a:gd name="connsiteX4" fmla="*/ 181735 w 684153"/>
                      <a:gd name="connsiteY4" fmla="*/ 768699 h 1304019"/>
                      <a:gd name="connsiteX5" fmla="*/ 216904 w 684153"/>
                      <a:gd name="connsiteY5" fmla="*/ 668215 h 1304019"/>
                      <a:gd name="connsiteX6" fmla="*/ 231977 w 684153"/>
                      <a:gd name="connsiteY6" fmla="*/ 597877 h 1304019"/>
                      <a:gd name="connsiteX7" fmla="*/ 292267 w 684153"/>
                      <a:gd name="connsiteY7" fmla="*/ 482320 h 1304019"/>
                      <a:gd name="connsiteX8" fmla="*/ 347533 w 684153"/>
                      <a:gd name="connsiteY8" fmla="*/ 386861 h 1304019"/>
                      <a:gd name="connsiteX9" fmla="*/ 407823 w 684153"/>
                      <a:gd name="connsiteY9" fmla="*/ 361740 h 1304019"/>
                      <a:gd name="connsiteX10" fmla="*/ 468113 w 684153"/>
                      <a:gd name="connsiteY10" fmla="*/ 231112 h 1304019"/>
                      <a:gd name="connsiteX11" fmla="*/ 468113 w 684153"/>
                      <a:gd name="connsiteY11" fmla="*/ 130628 h 1304019"/>
                      <a:gd name="connsiteX12" fmla="*/ 578645 w 684153"/>
                      <a:gd name="connsiteY12" fmla="*/ 70338 h 1304019"/>
                      <a:gd name="connsiteX13" fmla="*/ 613814 w 684153"/>
                      <a:gd name="connsiteY13" fmla="*/ 55266 h 1304019"/>
                      <a:gd name="connsiteX14" fmla="*/ 633911 w 684153"/>
                      <a:gd name="connsiteY14" fmla="*/ 0 h 1304019"/>
                      <a:gd name="connsiteX15" fmla="*/ 669080 w 684153"/>
                      <a:gd name="connsiteY15" fmla="*/ 0 h 1304019"/>
                      <a:gd name="connsiteX16" fmla="*/ 684153 w 684153"/>
                      <a:gd name="connsiteY16" fmla="*/ 70338 h 1304019"/>
                      <a:gd name="connsiteX17" fmla="*/ 684153 w 684153"/>
                      <a:gd name="connsiteY17" fmla="*/ 537586 h 1304019"/>
                      <a:gd name="connsiteX18" fmla="*/ 664056 w 684153"/>
                      <a:gd name="connsiteY18" fmla="*/ 633046 h 1304019"/>
                      <a:gd name="connsiteX19" fmla="*/ 578645 w 684153"/>
                      <a:gd name="connsiteY19" fmla="*/ 728505 h 1304019"/>
                      <a:gd name="connsiteX20" fmla="*/ 557509 w 684153"/>
                      <a:gd name="connsiteY20" fmla="*/ 801968 h 1304019"/>
                      <a:gd name="connsiteX21" fmla="*/ 524592 w 684153"/>
                      <a:gd name="connsiteY21" fmla="*/ 952766 h 1304019"/>
                      <a:gd name="connsiteX22" fmla="*/ 446630 w 684153"/>
                      <a:gd name="connsiteY22" fmla="*/ 945144 h 1304019"/>
                      <a:gd name="connsiteX23" fmla="*/ 396388 w 684153"/>
                      <a:gd name="connsiteY23" fmla="*/ 1064389 h 1304019"/>
                      <a:gd name="connsiteX24" fmla="*/ 401140 w 684153"/>
                      <a:gd name="connsiteY24" fmla="*/ 1266343 h 1304019"/>
                      <a:gd name="connsiteX25" fmla="*/ 322089 w 684153"/>
                      <a:gd name="connsiteY25" fmla="*/ 1304019 h 1304019"/>
                      <a:gd name="connsiteX26" fmla="*/ 306185 w 684153"/>
                      <a:gd name="connsiteY26" fmla="*/ 1249831 h 1304019"/>
                      <a:gd name="connsiteX27" fmla="*/ 306185 w 684153"/>
                      <a:gd name="connsiteY27" fmla="*/ 1192674 h 1304019"/>
                      <a:gd name="connsiteX28" fmla="*/ 306185 w 684153"/>
                      <a:gd name="connsiteY28" fmla="*/ 1120221 h 1304019"/>
                      <a:gd name="connsiteX29" fmla="*/ 207030 w 684153"/>
                      <a:gd name="connsiteY29" fmla="*/ 1187088 h 1304019"/>
                      <a:gd name="connsiteX30" fmla="*/ 76228 w 684153"/>
                      <a:gd name="connsiteY30" fmla="*/ 1236991 h 1304019"/>
                      <a:gd name="connsiteX31" fmla="*/ 27372 w 684153"/>
                      <a:gd name="connsiteY31" fmla="*/ 1229540 h 1304019"/>
                      <a:gd name="connsiteX32" fmla="*/ 11434 w 684153"/>
                      <a:gd name="connsiteY32" fmla="*/ 1190729 h 1304019"/>
                      <a:gd name="connsiteX33" fmla="*/ 0 w 684153"/>
                      <a:gd name="connsiteY33" fmla="*/ 1090415 h 1304019"/>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47533 w 684153"/>
                      <a:gd name="connsiteY8" fmla="*/ 398294 h 1315452"/>
                      <a:gd name="connsiteX9" fmla="*/ 407823 w 684153"/>
                      <a:gd name="connsiteY9" fmla="*/ 373173 h 1315452"/>
                      <a:gd name="connsiteX10" fmla="*/ 468113 w 684153"/>
                      <a:gd name="connsiteY10" fmla="*/ 242545 h 1315452"/>
                      <a:gd name="connsiteX11" fmla="*/ 468113 w 684153"/>
                      <a:gd name="connsiteY11" fmla="*/ 142061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11433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47533 w 684153"/>
                      <a:gd name="connsiteY8" fmla="*/ 398294 h 1315452"/>
                      <a:gd name="connsiteX9" fmla="*/ 407823 w 684153"/>
                      <a:gd name="connsiteY9" fmla="*/ 373173 h 1315452"/>
                      <a:gd name="connsiteX10" fmla="*/ 468113 w 684153"/>
                      <a:gd name="connsiteY10" fmla="*/ 242545 h 1315452"/>
                      <a:gd name="connsiteX11" fmla="*/ 468113 w 684153"/>
                      <a:gd name="connsiteY11" fmla="*/ 142061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47533 w 684153"/>
                      <a:gd name="connsiteY8" fmla="*/ 398294 h 1315452"/>
                      <a:gd name="connsiteX9" fmla="*/ 407823 w 684153"/>
                      <a:gd name="connsiteY9" fmla="*/ 373173 h 1315452"/>
                      <a:gd name="connsiteX10" fmla="*/ 468113 w 684153"/>
                      <a:gd name="connsiteY10" fmla="*/ 242545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47533 w 684153"/>
                      <a:gd name="connsiteY8" fmla="*/ 398294 h 1315452"/>
                      <a:gd name="connsiteX9" fmla="*/ 407823 w 684153"/>
                      <a:gd name="connsiteY9" fmla="*/ 373173 h 1315452"/>
                      <a:gd name="connsiteX10" fmla="*/ 452867 w 684153"/>
                      <a:gd name="connsiteY10" fmla="*/ 253978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51344 w 684153"/>
                      <a:gd name="connsiteY8" fmla="*/ 379201 h 1315452"/>
                      <a:gd name="connsiteX9" fmla="*/ 407823 w 684153"/>
                      <a:gd name="connsiteY9" fmla="*/ 373173 h 1315452"/>
                      <a:gd name="connsiteX10" fmla="*/ 452867 w 684153"/>
                      <a:gd name="connsiteY10" fmla="*/ 253978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51344 w 684153"/>
                      <a:gd name="connsiteY8" fmla="*/ 379201 h 1315452"/>
                      <a:gd name="connsiteX9" fmla="*/ 434503 w 684153"/>
                      <a:gd name="connsiteY9" fmla="*/ 388728 h 1315452"/>
                      <a:gd name="connsiteX10" fmla="*/ 452867 w 684153"/>
                      <a:gd name="connsiteY10" fmla="*/ 253978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 name="connsiteX0" fmla="*/ 0 w 684153"/>
                      <a:gd name="connsiteY0" fmla="*/ 1101848 h 1315452"/>
                      <a:gd name="connsiteX1" fmla="*/ 27372 w 684153"/>
                      <a:gd name="connsiteY1" fmla="*/ 1017395 h 1315452"/>
                      <a:gd name="connsiteX2" fmla="*/ 91300 w 684153"/>
                      <a:gd name="connsiteY2" fmla="*/ 986123 h 1315452"/>
                      <a:gd name="connsiteX3" fmla="*/ 146566 w 684153"/>
                      <a:gd name="connsiteY3" fmla="*/ 900712 h 1315452"/>
                      <a:gd name="connsiteX4" fmla="*/ 181735 w 684153"/>
                      <a:gd name="connsiteY4" fmla="*/ 780132 h 1315452"/>
                      <a:gd name="connsiteX5" fmla="*/ 216904 w 684153"/>
                      <a:gd name="connsiteY5" fmla="*/ 679648 h 1315452"/>
                      <a:gd name="connsiteX6" fmla="*/ 231977 w 684153"/>
                      <a:gd name="connsiteY6" fmla="*/ 609310 h 1315452"/>
                      <a:gd name="connsiteX7" fmla="*/ 292267 w 684153"/>
                      <a:gd name="connsiteY7" fmla="*/ 493753 h 1315452"/>
                      <a:gd name="connsiteX8" fmla="*/ 351344 w 684153"/>
                      <a:gd name="connsiteY8" fmla="*/ 402067 h 1315452"/>
                      <a:gd name="connsiteX9" fmla="*/ 434503 w 684153"/>
                      <a:gd name="connsiteY9" fmla="*/ 388728 h 1315452"/>
                      <a:gd name="connsiteX10" fmla="*/ 452867 w 684153"/>
                      <a:gd name="connsiteY10" fmla="*/ 253978 h 1315452"/>
                      <a:gd name="connsiteX11" fmla="*/ 483358 w 684153"/>
                      <a:gd name="connsiteY11" fmla="*/ 138250 h 1315452"/>
                      <a:gd name="connsiteX12" fmla="*/ 578645 w 684153"/>
                      <a:gd name="connsiteY12" fmla="*/ 81771 h 1315452"/>
                      <a:gd name="connsiteX13" fmla="*/ 613814 w 684153"/>
                      <a:gd name="connsiteY13" fmla="*/ 66699 h 1315452"/>
                      <a:gd name="connsiteX14" fmla="*/ 626288 w 684153"/>
                      <a:gd name="connsiteY14" fmla="*/ 0 h 1315452"/>
                      <a:gd name="connsiteX15" fmla="*/ 669080 w 684153"/>
                      <a:gd name="connsiteY15" fmla="*/ 0 h 1315452"/>
                      <a:gd name="connsiteX16" fmla="*/ 684153 w 684153"/>
                      <a:gd name="connsiteY16" fmla="*/ 81771 h 1315452"/>
                      <a:gd name="connsiteX17" fmla="*/ 684153 w 684153"/>
                      <a:gd name="connsiteY17" fmla="*/ 549019 h 1315452"/>
                      <a:gd name="connsiteX18" fmla="*/ 664056 w 684153"/>
                      <a:gd name="connsiteY18" fmla="*/ 644479 h 1315452"/>
                      <a:gd name="connsiteX19" fmla="*/ 578645 w 684153"/>
                      <a:gd name="connsiteY19" fmla="*/ 739938 h 1315452"/>
                      <a:gd name="connsiteX20" fmla="*/ 557509 w 684153"/>
                      <a:gd name="connsiteY20" fmla="*/ 813401 h 1315452"/>
                      <a:gd name="connsiteX21" fmla="*/ 524592 w 684153"/>
                      <a:gd name="connsiteY21" fmla="*/ 964199 h 1315452"/>
                      <a:gd name="connsiteX22" fmla="*/ 446630 w 684153"/>
                      <a:gd name="connsiteY22" fmla="*/ 956577 h 1315452"/>
                      <a:gd name="connsiteX23" fmla="*/ 396388 w 684153"/>
                      <a:gd name="connsiteY23" fmla="*/ 1075822 h 1315452"/>
                      <a:gd name="connsiteX24" fmla="*/ 401140 w 684153"/>
                      <a:gd name="connsiteY24" fmla="*/ 1277776 h 1315452"/>
                      <a:gd name="connsiteX25" fmla="*/ 322089 w 684153"/>
                      <a:gd name="connsiteY25" fmla="*/ 1315452 h 1315452"/>
                      <a:gd name="connsiteX26" fmla="*/ 306185 w 684153"/>
                      <a:gd name="connsiteY26" fmla="*/ 1261264 h 1315452"/>
                      <a:gd name="connsiteX27" fmla="*/ 306185 w 684153"/>
                      <a:gd name="connsiteY27" fmla="*/ 1204107 h 1315452"/>
                      <a:gd name="connsiteX28" fmla="*/ 306185 w 684153"/>
                      <a:gd name="connsiteY28" fmla="*/ 1131654 h 1315452"/>
                      <a:gd name="connsiteX29" fmla="*/ 207030 w 684153"/>
                      <a:gd name="connsiteY29" fmla="*/ 1198521 h 1315452"/>
                      <a:gd name="connsiteX30" fmla="*/ 76228 w 684153"/>
                      <a:gd name="connsiteY30" fmla="*/ 1248424 h 1315452"/>
                      <a:gd name="connsiteX31" fmla="*/ 27372 w 684153"/>
                      <a:gd name="connsiteY31" fmla="*/ 1240973 h 1315452"/>
                      <a:gd name="connsiteX32" fmla="*/ 11434 w 684153"/>
                      <a:gd name="connsiteY32" fmla="*/ 1202162 h 1315452"/>
                      <a:gd name="connsiteX33" fmla="*/ 0 w 684153"/>
                      <a:gd name="connsiteY33" fmla="*/ 1101848 h 13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153" h="1315452">
                        <a:moveTo>
                          <a:pt x="0" y="1101848"/>
                        </a:moveTo>
                        <a:lnTo>
                          <a:pt x="27372" y="1017395"/>
                        </a:lnTo>
                        <a:lnTo>
                          <a:pt x="91300" y="986123"/>
                        </a:lnTo>
                        <a:lnTo>
                          <a:pt x="146566" y="900712"/>
                        </a:lnTo>
                        <a:lnTo>
                          <a:pt x="181735" y="780132"/>
                        </a:lnTo>
                        <a:lnTo>
                          <a:pt x="216904" y="679648"/>
                        </a:lnTo>
                        <a:lnTo>
                          <a:pt x="231977" y="609310"/>
                        </a:lnTo>
                        <a:lnTo>
                          <a:pt x="292267" y="493753"/>
                        </a:lnTo>
                        <a:lnTo>
                          <a:pt x="351344" y="402067"/>
                        </a:lnTo>
                        <a:lnTo>
                          <a:pt x="434503" y="388728"/>
                        </a:lnTo>
                        <a:lnTo>
                          <a:pt x="452867" y="253978"/>
                        </a:lnTo>
                        <a:lnTo>
                          <a:pt x="483358" y="138250"/>
                        </a:lnTo>
                        <a:lnTo>
                          <a:pt x="578645" y="81771"/>
                        </a:lnTo>
                        <a:lnTo>
                          <a:pt x="613814" y="66699"/>
                        </a:lnTo>
                        <a:lnTo>
                          <a:pt x="626288" y="0"/>
                        </a:lnTo>
                        <a:lnTo>
                          <a:pt x="669080" y="0"/>
                        </a:lnTo>
                        <a:lnTo>
                          <a:pt x="684153" y="81771"/>
                        </a:lnTo>
                        <a:lnTo>
                          <a:pt x="684153" y="549019"/>
                        </a:lnTo>
                        <a:lnTo>
                          <a:pt x="664056" y="644479"/>
                        </a:lnTo>
                        <a:lnTo>
                          <a:pt x="578645" y="739938"/>
                        </a:lnTo>
                        <a:lnTo>
                          <a:pt x="557509" y="813401"/>
                        </a:lnTo>
                        <a:lnTo>
                          <a:pt x="524592" y="964199"/>
                        </a:lnTo>
                        <a:lnTo>
                          <a:pt x="446630" y="956577"/>
                        </a:lnTo>
                        <a:lnTo>
                          <a:pt x="396388" y="1075822"/>
                        </a:lnTo>
                        <a:cubicBezTo>
                          <a:pt x="396702" y="1155842"/>
                          <a:pt x="400826" y="1197756"/>
                          <a:pt x="401140" y="1277776"/>
                        </a:cubicBezTo>
                        <a:lnTo>
                          <a:pt x="322089" y="1315452"/>
                        </a:lnTo>
                        <a:lnTo>
                          <a:pt x="306185" y="1261264"/>
                        </a:lnTo>
                        <a:lnTo>
                          <a:pt x="306185" y="1204107"/>
                        </a:lnTo>
                        <a:lnTo>
                          <a:pt x="306185" y="1131654"/>
                        </a:lnTo>
                        <a:lnTo>
                          <a:pt x="207030" y="1198521"/>
                        </a:lnTo>
                        <a:lnTo>
                          <a:pt x="76228" y="1248424"/>
                        </a:lnTo>
                        <a:lnTo>
                          <a:pt x="27372" y="1240973"/>
                        </a:lnTo>
                        <a:lnTo>
                          <a:pt x="11434" y="1202162"/>
                        </a:lnTo>
                        <a:lnTo>
                          <a:pt x="0" y="1101848"/>
                        </a:lnTo>
                        <a:close/>
                      </a:path>
                    </a:pathLst>
                  </a:custGeom>
                  <a:noFill/>
                  <a:ln w="127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69" name="フリーフォーム: 図形 853"/>
                  <p:cNvSpPr/>
                  <p:nvPr/>
                </p:nvSpPr>
                <p:spPr>
                  <a:xfrm>
                    <a:off x="3182587" y="475013"/>
                    <a:ext cx="497877" cy="720790"/>
                  </a:xfrm>
                  <a:custGeom>
                    <a:avLst/>
                    <a:gdLst>
                      <a:gd name="connsiteX0" fmla="*/ 20097 w 552660"/>
                      <a:gd name="connsiteY0" fmla="*/ 788796 h 788796"/>
                      <a:gd name="connsiteX1" fmla="*/ 120581 w 552660"/>
                      <a:gd name="connsiteY1" fmla="*/ 743578 h 788796"/>
                      <a:gd name="connsiteX2" fmla="*/ 180871 w 552660"/>
                      <a:gd name="connsiteY2" fmla="*/ 693336 h 788796"/>
                      <a:gd name="connsiteX3" fmla="*/ 221064 w 552660"/>
                      <a:gd name="connsiteY3" fmla="*/ 668215 h 788796"/>
                      <a:gd name="connsiteX4" fmla="*/ 301451 w 552660"/>
                      <a:gd name="connsiteY4" fmla="*/ 607925 h 788796"/>
                      <a:gd name="connsiteX5" fmla="*/ 336620 w 552660"/>
                      <a:gd name="connsiteY5" fmla="*/ 517490 h 788796"/>
                      <a:gd name="connsiteX6" fmla="*/ 447152 w 552660"/>
                      <a:gd name="connsiteY6" fmla="*/ 411983 h 788796"/>
                      <a:gd name="connsiteX7" fmla="*/ 522515 w 552660"/>
                      <a:gd name="connsiteY7" fmla="*/ 346668 h 788796"/>
                      <a:gd name="connsiteX8" fmla="*/ 552660 w 552660"/>
                      <a:gd name="connsiteY8" fmla="*/ 185895 h 788796"/>
                      <a:gd name="connsiteX9" fmla="*/ 542611 w 552660"/>
                      <a:gd name="connsiteY9" fmla="*/ 75363 h 788796"/>
                      <a:gd name="connsiteX10" fmla="*/ 447152 w 552660"/>
                      <a:gd name="connsiteY10" fmla="*/ 40193 h 788796"/>
                      <a:gd name="connsiteX11" fmla="*/ 336620 w 552660"/>
                      <a:gd name="connsiteY11" fmla="*/ 10048 h 788796"/>
                      <a:gd name="connsiteX12" fmla="*/ 115556 w 552660"/>
                      <a:gd name="connsiteY12" fmla="*/ 0 h 788796"/>
                      <a:gd name="connsiteX13" fmla="*/ 25121 w 552660"/>
                      <a:gd name="connsiteY13" fmla="*/ 105508 h 788796"/>
                      <a:gd name="connsiteX14" fmla="*/ 0 w 552660"/>
                      <a:gd name="connsiteY14" fmla="*/ 221064 h 788796"/>
                      <a:gd name="connsiteX15" fmla="*/ 5025 w 552660"/>
                      <a:gd name="connsiteY15" fmla="*/ 442128 h 788796"/>
                      <a:gd name="connsiteX16" fmla="*/ 20097 w 552660"/>
                      <a:gd name="connsiteY16" fmla="*/ 788796 h 788796"/>
                      <a:gd name="connsiteX0" fmla="*/ 20097 w 552660"/>
                      <a:gd name="connsiteY0" fmla="*/ 800294 h 800294"/>
                      <a:gd name="connsiteX1" fmla="*/ 120581 w 552660"/>
                      <a:gd name="connsiteY1" fmla="*/ 755076 h 800294"/>
                      <a:gd name="connsiteX2" fmla="*/ 180871 w 552660"/>
                      <a:gd name="connsiteY2" fmla="*/ 704834 h 800294"/>
                      <a:gd name="connsiteX3" fmla="*/ 221064 w 552660"/>
                      <a:gd name="connsiteY3" fmla="*/ 679713 h 800294"/>
                      <a:gd name="connsiteX4" fmla="*/ 301451 w 552660"/>
                      <a:gd name="connsiteY4" fmla="*/ 619423 h 800294"/>
                      <a:gd name="connsiteX5" fmla="*/ 336620 w 552660"/>
                      <a:gd name="connsiteY5" fmla="*/ 528988 h 800294"/>
                      <a:gd name="connsiteX6" fmla="*/ 447152 w 552660"/>
                      <a:gd name="connsiteY6" fmla="*/ 423481 h 800294"/>
                      <a:gd name="connsiteX7" fmla="*/ 522515 w 552660"/>
                      <a:gd name="connsiteY7" fmla="*/ 358166 h 800294"/>
                      <a:gd name="connsiteX8" fmla="*/ 552660 w 552660"/>
                      <a:gd name="connsiteY8" fmla="*/ 197393 h 800294"/>
                      <a:gd name="connsiteX9" fmla="*/ 542611 w 552660"/>
                      <a:gd name="connsiteY9" fmla="*/ 86861 h 800294"/>
                      <a:gd name="connsiteX10" fmla="*/ 514764 w 552660"/>
                      <a:gd name="connsiteY10" fmla="*/ 0 h 800294"/>
                      <a:gd name="connsiteX11" fmla="*/ 336620 w 552660"/>
                      <a:gd name="connsiteY11" fmla="*/ 21546 h 800294"/>
                      <a:gd name="connsiteX12" fmla="*/ 115556 w 552660"/>
                      <a:gd name="connsiteY12" fmla="*/ 11498 h 800294"/>
                      <a:gd name="connsiteX13" fmla="*/ 25121 w 552660"/>
                      <a:gd name="connsiteY13" fmla="*/ 117006 h 800294"/>
                      <a:gd name="connsiteX14" fmla="*/ 0 w 552660"/>
                      <a:gd name="connsiteY14" fmla="*/ 232562 h 800294"/>
                      <a:gd name="connsiteX15" fmla="*/ 5025 w 552660"/>
                      <a:gd name="connsiteY15" fmla="*/ 453626 h 800294"/>
                      <a:gd name="connsiteX16" fmla="*/ 20097 w 552660"/>
                      <a:gd name="connsiteY16" fmla="*/ 800294 h 800294"/>
                      <a:gd name="connsiteX0" fmla="*/ 20097 w 552660"/>
                      <a:gd name="connsiteY0" fmla="*/ 788796 h 788796"/>
                      <a:gd name="connsiteX1" fmla="*/ 120581 w 552660"/>
                      <a:gd name="connsiteY1" fmla="*/ 743578 h 788796"/>
                      <a:gd name="connsiteX2" fmla="*/ 180871 w 552660"/>
                      <a:gd name="connsiteY2" fmla="*/ 693336 h 788796"/>
                      <a:gd name="connsiteX3" fmla="*/ 221064 w 552660"/>
                      <a:gd name="connsiteY3" fmla="*/ 668215 h 788796"/>
                      <a:gd name="connsiteX4" fmla="*/ 301451 w 552660"/>
                      <a:gd name="connsiteY4" fmla="*/ 607925 h 788796"/>
                      <a:gd name="connsiteX5" fmla="*/ 336620 w 552660"/>
                      <a:gd name="connsiteY5" fmla="*/ 517490 h 788796"/>
                      <a:gd name="connsiteX6" fmla="*/ 447152 w 552660"/>
                      <a:gd name="connsiteY6" fmla="*/ 411983 h 788796"/>
                      <a:gd name="connsiteX7" fmla="*/ 522515 w 552660"/>
                      <a:gd name="connsiteY7" fmla="*/ 346668 h 788796"/>
                      <a:gd name="connsiteX8" fmla="*/ 552660 w 552660"/>
                      <a:gd name="connsiteY8" fmla="*/ 185895 h 788796"/>
                      <a:gd name="connsiteX9" fmla="*/ 542611 w 552660"/>
                      <a:gd name="connsiteY9" fmla="*/ 75363 h 788796"/>
                      <a:gd name="connsiteX10" fmla="*/ 502832 w 552660"/>
                      <a:gd name="connsiteY10" fmla="*/ 8385 h 788796"/>
                      <a:gd name="connsiteX11" fmla="*/ 336620 w 552660"/>
                      <a:gd name="connsiteY11" fmla="*/ 10048 h 788796"/>
                      <a:gd name="connsiteX12" fmla="*/ 115556 w 552660"/>
                      <a:gd name="connsiteY12" fmla="*/ 0 h 788796"/>
                      <a:gd name="connsiteX13" fmla="*/ 25121 w 552660"/>
                      <a:gd name="connsiteY13" fmla="*/ 105508 h 788796"/>
                      <a:gd name="connsiteX14" fmla="*/ 0 w 552660"/>
                      <a:gd name="connsiteY14" fmla="*/ 221064 h 788796"/>
                      <a:gd name="connsiteX15" fmla="*/ 5025 w 552660"/>
                      <a:gd name="connsiteY15" fmla="*/ 442128 h 788796"/>
                      <a:gd name="connsiteX16" fmla="*/ 20097 w 552660"/>
                      <a:gd name="connsiteY16" fmla="*/ 788796 h 788796"/>
                      <a:gd name="connsiteX0" fmla="*/ 20097 w 552660"/>
                      <a:gd name="connsiteY0" fmla="*/ 788796 h 788796"/>
                      <a:gd name="connsiteX1" fmla="*/ 120581 w 552660"/>
                      <a:gd name="connsiteY1" fmla="*/ 743578 h 788796"/>
                      <a:gd name="connsiteX2" fmla="*/ 180871 w 552660"/>
                      <a:gd name="connsiteY2" fmla="*/ 693336 h 788796"/>
                      <a:gd name="connsiteX3" fmla="*/ 221064 w 552660"/>
                      <a:gd name="connsiteY3" fmla="*/ 668215 h 788796"/>
                      <a:gd name="connsiteX4" fmla="*/ 301451 w 552660"/>
                      <a:gd name="connsiteY4" fmla="*/ 607925 h 788796"/>
                      <a:gd name="connsiteX5" fmla="*/ 336620 w 552660"/>
                      <a:gd name="connsiteY5" fmla="*/ 517490 h 788796"/>
                      <a:gd name="connsiteX6" fmla="*/ 447152 w 552660"/>
                      <a:gd name="connsiteY6" fmla="*/ 411983 h 788796"/>
                      <a:gd name="connsiteX7" fmla="*/ 522515 w 552660"/>
                      <a:gd name="connsiteY7" fmla="*/ 346668 h 788796"/>
                      <a:gd name="connsiteX8" fmla="*/ 552660 w 552660"/>
                      <a:gd name="connsiteY8" fmla="*/ 185895 h 788796"/>
                      <a:gd name="connsiteX9" fmla="*/ 542611 w 552660"/>
                      <a:gd name="connsiteY9" fmla="*/ 75363 h 788796"/>
                      <a:gd name="connsiteX10" fmla="*/ 502832 w 552660"/>
                      <a:gd name="connsiteY10" fmla="*/ 8385 h 788796"/>
                      <a:gd name="connsiteX11" fmla="*/ 388323 w 552660"/>
                      <a:gd name="connsiteY11" fmla="*/ 73669 h 788796"/>
                      <a:gd name="connsiteX12" fmla="*/ 115556 w 552660"/>
                      <a:gd name="connsiteY12" fmla="*/ 0 h 788796"/>
                      <a:gd name="connsiteX13" fmla="*/ 25121 w 552660"/>
                      <a:gd name="connsiteY13" fmla="*/ 105508 h 788796"/>
                      <a:gd name="connsiteX14" fmla="*/ 0 w 552660"/>
                      <a:gd name="connsiteY14" fmla="*/ 221064 h 788796"/>
                      <a:gd name="connsiteX15" fmla="*/ 5025 w 552660"/>
                      <a:gd name="connsiteY15" fmla="*/ 442128 h 788796"/>
                      <a:gd name="connsiteX16" fmla="*/ 20097 w 552660"/>
                      <a:gd name="connsiteY16" fmla="*/ 788796 h 788796"/>
                      <a:gd name="connsiteX0" fmla="*/ 20097 w 552660"/>
                      <a:gd name="connsiteY0" fmla="*/ 780411 h 780411"/>
                      <a:gd name="connsiteX1" fmla="*/ 120581 w 552660"/>
                      <a:gd name="connsiteY1" fmla="*/ 735193 h 780411"/>
                      <a:gd name="connsiteX2" fmla="*/ 180871 w 552660"/>
                      <a:gd name="connsiteY2" fmla="*/ 684951 h 780411"/>
                      <a:gd name="connsiteX3" fmla="*/ 221064 w 552660"/>
                      <a:gd name="connsiteY3" fmla="*/ 659830 h 780411"/>
                      <a:gd name="connsiteX4" fmla="*/ 301451 w 552660"/>
                      <a:gd name="connsiteY4" fmla="*/ 599540 h 780411"/>
                      <a:gd name="connsiteX5" fmla="*/ 336620 w 552660"/>
                      <a:gd name="connsiteY5" fmla="*/ 509105 h 780411"/>
                      <a:gd name="connsiteX6" fmla="*/ 447152 w 552660"/>
                      <a:gd name="connsiteY6" fmla="*/ 403598 h 780411"/>
                      <a:gd name="connsiteX7" fmla="*/ 522515 w 552660"/>
                      <a:gd name="connsiteY7" fmla="*/ 338283 h 780411"/>
                      <a:gd name="connsiteX8" fmla="*/ 552660 w 552660"/>
                      <a:gd name="connsiteY8" fmla="*/ 177510 h 780411"/>
                      <a:gd name="connsiteX9" fmla="*/ 542611 w 552660"/>
                      <a:gd name="connsiteY9" fmla="*/ 66978 h 780411"/>
                      <a:gd name="connsiteX10" fmla="*/ 502832 w 552660"/>
                      <a:gd name="connsiteY10" fmla="*/ 0 h 780411"/>
                      <a:gd name="connsiteX11" fmla="*/ 388323 w 552660"/>
                      <a:gd name="connsiteY11" fmla="*/ 65284 h 780411"/>
                      <a:gd name="connsiteX12" fmla="*/ 183168 w 552660"/>
                      <a:gd name="connsiteY12" fmla="*/ 98975 h 780411"/>
                      <a:gd name="connsiteX13" fmla="*/ 25121 w 552660"/>
                      <a:gd name="connsiteY13" fmla="*/ 97123 h 780411"/>
                      <a:gd name="connsiteX14" fmla="*/ 0 w 552660"/>
                      <a:gd name="connsiteY14" fmla="*/ 212679 h 780411"/>
                      <a:gd name="connsiteX15" fmla="*/ 5025 w 552660"/>
                      <a:gd name="connsiteY15" fmla="*/ 433743 h 780411"/>
                      <a:gd name="connsiteX16" fmla="*/ 20097 w 552660"/>
                      <a:gd name="connsiteY16" fmla="*/ 780411 h 780411"/>
                      <a:gd name="connsiteX0" fmla="*/ 20097 w 552660"/>
                      <a:gd name="connsiteY0" fmla="*/ 780411 h 780411"/>
                      <a:gd name="connsiteX1" fmla="*/ 120581 w 552660"/>
                      <a:gd name="connsiteY1" fmla="*/ 735193 h 780411"/>
                      <a:gd name="connsiteX2" fmla="*/ 180871 w 552660"/>
                      <a:gd name="connsiteY2" fmla="*/ 684951 h 780411"/>
                      <a:gd name="connsiteX3" fmla="*/ 221064 w 552660"/>
                      <a:gd name="connsiteY3" fmla="*/ 659830 h 780411"/>
                      <a:gd name="connsiteX4" fmla="*/ 301451 w 552660"/>
                      <a:gd name="connsiteY4" fmla="*/ 599540 h 780411"/>
                      <a:gd name="connsiteX5" fmla="*/ 336620 w 552660"/>
                      <a:gd name="connsiteY5" fmla="*/ 509105 h 780411"/>
                      <a:gd name="connsiteX6" fmla="*/ 447152 w 552660"/>
                      <a:gd name="connsiteY6" fmla="*/ 403598 h 780411"/>
                      <a:gd name="connsiteX7" fmla="*/ 522515 w 552660"/>
                      <a:gd name="connsiteY7" fmla="*/ 338283 h 780411"/>
                      <a:gd name="connsiteX8" fmla="*/ 552660 w 552660"/>
                      <a:gd name="connsiteY8" fmla="*/ 177510 h 780411"/>
                      <a:gd name="connsiteX9" fmla="*/ 542611 w 552660"/>
                      <a:gd name="connsiteY9" fmla="*/ 66978 h 780411"/>
                      <a:gd name="connsiteX10" fmla="*/ 502832 w 552660"/>
                      <a:gd name="connsiteY10" fmla="*/ 0 h 780411"/>
                      <a:gd name="connsiteX11" fmla="*/ 388323 w 552660"/>
                      <a:gd name="connsiteY11" fmla="*/ 65284 h 780411"/>
                      <a:gd name="connsiteX12" fmla="*/ 183168 w 552660"/>
                      <a:gd name="connsiteY12" fmla="*/ 98975 h 780411"/>
                      <a:gd name="connsiteX13" fmla="*/ 52961 w 552660"/>
                      <a:gd name="connsiteY13" fmla="*/ 136912 h 780411"/>
                      <a:gd name="connsiteX14" fmla="*/ 0 w 552660"/>
                      <a:gd name="connsiteY14" fmla="*/ 212679 h 780411"/>
                      <a:gd name="connsiteX15" fmla="*/ 5025 w 552660"/>
                      <a:gd name="connsiteY15" fmla="*/ 433743 h 780411"/>
                      <a:gd name="connsiteX16" fmla="*/ 20097 w 552660"/>
                      <a:gd name="connsiteY16" fmla="*/ 780411 h 780411"/>
                      <a:gd name="connsiteX0" fmla="*/ 12143 w 552660"/>
                      <a:gd name="connsiteY0" fmla="*/ 732664 h 735193"/>
                      <a:gd name="connsiteX1" fmla="*/ 120581 w 552660"/>
                      <a:gd name="connsiteY1" fmla="*/ 735193 h 735193"/>
                      <a:gd name="connsiteX2" fmla="*/ 180871 w 552660"/>
                      <a:gd name="connsiteY2" fmla="*/ 684951 h 735193"/>
                      <a:gd name="connsiteX3" fmla="*/ 221064 w 552660"/>
                      <a:gd name="connsiteY3" fmla="*/ 659830 h 735193"/>
                      <a:gd name="connsiteX4" fmla="*/ 301451 w 552660"/>
                      <a:gd name="connsiteY4" fmla="*/ 599540 h 735193"/>
                      <a:gd name="connsiteX5" fmla="*/ 336620 w 552660"/>
                      <a:gd name="connsiteY5" fmla="*/ 509105 h 735193"/>
                      <a:gd name="connsiteX6" fmla="*/ 447152 w 552660"/>
                      <a:gd name="connsiteY6" fmla="*/ 403598 h 735193"/>
                      <a:gd name="connsiteX7" fmla="*/ 522515 w 552660"/>
                      <a:gd name="connsiteY7" fmla="*/ 338283 h 735193"/>
                      <a:gd name="connsiteX8" fmla="*/ 552660 w 552660"/>
                      <a:gd name="connsiteY8" fmla="*/ 177510 h 735193"/>
                      <a:gd name="connsiteX9" fmla="*/ 542611 w 552660"/>
                      <a:gd name="connsiteY9" fmla="*/ 66978 h 735193"/>
                      <a:gd name="connsiteX10" fmla="*/ 502832 w 552660"/>
                      <a:gd name="connsiteY10" fmla="*/ 0 h 735193"/>
                      <a:gd name="connsiteX11" fmla="*/ 388323 w 552660"/>
                      <a:gd name="connsiteY11" fmla="*/ 65284 h 735193"/>
                      <a:gd name="connsiteX12" fmla="*/ 183168 w 552660"/>
                      <a:gd name="connsiteY12" fmla="*/ 98975 h 735193"/>
                      <a:gd name="connsiteX13" fmla="*/ 52961 w 552660"/>
                      <a:gd name="connsiteY13" fmla="*/ 136912 h 735193"/>
                      <a:gd name="connsiteX14" fmla="*/ 0 w 552660"/>
                      <a:gd name="connsiteY14" fmla="*/ 212679 h 735193"/>
                      <a:gd name="connsiteX15" fmla="*/ 5025 w 552660"/>
                      <a:gd name="connsiteY15" fmla="*/ 433743 h 735193"/>
                      <a:gd name="connsiteX16" fmla="*/ 12143 w 552660"/>
                      <a:gd name="connsiteY16" fmla="*/ 732664 h 735193"/>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183168 w 552660"/>
                      <a:gd name="connsiteY12" fmla="*/ 79084 h 715302"/>
                      <a:gd name="connsiteX13" fmla="*/ 52961 w 552660"/>
                      <a:gd name="connsiteY13" fmla="*/ 117021 h 715302"/>
                      <a:gd name="connsiteX14" fmla="*/ 0 w 552660"/>
                      <a:gd name="connsiteY14" fmla="*/ 192788 h 715302"/>
                      <a:gd name="connsiteX15" fmla="*/ 5025 w 552660"/>
                      <a:gd name="connsiteY15" fmla="*/ 413852 h 715302"/>
                      <a:gd name="connsiteX16" fmla="*/ 12143 w 552660"/>
                      <a:gd name="connsiteY16"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183168 w 552660"/>
                      <a:gd name="connsiteY12" fmla="*/ 79084 h 715302"/>
                      <a:gd name="connsiteX13" fmla="*/ 52961 w 552660"/>
                      <a:gd name="connsiteY13" fmla="*/ 117021 h 715302"/>
                      <a:gd name="connsiteX14" fmla="*/ 0 w 552660"/>
                      <a:gd name="connsiteY14" fmla="*/ 192788 h 715302"/>
                      <a:gd name="connsiteX15" fmla="*/ 5025 w 552660"/>
                      <a:gd name="connsiteY15" fmla="*/ 413852 h 715302"/>
                      <a:gd name="connsiteX16" fmla="*/ 12143 w 552660"/>
                      <a:gd name="connsiteY16"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183168 w 552660"/>
                      <a:gd name="connsiteY13" fmla="*/ 79084 h 715302"/>
                      <a:gd name="connsiteX14" fmla="*/ 52961 w 552660"/>
                      <a:gd name="connsiteY14" fmla="*/ 117021 h 715302"/>
                      <a:gd name="connsiteX15" fmla="*/ 0 w 552660"/>
                      <a:gd name="connsiteY15" fmla="*/ 192788 h 715302"/>
                      <a:gd name="connsiteX16" fmla="*/ 5025 w 552660"/>
                      <a:gd name="connsiteY16" fmla="*/ 413852 h 715302"/>
                      <a:gd name="connsiteX17" fmla="*/ 12143 w 552660"/>
                      <a:gd name="connsiteY17"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236913 w 552660"/>
                      <a:gd name="connsiteY13" fmla="*/ 69101 h 715302"/>
                      <a:gd name="connsiteX14" fmla="*/ 183168 w 552660"/>
                      <a:gd name="connsiteY14" fmla="*/ 79084 h 715302"/>
                      <a:gd name="connsiteX15" fmla="*/ 52961 w 552660"/>
                      <a:gd name="connsiteY15" fmla="*/ 117021 h 715302"/>
                      <a:gd name="connsiteX16" fmla="*/ 0 w 552660"/>
                      <a:gd name="connsiteY16" fmla="*/ 192788 h 715302"/>
                      <a:gd name="connsiteX17" fmla="*/ 5025 w 552660"/>
                      <a:gd name="connsiteY17" fmla="*/ 413852 h 715302"/>
                      <a:gd name="connsiteX18" fmla="*/ 12143 w 552660"/>
                      <a:gd name="connsiteY18"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236913 w 552660"/>
                      <a:gd name="connsiteY13" fmla="*/ 69101 h 715302"/>
                      <a:gd name="connsiteX14" fmla="*/ 183168 w 552660"/>
                      <a:gd name="connsiteY14" fmla="*/ 79084 h 715302"/>
                      <a:gd name="connsiteX15" fmla="*/ 121747 w 552660"/>
                      <a:gd name="connsiteY15" fmla="*/ 95426 h 715302"/>
                      <a:gd name="connsiteX16" fmla="*/ 52961 w 552660"/>
                      <a:gd name="connsiteY16" fmla="*/ 117021 h 715302"/>
                      <a:gd name="connsiteX17" fmla="*/ 0 w 552660"/>
                      <a:gd name="connsiteY17" fmla="*/ 192788 h 715302"/>
                      <a:gd name="connsiteX18" fmla="*/ 5025 w 552660"/>
                      <a:gd name="connsiteY18" fmla="*/ 413852 h 715302"/>
                      <a:gd name="connsiteX19" fmla="*/ 12143 w 552660"/>
                      <a:gd name="connsiteY19"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236913 w 552660"/>
                      <a:gd name="connsiteY13" fmla="*/ 69101 h 715302"/>
                      <a:gd name="connsiteX14" fmla="*/ 189748 w 552660"/>
                      <a:gd name="connsiteY14" fmla="*/ 52760 h 715302"/>
                      <a:gd name="connsiteX15" fmla="*/ 121747 w 552660"/>
                      <a:gd name="connsiteY15" fmla="*/ 95426 h 715302"/>
                      <a:gd name="connsiteX16" fmla="*/ 52961 w 552660"/>
                      <a:gd name="connsiteY16" fmla="*/ 117021 h 715302"/>
                      <a:gd name="connsiteX17" fmla="*/ 0 w 552660"/>
                      <a:gd name="connsiteY17" fmla="*/ 192788 h 715302"/>
                      <a:gd name="connsiteX18" fmla="*/ 5025 w 552660"/>
                      <a:gd name="connsiteY18" fmla="*/ 413852 h 715302"/>
                      <a:gd name="connsiteX19" fmla="*/ 12143 w 552660"/>
                      <a:gd name="connsiteY19" fmla="*/ 712773 h 715302"/>
                      <a:gd name="connsiteX0" fmla="*/ 12143 w 552660"/>
                      <a:gd name="connsiteY0" fmla="*/ 712773 h 715302"/>
                      <a:gd name="connsiteX1" fmla="*/ 120581 w 552660"/>
                      <a:gd name="connsiteY1" fmla="*/ 715302 h 715302"/>
                      <a:gd name="connsiteX2" fmla="*/ 180871 w 552660"/>
                      <a:gd name="connsiteY2" fmla="*/ 665060 h 715302"/>
                      <a:gd name="connsiteX3" fmla="*/ 221064 w 552660"/>
                      <a:gd name="connsiteY3" fmla="*/ 639939 h 715302"/>
                      <a:gd name="connsiteX4" fmla="*/ 301451 w 552660"/>
                      <a:gd name="connsiteY4" fmla="*/ 579649 h 715302"/>
                      <a:gd name="connsiteX5" fmla="*/ 336620 w 552660"/>
                      <a:gd name="connsiteY5" fmla="*/ 489214 h 715302"/>
                      <a:gd name="connsiteX6" fmla="*/ 447152 w 552660"/>
                      <a:gd name="connsiteY6" fmla="*/ 383707 h 715302"/>
                      <a:gd name="connsiteX7" fmla="*/ 522515 w 552660"/>
                      <a:gd name="connsiteY7" fmla="*/ 318392 h 715302"/>
                      <a:gd name="connsiteX8" fmla="*/ 552660 w 552660"/>
                      <a:gd name="connsiteY8" fmla="*/ 157619 h 715302"/>
                      <a:gd name="connsiteX9" fmla="*/ 542611 w 552660"/>
                      <a:gd name="connsiteY9" fmla="*/ 47087 h 715302"/>
                      <a:gd name="connsiteX10" fmla="*/ 498855 w 552660"/>
                      <a:gd name="connsiteY10" fmla="*/ 0 h 715302"/>
                      <a:gd name="connsiteX11" fmla="*/ 388323 w 552660"/>
                      <a:gd name="connsiteY11" fmla="*/ 45393 h 715302"/>
                      <a:gd name="connsiteX12" fmla="*/ 315884 w 552660"/>
                      <a:gd name="connsiteY12" fmla="*/ 52648 h 715302"/>
                      <a:gd name="connsiteX13" fmla="*/ 236913 w 552660"/>
                      <a:gd name="connsiteY13" fmla="*/ 69101 h 715302"/>
                      <a:gd name="connsiteX14" fmla="*/ 189748 w 552660"/>
                      <a:gd name="connsiteY14" fmla="*/ 52760 h 715302"/>
                      <a:gd name="connsiteX15" fmla="*/ 134909 w 552660"/>
                      <a:gd name="connsiteY15" fmla="*/ 118459 h 715302"/>
                      <a:gd name="connsiteX16" fmla="*/ 52961 w 552660"/>
                      <a:gd name="connsiteY16" fmla="*/ 117021 h 715302"/>
                      <a:gd name="connsiteX17" fmla="*/ 0 w 552660"/>
                      <a:gd name="connsiteY17" fmla="*/ 192788 h 715302"/>
                      <a:gd name="connsiteX18" fmla="*/ 5025 w 552660"/>
                      <a:gd name="connsiteY18" fmla="*/ 413852 h 715302"/>
                      <a:gd name="connsiteX19" fmla="*/ 12143 w 552660"/>
                      <a:gd name="connsiteY19" fmla="*/ 712773 h 715302"/>
                      <a:gd name="connsiteX0" fmla="*/ 7118 w 547635"/>
                      <a:gd name="connsiteY0" fmla="*/ 712773 h 715302"/>
                      <a:gd name="connsiteX1" fmla="*/ 115556 w 547635"/>
                      <a:gd name="connsiteY1" fmla="*/ 715302 h 715302"/>
                      <a:gd name="connsiteX2" fmla="*/ 175846 w 547635"/>
                      <a:gd name="connsiteY2" fmla="*/ 665060 h 715302"/>
                      <a:gd name="connsiteX3" fmla="*/ 216039 w 547635"/>
                      <a:gd name="connsiteY3" fmla="*/ 639939 h 715302"/>
                      <a:gd name="connsiteX4" fmla="*/ 296426 w 547635"/>
                      <a:gd name="connsiteY4" fmla="*/ 579649 h 715302"/>
                      <a:gd name="connsiteX5" fmla="*/ 331595 w 547635"/>
                      <a:gd name="connsiteY5" fmla="*/ 489214 h 715302"/>
                      <a:gd name="connsiteX6" fmla="*/ 442127 w 547635"/>
                      <a:gd name="connsiteY6" fmla="*/ 383707 h 715302"/>
                      <a:gd name="connsiteX7" fmla="*/ 517490 w 547635"/>
                      <a:gd name="connsiteY7" fmla="*/ 318392 h 715302"/>
                      <a:gd name="connsiteX8" fmla="*/ 547635 w 547635"/>
                      <a:gd name="connsiteY8" fmla="*/ 157619 h 715302"/>
                      <a:gd name="connsiteX9" fmla="*/ 537586 w 547635"/>
                      <a:gd name="connsiteY9" fmla="*/ 47087 h 715302"/>
                      <a:gd name="connsiteX10" fmla="*/ 493830 w 547635"/>
                      <a:gd name="connsiteY10" fmla="*/ 0 h 715302"/>
                      <a:gd name="connsiteX11" fmla="*/ 383298 w 547635"/>
                      <a:gd name="connsiteY11" fmla="*/ 45393 h 715302"/>
                      <a:gd name="connsiteX12" fmla="*/ 310859 w 547635"/>
                      <a:gd name="connsiteY12" fmla="*/ 52648 h 715302"/>
                      <a:gd name="connsiteX13" fmla="*/ 231888 w 547635"/>
                      <a:gd name="connsiteY13" fmla="*/ 69101 h 715302"/>
                      <a:gd name="connsiteX14" fmla="*/ 184723 w 547635"/>
                      <a:gd name="connsiteY14" fmla="*/ 52760 h 715302"/>
                      <a:gd name="connsiteX15" fmla="*/ 129884 w 547635"/>
                      <a:gd name="connsiteY15" fmla="*/ 118459 h 715302"/>
                      <a:gd name="connsiteX16" fmla="*/ 47936 w 547635"/>
                      <a:gd name="connsiteY16" fmla="*/ 117021 h 715302"/>
                      <a:gd name="connsiteX17" fmla="*/ 4847 w 547635"/>
                      <a:gd name="connsiteY17" fmla="*/ 202659 h 715302"/>
                      <a:gd name="connsiteX18" fmla="*/ 0 w 547635"/>
                      <a:gd name="connsiteY18" fmla="*/ 413852 h 715302"/>
                      <a:gd name="connsiteX19" fmla="*/ 7118 w 547635"/>
                      <a:gd name="connsiteY19" fmla="*/ 712773 h 715302"/>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383298 w 547635"/>
                      <a:gd name="connsiteY11" fmla="*/ 58556 h 728465"/>
                      <a:gd name="connsiteX12" fmla="*/ 310859 w 547635"/>
                      <a:gd name="connsiteY12" fmla="*/ 65811 h 728465"/>
                      <a:gd name="connsiteX13" fmla="*/ 205561 w 547635"/>
                      <a:gd name="connsiteY13" fmla="*/ 0 h 728465"/>
                      <a:gd name="connsiteX14" fmla="*/ 184723 w 547635"/>
                      <a:gd name="connsiteY14" fmla="*/ 65923 h 728465"/>
                      <a:gd name="connsiteX15" fmla="*/ 129884 w 547635"/>
                      <a:gd name="connsiteY15" fmla="*/ 131622 h 728465"/>
                      <a:gd name="connsiteX16" fmla="*/ 47936 w 547635"/>
                      <a:gd name="connsiteY16" fmla="*/ 130184 h 728465"/>
                      <a:gd name="connsiteX17" fmla="*/ 4847 w 547635"/>
                      <a:gd name="connsiteY17" fmla="*/ 215822 h 728465"/>
                      <a:gd name="connsiteX18" fmla="*/ 0 w 547635"/>
                      <a:gd name="connsiteY18" fmla="*/ 427015 h 728465"/>
                      <a:gd name="connsiteX19" fmla="*/ 7118 w 547635"/>
                      <a:gd name="connsiteY19"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383298 w 547635"/>
                      <a:gd name="connsiteY11" fmla="*/ 58556 h 728465"/>
                      <a:gd name="connsiteX12" fmla="*/ 238461 w 547635"/>
                      <a:gd name="connsiteY12" fmla="*/ 6545 h 728465"/>
                      <a:gd name="connsiteX13" fmla="*/ 205561 w 547635"/>
                      <a:gd name="connsiteY13" fmla="*/ 0 h 728465"/>
                      <a:gd name="connsiteX14" fmla="*/ 184723 w 547635"/>
                      <a:gd name="connsiteY14" fmla="*/ 65923 h 728465"/>
                      <a:gd name="connsiteX15" fmla="*/ 129884 w 547635"/>
                      <a:gd name="connsiteY15" fmla="*/ 131622 h 728465"/>
                      <a:gd name="connsiteX16" fmla="*/ 47936 w 547635"/>
                      <a:gd name="connsiteY16" fmla="*/ 130184 h 728465"/>
                      <a:gd name="connsiteX17" fmla="*/ 4847 w 547635"/>
                      <a:gd name="connsiteY17" fmla="*/ 215822 h 728465"/>
                      <a:gd name="connsiteX18" fmla="*/ 0 w 547635"/>
                      <a:gd name="connsiteY18" fmla="*/ 427015 h 728465"/>
                      <a:gd name="connsiteX19" fmla="*/ 7118 w 547635"/>
                      <a:gd name="connsiteY19"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281283 w 547635"/>
                      <a:gd name="connsiteY11" fmla="*/ 101360 h 728465"/>
                      <a:gd name="connsiteX12" fmla="*/ 238461 w 547635"/>
                      <a:gd name="connsiteY12" fmla="*/ 6545 h 728465"/>
                      <a:gd name="connsiteX13" fmla="*/ 205561 w 547635"/>
                      <a:gd name="connsiteY13" fmla="*/ 0 h 728465"/>
                      <a:gd name="connsiteX14" fmla="*/ 184723 w 547635"/>
                      <a:gd name="connsiteY14" fmla="*/ 65923 h 728465"/>
                      <a:gd name="connsiteX15" fmla="*/ 129884 w 547635"/>
                      <a:gd name="connsiteY15" fmla="*/ 131622 h 728465"/>
                      <a:gd name="connsiteX16" fmla="*/ 47936 w 547635"/>
                      <a:gd name="connsiteY16" fmla="*/ 130184 h 728465"/>
                      <a:gd name="connsiteX17" fmla="*/ 4847 w 547635"/>
                      <a:gd name="connsiteY17" fmla="*/ 215822 h 728465"/>
                      <a:gd name="connsiteX18" fmla="*/ 0 w 547635"/>
                      <a:gd name="connsiteY18" fmla="*/ 427015 h 728465"/>
                      <a:gd name="connsiteX19" fmla="*/ 7118 w 547635"/>
                      <a:gd name="connsiteY19"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408017 w 547635"/>
                      <a:gd name="connsiteY11" fmla="*/ 46068 h 728465"/>
                      <a:gd name="connsiteX12" fmla="*/ 281283 w 547635"/>
                      <a:gd name="connsiteY12" fmla="*/ 101360 h 728465"/>
                      <a:gd name="connsiteX13" fmla="*/ 238461 w 547635"/>
                      <a:gd name="connsiteY13" fmla="*/ 6545 h 728465"/>
                      <a:gd name="connsiteX14" fmla="*/ 205561 w 547635"/>
                      <a:gd name="connsiteY14" fmla="*/ 0 h 728465"/>
                      <a:gd name="connsiteX15" fmla="*/ 184723 w 547635"/>
                      <a:gd name="connsiteY15" fmla="*/ 65923 h 728465"/>
                      <a:gd name="connsiteX16" fmla="*/ 129884 w 547635"/>
                      <a:gd name="connsiteY16" fmla="*/ 131622 h 728465"/>
                      <a:gd name="connsiteX17" fmla="*/ 47936 w 547635"/>
                      <a:gd name="connsiteY17" fmla="*/ 130184 h 728465"/>
                      <a:gd name="connsiteX18" fmla="*/ 4847 w 547635"/>
                      <a:gd name="connsiteY18" fmla="*/ 215822 h 728465"/>
                      <a:gd name="connsiteX19" fmla="*/ 0 w 547635"/>
                      <a:gd name="connsiteY19" fmla="*/ 427015 h 728465"/>
                      <a:gd name="connsiteX20" fmla="*/ 7118 w 547635"/>
                      <a:gd name="connsiteY20"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371819 w 547635"/>
                      <a:gd name="connsiteY11" fmla="*/ 98750 h 728465"/>
                      <a:gd name="connsiteX12" fmla="*/ 281283 w 547635"/>
                      <a:gd name="connsiteY12" fmla="*/ 101360 h 728465"/>
                      <a:gd name="connsiteX13" fmla="*/ 238461 w 547635"/>
                      <a:gd name="connsiteY13" fmla="*/ 6545 h 728465"/>
                      <a:gd name="connsiteX14" fmla="*/ 205561 w 547635"/>
                      <a:gd name="connsiteY14" fmla="*/ 0 h 728465"/>
                      <a:gd name="connsiteX15" fmla="*/ 184723 w 547635"/>
                      <a:gd name="connsiteY15" fmla="*/ 65923 h 728465"/>
                      <a:gd name="connsiteX16" fmla="*/ 129884 w 547635"/>
                      <a:gd name="connsiteY16" fmla="*/ 131622 h 728465"/>
                      <a:gd name="connsiteX17" fmla="*/ 47936 w 547635"/>
                      <a:gd name="connsiteY17" fmla="*/ 130184 h 728465"/>
                      <a:gd name="connsiteX18" fmla="*/ 4847 w 547635"/>
                      <a:gd name="connsiteY18" fmla="*/ 215822 h 728465"/>
                      <a:gd name="connsiteX19" fmla="*/ 0 w 547635"/>
                      <a:gd name="connsiteY19" fmla="*/ 427015 h 728465"/>
                      <a:gd name="connsiteX20" fmla="*/ 7118 w 547635"/>
                      <a:gd name="connsiteY20"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437631 w 547635"/>
                      <a:gd name="connsiteY11" fmla="*/ 52648 h 728465"/>
                      <a:gd name="connsiteX12" fmla="*/ 371819 w 547635"/>
                      <a:gd name="connsiteY12" fmla="*/ 98750 h 728465"/>
                      <a:gd name="connsiteX13" fmla="*/ 281283 w 547635"/>
                      <a:gd name="connsiteY13" fmla="*/ 101360 h 728465"/>
                      <a:gd name="connsiteX14" fmla="*/ 238461 w 547635"/>
                      <a:gd name="connsiteY14" fmla="*/ 6545 h 728465"/>
                      <a:gd name="connsiteX15" fmla="*/ 205561 w 547635"/>
                      <a:gd name="connsiteY15" fmla="*/ 0 h 728465"/>
                      <a:gd name="connsiteX16" fmla="*/ 184723 w 547635"/>
                      <a:gd name="connsiteY16" fmla="*/ 65923 h 728465"/>
                      <a:gd name="connsiteX17" fmla="*/ 129884 w 547635"/>
                      <a:gd name="connsiteY17" fmla="*/ 131622 h 728465"/>
                      <a:gd name="connsiteX18" fmla="*/ 47936 w 547635"/>
                      <a:gd name="connsiteY18" fmla="*/ 130184 h 728465"/>
                      <a:gd name="connsiteX19" fmla="*/ 4847 w 547635"/>
                      <a:gd name="connsiteY19" fmla="*/ 215822 h 728465"/>
                      <a:gd name="connsiteX20" fmla="*/ 0 w 547635"/>
                      <a:gd name="connsiteY20" fmla="*/ 427015 h 728465"/>
                      <a:gd name="connsiteX21" fmla="*/ 7118 w 547635"/>
                      <a:gd name="connsiteY21"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493830 w 547635"/>
                      <a:gd name="connsiteY10" fmla="*/ 13163 h 728465"/>
                      <a:gd name="connsiteX11" fmla="*/ 431049 w 547635"/>
                      <a:gd name="connsiteY11" fmla="*/ 92194 h 728465"/>
                      <a:gd name="connsiteX12" fmla="*/ 371819 w 547635"/>
                      <a:gd name="connsiteY12" fmla="*/ 98750 h 728465"/>
                      <a:gd name="connsiteX13" fmla="*/ 281283 w 547635"/>
                      <a:gd name="connsiteY13" fmla="*/ 101360 h 728465"/>
                      <a:gd name="connsiteX14" fmla="*/ 238461 w 547635"/>
                      <a:gd name="connsiteY14" fmla="*/ 6545 h 728465"/>
                      <a:gd name="connsiteX15" fmla="*/ 205561 w 547635"/>
                      <a:gd name="connsiteY15" fmla="*/ 0 h 728465"/>
                      <a:gd name="connsiteX16" fmla="*/ 184723 w 547635"/>
                      <a:gd name="connsiteY16" fmla="*/ 65923 h 728465"/>
                      <a:gd name="connsiteX17" fmla="*/ 129884 w 547635"/>
                      <a:gd name="connsiteY17" fmla="*/ 131622 h 728465"/>
                      <a:gd name="connsiteX18" fmla="*/ 47936 w 547635"/>
                      <a:gd name="connsiteY18" fmla="*/ 130184 h 728465"/>
                      <a:gd name="connsiteX19" fmla="*/ 4847 w 547635"/>
                      <a:gd name="connsiteY19" fmla="*/ 215822 h 728465"/>
                      <a:gd name="connsiteX20" fmla="*/ 0 w 547635"/>
                      <a:gd name="connsiteY20" fmla="*/ 427015 h 728465"/>
                      <a:gd name="connsiteX21" fmla="*/ 7118 w 547635"/>
                      <a:gd name="connsiteY21"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37586 w 547635"/>
                      <a:gd name="connsiteY9" fmla="*/ 60250 h 728465"/>
                      <a:gd name="connsiteX10" fmla="*/ 503703 w 547635"/>
                      <a:gd name="connsiteY10" fmla="*/ 92194 h 728465"/>
                      <a:gd name="connsiteX11" fmla="*/ 431049 w 547635"/>
                      <a:gd name="connsiteY11" fmla="*/ 92194 h 728465"/>
                      <a:gd name="connsiteX12" fmla="*/ 371819 w 547635"/>
                      <a:gd name="connsiteY12" fmla="*/ 98750 h 728465"/>
                      <a:gd name="connsiteX13" fmla="*/ 281283 w 547635"/>
                      <a:gd name="connsiteY13" fmla="*/ 101360 h 728465"/>
                      <a:gd name="connsiteX14" fmla="*/ 238461 w 547635"/>
                      <a:gd name="connsiteY14" fmla="*/ 6545 h 728465"/>
                      <a:gd name="connsiteX15" fmla="*/ 205561 w 547635"/>
                      <a:gd name="connsiteY15" fmla="*/ 0 h 728465"/>
                      <a:gd name="connsiteX16" fmla="*/ 184723 w 547635"/>
                      <a:gd name="connsiteY16" fmla="*/ 65923 h 728465"/>
                      <a:gd name="connsiteX17" fmla="*/ 129884 w 547635"/>
                      <a:gd name="connsiteY17" fmla="*/ 131622 h 728465"/>
                      <a:gd name="connsiteX18" fmla="*/ 47936 w 547635"/>
                      <a:gd name="connsiteY18" fmla="*/ 130184 h 728465"/>
                      <a:gd name="connsiteX19" fmla="*/ 4847 w 547635"/>
                      <a:gd name="connsiteY19" fmla="*/ 215822 h 728465"/>
                      <a:gd name="connsiteX20" fmla="*/ 0 w 547635"/>
                      <a:gd name="connsiteY20" fmla="*/ 427015 h 728465"/>
                      <a:gd name="connsiteX21" fmla="*/ 7118 w 547635"/>
                      <a:gd name="connsiteY21" fmla="*/ 725936 h 728465"/>
                      <a:gd name="connsiteX0" fmla="*/ 7118 w 547635"/>
                      <a:gd name="connsiteY0" fmla="*/ 725936 h 728465"/>
                      <a:gd name="connsiteX1" fmla="*/ 115556 w 547635"/>
                      <a:gd name="connsiteY1" fmla="*/ 728465 h 728465"/>
                      <a:gd name="connsiteX2" fmla="*/ 175846 w 547635"/>
                      <a:gd name="connsiteY2" fmla="*/ 678223 h 728465"/>
                      <a:gd name="connsiteX3" fmla="*/ 216039 w 547635"/>
                      <a:gd name="connsiteY3" fmla="*/ 653102 h 728465"/>
                      <a:gd name="connsiteX4" fmla="*/ 296426 w 547635"/>
                      <a:gd name="connsiteY4" fmla="*/ 592812 h 728465"/>
                      <a:gd name="connsiteX5" fmla="*/ 331595 w 547635"/>
                      <a:gd name="connsiteY5" fmla="*/ 502377 h 728465"/>
                      <a:gd name="connsiteX6" fmla="*/ 442127 w 547635"/>
                      <a:gd name="connsiteY6" fmla="*/ 396870 h 728465"/>
                      <a:gd name="connsiteX7" fmla="*/ 517490 w 547635"/>
                      <a:gd name="connsiteY7" fmla="*/ 331555 h 728465"/>
                      <a:gd name="connsiteX8" fmla="*/ 547635 w 547635"/>
                      <a:gd name="connsiteY8" fmla="*/ 170782 h 728465"/>
                      <a:gd name="connsiteX9" fmla="*/ 527713 w 547635"/>
                      <a:gd name="connsiteY9" fmla="*/ 135981 h 728465"/>
                      <a:gd name="connsiteX10" fmla="*/ 503703 w 547635"/>
                      <a:gd name="connsiteY10" fmla="*/ 92194 h 728465"/>
                      <a:gd name="connsiteX11" fmla="*/ 431049 w 547635"/>
                      <a:gd name="connsiteY11" fmla="*/ 92194 h 728465"/>
                      <a:gd name="connsiteX12" fmla="*/ 371819 w 547635"/>
                      <a:gd name="connsiteY12" fmla="*/ 98750 h 728465"/>
                      <a:gd name="connsiteX13" fmla="*/ 281283 w 547635"/>
                      <a:gd name="connsiteY13" fmla="*/ 101360 h 728465"/>
                      <a:gd name="connsiteX14" fmla="*/ 238461 w 547635"/>
                      <a:gd name="connsiteY14" fmla="*/ 6545 h 728465"/>
                      <a:gd name="connsiteX15" fmla="*/ 205561 w 547635"/>
                      <a:gd name="connsiteY15" fmla="*/ 0 h 728465"/>
                      <a:gd name="connsiteX16" fmla="*/ 184723 w 547635"/>
                      <a:gd name="connsiteY16" fmla="*/ 65923 h 728465"/>
                      <a:gd name="connsiteX17" fmla="*/ 129884 w 547635"/>
                      <a:gd name="connsiteY17" fmla="*/ 131622 h 728465"/>
                      <a:gd name="connsiteX18" fmla="*/ 47936 w 547635"/>
                      <a:gd name="connsiteY18" fmla="*/ 130184 h 728465"/>
                      <a:gd name="connsiteX19" fmla="*/ 4847 w 547635"/>
                      <a:gd name="connsiteY19" fmla="*/ 215822 h 728465"/>
                      <a:gd name="connsiteX20" fmla="*/ 0 w 547635"/>
                      <a:gd name="connsiteY20" fmla="*/ 427015 h 728465"/>
                      <a:gd name="connsiteX21" fmla="*/ 7118 w 547635"/>
                      <a:gd name="connsiteY21" fmla="*/ 725936 h 728465"/>
                      <a:gd name="connsiteX0" fmla="*/ 7118 w 531180"/>
                      <a:gd name="connsiteY0" fmla="*/ 725936 h 728465"/>
                      <a:gd name="connsiteX1" fmla="*/ 115556 w 531180"/>
                      <a:gd name="connsiteY1" fmla="*/ 728465 h 728465"/>
                      <a:gd name="connsiteX2" fmla="*/ 175846 w 531180"/>
                      <a:gd name="connsiteY2" fmla="*/ 678223 h 728465"/>
                      <a:gd name="connsiteX3" fmla="*/ 216039 w 531180"/>
                      <a:gd name="connsiteY3" fmla="*/ 653102 h 728465"/>
                      <a:gd name="connsiteX4" fmla="*/ 296426 w 531180"/>
                      <a:gd name="connsiteY4" fmla="*/ 592812 h 728465"/>
                      <a:gd name="connsiteX5" fmla="*/ 331595 w 531180"/>
                      <a:gd name="connsiteY5" fmla="*/ 502377 h 728465"/>
                      <a:gd name="connsiteX6" fmla="*/ 442127 w 531180"/>
                      <a:gd name="connsiteY6" fmla="*/ 396870 h 728465"/>
                      <a:gd name="connsiteX7" fmla="*/ 517490 w 531180"/>
                      <a:gd name="connsiteY7" fmla="*/ 331555 h 728465"/>
                      <a:gd name="connsiteX8" fmla="*/ 531180 w 531180"/>
                      <a:gd name="connsiteY8" fmla="*/ 200850 h 728465"/>
                      <a:gd name="connsiteX9" fmla="*/ 527713 w 531180"/>
                      <a:gd name="connsiteY9" fmla="*/ 135981 h 728465"/>
                      <a:gd name="connsiteX10" fmla="*/ 503703 w 531180"/>
                      <a:gd name="connsiteY10" fmla="*/ 92194 h 728465"/>
                      <a:gd name="connsiteX11" fmla="*/ 431049 w 531180"/>
                      <a:gd name="connsiteY11" fmla="*/ 92194 h 728465"/>
                      <a:gd name="connsiteX12" fmla="*/ 371819 w 531180"/>
                      <a:gd name="connsiteY12" fmla="*/ 98750 h 728465"/>
                      <a:gd name="connsiteX13" fmla="*/ 281283 w 531180"/>
                      <a:gd name="connsiteY13" fmla="*/ 101360 h 728465"/>
                      <a:gd name="connsiteX14" fmla="*/ 238461 w 531180"/>
                      <a:gd name="connsiteY14" fmla="*/ 6545 h 728465"/>
                      <a:gd name="connsiteX15" fmla="*/ 205561 w 531180"/>
                      <a:gd name="connsiteY15" fmla="*/ 0 h 728465"/>
                      <a:gd name="connsiteX16" fmla="*/ 184723 w 531180"/>
                      <a:gd name="connsiteY16" fmla="*/ 65923 h 728465"/>
                      <a:gd name="connsiteX17" fmla="*/ 129884 w 531180"/>
                      <a:gd name="connsiteY17" fmla="*/ 131622 h 728465"/>
                      <a:gd name="connsiteX18" fmla="*/ 47936 w 531180"/>
                      <a:gd name="connsiteY18" fmla="*/ 130184 h 728465"/>
                      <a:gd name="connsiteX19" fmla="*/ 4847 w 531180"/>
                      <a:gd name="connsiteY19" fmla="*/ 215822 h 728465"/>
                      <a:gd name="connsiteX20" fmla="*/ 0 w 531180"/>
                      <a:gd name="connsiteY20" fmla="*/ 427015 h 728465"/>
                      <a:gd name="connsiteX21" fmla="*/ 7118 w 531180"/>
                      <a:gd name="connsiteY21" fmla="*/ 725936 h 728465"/>
                      <a:gd name="connsiteX0" fmla="*/ 7118 w 531180"/>
                      <a:gd name="connsiteY0" fmla="*/ 725936 h 728465"/>
                      <a:gd name="connsiteX1" fmla="*/ 115556 w 531180"/>
                      <a:gd name="connsiteY1" fmla="*/ 728465 h 728465"/>
                      <a:gd name="connsiteX2" fmla="*/ 175846 w 531180"/>
                      <a:gd name="connsiteY2" fmla="*/ 678223 h 728465"/>
                      <a:gd name="connsiteX3" fmla="*/ 216039 w 531180"/>
                      <a:gd name="connsiteY3" fmla="*/ 653102 h 728465"/>
                      <a:gd name="connsiteX4" fmla="*/ 296426 w 531180"/>
                      <a:gd name="connsiteY4" fmla="*/ 592812 h 728465"/>
                      <a:gd name="connsiteX5" fmla="*/ 331595 w 531180"/>
                      <a:gd name="connsiteY5" fmla="*/ 502377 h 728465"/>
                      <a:gd name="connsiteX6" fmla="*/ 442127 w 531180"/>
                      <a:gd name="connsiteY6" fmla="*/ 396870 h 728465"/>
                      <a:gd name="connsiteX7" fmla="*/ 483805 w 531180"/>
                      <a:gd name="connsiteY7" fmla="*/ 328262 h 728465"/>
                      <a:gd name="connsiteX8" fmla="*/ 531180 w 531180"/>
                      <a:gd name="connsiteY8" fmla="*/ 200850 h 728465"/>
                      <a:gd name="connsiteX9" fmla="*/ 527713 w 531180"/>
                      <a:gd name="connsiteY9" fmla="*/ 135981 h 728465"/>
                      <a:gd name="connsiteX10" fmla="*/ 503703 w 531180"/>
                      <a:gd name="connsiteY10" fmla="*/ 92194 h 728465"/>
                      <a:gd name="connsiteX11" fmla="*/ 431049 w 531180"/>
                      <a:gd name="connsiteY11" fmla="*/ 92194 h 728465"/>
                      <a:gd name="connsiteX12" fmla="*/ 371819 w 531180"/>
                      <a:gd name="connsiteY12" fmla="*/ 98750 h 728465"/>
                      <a:gd name="connsiteX13" fmla="*/ 281283 w 531180"/>
                      <a:gd name="connsiteY13" fmla="*/ 101360 h 728465"/>
                      <a:gd name="connsiteX14" fmla="*/ 238461 w 531180"/>
                      <a:gd name="connsiteY14" fmla="*/ 6545 h 728465"/>
                      <a:gd name="connsiteX15" fmla="*/ 205561 w 531180"/>
                      <a:gd name="connsiteY15" fmla="*/ 0 h 728465"/>
                      <a:gd name="connsiteX16" fmla="*/ 184723 w 531180"/>
                      <a:gd name="connsiteY16" fmla="*/ 65923 h 728465"/>
                      <a:gd name="connsiteX17" fmla="*/ 129884 w 531180"/>
                      <a:gd name="connsiteY17" fmla="*/ 131622 h 728465"/>
                      <a:gd name="connsiteX18" fmla="*/ 47936 w 531180"/>
                      <a:gd name="connsiteY18" fmla="*/ 130184 h 728465"/>
                      <a:gd name="connsiteX19" fmla="*/ 4847 w 531180"/>
                      <a:gd name="connsiteY19" fmla="*/ 215822 h 728465"/>
                      <a:gd name="connsiteX20" fmla="*/ 0 w 531180"/>
                      <a:gd name="connsiteY20" fmla="*/ 427015 h 728465"/>
                      <a:gd name="connsiteX21" fmla="*/ 7118 w 531180"/>
                      <a:gd name="connsiteY21" fmla="*/ 725936 h 728465"/>
                      <a:gd name="connsiteX0" fmla="*/ 7118 w 527713"/>
                      <a:gd name="connsiteY0" fmla="*/ 725936 h 728465"/>
                      <a:gd name="connsiteX1" fmla="*/ 115556 w 527713"/>
                      <a:gd name="connsiteY1" fmla="*/ 728465 h 728465"/>
                      <a:gd name="connsiteX2" fmla="*/ 175846 w 527713"/>
                      <a:gd name="connsiteY2" fmla="*/ 678223 h 728465"/>
                      <a:gd name="connsiteX3" fmla="*/ 216039 w 527713"/>
                      <a:gd name="connsiteY3" fmla="*/ 653102 h 728465"/>
                      <a:gd name="connsiteX4" fmla="*/ 296426 w 527713"/>
                      <a:gd name="connsiteY4" fmla="*/ 592812 h 728465"/>
                      <a:gd name="connsiteX5" fmla="*/ 331595 w 527713"/>
                      <a:gd name="connsiteY5" fmla="*/ 502377 h 728465"/>
                      <a:gd name="connsiteX6" fmla="*/ 442127 w 527713"/>
                      <a:gd name="connsiteY6" fmla="*/ 396870 h 728465"/>
                      <a:gd name="connsiteX7" fmla="*/ 483805 w 527713"/>
                      <a:gd name="connsiteY7" fmla="*/ 328262 h 728465"/>
                      <a:gd name="connsiteX8" fmla="*/ 518015 w 527713"/>
                      <a:gd name="connsiteY8" fmla="*/ 204143 h 728465"/>
                      <a:gd name="connsiteX9" fmla="*/ 527713 w 527713"/>
                      <a:gd name="connsiteY9" fmla="*/ 135981 h 728465"/>
                      <a:gd name="connsiteX10" fmla="*/ 503703 w 527713"/>
                      <a:gd name="connsiteY10" fmla="*/ 92194 h 728465"/>
                      <a:gd name="connsiteX11" fmla="*/ 431049 w 527713"/>
                      <a:gd name="connsiteY11" fmla="*/ 92194 h 728465"/>
                      <a:gd name="connsiteX12" fmla="*/ 371819 w 527713"/>
                      <a:gd name="connsiteY12" fmla="*/ 98750 h 728465"/>
                      <a:gd name="connsiteX13" fmla="*/ 281283 w 527713"/>
                      <a:gd name="connsiteY13" fmla="*/ 101360 h 728465"/>
                      <a:gd name="connsiteX14" fmla="*/ 238461 w 527713"/>
                      <a:gd name="connsiteY14" fmla="*/ 6545 h 728465"/>
                      <a:gd name="connsiteX15" fmla="*/ 205561 w 527713"/>
                      <a:gd name="connsiteY15" fmla="*/ 0 h 728465"/>
                      <a:gd name="connsiteX16" fmla="*/ 184723 w 527713"/>
                      <a:gd name="connsiteY16" fmla="*/ 65923 h 728465"/>
                      <a:gd name="connsiteX17" fmla="*/ 129884 w 527713"/>
                      <a:gd name="connsiteY17" fmla="*/ 131622 h 728465"/>
                      <a:gd name="connsiteX18" fmla="*/ 47936 w 527713"/>
                      <a:gd name="connsiteY18" fmla="*/ 130184 h 728465"/>
                      <a:gd name="connsiteX19" fmla="*/ 4847 w 527713"/>
                      <a:gd name="connsiteY19" fmla="*/ 215822 h 728465"/>
                      <a:gd name="connsiteX20" fmla="*/ 0 w 527713"/>
                      <a:gd name="connsiteY20" fmla="*/ 427015 h 728465"/>
                      <a:gd name="connsiteX21" fmla="*/ 7118 w 527713"/>
                      <a:gd name="connsiteY21" fmla="*/ 725936 h 728465"/>
                      <a:gd name="connsiteX0" fmla="*/ 7118 w 527713"/>
                      <a:gd name="connsiteY0" fmla="*/ 725936 h 728465"/>
                      <a:gd name="connsiteX1" fmla="*/ 115556 w 527713"/>
                      <a:gd name="connsiteY1" fmla="*/ 728465 h 728465"/>
                      <a:gd name="connsiteX2" fmla="*/ 175846 w 527713"/>
                      <a:gd name="connsiteY2" fmla="*/ 678223 h 728465"/>
                      <a:gd name="connsiteX3" fmla="*/ 216039 w 527713"/>
                      <a:gd name="connsiteY3" fmla="*/ 653102 h 728465"/>
                      <a:gd name="connsiteX4" fmla="*/ 296426 w 527713"/>
                      <a:gd name="connsiteY4" fmla="*/ 592812 h 728465"/>
                      <a:gd name="connsiteX5" fmla="*/ 331595 w 527713"/>
                      <a:gd name="connsiteY5" fmla="*/ 502377 h 728465"/>
                      <a:gd name="connsiteX6" fmla="*/ 442127 w 527713"/>
                      <a:gd name="connsiteY6" fmla="*/ 396870 h 728465"/>
                      <a:gd name="connsiteX7" fmla="*/ 483805 w 527713"/>
                      <a:gd name="connsiteY7" fmla="*/ 328262 h 728465"/>
                      <a:gd name="connsiteX8" fmla="*/ 518015 w 527713"/>
                      <a:gd name="connsiteY8" fmla="*/ 204143 h 728465"/>
                      <a:gd name="connsiteX9" fmla="*/ 527713 w 527713"/>
                      <a:gd name="connsiteY9" fmla="*/ 135981 h 728465"/>
                      <a:gd name="connsiteX10" fmla="*/ 503703 w 527713"/>
                      <a:gd name="connsiteY10" fmla="*/ 92194 h 728465"/>
                      <a:gd name="connsiteX11" fmla="*/ 431049 w 527713"/>
                      <a:gd name="connsiteY11" fmla="*/ 92194 h 728465"/>
                      <a:gd name="connsiteX12" fmla="*/ 371819 w 527713"/>
                      <a:gd name="connsiteY12" fmla="*/ 98750 h 728465"/>
                      <a:gd name="connsiteX13" fmla="*/ 281283 w 527713"/>
                      <a:gd name="connsiteY13" fmla="*/ 101360 h 728465"/>
                      <a:gd name="connsiteX14" fmla="*/ 238461 w 527713"/>
                      <a:gd name="connsiteY14" fmla="*/ 6545 h 728465"/>
                      <a:gd name="connsiteX15" fmla="*/ 205561 w 527713"/>
                      <a:gd name="connsiteY15" fmla="*/ 0 h 728465"/>
                      <a:gd name="connsiteX16" fmla="*/ 184723 w 527713"/>
                      <a:gd name="connsiteY16" fmla="*/ 65923 h 728465"/>
                      <a:gd name="connsiteX17" fmla="*/ 129884 w 527713"/>
                      <a:gd name="connsiteY17" fmla="*/ 131622 h 728465"/>
                      <a:gd name="connsiteX18" fmla="*/ 47936 w 527713"/>
                      <a:gd name="connsiteY18" fmla="*/ 130184 h 728465"/>
                      <a:gd name="connsiteX19" fmla="*/ 14728 w 527713"/>
                      <a:gd name="connsiteY19" fmla="*/ 232285 h 728465"/>
                      <a:gd name="connsiteX20" fmla="*/ 0 w 527713"/>
                      <a:gd name="connsiteY20" fmla="*/ 427015 h 728465"/>
                      <a:gd name="connsiteX21" fmla="*/ 7118 w 527713"/>
                      <a:gd name="connsiteY21" fmla="*/ 725936 h 728465"/>
                      <a:gd name="connsiteX0" fmla="*/ 0 w 520595"/>
                      <a:gd name="connsiteY0" fmla="*/ 725936 h 728465"/>
                      <a:gd name="connsiteX1" fmla="*/ 108438 w 520595"/>
                      <a:gd name="connsiteY1" fmla="*/ 728465 h 728465"/>
                      <a:gd name="connsiteX2" fmla="*/ 168728 w 520595"/>
                      <a:gd name="connsiteY2" fmla="*/ 678223 h 728465"/>
                      <a:gd name="connsiteX3" fmla="*/ 208921 w 520595"/>
                      <a:gd name="connsiteY3" fmla="*/ 653102 h 728465"/>
                      <a:gd name="connsiteX4" fmla="*/ 289308 w 520595"/>
                      <a:gd name="connsiteY4" fmla="*/ 592812 h 728465"/>
                      <a:gd name="connsiteX5" fmla="*/ 324477 w 520595"/>
                      <a:gd name="connsiteY5" fmla="*/ 502377 h 728465"/>
                      <a:gd name="connsiteX6" fmla="*/ 435009 w 520595"/>
                      <a:gd name="connsiteY6" fmla="*/ 396870 h 728465"/>
                      <a:gd name="connsiteX7" fmla="*/ 476687 w 520595"/>
                      <a:gd name="connsiteY7" fmla="*/ 328262 h 728465"/>
                      <a:gd name="connsiteX8" fmla="*/ 510897 w 520595"/>
                      <a:gd name="connsiteY8" fmla="*/ 204143 h 728465"/>
                      <a:gd name="connsiteX9" fmla="*/ 520595 w 520595"/>
                      <a:gd name="connsiteY9" fmla="*/ 135981 h 728465"/>
                      <a:gd name="connsiteX10" fmla="*/ 496585 w 520595"/>
                      <a:gd name="connsiteY10" fmla="*/ 92194 h 728465"/>
                      <a:gd name="connsiteX11" fmla="*/ 423931 w 520595"/>
                      <a:gd name="connsiteY11" fmla="*/ 92194 h 728465"/>
                      <a:gd name="connsiteX12" fmla="*/ 364701 w 520595"/>
                      <a:gd name="connsiteY12" fmla="*/ 98750 h 728465"/>
                      <a:gd name="connsiteX13" fmla="*/ 274165 w 520595"/>
                      <a:gd name="connsiteY13" fmla="*/ 101360 h 728465"/>
                      <a:gd name="connsiteX14" fmla="*/ 231343 w 520595"/>
                      <a:gd name="connsiteY14" fmla="*/ 6545 h 728465"/>
                      <a:gd name="connsiteX15" fmla="*/ 198443 w 520595"/>
                      <a:gd name="connsiteY15" fmla="*/ 0 h 728465"/>
                      <a:gd name="connsiteX16" fmla="*/ 177605 w 520595"/>
                      <a:gd name="connsiteY16" fmla="*/ 65923 h 728465"/>
                      <a:gd name="connsiteX17" fmla="*/ 122766 w 520595"/>
                      <a:gd name="connsiteY17" fmla="*/ 131622 h 728465"/>
                      <a:gd name="connsiteX18" fmla="*/ 40818 w 520595"/>
                      <a:gd name="connsiteY18" fmla="*/ 130184 h 728465"/>
                      <a:gd name="connsiteX19" fmla="*/ 7610 w 520595"/>
                      <a:gd name="connsiteY19" fmla="*/ 232285 h 728465"/>
                      <a:gd name="connsiteX20" fmla="*/ 6056 w 520595"/>
                      <a:gd name="connsiteY20" fmla="*/ 430307 h 728465"/>
                      <a:gd name="connsiteX21" fmla="*/ 0 w 520595"/>
                      <a:gd name="connsiteY21" fmla="*/ 725936 h 728465"/>
                      <a:gd name="connsiteX0" fmla="*/ 530 w 514539"/>
                      <a:gd name="connsiteY0" fmla="*/ 689718 h 728465"/>
                      <a:gd name="connsiteX1" fmla="*/ 102382 w 514539"/>
                      <a:gd name="connsiteY1" fmla="*/ 728465 h 728465"/>
                      <a:gd name="connsiteX2" fmla="*/ 162672 w 514539"/>
                      <a:gd name="connsiteY2" fmla="*/ 678223 h 728465"/>
                      <a:gd name="connsiteX3" fmla="*/ 202865 w 514539"/>
                      <a:gd name="connsiteY3" fmla="*/ 653102 h 728465"/>
                      <a:gd name="connsiteX4" fmla="*/ 283252 w 514539"/>
                      <a:gd name="connsiteY4" fmla="*/ 592812 h 728465"/>
                      <a:gd name="connsiteX5" fmla="*/ 318421 w 514539"/>
                      <a:gd name="connsiteY5" fmla="*/ 502377 h 728465"/>
                      <a:gd name="connsiteX6" fmla="*/ 428953 w 514539"/>
                      <a:gd name="connsiteY6" fmla="*/ 396870 h 728465"/>
                      <a:gd name="connsiteX7" fmla="*/ 470631 w 514539"/>
                      <a:gd name="connsiteY7" fmla="*/ 328262 h 728465"/>
                      <a:gd name="connsiteX8" fmla="*/ 504841 w 514539"/>
                      <a:gd name="connsiteY8" fmla="*/ 204143 h 728465"/>
                      <a:gd name="connsiteX9" fmla="*/ 514539 w 514539"/>
                      <a:gd name="connsiteY9" fmla="*/ 135981 h 728465"/>
                      <a:gd name="connsiteX10" fmla="*/ 490529 w 514539"/>
                      <a:gd name="connsiteY10" fmla="*/ 92194 h 728465"/>
                      <a:gd name="connsiteX11" fmla="*/ 417875 w 514539"/>
                      <a:gd name="connsiteY11" fmla="*/ 92194 h 728465"/>
                      <a:gd name="connsiteX12" fmla="*/ 358645 w 514539"/>
                      <a:gd name="connsiteY12" fmla="*/ 98750 h 728465"/>
                      <a:gd name="connsiteX13" fmla="*/ 268109 w 514539"/>
                      <a:gd name="connsiteY13" fmla="*/ 101360 h 728465"/>
                      <a:gd name="connsiteX14" fmla="*/ 225287 w 514539"/>
                      <a:gd name="connsiteY14" fmla="*/ 6545 h 728465"/>
                      <a:gd name="connsiteX15" fmla="*/ 192387 w 514539"/>
                      <a:gd name="connsiteY15" fmla="*/ 0 h 728465"/>
                      <a:gd name="connsiteX16" fmla="*/ 171549 w 514539"/>
                      <a:gd name="connsiteY16" fmla="*/ 65923 h 728465"/>
                      <a:gd name="connsiteX17" fmla="*/ 116710 w 514539"/>
                      <a:gd name="connsiteY17" fmla="*/ 131622 h 728465"/>
                      <a:gd name="connsiteX18" fmla="*/ 34762 w 514539"/>
                      <a:gd name="connsiteY18" fmla="*/ 130184 h 728465"/>
                      <a:gd name="connsiteX19" fmla="*/ 1554 w 514539"/>
                      <a:gd name="connsiteY19" fmla="*/ 232285 h 728465"/>
                      <a:gd name="connsiteX20" fmla="*/ 0 w 514539"/>
                      <a:gd name="connsiteY20" fmla="*/ 430307 h 728465"/>
                      <a:gd name="connsiteX21" fmla="*/ 530 w 514539"/>
                      <a:gd name="connsiteY21" fmla="*/ 689718 h 728465"/>
                      <a:gd name="connsiteX0" fmla="*/ 530 w 514539"/>
                      <a:gd name="connsiteY0" fmla="*/ 689718 h 721084"/>
                      <a:gd name="connsiteX1" fmla="*/ 92498 w 514539"/>
                      <a:gd name="connsiteY1" fmla="*/ 721084 h 721084"/>
                      <a:gd name="connsiteX2" fmla="*/ 162672 w 514539"/>
                      <a:gd name="connsiteY2" fmla="*/ 678223 h 721084"/>
                      <a:gd name="connsiteX3" fmla="*/ 202865 w 514539"/>
                      <a:gd name="connsiteY3" fmla="*/ 653102 h 721084"/>
                      <a:gd name="connsiteX4" fmla="*/ 283252 w 514539"/>
                      <a:gd name="connsiteY4" fmla="*/ 592812 h 721084"/>
                      <a:gd name="connsiteX5" fmla="*/ 318421 w 514539"/>
                      <a:gd name="connsiteY5" fmla="*/ 502377 h 721084"/>
                      <a:gd name="connsiteX6" fmla="*/ 428953 w 514539"/>
                      <a:gd name="connsiteY6" fmla="*/ 396870 h 721084"/>
                      <a:gd name="connsiteX7" fmla="*/ 470631 w 514539"/>
                      <a:gd name="connsiteY7" fmla="*/ 328262 h 721084"/>
                      <a:gd name="connsiteX8" fmla="*/ 504841 w 514539"/>
                      <a:gd name="connsiteY8" fmla="*/ 204143 h 721084"/>
                      <a:gd name="connsiteX9" fmla="*/ 514539 w 514539"/>
                      <a:gd name="connsiteY9" fmla="*/ 135981 h 721084"/>
                      <a:gd name="connsiteX10" fmla="*/ 490529 w 514539"/>
                      <a:gd name="connsiteY10" fmla="*/ 92194 h 721084"/>
                      <a:gd name="connsiteX11" fmla="*/ 417875 w 514539"/>
                      <a:gd name="connsiteY11" fmla="*/ 92194 h 721084"/>
                      <a:gd name="connsiteX12" fmla="*/ 358645 w 514539"/>
                      <a:gd name="connsiteY12" fmla="*/ 98750 h 721084"/>
                      <a:gd name="connsiteX13" fmla="*/ 268109 w 514539"/>
                      <a:gd name="connsiteY13" fmla="*/ 101360 h 721084"/>
                      <a:gd name="connsiteX14" fmla="*/ 225287 w 514539"/>
                      <a:gd name="connsiteY14" fmla="*/ 6545 h 721084"/>
                      <a:gd name="connsiteX15" fmla="*/ 192387 w 514539"/>
                      <a:gd name="connsiteY15" fmla="*/ 0 h 721084"/>
                      <a:gd name="connsiteX16" fmla="*/ 171549 w 514539"/>
                      <a:gd name="connsiteY16" fmla="*/ 65923 h 721084"/>
                      <a:gd name="connsiteX17" fmla="*/ 116710 w 514539"/>
                      <a:gd name="connsiteY17" fmla="*/ 131622 h 721084"/>
                      <a:gd name="connsiteX18" fmla="*/ 34762 w 514539"/>
                      <a:gd name="connsiteY18" fmla="*/ 130184 h 721084"/>
                      <a:gd name="connsiteX19" fmla="*/ 1554 w 514539"/>
                      <a:gd name="connsiteY19" fmla="*/ 232285 h 721084"/>
                      <a:gd name="connsiteX20" fmla="*/ 0 w 514539"/>
                      <a:gd name="connsiteY20" fmla="*/ 430307 h 721084"/>
                      <a:gd name="connsiteX21" fmla="*/ 530 w 514539"/>
                      <a:gd name="connsiteY21"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202865 w 514539"/>
                      <a:gd name="connsiteY3" fmla="*/ 653102 h 721084"/>
                      <a:gd name="connsiteX4" fmla="*/ 283252 w 514539"/>
                      <a:gd name="connsiteY4" fmla="*/ 592812 h 721084"/>
                      <a:gd name="connsiteX5" fmla="*/ 318421 w 514539"/>
                      <a:gd name="connsiteY5" fmla="*/ 502377 h 721084"/>
                      <a:gd name="connsiteX6" fmla="*/ 428953 w 514539"/>
                      <a:gd name="connsiteY6" fmla="*/ 396870 h 721084"/>
                      <a:gd name="connsiteX7" fmla="*/ 470631 w 514539"/>
                      <a:gd name="connsiteY7" fmla="*/ 328262 h 721084"/>
                      <a:gd name="connsiteX8" fmla="*/ 504841 w 514539"/>
                      <a:gd name="connsiteY8" fmla="*/ 204143 h 721084"/>
                      <a:gd name="connsiteX9" fmla="*/ 514539 w 514539"/>
                      <a:gd name="connsiteY9" fmla="*/ 135981 h 721084"/>
                      <a:gd name="connsiteX10" fmla="*/ 490529 w 514539"/>
                      <a:gd name="connsiteY10" fmla="*/ 92194 h 721084"/>
                      <a:gd name="connsiteX11" fmla="*/ 417875 w 514539"/>
                      <a:gd name="connsiteY11" fmla="*/ 92194 h 721084"/>
                      <a:gd name="connsiteX12" fmla="*/ 358645 w 514539"/>
                      <a:gd name="connsiteY12" fmla="*/ 98750 h 721084"/>
                      <a:gd name="connsiteX13" fmla="*/ 268109 w 514539"/>
                      <a:gd name="connsiteY13" fmla="*/ 101360 h 721084"/>
                      <a:gd name="connsiteX14" fmla="*/ 225287 w 514539"/>
                      <a:gd name="connsiteY14" fmla="*/ 6545 h 721084"/>
                      <a:gd name="connsiteX15" fmla="*/ 192387 w 514539"/>
                      <a:gd name="connsiteY15" fmla="*/ 0 h 721084"/>
                      <a:gd name="connsiteX16" fmla="*/ 171549 w 514539"/>
                      <a:gd name="connsiteY16" fmla="*/ 65923 h 721084"/>
                      <a:gd name="connsiteX17" fmla="*/ 116710 w 514539"/>
                      <a:gd name="connsiteY17" fmla="*/ 131622 h 721084"/>
                      <a:gd name="connsiteX18" fmla="*/ 34762 w 514539"/>
                      <a:gd name="connsiteY18" fmla="*/ 130184 h 721084"/>
                      <a:gd name="connsiteX19" fmla="*/ 1554 w 514539"/>
                      <a:gd name="connsiteY19" fmla="*/ 232285 h 721084"/>
                      <a:gd name="connsiteX20" fmla="*/ 0 w 514539"/>
                      <a:gd name="connsiteY20" fmla="*/ 430307 h 721084"/>
                      <a:gd name="connsiteX21" fmla="*/ 530 w 514539"/>
                      <a:gd name="connsiteY21"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83252 w 514539"/>
                      <a:gd name="connsiteY4" fmla="*/ 592812 h 721084"/>
                      <a:gd name="connsiteX5" fmla="*/ 318421 w 514539"/>
                      <a:gd name="connsiteY5" fmla="*/ 502377 h 721084"/>
                      <a:gd name="connsiteX6" fmla="*/ 428953 w 514539"/>
                      <a:gd name="connsiteY6" fmla="*/ 396870 h 721084"/>
                      <a:gd name="connsiteX7" fmla="*/ 470631 w 514539"/>
                      <a:gd name="connsiteY7" fmla="*/ 328262 h 721084"/>
                      <a:gd name="connsiteX8" fmla="*/ 504841 w 514539"/>
                      <a:gd name="connsiteY8" fmla="*/ 204143 h 721084"/>
                      <a:gd name="connsiteX9" fmla="*/ 514539 w 514539"/>
                      <a:gd name="connsiteY9" fmla="*/ 135981 h 721084"/>
                      <a:gd name="connsiteX10" fmla="*/ 490529 w 514539"/>
                      <a:gd name="connsiteY10" fmla="*/ 92194 h 721084"/>
                      <a:gd name="connsiteX11" fmla="*/ 417875 w 514539"/>
                      <a:gd name="connsiteY11" fmla="*/ 92194 h 721084"/>
                      <a:gd name="connsiteX12" fmla="*/ 358645 w 514539"/>
                      <a:gd name="connsiteY12" fmla="*/ 98750 h 721084"/>
                      <a:gd name="connsiteX13" fmla="*/ 268109 w 514539"/>
                      <a:gd name="connsiteY13" fmla="*/ 101360 h 721084"/>
                      <a:gd name="connsiteX14" fmla="*/ 225287 w 514539"/>
                      <a:gd name="connsiteY14" fmla="*/ 6545 h 721084"/>
                      <a:gd name="connsiteX15" fmla="*/ 192387 w 514539"/>
                      <a:gd name="connsiteY15" fmla="*/ 0 h 721084"/>
                      <a:gd name="connsiteX16" fmla="*/ 171549 w 514539"/>
                      <a:gd name="connsiteY16" fmla="*/ 65923 h 721084"/>
                      <a:gd name="connsiteX17" fmla="*/ 116710 w 514539"/>
                      <a:gd name="connsiteY17" fmla="*/ 131622 h 721084"/>
                      <a:gd name="connsiteX18" fmla="*/ 34762 w 514539"/>
                      <a:gd name="connsiteY18" fmla="*/ 130184 h 721084"/>
                      <a:gd name="connsiteX19" fmla="*/ 1554 w 514539"/>
                      <a:gd name="connsiteY19" fmla="*/ 232285 h 721084"/>
                      <a:gd name="connsiteX20" fmla="*/ 0 w 514539"/>
                      <a:gd name="connsiteY20" fmla="*/ 430307 h 721084"/>
                      <a:gd name="connsiteX21" fmla="*/ 530 w 514539"/>
                      <a:gd name="connsiteY21"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428953 w 514539"/>
                      <a:gd name="connsiteY6" fmla="*/ 396870 h 721084"/>
                      <a:gd name="connsiteX7" fmla="*/ 470631 w 514539"/>
                      <a:gd name="connsiteY7" fmla="*/ 328262 h 721084"/>
                      <a:gd name="connsiteX8" fmla="*/ 504841 w 514539"/>
                      <a:gd name="connsiteY8" fmla="*/ 204143 h 721084"/>
                      <a:gd name="connsiteX9" fmla="*/ 514539 w 514539"/>
                      <a:gd name="connsiteY9" fmla="*/ 135981 h 721084"/>
                      <a:gd name="connsiteX10" fmla="*/ 490529 w 514539"/>
                      <a:gd name="connsiteY10" fmla="*/ 92194 h 721084"/>
                      <a:gd name="connsiteX11" fmla="*/ 417875 w 514539"/>
                      <a:gd name="connsiteY11" fmla="*/ 92194 h 721084"/>
                      <a:gd name="connsiteX12" fmla="*/ 358645 w 514539"/>
                      <a:gd name="connsiteY12" fmla="*/ 98750 h 721084"/>
                      <a:gd name="connsiteX13" fmla="*/ 268109 w 514539"/>
                      <a:gd name="connsiteY13" fmla="*/ 101360 h 721084"/>
                      <a:gd name="connsiteX14" fmla="*/ 225287 w 514539"/>
                      <a:gd name="connsiteY14" fmla="*/ 6545 h 721084"/>
                      <a:gd name="connsiteX15" fmla="*/ 192387 w 514539"/>
                      <a:gd name="connsiteY15" fmla="*/ 0 h 721084"/>
                      <a:gd name="connsiteX16" fmla="*/ 171549 w 514539"/>
                      <a:gd name="connsiteY16" fmla="*/ 65923 h 721084"/>
                      <a:gd name="connsiteX17" fmla="*/ 116710 w 514539"/>
                      <a:gd name="connsiteY17" fmla="*/ 131622 h 721084"/>
                      <a:gd name="connsiteX18" fmla="*/ 34762 w 514539"/>
                      <a:gd name="connsiteY18" fmla="*/ 130184 h 721084"/>
                      <a:gd name="connsiteX19" fmla="*/ 1554 w 514539"/>
                      <a:gd name="connsiteY19" fmla="*/ 232285 h 721084"/>
                      <a:gd name="connsiteX20" fmla="*/ 0 w 514539"/>
                      <a:gd name="connsiteY20" fmla="*/ 430307 h 721084"/>
                      <a:gd name="connsiteX21" fmla="*/ 530 w 514539"/>
                      <a:gd name="connsiteY21"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89560 w 514539"/>
                      <a:gd name="connsiteY6" fmla="*/ 552812 h 721084"/>
                      <a:gd name="connsiteX7" fmla="*/ 428953 w 514539"/>
                      <a:gd name="connsiteY7" fmla="*/ 396870 h 721084"/>
                      <a:gd name="connsiteX8" fmla="*/ 470631 w 514539"/>
                      <a:gd name="connsiteY8" fmla="*/ 328262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428953 w 514539"/>
                      <a:gd name="connsiteY7" fmla="*/ 396870 h 721084"/>
                      <a:gd name="connsiteX8" fmla="*/ 470631 w 514539"/>
                      <a:gd name="connsiteY8" fmla="*/ 328262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470631 w 514539"/>
                      <a:gd name="connsiteY8" fmla="*/ 328262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84975 w 514539"/>
                      <a:gd name="connsiteY8" fmla="*/ 324972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68503 w 514539"/>
                      <a:gd name="connsiteY8" fmla="*/ 315099 h 721084"/>
                      <a:gd name="connsiteX9" fmla="*/ 504841 w 514539"/>
                      <a:gd name="connsiteY9" fmla="*/ 204143 h 721084"/>
                      <a:gd name="connsiteX10" fmla="*/ 514539 w 514539"/>
                      <a:gd name="connsiteY10" fmla="*/ 135981 h 721084"/>
                      <a:gd name="connsiteX11" fmla="*/ 490529 w 514539"/>
                      <a:gd name="connsiteY11" fmla="*/ 92194 h 721084"/>
                      <a:gd name="connsiteX12" fmla="*/ 417875 w 514539"/>
                      <a:gd name="connsiteY12" fmla="*/ 92194 h 721084"/>
                      <a:gd name="connsiteX13" fmla="*/ 358645 w 514539"/>
                      <a:gd name="connsiteY13" fmla="*/ 98750 h 721084"/>
                      <a:gd name="connsiteX14" fmla="*/ 268109 w 514539"/>
                      <a:gd name="connsiteY14" fmla="*/ 101360 h 721084"/>
                      <a:gd name="connsiteX15" fmla="*/ 225287 w 514539"/>
                      <a:gd name="connsiteY15" fmla="*/ 6545 h 721084"/>
                      <a:gd name="connsiteX16" fmla="*/ 192387 w 514539"/>
                      <a:gd name="connsiteY16" fmla="*/ 0 h 721084"/>
                      <a:gd name="connsiteX17" fmla="*/ 171549 w 514539"/>
                      <a:gd name="connsiteY17" fmla="*/ 65923 h 721084"/>
                      <a:gd name="connsiteX18" fmla="*/ 116710 w 514539"/>
                      <a:gd name="connsiteY18" fmla="*/ 131622 h 721084"/>
                      <a:gd name="connsiteX19" fmla="*/ 34762 w 514539"/>
                      <a:gd name="connsiteY19" fmla="*/ 130184 h 721084"/>
                      <a:gd name="connsiteX20" fmla="*/ 1554 w 514539"/>
                      <a:gd name="connsiteY20" fmla="*/ 232285 h 721084"/>
                      <a:gd name="connsiteX21" fmla="*/ 0 w 514539"/>
                      <a:gd name="connsiteY21" fmla="*/ 430307 h 721084"/>
                      <a:gd name="connsiteX22" fmla="*/ 530 w 514539"/>
                      <a:gd name="connsiteY22"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68503 w 514539"/>
                      <a:gd name="connsiteY8" fmla="*/ 315099 h 721084"/>
                      <a:gd name="connsiteX9" fmla="*/ 437632 w 514539"/>
                      <a:gd name="connsiteY9" fmla="*/ 253372 h 721084"/>
                      <a:gd name="connsiteX10" fmla="*/ 504841 w 514539"/>
                      <a:gd name="connsiteY10" fmla="*/ 204143 h 721084"/>
                      <a:gd name="connsiteX11" fmla="*/ 514539 w 514539"/>
                      <a:gd name="connsiteY11" fmla="*/ 135981 h 721084"/>
                      <a:gd name="connsiteX12" fmla="*/ 490529 w 514539"/>
                      <a:gd name="connsiteY12" fmla="*/ 92194 h 721084"/>
                      <a:gd name="connsiteX13" fmla="*/ 417875 w 514539"/>
                      <a:gd name="connsiteY13" fmla="*/ 92194 h 721084"/>
                      <a:gd name="connsiteX14" fmla="*/ 358645 w 514539"/>
                      <a:gd name="connsiteY14" fmla="*/ 98750 h 721084"/>
                      <a:gd name="connsiteX15" fmla="*/ 268109 w 514539"/>
                      <a:gd name="connsiteY15" fmla="*/ 101360 h 721084"/>
                      <a:gd name="connsiteX16" fmla="*/ 225287 w 514539"/>
                      <a:gd name="connsiteY16" fmla="*/ 6545 h 721084"/>
                      <a:gd name="connsiteX17" fmla="*/ 192387 w 514539"/>
                      <a:gd name="connsiteY17" fmla="*/ 0 h 721084"/>
                      <a:gd name="connsiteX18" fmla="*/ 171549 w 514539"/>
                      <a:gd name="connsiteY18" fmla="*/ 65923 h 721084"/>
                      <a:gd name="connsiteX19" fmla="*/ 116710 w 514539"/>
                      <a:gd name="connsiteY19" fmla="*/ 131622 h 721084"/>
                      <a:gd name="connsiteX20" fmla="*/ 34762 w 514539"/>
                      <a:gd name="connsiteY20" fmla="*/ 130184 h 721084"/>
                      <a:gd name="connsiteX21" fmla="*/ 1554 w 514539"/>
                      <a:gd name="connsiteY21" fmla="*/ 232285 h 721084"/>
                      <a:gd name="connsiteX22" fmla="*/ 0 w 514539"/>
                      <a:gd name="connsiteY22" fmla="*/ 430307 h 721084"/>
                      <a:gd name="connsiteX23" fmla="*/ 530 w 514539"/>
                      <a:gd name="connsiteY23"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68503 w 514539"/>
                      <a:gd name="connsiteY8" fmla="*/ 315099 h 721084"/>
                      <a:gd name="connsiteX9" fmla="*/ 434337 w 514539"/>
                      <a:gd name="connsiteY9" fmla="*/ 282990 h 721084"/>
                      <a:gd name="connsiteX10" fmla="*/ 504841 w 514539"/>
                      <a:gd name="connsiteY10" fmla="*/ 204143 h 721084"/>
                      <a:gd name="connsiteX11" fmla="*/ 514539 w 514539"/>
                      <a:gd name="connsiteY11" fmla="*/ 135981 h 721084"/>
                      <a:gd name="connsiteX12" fmla="*/ 490529 w 514539"/>
                      <a:gd name="connsiteY12" fmla="*/ 92194 h 721084"/>
                      <a:gd name="connsiteX13" fmla="*/ 417875 w 514539"/>
                      <a:gd name="connsiteY13" fmla="*/ 92194 h 721084"/>
                      <a:gd name="connsiteX14" fmla="*/ 358645 w 514539"/>
                      <a:gd name="connsiteY14" fmla="*/ 98750 h 721084"/>
                      <a:gd name="connsiteX15" fmla="*/ 268109 w 514539"/>
                      <a:gd name="connsiteY15" fmla="*/ 101360 h 721084"/>
                      <a:gd name="connsiteX16" fmla="*/ 225287 w 514539"/>
                      <a:gd name="connsiteY16" fmla="*/ 6545 h 721084"/>
                      <a:gd name="connsiteX17" fmla="*/ 192387 w 514539"/>
                      <a:gd name="connsiteY17" fmla="*/ 0 h 721084"/>
                      <a:gd name="connsiteX18" fmla="*/ 171549 w 514539"/>
                      <a:gd name="connsiteY18" fmla="*/ 65923 h 721084"/>
                      <a:gd name="connsiteX19" fmla="*/ 116710 w 514539"/>
                      <a:gd name="connsiteY19" fmla="*/ 131622 h 721084"/>
                      <a:gd name="connsiteX20" fmla="*/ 34762 w 514539"/>
                      <a:gd name="connsiteY20" fmla="*/ 130184 h 721084"/>
                      <a:gd name="connsiteX21" fmla="*/ 1554 w 514539"/>
                      <a:gd name="connsiteY21" fmla="*/ 232285 h 721084"/>
                      <a:gd name="connsiteX22" fmla="*/ 0 w 514539"/>
                      <a:gd name="connsiteY22" fmla="*/ 430307 h 721084"/>
                      <a:gd name="connsiteX23" fmla="*/ 530 w 514539"/>
                      <a:gd name="connsiteY23" fmla="*/ 689718 h 721084"/>
                      <a:gd name="connsiteX0" fmla="*/ 530 w 514539"/>
                      <a:gd name="connsiteY0" fmla="*/ 689718 h 721084"/>
                      <a:gd name="connsiteX1" fmla="*/ 92498 w 514539"/>
                      <a:gd name="connsiteY1" fmla="*/ 721084 h 721084"/>
                      <a:gd name="connsiteX2" fmla="*/ 165966 w 514539"/>
                      <a:gd name="connsiteY2" fmla="*/ 704242 h 721084"/>
                      <a:gd name="connsiteX3" fmla="*/ 186392 w 514539"/>
                      <a:gd name="connsiteY3" fmla="*/ 649812 h 721084"/>
                      <a:gd name="connsiteX4" fmla="*/ 263485 w 514539"/>
                      <a:gd name="connsiteY4" fmla="*/ 609266 h 721084"/>
                      <a:gd name="connsiteX5" fmla="*/ 318421 w 514539"/>
                      <a:gd name="connsiteY5" fmla="*/ 502377 h 721084"/>
                      <a:gd name="connsiteX6" fmla="*/ 276382 w 514539"/>
                      <a:gd name="connsiteY6" fmla="*/ 542368 h 721084"/>
                      <a:gd name="connsiteX7" fmla="*/ 349885 w 514539"/>
                      <a:gd name="connsiteY7" fmla="*/ 416614 h 721084"/>
                      <a:gd name="connsiteX8" fmla="*/ 368503 w 514539"/>
                      <a:gd name="connsiteY8" fmla="*/ 315099 h 721084"/>
                      <a:gd name="connsiteX9" fmla="*/ 434337 w 514539"/>
                      <a:gd name="connsiteY9" fmla="*/ 282990 h 721084"/>
                      <a:gd name="connsiteX10" fmla="*/ 494958 w 514539"/>
                      <a:gd name="connsiteY10" fmla="*/ 217306 h 721084"/>
                      <a:gd name="connsiteX11" fmla="*/ 514539 w 514539"/>
                      <a:gd name="connsiteY11" fmla="*/ 135981 h 721084"/>
                      <a:gd name="connsiteX12" fmla="*/ 490529 w 514539"/>
                      <a:gd name="connsiteY12" fmla="*/ 92194 h 721084"/>
                      <a:gd name="connsiteX13" fmla="*/ 417875 w 514539"/>
                      <a:gd name="connsiteY13" fmla="*/ 92194 h 721084"/>
                      <a:gd name="connsiteX14" fmla="*/ 358645 w 514539"/>
                      <a:gd name="connsiteY14" fmla="*/ 98750 h 721084"/>
                      <a:gd name="connsiteX15" fmla="*/ 268109 w 514539"/>
                      <a:gd name="connsiteY15" fmla="*/ 101360 h 721084"/>
                      <a:gd name="connsiteX16" fmla="*/ 225287 w 514539"/>
                      <a:gd name="connsiteY16" fmla="*/ 6545 h 721084"/>
                      <a:gd name="connsiteX17" fmla="*/ 192387 w 514539"/>
                      <a:gd name="connsiteY17" fmla="*/ 0 h 721084"/>
                      <a:gd name="connsiteX18" fmla="*/ 171549 w 514539"/>
                      <a:gd name="connsiteY18" fmla="*/ 65923 h 721084"/>
                      <a:gd name="connsiteX19" fmla="*/ 116710 w 514539"/>
                      <a:gd name="connsiteY19" fmla="*/ 131622 h 721084"/>
                      <a:gd name="connsiteX20" fmla="*/ 34762 w 514539"/>
                      <a:gd name="connsiteY20" fmla="*/ 130184 h 721084"/>
                      <a:gd name="connsiteX21" fmla="*/ 1554 w 514539"/>
                      <a:gd name="connsiteY21" fmla="*/ 232285 h 721084"/>
                      <a:gd name="connsiteX22" fmla="*/ 0 w 514539"/>
                      <a:gd name="connsiteY22" fmla="*/ 430307 h 721084"/>
                      <a:gd name="connsiteX23" fmla="*/ 530 w 514539"/>
                      <a:gd name="connsiteY23" fmla="*/ 689718 h 721084"/>
                      <a:gd name="connsiteX0" fmla="*/ 530 w 498067"/>
                      <a:gd name="connsiteY0" fmla="*/ 689718 h 721084"/>
                      <a:gd name="connsiteX1" fmla="*/ 92498 w 498067"/>
                      <a:gd name="connsiteY1" fmla="*/ 721084 h 721084"/>
                      <a:gd name="connsiteX2" fmla="*/ 165966 w 498067"/>
                      <a:gd name="connsiteY2" fmla="*/ 704242 h 721084"/>
                      <a:gd name="connsiteX3" fmla="*/ 186392 w 498067"/>
                      <a:gd name="connsiteY3" fmla="*/ 649812 h 721084"/>
                      <a:gd name="connsiteX4" fmla="*/ 263485 w 498067"/>
                      <a:gd name="connsiteY4" fmla="*/ 609266 h 721084"/>
                      <a:gd name="connsiteX5" fmla="*/ 318421 w 498067"/>
                      <a:gd name="connsiteY5" fmla="*/ 502377 h 721084"/>
                      <a:gd name="connsiteX6" fmla="*/ 276382 w 498067"/>
                      <a:gd name="connsiteY6" fmla="*/ 542368 h 721084"/>
                      <a:gd name="connsiteX7" fmla="*/ 349885 w 498067"/>
                      <a:gd name="connsiteY7" fmla="*/ 416614 h 721084"/>
                      <a:gd name="connsiteX8" fmla="*/ 368503 w 498067"/>
                      <a:gd name="connsiteY8" fmla="*/ 315099 h 721084"/>
                      <a:gd name="connsiteX9" fmla="*/ 434337 w 498067"/>
                      <a:gd name="connsiteY9" fmla="*/ 282990 h 721084"/>
                      <a:gd name="connsiteX10" fmla="*/ 494958 w 498067"/>
                      <a:gd name="connsiteY10" fmla="*/ 217306 h 721084"/>
                      <a:gd name="connsiteX11" fmla="*/ 498067 w 498067"/>
                      <a:gd name="connsiteY11" fmla="*/ 144381 h 721084"/>
                      <a:gd name="connsiteX12" fmla="*/ 490529 w 498067"/>
                      <a:gd name="connsiteY12" fmla="*/ 92194 h 721084"/>
                      <a:gd name="connsiteX13" fmla="*/ 417875 w 498067"/>
                      <a:gd name="connsiteY13" fmla="*/ 92194 h 721084"/>
                      <a:gd name="connsiteX14" fmla="*/ 358645 w 498067"/>
                      <a:gd name="connsiteY14" fmla="*/ 98750 h 721084"/>
                      <a:gd name="connsiteX15" fmla="*/ 268109 w 498067"/>
                      <a:gd name="connsiteY15" fmla="*/ 101360 h 721084"/>
                      <a:gd name="connsiteX16" fmla="*/ 225287 w 498067"/>
                      <a:gd name="connsiteY16" fmla="*/ 6545 h 721084"/>
                      <a:gd name="connsiteX17" fmla="*/ 192387 w 498067"/>
                      <a:gd name="connsiteY17" fmla="*/ 0 h 721084"/>
                      <a:gd name="connsiteX18" fmla="*/ 171549 w 498067"/>
                      <a:gd name="connsiteY18" fmla="*/ 65923 h 721084"/>
                      <a:gd name="connsiteX19" fmla="*/ 116710 w 498067"/>
                      <a:gd name="connsiteY19" fmla="*/ 131622 h 721084"/>
                      <a:gd name="connsiteX20" fmla="*/ 34762 w 498067"/>
                      <a:gd name="connsiteY20" fmla="*/ 130184 h 721084"/>
                      <a:gd name="connsiteX21" fmla="*/ 1554 w 498067"/>
                      <a:gd name="connsiteY21" fmla="*/ 232285 h 721084"/>
                      <a:gd name="connsiteX22" fmla="*/ 0 w 498067"/>
                      <a:gd name="connsiteY22" fmla="*/ 430307 h 721084"/>
                      <a:gd name="connsiteX23" fmla="*/ 530 w 498067"/>
                      <a:gd name="connsiteY23" fmla="*/ 689718 h 721084"/>
                      <a:gd name="connsiteX0" fmla="*/ 530 w 498067"/>
                      <a:gd name="connsiteY0" fmla="*/ 689718 h 721084"/>
                      <a:gd name="connsiteX1" fmla="*/ 92498 w 498067"/>
                      <a:gd name="connsiteY1" fmla="*/ 721084 h 721084"/>
                      <a:gd name="connsiteX2" fmla="*/ 165966 w 498067"/>
                      <a:gd name="connsiteY2" fmla="*/ 704242 h 721084"/>
                      <a:gd name="connsiteX3" fmla="*/ 186392 w 498067"/>
                      <a:gd name="connsiteY3" fmla="*/ 649812 h 721084"/>
                      <a:gd name="connsiteX4" fmla="*/ 263485 w 498067"/>
                      <a:gd name="connsiteY4" fmla="*/ 609266 h 721084"/>
                      <a:gd name="connsiteX5" fmla="*/ 318421 w 498067"/>
                      <a:gd name="connsiteY5" fmla="*/ 502377 h 721084"/>
                      <a:gd name="connsiteX6" fmla="*/ 276382 w 498067"/>
                      <a:gd name="connsiteY6" fmla="*/ 542368 h 721084"/>
                      <a:gd name="connsiteX7" fmla="*/ 349885 w 498067"/>
                      <a:gd name="connsiteY7" fmla="*/ 416614 h 721084"/>
                      <a:gd name="connsiteX8" fmla="*/ 368503 w 498067"/>
                      <a:gd name="connsiteY8" fmla="*/ 315099 h 721084"/>
                      <a:gd name="connsiteX9" fmla="*/ 434337 w 498067"/>
                      <a:gd name="connsiteY9" fmla="*/ 282990 h 721084"/>
                      <a:gd name="connsiteX10" fmla="*/ 494958 w 498067"/>
                      <a:gd name="connsiteY10" fmla="*/ 217306 h 721084"/>
                      <a:gd name="connsiteX11" fmla="*/ 498067 w 498067"/>
                      <a:gd name="connsiteY11" fmla="*/ 144381 h 721084"/>
                      <a:gd name="connsiteX12" fmla="*/ 473241 w 498067"/>
                      <a:gd name="connsiteY12" fmla="*/ 92144 h 721084"/>
                      <a:gd name="connsiteX13" fmla="*/ 417875 w 498067"/>
                      <a:gd name="connsiteY13" fmla="*/ 92194 h 721084"/>
                      <a:gd name="connsiteX14" fmla="*/ 358645 w 498067"/>
                      <a:gd name="connsiteY14" fmla="*/ 98750 h 721084"/>
                      <a:gd name="connsiteX15" fmla="*/ 268109 w 498067"/>
                      <a:gd name="connsiteY15" fmla="*/ 101360 h 721084"/>
                      <a:gd name="connsiteX16" fmla="*/ 225287 w 498067"/>
                      <a:gd name="connsiteY16" fmla="*/ 6545 h 721084"/>
                      <a:gd name="connsiteX17" fmla="*/ 192387 w 498067"/>
                      <a:gd name="connsiteY17" fmla="*/ 0 h 721084"/>
                      <a:gd name="connsiteX18" fmla="*/ 171549 w 498067"/>
                      <a:gd name="connsiteY18" fmla="*/ 65923 h 721084"/>
                      <a:gd name="connsiteX19" fmla="*/ 116710 w 498067"/>
                      <a:gd name="connsiteY19" fmla="*/ 131622 h 721084"/>
                      <a:gd name="connsiteX20" fmla="*/ 34762 w 498067"/>
                      <a:gd name="connsiteY20" fmla="*/ 130184 h 721084"/>
                      <a:gd name="connsiteX21" fmla="*/ 1554 w 498067"/>
                      <a:gd name="connsiteY21" fmla="*/ 232285 h 721084"/>
                      <a:gd name="connsiteX22" fmla="*/ 0 w 498067"/>
                      <a:gd name="connsiteY22" fmla="*/ 430307 h 721084"/>
                      <a:gd name="connsiteX23" fmla="*/ 530 w 498067"/>
                      <a:gd name="connsiteY23" fmla="*/ 689718 h 72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8067" h="721084">
                        <a:moveTo>
                          <a:pt x="530" y="689718"/>
                        </a:moveTo>
                        <a:lnTo>
                          <a:pt x="92498" y="721084"/>
                        </a:lnTo>
                        <a:lnTo>
                          <a:pt x="165966" y="704242"/>
                        </a:lnTo>
                        <a:lnTo>
                          <a:pt x="186392" y="649812"/>
                        </a:lnTo>
                        <a:lnTo>
                          <a:pt x="263485" y="609266"/>
                        </a:lnTo>
                        <a:lnTo>
                          <a:pt x="318421" y="502377"/>
                        </a:lnTo>
                        <a:lnTo>
                          <a:pt x="276382" y="542368"/>
                        </a:lnTo>
                        <a:lnTo>
                          <a:pt x="349885" y="416614"/>
                        </a:lnTo>
                        <a:lnTo>
                          <a:pt x="368503" y="315099"/>
                        </a:lnTo>
                        <a:lnTo>
                          <a:pt x="434337" y="282990"/>
                        </a:lnTo>
                        <a:lnTo>
                          <a:pt x="494958" y="217306"/>
                        </a:lnTo>
                        <a:lnTo>
                          <a:pt x="498067" y="144381"/>
                        </a:lnTo>
                        <a:lnTo>
                          <a:pt x="473241" y="92144"/>
                        </a:lnTo>
                        <a:lnTo>
                          <a:pt x="417875" y="92194"/>
                        </a:lnTo>
                        <a:lnTo>
                          <a:pt x="358645" y="98750"/>
                        </a:lnTo>
                        <a:lnTo>
                          <a:pt x="268109" y="101360"/>
                        </a:lnTo>
                        <a:lnTo>
                          <a:pt x="225287" y="6545"/>
                        </a:lnTo>
                        <a:lnTo>
                          <a:pt x="192387" y="0"/>
                        </a:lnTo>
                        <a:lnTo>
                          <a:pt x="171549" y="65923"/>
                        </a:lnTo>
                        <a:lnTo>
                          <a:pt x="116710" y="131622"/>
                        </a:lnTo>
                        <a:lnTo>
                          <a:pt x="34762" y="130184"/>
                        </a:lnTo>
                        <a:lnTo>
                          <a:pt x="1554" y="232285"/>
                        </a:lnTo>
                        <a:lnTo>
                          <a:pt x="0" y="430307"/>
                        </a:lnTo>
                        <a:cubicBezTo>
                          <a:pt x="177" y="516777"/>
                          <a:pt x="353" y="603248"/>
                          <a:pt x="530" y="689718"/>
                        </a:cubicBezTo>
                        <a:close/>
                      </a:path>
                    </a:pathLst>
                  </a:custGeom>
                  <a:noFill/>
                  <a:ln w="127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230" name="直線コネクタ 229"/>
                  <p:cNvCxnSpPr>
                    <a:endCxn id="231" idx="3"/>
                  </p:cNvCxnSpPr>
                  <p:nvPr/>
                </p:nvCxnSpPr>
                <p:spPr>
                  <a:xfrm flipH="1" flipV="1">
                    <a:off x="1793171" y="1414662"/>
                    <a:ext cx="120541" cy="10627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1" name="テキスト ボックス 27"/>
                  <p:cNvSpPr txBox="1"/>
                  <p:nvPr/>
                </p:nvSpPr>
                <p:spPr>
                  <a:xfrm>
                    <a:off x="1292790" y="1329889"/>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2</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2" name="楕円 21"/>
                  <p:cNvSpPr/>
                  <p:nvPr/>
                </p:nvSpPr>
                <p:spPr>
                  <a:xfrm>
                    <a:off x="1907202" y="1503152"/>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15" name="楕円 383">
                  <a:extLst>
                    <a:ext uri="{FF2B5EF4-FFF2-40B4-BE49-F238E27FC236}">
                      <a16:creationId xmlns:a16="http://schemas.microsoft.com/office/drawing/2014/main" id="{97EFA3D4-4B17-4657-A1EB-600A94214115}"/>
                    </a:ext>
                  </a:extLst>
                </p:cNvPr>
                <p:cNvSpPr/>
                <p:nvPr/>
              </p:nvSpPr>
              <p:spPr>
                <a:xfrm rot="19315601">
                  <a:off x="10314723" y="2279343"/>
                  <a:ext cx="1174194" cy="804657"/>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矢印: 右 384">
                  <a:extLst>
                    <a:ext uri="{FF2B5EF4-FFF2-40B4-BE49-F238E27FC236}">
                      <a16:creationId xmlns:a16="http://schemas.microsoft.com/office/drawing/2014/main" id="{B77ED714-D1CF-40EB-A55E-D44328AC6566}"/>
                    </a:ext>
                  </a:extLst>
                </p:cNvPr>
                <p:cNvSpPr/>
                <p:nvPr/>
              </p:nvSpPr>
              <p:spPr>
                <a:xfrm rot="21139284">
                  <a:off x="11491975" y="2396608"/>
                  <a:ext cx="235549" cy="166684"/>
                </a:xfrm>
                <a:prstGeom prst="rightArrow">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楕円 431">
                  <a:extLst>
                    <a:ext uri="{FF2B5EF4-FFF2-40B4-BE49-F238E27FC236}">
                      <a16:creationId xmlns:a16="http://schemas.microsoft.com/office/drawing/2014/main" id="{697C3713-DC6E-4965-A217-28C2C38FD7B0}"/>
                    </a:ext>
                  </a:extLst>
                </p:cNvPr>
                <p:cNvSpPr/>
                <p:nvPr/>
              </p:nvSpPr>
              <p:spPr>
                <a:xfrm rot="21124241">
                  <a:off x="11758566" y="2133563"/>
                  <a:ext cx="758207" cy="559208"/>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3" name="グループ化 252">
                <a:extLst>
                  <a:ext uri="{FF2B5EF4-FFF2-40B4-BE49-F238E27FC236}">
                    <a16:creationId xmlns:a16="http://schemas.microsoft.com/office/drawing/2014/main" id="{C4E066EB-8BEF-44D2-BD09-7BD521B9669B}"/>
                  </a:ext>
                </a:extLst>
              </p:cNvPr>
              <p:cNvGrpSpPr/>
              <p:nvPr/>
            </p:nvGrpSpPr>
            <p:grpSpPr>
              <a:xfrm rot="20059633">
                <a:off x="2874391" y="4183755"/>
                <a:ext cx="336166" cy="257488"/>
                <a:chOff x="2990317" y="2927834"/>
                <a:chExt cx="336166" cy="257488"/>
              </a:xfrm>
            </p:grpSpPr>
            <p:cxnSp>
              <p:nvCxnSpPr>
                <p:cNvPr id="254" name="直線コネクタ 253">
                  <a:extLst>
                    <a:ext uri="{FF2B5EF4-FFF2-40B4-BE49-F238E27FC236}">
                      <a16:creationId xmlns:a16="http://schemas.microsoft.com/office/drawing/2014/main" id="{EA49BAB6-02E1-4C41-8CDF-38552D87C38C}"/>
                    </a:ext>
                  </a:extLst>
                </p:cNvPr>
                <p:cNvCxnSpPr>
                  <a:cxnSpLocks/>
                  <a:stCxn id="215" idx="3"/>
                  <a:endCxn id="557" idx="1"/>
                </p:cNvCxnSpPr>
                <p:nvPr/>
              </p:nvCxnSpPr>
              <p:spPr>
                <a:xfrm rot="1540367">
                  <a:off x="3052143" y="3019295"/>
                  <a:ext cx="274340" cy="166027"/>
                </a:xfrm>
                <a:prstGeom prst="line">
                  <a:avLst/>
                </a:prstGeom>
                <a:ln w="9525">
                  <a:solidFill>
                    <a:schemeClr val="bg1"/>
                  </a:solidFill>
                  <a:headEnd type="none" w="sm" len="sm"/>
                </a:ln>
              </p:spPr>
              <p:style>
                <a:lnRef idx="1">
                  <a:schemeClr val="accent1"/>
                </a:lnRef>
                <a:fillRef idx="0">
                  <a:schemeClr val="accent1"/>
                </a:fillRef>
                <a:effectRef idx="0">
                  <a:schemeClr val="accent1"/>
                </a:effectRef>
                <a:fontRef idx="minor">
                  <a:schemeClr val="tx1"/>
                </a:fontRef>
              </p:style>
            </p:cxnSp>
            <p:sp>
              <p:nvSpPr>
                <p:cNvPr id="255" name="楕円 254">
                  <a:extLst>
                    <a:ext uri="{FF2B5EF4-FFF2-40B4-BE49-F238E27FC236}">
                      <a16:creationId xmlns:a16="http://schemas.microsoft.com/office/drawing/2014/main" id="{3391BA73-4FEE-4A2C-8FAE-95D6C315B9EF}"/>
                    </a:ext>
                  </a:extLst>
                </p:cNvPr>
                <p:cNvSpPr/>
                <p:nvPr/>
              </p:nvSpPr>
              <p:spPr>
                <a:xfrm>
                  <a:off x="2990317" y="2927834"/>
                  <a:ext cx="36000" cy="36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7" name="テキスト ボックス 556">
                <a:extLst>
                  <a:ext uri="{FF2B5EF4-FFF2-40B4-BE49-F238E27FC236}">
                    <a16:creationId xmlns:a16="http://schemas.microsoft.com/office/drawing/2014/main" id="{FEC741CE-1C22-4775-94E7-63C97A769B0D}"/>
                  </a:ext>
                </a:extLst>
              </p:cNvPr>
              <p:cNvSpPr txBox="1"/>
              <p:nvPr/>
            </p:nvSpPr>
            <p:spPr>
              <a:xfrm>
                <a:off x="3227317" y="4248485"/>
                <a:ext cx="3974852" cy="349702"/>
              </a:xfrm>
              <a:prstGeom prst="rect">
                <a:avLst/>
              </a:prstGeom>
              <a:solidFill>
                <a:srgbClr val="FFDBDB"/>
              </a:solidFill>
              <a:ln w="9525">
                <a:solidFill>
                  <a:schemeClr val="tx1"/>
                </a:solidFill>
              </a:ln>
            </p:spPr>
            <p:txBody>
              <a:bodyPr wrap="square" lIns="36000" tIns="36000" rIns="36000" bIns="36000" rtlCol="0">
                <a:spAutoFit/>
              </a:bodyPr>
              <a:lstStyle/>
              <a:p>
                <a:r>
                  <a:rPr lang="ja-JP" altLang="en-US" sz="900" dirty="0">
                    <a:latin typeface="ＭＳ ゴシック" panose="020B0609070205080204" pitchFamily="49" charset="-128"/>
                    <a:ea typeface="ＭＳ ゴシック" panose="020B0609070205080204" pitchFamily="49" charset="-128"/>
                  </a:rPr>
                  <a:t>≪</a:t>
                </a:r>
                <a:r>
                  <a:rPr lang="en-US" altLang="ja-JP" sz="900" dirty="0">
                    <a:latin typeface="ＭＳ ゴシック" panose="020B0609070205080204" pitchFamily="49" charset="-128"/>
                    <a:ea typeface="ＭＳ ゴシック" panose="020B0609070205080204" pitchFamily="49" charset="-128"/>
                  </a:rPr>
                  <a:t>5/18</a:t>
                </a:r>
                <a:r>
                  <a:rPr lang="ja-JP" altLang="en-US" sz="900" dirty="0">
                    <a:latin typeface="ＭＳ ゴシック" panose="020B0609070205080204" pitchFamily="49" charset="-128"/>
                    <a:ea typeface="ＭＳ ゴシック" panose="020B0609070205080204" pitchFamily="49" charset="-128"/>
                  </a:rPr>
                  <a:t>≫奥田橋の被覆率</a:t>
                </a:r>
                <a:r>
                  <a:rPr lang="en-US" altLang="ja-JP" sz="900" dirty="0">
                    <a:latin typeface="ＭＳ ゴシック" panose="020B0609070205080204" pitchFamily="49" charset="-128"/>
                    <a:ea typeface="ＭＳ ゴシック" panose="020B0609070205080204" pitchFamily="49" charset="-128"/>
                  </a:rPr>
                  <a:t>38</a:t>
                </a:r>
                <a:r>
                  <a:rPr lang="ja-JP" altLang="en-US" sz="900" dirty="0">
                    <a:latin typeface="ＭＳ ゴシック" panose="020B0609070205080204" pitchFamily="49" charset="-128"/>
                    <a:ea typeface="ＭＳ ゴシック" panose="020B0609070205080204" pitchFamily="49" charset="-128"/>
                  </a:rPr>
                  <a:t>％</a:t>
                </a:r>
                <a:r>
                  <a:rPr lang="en-US" altLang="ja-JP" sz="900" dirty="0">
                    <a:latin typeface="ＭＳ ゴシック" panose="020B0609070205080204" pitchFamily="49" charset="-128"/>
                    <a:ea typeface="ＭＳ ゴシック" panose="020B0609070205080204" pitchFamily="49" charset="-128"/>
                  </a:rPr>
                  <a:t>(5:00</a:t>
                </a:r>
                <a:r>
                  <a:rPr lang="ja-JP" altLang="en-US" sz="900" b="1" u="sng" dirty="0">
                    <a:latin typeface="ＭＳ ゴシック" panose="020B0609070205080204" pitchFamily="49" charset="-128"/>
                    <a:ea typeface="ＭＳ ゴシック" panose="020B0609070205080204" pitchFamily="49" charset="-128"/>
                  </a:rPr>
                  <a:t>画像</a:t>
                </a:r>
                <a:r>
                  <a:rPr lang="en-US" altLang="ja-JP" sz="900" b="1" u="sng" dirty="0">
                    <a:latin typeface="ＭＳ ゴシック" panose="020B0609070205080204" pitchFamily="49" charset="-128"/>
                    <a:ea typeface="ＭＳ ゴシック" panose="020B0609070205080204" pitchFamily="49" charset="-128"/>
                  </a:rPr>
                  <a:t>1</a:t>
                </a:r>
                <a:r>
                  <a:rPr lang="en-US" altLang="ja-JP" sz="900" dirty="0">
                    <a:latin typeface="ＭＳ ゴシック" panose="020B0609070205080204" pitchFamily="49" charset="-128"/>
                    <a:ea typeface="ＭＳ ゴシック" panose="020B0609070205080204" pitchFamily="49" charset="-128"/>
                  </a:rPr>
                  <a:t>)</a:t>
                </a:r>
                <a:r>
                  <a:rPr lang="ja-JP" altLang="en-US" sz="900" dirty="0" err="1">
                    <a:latin typeface="ＭＳ ゴシック" panose="020B0609070205080204" pitchFamily="49" charset="-128"/>
                    <a:ea typeface="ＭＳ ゴシック" panose="020B0609070205080204" pitchFamily="49" charset="-128"/>
                  </a:rPr>
                  <a:t>、</a:t>
                </a:r>
                <a:r>
                  <a:rPr lang="ja-JP" altLang="en-US" sz="900" dirty="0">
                    <a:latin typeface="ＭＳ ゴシック" panose="020B0609070205080204" pitchFamily="49" charset="-128"/>
                    <a:ea typeface="ＭＳ ゴシック" panose="020B0609070205080204" pitchFamily="49" charset="-128"/>
                  </a:rPr>
                  <a:t>御幸橋の被覆率</a:t>
                </a:r>
                <a:r>
                  <a:rPr lang="en-US" altLang="ja-JP" sz="900" dirty="0">
                    <a:latin typeface="ＭＳ ゴシック" panose="020B0609070205080204" pitchFamily="49" charset="-128"/>
                    <a:ea typeface="ＭＳ ゴシック" panose="020B0609070205080204" pitchFamily="49" charset="-128"/>
                  </a:rPr>
                  <a:t>55</a:t>
                </a:r>
                <a:r>
                  <a:rPr lang="ja-JP" altLang="en-US" sz="900" dirty="0">
                    <a:latin typeface="ＭＳ ゴシック" panose="020B0609070205080204" pitchFamily="49" charset="-128"/>
                    <a:ea typeface="ＭＳ ゴシック" panose="020B0609070205080204" pitchFamily="49" charset="-128"/>
                  </a:rPr>
                  <a:t>％</a:t>
                </a:r>
                <a:r>
                  <a:rPr lang="en-US" altLang="ja-JP" sz="900" dirty="0">
                    <a:latin typeface="ＭＳ ゴシック" panose="020B0609070205080204" pitchFamily="49" charset="-128"/>
                    <a:ea typeface="ＭＳ ゴシック" panose="020B0609070205080204" pitchFamily="49" charset="-128"/>
                  </a:rPr>
                  <a:t>(5:07</a:t>
                </a:r>
                <a:r>
                  <a:rPr lang="ja-JP" altLang="en-US" sz="900" b="1" u="sng" dirty="0">
                    <a:latin typeface="ＭＳ ゴシック" panose="020B0609070205080204" pitchFamily="49" charset="-128"/>
                    <a:ea typeface="ＭＳ ゴシック" panose="020B0609070205080204" pitchFamily="49" charset="-128"/>
                  </a:rPr>
                  <a:t>画像</a:t>
                </a:r>
                <a:r>
                  <a:rPr lang="en-US" altLang="ja-JP" sz="900" b="1" u="sng" dirty="0">
                    <a:latin typeface="ＭＳ ゴシック" panose="020B0609070205080204" pitchFamily="49" charset="-128"/>
                    <a:ea typeface="ＭＳ ゴシック" panose="020B0609070205080204" pitchFamily="49" charset="-128"/>
                  </a:rPr>
                  <a:t>2</a:t>
                </a:r>
                <a:r>
                  <a:rPr lang="en-US" altLang="ja-JP" sz="900" dirty="0">
                    <a:latin typeface="ＭＳ ゴシック" panose="020B0609070205080204" pitchFamily="49" charset="-128"/>
                    <a:ea typeface="ＭＳ ゴシック" panose="020B0609070205080204" pitchFamily="49" charset="-128"/>
                  </a:rPr>
                  <a:t>)</a:t>
                </a:r>
                <a:r>
                  <a:rPr lang="ja-JP" altLang="en-US" sz="900" dirty="0">
                    <a:latin typeface="ＭＳ ゴシック" panose="020B0609070205080204" pitchFamily="49" charset="-128"/>
                    <a:ea typeface="ＭＳ ゴシック" panose="020B0609070205080204" pitchFamily="49" charset="-128"/>
                  </a:rPr>
                  <a:t>。</a:t>
                </a:r>
                <a:endParaRPr lang="en-US" altLang="ja-JP" sz="900" dirty="0">
                  <a:latin typeface="ＭＳ ゴシック" panose="020B0609070205080204" pitchFamily="49" charset="-128"/>
                  <a:ea typeface="ＭＳ ゴシック" panose="020B0609070205080204" pitchFamily="49" charset="-128"/>
                </a:endParaRPr>
              </a:p>
              <a:p>
                <a:r>
                  <a:rPr lang="ja-JP" altLang="en-US" sz="900" dirty="0">
                    <a:latin typeface="ＭＳ ゴシック" panose="020B0609070205080204" pitchFamily="49" charset="-128"/>
                    <a:ea typeface="ＭＳ ゴシック" panose="020B0609070205080204" pitchFamily="49" charset="-128"/>
                  </a:rPr>
                  <a:t>御幸橋から奥田橋の付近でスカムが発生したと考えられる。</a:t>
                </a:r>
                <a:endParaRPr lang="en-US" altLang="ja-JP" sz="900" dirty="0">
                  <a:latin typeface="ＭＳ ゴシック" panose="020B0609070205080204" pitchFamily="49" charset="-128"/>
                  <a:ea typeface="ＭＳ ゴシック" panose="020B0609070205080204" pitchFamily="49" charset="-128"/>
                </a:endParaRPr>
              </a:p>
            </p:txBody>
          </p:sp>
          <p:cxnSp>
            <p:nvCxnSpPr>
              <p:cNvPr id="233" name="直線矢印コネクタ 232"/>
              <p:cNvCxnSpPr/>
              <p:nvPr/>
            </p:nvCxnSpPr>
            <p:spPr>
              <a:xfrm flipV="1">
                <a:off x="3243173" y="3694362"/>
                <a:ext cx="267424" cy="455230"/>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34" name="テキスト ボックス 1171"/>
              <p:cNvSpPr txBox="1"/>
              <p:nvPr/>
            </p:nvSpPr>
            <p:spPr>
              <a:xfrm>
                <a:off x="3373640" y="3990456"/>
                <a:ext cx="659172" cy="149507"/>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下流へ</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移動</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235" name="直線矢印コネクタ 234"/>
              <p:cNvCxnSpPr/>
              <p:nvPr/>
            </p:nvCxnSpPr>
            <p:spPr>
              <a:xfrm>
                <a:off x="2982464" y="5416247"/>
                <a:ext cx="558800" cy="234315"/>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236" name="テキスト ボックス 1173"/>
              <p:cNvSpPr txBox="1"/>
              <p:nvPr/>
            </p:nvSpPr>
            <p:spPr>
              <a:xfrm>
                <a:off x="2759948" y="5239351"/>
                <a:ext cx="719215" cy="168910"/>
              </a:xfrm>
              <a:prstGeom prst="rect">
                <a:avLst/>
              </a:prstGeom>
              <a:no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just">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水位が</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低下</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左右矢印 18"/>
              <p:cNvSpPr/>
              <p:nvPr/>
            </p:nvSpPr>
            <p:spPr>
              <a:xfrm>
                <a:off x="1794774" y="6292155"/>
                <a:ext cx="3977640"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降雨ほぼなし</a:t>
                </a:r>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合計</a:t>
                </a:r>
                <a:r>
                  <a:rPr kumimoji="1" lang="en-US" altLang="ja-JP" sz="900" dirty="0">
                    <a:solidFill>
                      <a:srgbClr val="0000FF"/>
                    </a:solidFill>
                    <a:latin typeface="Meiryo UI" panose="020B0604030504040204" pitchFamily="50" charset="-128"/>
                    <a:ea typeface="Meiryo UI" panose="020B0604030504040204" pitchFamily="50" charset="-128"/>
                  </a:rPr>
                  <a:t>4mm)</a:t>
                </a:r>
                <a:endParaRPr kumimoji="1" lang="ja-JP" altLang="en-US" sz="900" dirty="0">
                  <a:solidFill>
                    <a:srgbClr val="0000FF"/>
                  </a:solidFill>
                  <a:latin typeface="Meiryo UI" panose="020B0604030504040204" pitchFamily="50" charset="-128"/>
                  <a:ea typeface="Meiryo UI" panose="020B0604030504040204" pitchFamily="50" charset="-128"/>
                </a:endParaRPr>
              </a:p>
            </p:txBody>
          </p:sp>
          <p:sp>
            <p:nvSpPr>
              <p:cNvPr id="240" name="左右矢印 239"/>
              <p:cNvSpPr/>
              <p:nvPr/>
            </p:nvSpPr>
            <p:spPr>
              <a:xfrm>
                <a:off x="1794773" y="7121720"/>
                <a:ext cx="4310873"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放流なし</a:t>
                </a:r>
              </a:p>
            </p:txBody>
          </p:sp>
          <p:sp>
            <p:nvSpPr>
              <p:cNvPr id="241" name="左右矢印 240"/>
              <p:cNvSpPr/>
              <p:nvPr/>
            </p:nvSpPr>
            <p:spPr>
              <a:xfrm>
                <a:off x="2240280" y="8046104"/>
                <a:ext cx="3828044"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流量変化なし</a:t>
                </a:r>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平均</a:t>
                </a:r>
                <a:r>
                  <a:rPr kumimoji="1" lang="en-US" altLang="ja-JP" sz="900" dirty="0">
                    <a:solidFill>
                      <a:srgbClr val="0000FF"/>
                    </a:solidFill>
                    <a:latin typeface="Meiryo UI" panose="020B0604030504040204" pitchFamily="50" charset="-128"/>
                    <a:ea typeface="Meiryo UI" panose="020B0604030504040204" pitchFamily="50" charset="-128"/>
                  </a:rPr>
                  <a:t>1.06</a:t>
                </a:r>
                <a:r>
                  <a:rPr kumimoji="1" lang="ja-JP" altLang="en-US" sz="900" dirty="0" err="1">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最大</a:t>
                </a:r>
                <a:r>
                  <a:rPr kumimoji="1" lang="en-US" altLang="ja-JP" sz="900" dirty="0">
                    <a:solidFill>
                      <a:srgbClr val="0000FF"/>
                    </a:solidFill>
                    <a:latin typeface="Meiryo UI" panose="020B0604030504040204" pitchFamily="50" charset="-128"/>
                    <a:ea typeface="Meiryo UI" panose="020B0604030504040204" pitchFamily="50" charset="-128"/>
                  </a:rPr>
                  <a:t>1.40</a:t>
                </a:r>
                <a:r>
                  <a:rPr kumimoji="1" lang="ja-JP" altLang="en-US" sz="900" dirty="0" err="1">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最小</a:t>
                </a:r>
                <a:r>
                  <a:rPr kumimoji="1" lang="en-US" altLang="ja-JP" sz="900" dirty="0">
                    <a:solidFill>
                      <a:srgbClr val="0000FF"/>
                    </a:solidFill>
                    <a:latin typeface="Meiryo UI" panose="020B0604030504040204" pitchFamily="50" charset="-128"/>
                    <a:ea typeface="Meiryo UI" panose="020B0604030504040204" pitchFamily="50" charset="-128"/>
                  </a:rPr>
                  <a:t>0.67m</a:t>
                </a:r>
                <a:r>
                  <a:rPr kumimoji="1" lang="en-US" altLang="ja-JP" sz="900" baseline="30000" dirty="0">
                    <a:solidFill>
                      <a:srgbClr val="0000FF"/>
                    </a:solidFill>
                    <a:latin typeface="Meiryo UI" panose="020B0604030504040204" pitchFamily="50" charset="-128"/>
                    <a:ea typeface="Meiryo UI" panose="020B0604030504040204" pitchFamily="50" charset="-128"/>
                  </a:rPr>
                  <a:t>3</a:t>
                </a:r>
                <a:r>
                  <a:rPr kumimoji="1" lang="en-US" altLang="ja-JP" sz="900" dirty="0">
                    <a:solidFill>
                      <a:srgbClr val="0000FF"/>
                    </a:solidFill>
                    <a:latin typeface="Meiryo UI" panose="020B0604030504040204" pitchFamily="50" charset="-128"/>
                    <a:ea typeface="Meiryo UI" panose="020B0604030504040204" pitchFamily="50" charset="-128"/>
                  </a:rPr>
                  <a:t>/s)</a:t>
                </a:r>
                <a:endParaRPr kumimoji="1" lang="ja-JP" altLang="en-US" sz="900" dirty="0">
                  <a:solidFill>
                    <a:srgbClr val="0000FF"/>
                  </a:solidFill>
                  <a:latin typeface="Meiryo UI" panose="020B0604030504040204" pitchFamily="50" charset="-128"/>
                  <a:ea typeface="Meiryo UI" panose="020B0604030504040204" pitchFamily="50" charset="-128"/>
                </a:endParaRPr>
              </a:p>
            </p:txBody>
          </p:sp>
          <p:sp>
            <p:nvSpPr>
              <p:cNvPr id="243" name="テキスト ボックス 242">
                <a:extLst>
                  <a:ext uri="{FF2B5EF4-FFF2-40B4-BE49-F238E27FC236}">
                    <a16:creationId xmlns:a16="http://schemas.microsoft.com/office/drawing/2014/main" id="{CCA95562-0399-4824-8BCE-BA2EC0660605}"/>
                  </a:ext>
                </a:extLst>
              </p:cNvPr>
              <p:cNvSpPr txBox="1"/>
              <p:nvPr/>
            </p:nvSpPr>
            <p:spPr>
              <a:xfrm>
                <a:off x="3517424" y="5047592"/>
                <a:ext cx="2822715" cy="349702"/>
              </a:xfrm>
              <a:prstGeom prst="rect">
                <a:avLst/>
              </a:prstGeom>
              <a:solidFill>
                <a:srgbClr val="CCFFCC"/>
              </a:solidFill>
              <a:ln w="9525">
                <a:solidFill>
                  <a:schemeClr val="tx1"/>
                </a:solidFill>
              </a:ln>
            </p:spPr>
            <p:txBody>
              <a:bodyPr wrap="square" lIns="36000" tIns="36000" rIns="36000" bIns="36000" rtlCol="0">
                <a:spAutoFit/>
              </a:bodyPr>
              <a:lstStyle/>
              <a:p>
                <a:r>
                  <a:rPr lang="ja-JP" altLang="en-US" sz="900" dirty="0">
                    <a:latin typeface="ＭＳ ゴシック" panose="020B0609070205080204" pitchFamily="49" charset="-128"/>
                    <a:ea typeface="ＭＳ ゴシック" panose="020B0609070205080204" pitchFamily="49" charset="-128"/>
                  </a:rPr>
                  <a:t>城見橋、剣橋、三川合流部で水位差はほとんどなく、水位の低下とともに、スカムが下流に移動。</a:t>
                </a:r>
                <a:endParaRPr lang="en-US" altLang="ja-JP" sz="900" dirty="0">
                  <a:latin typeface="ＭＳ ゴシック" panose="020B0609070205080204" pitchFamily="49" charset="-128"/>
                  <a:ea typeface="ＭＳ ゴシック" panose="020B0609070205080204" pitchFamily="49" charset="-128"/>
                </a:endParaRPr>
              </a:p>
            </p:txBody>
          </p:sp>
          <p:sp>
            <p:nvSpPr>
              <p:cNvPr id="244" name="楕円 555">
                <a:extLst>
                  <a:ext uri="{FF2B5EF4-FFF2-40B4-BE49-F238E27FC236}">
                    <a16:creationId xmlns:a16="http://schemas.microsoft.com/office/drawing/2014/main" id="{13402D2E-E869-496A-B92A-F8E8F56912F7}"/>
                  </a:ext>
                </a:extLst>
              </p:cNvPr>
              <p:cNvSpPr/>
              <p:nvPr/>
            </p:nvSpPr>
            <p:spPr>
              <a:xfrm rot="983149">
                <a:off x="2608066" y="5468851"/>
                <a:ext cx="132548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0" name="テキスト ボックス 1173"/>
              <p:cNvSpPr txBox="1"/>
              <p:nvPr/>
            </p:nvSpPr>
            <p:spPr>
              <a:xfrm>
                <a:off x="2660370" y="2562855"/>
                <a:ext cx="429777" cy="328688"/>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①</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461" name="テキスト ボックス 1173"/>
              <p:cNvSpPr txBox="1"/>
              <p:nvPr/>
            </p:nvSpPr>
            <p:spPr>
              <a:xfrm>
                <a:off x="2595915" y="4924521"/>
                <a:ext cx="429777" cy="328688"/>
              </a:xfrm>
              <a:prstGeom prst="rect">
                <a:avLst/>
              </a:prstGeom>
              <a:no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spcAft>
                    <a:spcPts val="0"/>
                  </a:spcAft>
                </a:pPr>
                <a:r>
                  <a:rPr lang="ja-JP" altLang="en-US"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②</a:t>
                </a:r>
                <a:endParaRPr lang="ja-JP"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179" name="グループ化 178"/>
            <p:cNvGrpSpPr/>
            <p:nvPr/>
          </p:nvGrpSpPr>
          <p:grpSpPr>
            <a:xfrm>
              <a:off x="349020" y="2548601"/>
              <a:ext cx="386668" cy="2072590"/>
              <a:chOff x="483299" y="2548601"/>
              <a:chExt cx="386668" cy="2072590"/>
            </a:xfrm>
          </p:grpSpPr>
          <p:sp>
            <p:nvSpPr>
              <p:cNvPr id="182" name="正方形/長方形 181"/>
              <p:cNvSpPr/>
              <p:nvPr/>
            </p:nvSpPr>
            <p:spPr>
              <a:xfrm>
                <a:off x="483299" y="2548601"/>
                <a:ext cx="386668" cy="205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3" name="グループ化 182"/>
              <p:cNvGrpSpPr/>
              <p:nvPr/>
            </p:nvGrpSpPr>
            <p:grpSpPr>
              <a:xfrm>
                <a:off x="513265" y="2557646"/>
                <a:ext cx="354237" cy="2063545"/>
                <a:chOff x="0" y="95478"/>
                <a:chExt cx="337323" cy="1719412"/>
              </a:xfrm>
              <a:noFill/>
            </p:grpSpPr>
            <p:sp>
              <p:nvSpPr>
                <p:cNvPr id="188" name="テキスト ボックス 120">
                  <a:extLst>
                    <a:ext uri="{FF2B5EF4-FFF2-40B4-BE49-F238E27FC236}">
                      <a16:creationId xmlns:a16="http://schemas.microsoft.com/office/drawing/2014/main" id="{C623FDF1-DF77-48EB-8BAA-18F5D9B0318F}"/>
                    </a:ext>
                  </a:extLst>
                </p:cNvPr>
                <p:cNvSpPr txBox="1"/>
                <p:nvPr/>
              </p:nvSpPr>
              <p:spPr>
                <a:xfrm>
                  <a:off x="0" y="95478"/>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700" dirty="0">
                      <a:latin typeface="ＭＳ ゴシック" panose="020B0609070205080204" pitchFamily="49" charset="-128"/>
                      <a:ea typeface="ＭＳ ゴシック" panose="020B0609070205080204" pitchFamily="49" charset="-128"/>
                    </a:rPr>
                    <a:t>JR</a:t>
                  </a:r>
                  <a:r>
                    <a:rPr kumimoji="1" lang="ja-JP" altLang="en-US" sz="700" dirty="0">
                      <a:latin typeface="ＭＳ ゴシック" panose="020B0609070205080204" pitchFamily="49" charset="-128"/>
                      <a:ea typeface="ＭＳ ゴシック" panose="020B0609070205080204" pitchFamily="49" charset="-128"/>
                    </a:rPr>
                    <a:t>上流</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89" name="テキスト ボックス 121">
                  <a:extLst>
                    <a:ext uri="{FF2B5EF4-FFF2-40B4-BE49-F238E27FC236}">
                      <a16:creationId xmlns:a16="http://schemas.microsoft.com/office/drawing/2014/main" id="{A15447CB-C289-4435-BC17-92096F506CB3}"/>
                    </a:ext>
                  </a:extLst>
                </p:cNvPr>
                <p:cNvSpPr txBox="1"/>
                <p:nvPr/>
              </p:nvSpPr>
              <p:spPr>
                <a:xfrm>
                  <a:off x="0" y="231090"/>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城見橋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6" name="テキスト ボックス 122">
                  <a:extLst>
                    <a:ext uri="{FF2B5EF4-FFF2-40B4-BE49-F238E27FC236}">
                      <a16:creationId xmlns:a16="http://schemas.microsoft.com/office/drawing/2014/main" id="{EC2AD233-F30F-4650-8673-3BECC245C2C4}"/>
                    </a:ext>
                  </a:extLst>
                </p:cNvPr>
                <p:cNvSpPr txBox="1"/>
                <p:nvPr/>
              </p:nvSpPr>
              <p:spPr>
                <a:xfrm>
                  <a:off x="0" y="345548"/>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衛門橋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7" name="テキスト ボックス 123">
                  <a:extLst>
                    <a:ext uri="{FF2B5EF4-FFF2-40B4-BE49-F238E27FC236}">
                      <a16:creationId xmlns:a16="http://schemas.microsoft.com/office/drawing/2014/main" id="{F572247B-442A-4889-B9CF-067FAF5DC134}"/>
                    </a:ext>
                  </a:extLst>
                </p:cNvPr>
                <p:cNvSpPr txBox="1"/>
                <p:nvPr/>
              </p:nvSpPr>
              <p:spPr>
                <a:xfrm>
                  <a:off x="0" y="442229"/>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日吉橋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8" name="テキスト ボックス 124">
                  <a:extLst>
                    <a:ext uri="{FF2B5EF4-FFF2-40B4-BE49-F238E27FC236}">
                      <a16:creationId xmlns:a16="http://schemas.microsoft.com/office/drawing/2014/main" id="{A1BFE121-B131-4E15-B610-74EC4C78BFFE}"/>
                    </a:ext>
                  </a:extLst>
                </p:cNvPr>
                <p:cNvSpPr txBox="1"/>
                <p:nvPr/>
              </p:nvSpPr>
              <p:spPr>
                <a:xfrm>
                  <a:off x="0" y="612625"/>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中本橋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9" name="テキスト ボックス 125">
                  <a:extLst>
                    <a:ext uri="{FF2B5EF4-FFF2-40B4-BE49-F238E27FC236}">
                      <a16:creationId xmlns:a16="http://schemas.microsoft.com/office/drawing/2014/main" id="{0F85A856-DD21-4E3C-9E27-5E9DE9EDC755}"/>
                    </a:ext>
                  </a:extLst>
                </p:cNvPr>
                <p:cNvSpPr txBox="1"/>
                <p:nvPr/>
              </p:nvSpPr>
              <p:spPr>
                <a:xfrm>
                  <a:off x="0" y="771938"/>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丸一橋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0" name="テキスト ボックス 126">
                  <a:extLst>
                    <a:ext uri="{FF2B5EF4-FFF2-40B4-BE49-F238E27FC236}">
                      <a16:creationId xmlns:a16="http://schemas.microsoft.com/office/drawing/2014/main" id="{5DB21A48-B39C-404C-8804-402ADE048EE0}"/>
                    </a:ext>
                  </a:extLst>
                </p:cNvPr>
                <p:cNvSpPr txBox="1"/>
                <p:nvPr/>
              </p:nvSpPr>
              <p:spPr>
                <a:xfrm>
                  <a:off x="0" y="900205"/>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剣橋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1" name="テキスト ボックス 127">
                  <a:extLst>
                    <a:ext uri="{FF2B5EF4-FFF2-40B4-BE49-F238E27FC236}">
                      <a16:creationId xmlns:a16="http://schemas.microsoft.com/office/drawing/2014/main" id="{82633F74-D56A-4269-BF5A-6311C55B3383}"/>
                    </a:ext>
                  </a:extLst>
                </p:cNvPr>
                <p:cNvSpPr txBox="1"/>
                <p:nvPr/>
              </p:nvSpPr>
              <p:spPr>
                <a:xfrm>
                  <a:off x="0" y="970043"/>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南弁天橋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2" name="テキスト ボックス 128">
                  <a:extLst>
                    <a:ext uri="{FF2B5EF4-FFF2-40B4-BE49-F238E27FC236}">
                      <a16:creationId xmlns:a16="http://schemas.microsoft.com/office/drawing/2014/main" id="{923ED9B0-0581-441B-9DD9-8FB9713DF194}"/>
                    </a:ext>
                  </a:extLst>
                </p:cNvPr>
                <p:cNvSpPr txBox="1"/>
                <p:nvPr/>
              </p:nvSpPr>
              <p:spPr>
                <a:xfrm>
                  <a:off x="0" y="1056531"/>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千歳橋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4" name="テキスト ボックス 129">
                  <a:extLst>
                    <a:ext uri="{FF2B5EF4-FFF2-40B4-BE49-F238E27FC236}">
                      <a16:creationId xmlns:a16="http://schemas.microsoft.com/office/drawing/2014/main" id="{FD84F208-FB58-495F-907A-07FCE5F2A200}"/>
                    </a:ext>
                  </a:extLst>
                </p:cNvPr>
                <p:cNvSpPr txBox="1"/>
                <p:nvPr/>
              </p:nvSpPr>
              <p:spPr>
                <a:xfrm>
                  <a:off x="0" y="1137457"/>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a:latin typeface="ＭＳ ゴシック" panose="020B0609070205080204" pitchFamily="49" charset="-128"/>
                      <a:ea typeface="ＭＳ ゴシック" panose="020B0609070205080204" pitchFamily="49" charset="-128"/>
                    </a:rPr>
                    <a:t>御幸橋</a:t>
                  </a:r>
                  <a:endParaRPr kumimoji="1" lang="en-US" altLang="ja-JP" sz="700">
                    <a:latin typeface="ＭＳ ゴシック" panose="020B0609070205080204" pitchFamily="49" charset="-128"/>
                    <a:ea typeface="ＭＳ ゴシック" panose="020B0609070205080204" pitchFamily="49" charset="-128"/>
                  </a:endParaRPr>
                </a:p>
              </p:txBody>
            </p:sp>
            <p:sp>
              <p:nvSpPr>
                <p:cNvPr id="205" name="テキスト ボックス 130">
                  <a:extLst>
                    <a:ext uri="{FF2B5EF4-FFF2-40B4-BE49-F238E27FC236}">
                      <a16:creationId xmlns:a16="http://schemas.microsoft.com/office/drawing/2014/main" id="{EC9B96AB-B31E-479A-BBD8-6D137A4C68D5}"/>
                    </a:ext>
                  </a:extLst>
                </p:cNvPr>
                <p:cNvSpPr txBox="1"/>
                <p:nvPr/>
              </p:nvSpPr>
              <p:spPr>
                <a:xfrm>
                  <a:off x="0" y="1212342"/>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奥田橋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6" name="テキスト ボックス 131">
                  <a:extLst>
                    <a:ext uri="{FF2B5EF4-FFF2-40B4-BE49-F238E27FC236}">
                      <a16:creationId xmlns:a16="http://schemas.microsoft.com/office/drawing/2014/main" id="{5E3B4756-6F71-49AE-82E6-624C70709657}"/>
                    </a:ext>
                  </a:extLst>
                </p:cNvPr>
                <p:cNvSpPr txBox="1"/>
                <p:nvPr/>
              </p:nvSpPr>
              <p:spPr>
                <a:xfrm>
                  <a:off x="0" y="1281361"/>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万才橋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7" name="テキスト ボックス 132">
                  <a:extLst>
                    <a:ext uri="{FF2B5EF4-FFF2-40B4-BE49-F238E27FC236}">
                      <a16:creationId xmlns:a16="http://schemas.microsoft.com/office/drawing/2014/main" id="{D9D01BE4-9652-4A6A-B227-08EA95D09C87}"/>
                    </a:ext>
                  </a:extLst>
                </p:cNvPr>
                <p:cNvSpPr txBox="1"/>
                <p:nvPr/>
              </p:nvSpPr>
              <p:spPr>
                <a:xfrm>
                  <a:off x="0" y="1352215"/>
                  <a:ext cx="337323" cy="104536"/>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大池橋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8" name="テキスト ボックス 133">
                  <a:extLst>
                    <a:ext uri="{FF2B5EF4-FFF2-40B4-BE49-F238E27FC236}">
                      <a16:creationId xmlns:a16="http://schemas.microsoft.com/office/drawing/2014/main" id="{01B37EFA-93D7-48BC-90E1-4774485E9D7A}"/>
                    </a:ext>
                  </a:extLst>
                </p:cNvPr>
                <p:cNvSpPr txBox="1"/>
                <p:nvPr/>
              </p:nvSpPr>
              <p:spPr>
                <a:xfrm>
                  <a:off x="0" y="1490731"/>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9" name="テキスト ボックス 134">
                  <a:extLst>
                    <a:ext uri="{FF2B5EF4-FFF2-40B4-BE49-F238E27FC236}">
                      <a16:creationId xmlns:a16="http://schemas.microsoft.com/office/drawing/2014/main" id="{A94DFCE7-F9CD-40A7-861C-EE388EB15330}"/>
                    </a:ext>
                  </a:extLst>
                </p:cNvPr>
                <p:cNvSpPr txBox="1"/>
                <p:nvPr/>
              </p:nvSpPr>
              <p:spPr>
                <a:xfrm>
                  <a:off x="0" y="1566080"/>
                  <a:ext cx="337323" cy="104538"/>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a:latin typeface="ＭＳ ゴシック" panose="020B0609070205080204" pitchFamily="49" charset="-128"/>
                      <a:ea typeface="ＭＳ ゴシック" panose="020B0609070205080204" pitchFamily="49" charset="-128"/>
                    </a:rPr>
                    <a:t>眼鏡橋</a:t>
                  </a:r>
                  <a:endParaRPr kumimoji="1" lang="en-US" altLang="ja-JP" sz="700">
                    <a:latin typeface="ＭＳ ゴシック" panose="020B0609070205080204" pitchFamily="49" charset="-128"/>
                    <a:ea typeface="ＭＳ ゴシック" panose="020B0609070205080204" pitchFamily="49" charset="-128"/>
                  </a:endParaRPr>
                </a:p>
              </p:txBody>
            </p:sp>
            <p:sp>
              <p:nvSpPr>
                <p:cNvPr id="210" name="テキスト ボックス 135">
                  <a:extLst>
                    <a:ext uri="{FF2B5EF4-FFF2-40B4-BE49-F238E27FC236}">
                      <a16:creationId xmlns:a16="http://schemas.microsoft.com/office/drawing/2014/main" id="{671D6FF4-CF1F-41E1-B0BD-CB0DE6531FC3}"/>
                    </a:ext>
                  </a:extLst>
                </p:cNvPr>
                <p:cNvSpPr txBox="1"/>
                <p:nvPr/>
              </p:nvSpPr>
              <p:spPr>
                <a:xfrm>
                  <a:off x="0" y="1636600"/>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宮下橋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11" name="テキスト ボックス 136">
                  <a:extLst>
                    <a:ext uri="{FF2B5EF4-FFF2-40B4-BE49-F238E27FC236}">
                      <a16:creationId xmlns:a16="http://schemas.microsoft.com/office/drawing/2014/main" id="{DA66F113-640F-486B-8D90-74DCCE3A6C5C}"/>
                    </a:ext>
                  </a:extLst>
                </p:cNvPr>
                <p:cNvSpPr txBox="1"/>
                <p:nvPr/>
              </p:nvSpPr>
              <p:spPr>
                <a:xfrm>
                  <a:off x="0" y="1711717"/>
                  <a:ext cx="337323" cy="103173"/>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庚申橋</a:t>
                  </a:r>
                  <a:endParaRPr kumimoji="1" lang="en-US" altLang="ja-JP" sz="700" dirty="0">
                    <a:latin typeface="ＭＳ ゴシック" panose="020B0609070205080204" pitchFamily="49" charset="-128"/>
                    <a:ea typeface="ＭＳ ゴシック" panose="020B0609070205080204" pitchFamily="49" charset="-128"/>
                  </a:endParaRPr>
                </a:p>
              </p:txBody>
            </p:sp>
          </p:grpSp>
          <p:sp>
            <p:nvSpPr>
              <p:cNvPr id="184" name="フリーフォーム 183"/>
              <p:cNvSpPr/>
              <p:nvPr/>
            </p:nvSpPr>
            <p:spPr>
              <a:xfrm flipV="1">
                <a:off x="787217" y="3952854"/>
                <a:ext cx="80961" cy="36000"/>
              </a:xfrm>
              <a:custGeom>
                <a:avLst/>
                <a:gdLst>
                  <a:gd name="connsiteX0" fmla="*/ 0 w 69056"/>
                  <a:gd name="connsiteY0" fmla="*/ 26194 h 26194"/>
                  <a:gd name="connsiteX1" fmla="*/ 69056 w 69056"/>
                  <a:gd name="connsiteY1" fmla="*/ 0 h 26194"/>
                </a:gdLst>
                <a:ahLst/>
                <a:cxnLst>
                  <a:cxn ang="0">
                    <a:pos x="connsiteX0" y="connsiteY0"/>
                  </a:cxn>
                  <a:cxn ang="0">
                    <a:pos x="connsiteX1" y="connsiteY1"/>
                  </a:cxn>
                </a:cxnLst>
                <a:rect l="l" t="t" r="r" b="b"/>
                <a:pathLst>
                  <a:path w="69056" h="26194">
                    <a:moveTo>
                      <a:pt x="0" y="26194"/>
                    </a:moveTo>
                    <a:lnTo>
                      <a:pt x="69056"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フリーフォーム 184"/>
              <p:cNvSpPr/>
              <p:nvPr/>
            </p:nvSpPr>
            <p:spPr>
              <a:xfrm>
                <a:off x="787217" y="4497368"/>
                <a:ext cx="78728" cy="61154"/>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フリーフォーム 185"/>
              <p:cNvSpPr/>
              <p:nvPr/>
            </p:nvSpPr>
            <p:spPr>
              <a:xfrm>
                <a:off x="787217" y="4422643"/>
                <a:ext cx="78728" cy="46486"/>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フリーフォーム 186"/>
              <p:cNvSpPr/>
              <p:nvPr/>
            </p:nvSpPr>
            <p:spPr>
              <a:xfrm>
                <a:off x="787217" y="4022475"/>
                <a:ext cx="78728" cy="36000"/>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82" name="上矢印 381"/>
          <p:cNvSpPr/>
          <p:nvPr/>
        </p:nvSpPr>
        <p:spPr>
          <a:xfrm rot="11480742">
            <a:off x="12576016" y="3199548"/>
            <a:ext cx="597147" cy="6778410"/>
          </a:xfrm>
          <a:prstGeom prst="upArrow">
            <a:avLst>
              <a:gd name="adj1" fmla="val 42272"/>
              <a:gd name="adj2" fmla="val 97546"/>
            </a:avLst>
          </a:prstGeom>
          <a:solidFill>
            <a:srgbClr val="FF66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49">
            <a:extLst>
              <a:ext uri="{FF2B5EF4-FFF2-40B4-BE49-F238E27FC236}">
                <a16:creationId xmlns:a16="http://schemas.microsoft.com/office/drawing/2014/main" id="{5F0CE9DA-C07E-A770-0C05-C533426DFC48}"/>
              </a:ext>
            </a:extLst>
          </p:cNvPr>
          <p:cNvSpPr txBox="1"/>
          <p:nvPr/>
        </p:nvSpPr>
        <p:spPr>
          <a:xfrm>
            <a:off x="4320510" y="92840"/>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1.</a:t>
            </a:r>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　</a:t>
            </a:r>
            <a:r>
              <a:rPr lang="en-US" altLang="ja-JP" sz="2175" b="1" dirty="0">
                <a:solidFill>
                  <a:srgbClr val="333399"/>
                </a:solidFill>
                <a:latin typeface="ＭＳ ゴシック" panose="020B0609070205080204" pitchFamily="49" charset="-128"/>
                <a:ea typeface="ＭＳ ゴシック" panose="020B0609070205080204" pitchFamily="49" charset="-128"/>
              </a:rPr>
              <a:t>(2)AI</a:t>
            </a:r>
            <a:r>
              <a:rPr lang="ja-JP" altLang="en-US" sz="2175" b="1" dirty="0">
                <a:solidFill>
                  <a:srgbClr val="333399"/>
                </a:solidFill>
                <a:latin typeface="ＭＳ ゴシック" panose="020B0609070205080204" pitchFamily="49" charset="-128"/>
                <a:ea typeface="ＭＳ ゴシック" panose="020B0609070205080204" pitchFamily="49" charset="-128"/>
              </a:rPr>
              <a:t>解析結果</a:t>
            </a:r>
          </a:p>
        </p:txBody>
      </p:sp>
    </p:spTree>
    <p:extLst>
      <p:ext uri="{BB962C8B-B14F-4D97-AF65-F5344CB8AC3E}">
        <p14:creationId xmlns:p14="http://schemas.microsoft.com/office/powerpoint/2010/main" val="3067608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グループ化 99"/>
          <p:cNvGrpSpPr/>
          <p:nvPr/>
        </p:nvGrpSpPr>
        <p:grpSpPr>
          <a:xfrm>
            <a:off x="200492" y="8881758"/>
            <a:ext cx="7440919" cy="1247406"/>
            <a:chOff x="7831015" y="7231925"/>
            <a:chExt cx="9199542" cy="1542224"/>
          </a:xfrm>
        </p:grpSpPr>
        <p:grpSp>
          <p:nvGrpSpPr>
            <p:cNvPr id="101" name="グループ化 100"/>
            <p:cNvGrpSpPr/>
            <p:nvPr/>
          </p:nvGrpSpPr>
          <p:grpSpPr>
            <a:xfrm>
              <a:off x="7831015" y="7231925"/>
              <a:ext cx="2278618" cy="1542224"/>
              <a:chOff x="-2" y="0"/>
              <a:chExt cx="2687903" cy="1819275"/>
            </a:xfrm>
          </p:grpSpPr>
          <p:pic>
            <p:nvPicPr>
              <p:cNvPr id="122" name="図 12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 y="0"/>
                <a:ext cx="2687848" cy="1511935"/>
              </a:xfrm>
              <a:prstGeom prst="rect">
                <a:avLst/>
              </a:prstGeom>
            </p:spPr>
          </p:pic>
          <p:sp>
            <p:nvSpPr>
              <p:cNvPr id="123" name="テキスト ボックス 32"/>
              <p:cNvSpPr txBox="1"/>
              <p:nvPr/>
            </p:nvSpPr>
            <p:spPr>
              <a:xfrm>
                <a:off x="47625" y="1485900"/>
                <a:ext cx="2600326"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画像①</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大池橋，</a:t>
                </a: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2021/6/26,11:34</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4" name="テキスト ボックス 33"/>
              <p:cNvSpPr txBox="1"/>
              <p:nvPr/>
            </p:nvSpPr>
            <p:spPr>
              <a:xfrm>
                <a:off x="-2" y="109"/>
                <a:ext cx="1321954"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34</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02" name="グループ化 101"/>
            <p:cNvGrpSpPr/>
            <p:nvPr/>
          </p:nvGrpSpPr>
          <p:grpSpPr>
            <a:xfrm>
              <a:off x="10133272" y="7231925"/>
              <a:ext cx="2278619" cy="1542224"/>
              <a:chOff x="-93157" y="0"/>
              <a:chExt cx="2687894" cy="1819275"/>
            </a:xfrm>
          </p:grpSpPr>
          <p:pic>
            <p:nvPicPr>
              <p:cNvPr id="119" name="図 118"/>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093" y="0"/>
                <a:ext cx="2687830" cy="1511935"/>
              </a:xfrm>
              <a:prstGeom prst="rect">
                <a:avLst/>
              </a:prstGeom>
            </p:spPr>
          </p:pic>
          <p:sp>
            <p:nvSpPr>
              <p:cNvPr id="120" name="テキスト ボックス 32"/>
              <p:cNvSpPr txBox="1"/>
              <p:nvPr/>
            </p:nvSpPr>
            <p:spPr>
              <a:xfrm>
                <a:off x="-45530" y="1485900"/>
                <a:ext cx="2600326"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a:effectLst/>
                    <a:latin typeface="Century" panose="02040604050505020304" pitchFamily="18" charset="0"/>
                    <a:ea typeface="ＭＳ ゴシック" panose="020B0609070205080204" pitchFamily="49" charset="-128"/>
                    <a:cs typeface="Times New Roman" panose="02020603050405020304" pitchFamily="18" charset="0"/>
                  </a:rPr>
                  <a:t>画像②</a:t>
                </a:r>
                <a:r>
                  <a:rPr lang="ja-JP" sz="1000" kern="100">
                    <a:effectLst/>
                    <a:latin typeface="Century" panose="02040604050505020304" pitchFamily="18" charset="0"/>
                    <a:ea typeface="ＭＳ 明朝" panose="02020609040205080304" pitchFamily="17" charset="-128"/>
                    <a:cs typeface="Times New Roman" panose="02020603050405020304" pitchFamily="18" charset="0"/>
                  </a:rPr>
                  <a:t>　万才橋，</a:t>
                </a: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2021/6/26,17:12</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1" name="テキスト ボックス 33"/>
              <p:cNvSpPr txBox="1"/>
              <p:nvPr/>
            </p:nvSpPr>
            <p:spPr>
              <a:xfrm>
                <a:off x="-93157" y="109"/>
                <a:ext cx="1321950"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71</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03" name="グループ化 102"/>
            <p:cNvGrpSpPr/>
            <p:nvPr/>
          </p:nvGrpSpPr>
          <p:grpSpPr>
            <a:xfrm>
              <a:off x="12443922" y="7231925"/>
              <a:ext cx="2278618" cy="1542224"/>
              <a:chOff x="-176411" y="0"/>
              <a:chExt cx="2687894" cy="1819275"/>
            </a:xfrm>
          </p:grpSpPr>
          <p:pic>
            <p:nvPicPr>
              <p:cNvPr id="116" name="図 115"/>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6348" y="0"/>
                <a:ext cx="2687831" cy="1511935"/>
              </a:xfrm>
              <a:prstGeom prst="rect">
                <a:avLst/>
              </a:prstGeom>
            </p:spPr>
          </p:pic>
          <p:sp>
            <p:nvSpPr>
              <p:cNvPr id="117" name="テキスト ボックス 32"/>
              <p:cNvSpPr txBox="1"/>
              <p:nvPr/>
            </p:nvSpPr>
            <p:spPr>
              <a:xfrm>
                <a:off x="-128784" y="1485900"/>
                <a:ext cx="2600327"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a:effectLst/>
                    <a:latin typeface="Century" panose="02040604050505020304" pitchFamily="18" charset="0"/>
                    <a:ea typeface="ＭＳ ゴシック" panose="020B0609070205080204" pitchFamily="49" charset="-128"/>
                    <a:cs typeface="Times New Roman" panose="02020603050405020304" pitchFamily="18" charset="0"/>
                  </a:rPr>
                  <a:t>画像③</a:t>
                </a:r>
                <a:r>
                  <a:rPr lang="ja-JP" sz="1000" kern="100">
                    <a:effectLst/>
                    <a:latin typeface="Century" panose="02040604050505020304" pitchFamily="18" charset="0"/>
                    <a:ea typeface="ＭＳ 明朝" panose="02020609040205080304" pitchFamily="17" charset="-128"/>
                    <a:cs typeface="Times New Roman" panose="02020603050405020304" pitchFamily="18" charset="0"/>
                  </a:rPr>
                  <a:t>　南弁天橋，</a:t>
                </a: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2021/6/26,15:25</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8" name="テキスト ボックス 33"/>
              <p:cNvSpPr txBox="1"/>
              <p:nvPr/>
            </p:nvSpPr>
            <p:spPr>
              <a:xfrm>
                <a:off x="-176411" y="109"/>
                <a:ext cx="1321950"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55</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nvGrpSpPr>
            <p:cNvPr id="106" name="グループ化 105"/>
            <p:cNvGrpSpPr/>
            <p:nvPr/>
          </p:nvGrpSpPr>
          <p:grpSpPr>
            <a:xfrm>
              <a:off x="14751942" y="7231925"/>
              <a:ext cx="2278615" cy="1542224"/>
              <a:chOff x="2527850" y="-1847497"/>
              <a:chExt cx="2687884" cy="1819275"/>
            </a:xfrm>
          </p:grpSpPr>
          <p:pic>
            <p:nvPicPr>
              <p:cNvPr id="107" name="図 10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527919" y="-1847497"/>
                <a:ext cx="2687815" cy="1511935"/>
              </a:xfrm>
              <a:prstGeom prst="rect">
                <a:avLst/>
              </a:prstGeom>
            </p:spPr>
          </p:pic>
          <p:sp>
            <p:nvSpPr>
              <p:cNvPr id="108" name="テキスト ボックス 32"/>
              <p:cNvSpPr txBox="1"/>
              <p:nvPr/>
            </p:nvSpPr>
            <p:spPr>
              <a:xfrm>
                <a:off x="2575476" y="-361597"/>
                <a:ext cx="2600325"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画像</a:t>
                </a:r>
                <a:r>
                  <a:rPr lang="ja-JP" altLang="en-US" sz="1000" kern="100" dirty="0">
                    <a:latin typeface="Century" panose="02040604050505020304" pitchFamily="18" charset="0"/>
                    <a:ea typeface="ＭＳ ゴシック" panose="020B0609070205080204" pitchFamily="49" charset="-128"/>
                    <a:cs typeface="Times New Roman" panose="02020603050405020304" pitchFamily="18" charset="0"/>
                  </a:rPr>
                  <a:t>④</a:t>
                </a:r>
                <a:r>
                  <a:rPr lang="ja-JP" sz="1000" kern="100" dirty="0">
                    <a:effectLst/>
                    <a:latin typeface="Century" panose="02040604050505020304" pitchFamily="18" charset="0"/>
                    <a:ea typeface="ＭＳ 明朝" panose="02020609040205080304" pitchFamily="17" charset="-128"/>
                    <a:cs typeface="Times New Roman" panose="02020603050405020304" pitchFamily="18" charset="0"/>
                  </a:rPr>
                  <a:t>　丸一橋，</a:t>
                </a:r>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2021/6/27,9:13</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9" name="テキスト ボックス 33"/>
              <p:cNvSpPr txBox="1"/>
              <p:nvPr/>
            </p:nvSpPr>
            <p:spPr>
              <a:xfrm>
                <a:off x="2527850" y="-1847388"/>
                <a:ext cx="1321945" cy="224392"/>
              </a:xfrm>
              <a:prstGeom prst="rect">
                <a:avLst/>
              </a:prstGeom>
              <a:solidFill>
                <a:srgbClr val="000000">
                  <a:alpha val="50196"/>
                </a:srgb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被覆率：</a:t>
                </a:r>
                <a:r>
                  <a:rPr lang="en-US"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94</a:t>
                </a:r>
                <a:r>
                  <a:rPr lang="ja-JP" sz="1050" kern="100" dirty="0">
                    <a:solidFill>
                      <a:srgbClr val="FFFF00"/>
                    </a:solidFill>
                    <a:effectLst/>
                    <a:latin typeface="Meiryo UI" panose="020B0604030504040204" pitchFamily="50" charset="-128"/>
                    <a:ea typeface="Meiryo UI" panose="020B0604030504040204" pitchFamily="50" charset="-128"/>
                    <a:cs typeface="Times New Roman" panose="02020603050405020304" pitchFamily="18" charset="0"/>
                  </a:rPr>
                  <a:t>％</a:t>
                </a:r>
              </a:p>
            </p:txBody>
          </p:sp>
        </p:grpSp>
      </p:grpSp>
      <p:sp>
        <p:nvSpPr>
          <p:cNvPr id="290" name="テキスト ボックス 1186"/>
          <p:cNvSpPr txBox="1"/>
          <p:nvPr/>
        </p:nvSpPr>
        <p:spPr>
          <a:xfrm>
            <a:off x="7785392" y="844893"/>
            <a:ext cx="3208628" cy="312874"/>
          </a:xfrm>
          <a:prstGeom prst="rect">
            <a:avLst/>
          </a:prstGeom>
          <a:solidFill>
            <a:schemeClr val="bg1">
              <a:alpha val="59000"/>
            </a:schemeClr>
          </a:solid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en-US" alt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H12</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大池橋</a:t>
            </a:r>
            <a:r>
              <a:rPr lang="ja-JP" altLang="en-US" sz="12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における</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スカム発生</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の様子</a:t>
            </a:r>
            <a:endPar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0" name="テキスト ボックス 169">
            <a:extLst>
              <a:ext uri="{FF2B5EF4-FFF2-40B4-BE49-F238E27FC236}">
                <a16:creationId xmlns:a16="http://schemas.microsoft.com/office/drawing/2014/main" id="{603B6545-0E3C-4587-A952-B1C02B481EF2}"/>
              </a:ext>
            </a:extLst>
          </p:cNvPr>
          <p:cNvSpPr txBox="1"/>
          <p:nvPr/>
        </p:nvSpPr>
        <p:spPr>
          <a:xfrm>
            <a:off x="137493" y="690081"/>
            <a:ext cx="3636000" cy="253916"/>
          </a:xfrm>
          <a:prstGeom prst="rect">
            <a:avLst/>
          </a:prstGeom>
          <a:solidFill>
            <a:schemeClr val="accent5">
              <a:lumMod val="20000"/>
              <a:lumOff val="80000"/>
            </a:schemeClr>
          </a:solidFill>
        </p:spPr>
        <p:txBody>
          <a:bodyPr wrap="square" rtlCol="0">
            <a:spAutoFit/>
          </a:bodyPr>
          <a:lstStyle/>
          <a:p>
            <a:r>
              <a:rPr lang="ja-JP" altLang="en-US" sz="1050" dirty="0">
                <a:latin typeface="ＭＳ ゴシック" panose="020B0609070205080204" pitchFamily="49" charset="-128"/>
                <a:ea typeface="ＭＳ ゴシック" panose="020B0609070205080204" pitchFamily="49" charset="-128"/>
              </a:rPr>
              <a:t>■</a:t>
            </a:r>
            <a:r>
              <a:rPr lang="ja-JP" altLang="en-US" sz="1050" b="1" dirty="0">
                <a:solidFill>
                  <a:srgbClr val="FF0000"/>
                </a:solidFill>
                <a:latin typeface="ＭＳ ゴシック" panose="020B0609070205080204" pitchFamily="49" charset="-128"/>
                <a:ea typeface="ＭＳ ゴシック" panose="020B0609070205080204" pitchFamily="49" charset="-128"/>
              </a:rPr>
              <a:t>分析②</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4</a:t>
            </a:r>
            <a:r>
              <a:rPr lang="ja-JP" altLang="en-US" sz="1050" dirty="0">
                <a:latin typeface="ＭＳ ゴシック" panose="020B0609070205080204" pitchFamily="49" charset="-128"/>
                <a:ea typeface="ＭＳ ゴシック" panose="020B0609070205080204" pitchFamily="49" charset="-128"/>
              </a:rPr>
              <a:t>日間</a:t>
            </a:r>
            <a:r>
              <a:rPr lang="en-US" altLang="ja-JP" sz="1050" dirty="0">
                <a:latin typeface="ＭＳ ゴシック" panose="020B0609070205080204" pitchFamily="49" charset="-128"/>
                <a:ea typeface="ＭＳ ゴシック" panose="020B0609070205080204" pitchFamily="49" charset="-128"/>
              </a:rPr>
              <a:t>(2021/6/25</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2021/6/28)</a:t>
            </a:r>
            <a:r>
              <a:rPr lang="ja-JP" altLang="en-US" sz="1050" dirty="0">
                <a:latin typeface="ＭＳ ゴシック" panose="020B0609070205080204" pitchFamily="49" charset="-128"/>
                <a:ea typeface="ＭＳ ゴシック" panose="020B0609070205080204" pitchFamily="49" charset="-128"/>
              </a:rPr>
              <a:t>のスカム被覆率</a:t>
            </a:r>
            <a:endParaRPr lang="en-US" altLang="ja-JP" sz="1050" dirty="0">
              <a:latin typeface="ＭＳ ゴシック" panose="020B0609070205080204" pitchFamily="49" charset="-128"/>
              <a:ea typeface="ＭＳ ゴシック" panose="020B0609070205080204" pitchFamily="49" charset="-128"/>
            </a:endParaRPr>
          </a:p>
        </p:txBody>
      </p:sp>
      <p:sp>
        <p:nvSpPr>
          <p:cNvPr id="31" name="正方形/長方形 30">
            <a:extLst>
              <a:ext uri="{FF2B5EF4-FFF2-40B4-BE49-F238E27FC236}">
                <a16:creationId xmlns:a16="http://schemas.microsoft.com/office/drawing/2014/main" id="{8DC4CC77-17C2-4760-97EE-A219488E41E9}"/>
              </a:ext>
            </a:extLst>
          </p:cNvPr>
          <p:cNvSpPr/>
          <p:nvPr/>
        </p:nvSpPr>
        <p:spPr>
          <a:xfrm>
            <a:off x="137493" y="690081"/>
            <a:ext cx="14870552" cy="967260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152400"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159" name="グループ化 158"/>
          <p:cNvGrpSpPr/>
          <p:nvPr/>
        </p:nvGrpSpPr>
        <p:grpSpPr>
          <a:xfrm>
            <a:off x="4141122" y="2232245"/>
            <a:ext cx="3314528" cy="361945"/>
            <a:chOff x="11207168" y="1569912"/>
            <a:chExt cx="3314528" cy="361945"/>
          </a:xfrm>
        </p:grpSpPr>
        <p:pic>
          <p:nvPicPr>
            <p:cNvPr id="166" name="図 16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7168" y="1569912"/>
              <a:ext cx="2807825" cy="304161"/>
            </a:xfrm>
            <a:prstGeom prst="rect">
              <a:avLst/>
            </a:prstGeom>
            <a:noFill/>
          </p:spPr>
        </p:pic>
        <p:sp>
          <p:nvSpPr>
            <p:cNvPr id="167" name="テキスト ボックス 1"/>
            <p:cNvSpPr txBox="1"/>
            <p:nvPr/>
          </p:nvSpPr>
          <p:spPr>
            <a:xfrm>
              <a:off x="13988324" y="1684210"/>
              <a:ext cx="533372" cy="247647"/>
            </a:xfrm>
            <a:prstGeom prst="rect">
              <a:avLst/>
            </a:prstGeom>
          </p:spPr>
          <p:txBody>
            <a:bodyPr wrap="square" lIns="0" tIns="0" rIns="0" bIns="0" rtlCol="0" anchor="ctr" anchorCtr="0">
              <a:noAutofit/>
            </a:bodyPr>
            <a:lstStyle/>
            <a:p>
              <a:pPr algn="just">
                <a:spcAft>
                  <a:spcPts val="0"/>
                </a:spcAft>
              </a:pPr>
              <a:r>
                <a:rPr lang="ja-JP"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r>
                <a:rPr lang="en-US"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100</a:t>
              </a:r>
              <a:r>
                <a:rPr lang="ja-JP" sz="700" kern="100">
                  <a:solidFill>
                    <a:srgbClr val="000000"/>
                  </a:solidFill>
                  <a:effectLst/>
                  <a:latin typeface="Century" panose="02040604050505020304" pitchFamily="18" charset="0"/>
                  <a:ea typeface="ＭＳ ゴシック" panose="020B0609070205080204" pitchFamily="49" charset="-128"/>
                  <a:cs typeface="Times New Roman" panose="02020603050405020304" pitchFamily="18" charset="0"/>
                </a:rPr>
                <a: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18" name="グループ化 17"/>
          <p:cNvGrpSpPr/>
          <p:nvPr/>
        </p:nvGrpSpPr>
        <p:grpSpPr>
          <a:xfrm>
            <a:off x="7804586" y="1112813"/>
            <a:ext cx="3338249" cy="9099236"/>
            <a:chOff x="7804586" y="1112813"/>
            <a:chExt cx="3338249" cy="9099236"/>
          </a:xfrm>
        </p:grpSpPr>
        <p:grpSp>
          <p:nvGrpSpPr>
            <p:cNvPr id="26" name="グループ化 25"/>
            <p:cNvGrpSpPr/>
            <p:nvPr/>
          </p:nvGrpSpPr>
          <p:grpSpPr>
            <a:xfrm>
              <a:off x="7805841" y="1112813"/>
              <a:ext cx="3155748" cy="1775107"/>
              <a:chOff x="7382443" y="2324554"/>
              <a:chExt cx="2400000" cy="1350000"/>
            </a:xfrm>
          </p:grpSpPr>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2443" y="2324554"/>
                <a:ext cx="2400000" cy="1350000"/>
              </a:xfrm>
              <a:prstGeom prst="rect">
                <a:avLst/>
              </a:prstGeom>
            </p:spPr>
          </p:pic>
          <p:sp>
            <p:nvSpPr>
              <p:cNvPr id="177" name="テキスト ボックス 33"/>
              <p:cNvSpPr txBox="1"/>
              <p:nvPr/>
            </p:nvSpPr>
            <p:spPr>
              <a:xfrm>
                <a:off x="7382443" y="2329602"/>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10:30</a:t>
                </a:r>
              </a:p>
            </p:txBody>
          </p:sp>
        </p:grpSp>
        <p:grpSp>
          <p:nvGrpSpPr>
            <p:cNvPr id="27" name="グループ化 26"/>
            <p:cNvGrpSpPr/>
            <p:nvPr/>
          </p:nvGrpSpPr>
          <p:grpSpPr>
            <a:xfrm>
              <a:off x="7805841" y="2935798"/>
              <a:ext cx="3155748" cy="1784202"/>
              <a:chOff x="7351539" y="3846263"/>
              <a:chExt cx="2400000" cy="1356917"/>
            </a:xfrm>
          </p:grpSpPr>
          <p:pic>
            <p:nvPicPr>
              <p:cNvPr id="11" name="図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1539" y="3853180"/>
                <a:ext cx="2400000" cy="1350000"/>
              </a:xfrm>
              <a:prstGeom prst="rect">
                <a:avLst/>
              </a:prstGeom>
            </p:spPr>
          </p:pic>
          <p:sp>
            <p:nvSpPr>
              <p:cNvPr id="196" name="テキスト ボックス 33"/>
              <p:cNvSpPr txBox="1"/>
              <p:nvPr/>
            </p:nvSpPr>
            <p:spPr>
              <a:xfrm>
                <a:off x="7351539" y="3846263"/>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11:00</a:t>
                </a:r>
              </a:p>
            </p:txBody>
          </p:sp>
          <p:pic>
            <p:nvPicPr>
              <p:cNvPr id="169" name="図 168">
                <a:extLst>
                  <a:ext uri="{FF2B5EF4-FFF2-40B4-BE49-F238E27FC236}">
                    <a16:creationId xmlns:a16="http://schemas.microsoft.com/office/drawing/2014/main" id="{6AEA816C-1CA8-485D-9D53-56634B3F919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422112" y="4044063"/>
                <a:ext cx="934466" cy="968325"/>
              </a:xfrm>
              <a:prstGeom prst="rect">
                <a:avLst/>
              </a:prstGeom>
              <a:ln w="25400">
                <a:solidFill>
                  <a:srgbClr val="FFFF00"/>
                </a:solidFill>
              </a:ln>
            </p:spPr>
          </p:pic>
        </p:grpSp>
        <p:grpSp>
          <p:nvGrpSpPr>
            <p:cNvPr id="245" name="グループ化 244"/>
            <p:cNvGrpSpPr/>
            <p:nvPr/>
          </p:nvGrpSpPr>
          <p:grpSpPr>
            <a:xfrm>
              <a:off x="7805841" y="6590865"/>
              <a:ext cx="3155748" cy="1775107"/>
              <a:chOff x="9941197" y="5334943"/>
              <a:chExt cx="2400000" cy="1350000"/>
            </a:xfrm>
          </p:grpSpPr>
          <p:pic>
            <p:nvPicPr>
              <p:cNvPr id="12" name="図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1197" y="5334943"/>
                <a:ext cx="2400000" cy="1350000"/>
              </a:xfrm>
              <a:prstGeom prst="rect">
                <a:avLst/>
              </a:prstGeom>
            </p:spPr>
          </p:pic>
          <p:sp>
            <p:nvSpPr>
              <p:cNvPr id="197" name="テキスト ボックス 33"/>
              <p:cNvSpPr txBox="1"/>
              <p:nvPr/>
            </p:nvSpPr>
            <p:spPr>
              <a:xfrm>
                <a:off x="9941197" y="5334943"/>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11:06</a:t>
                </a:r>
              </a:p>
            </p:txBody>
          </p:sp>
          <p:pic>
            <p:nvPicPr>
              <p:cNvPr id="181" name="図 180">
                <a:extLst>
                  <a:ext uri="{FF2B5EF4-FFF2-40B4-BE49-F238E27FC236}">
                    <a16:creationId xmlns:a16="http://schemas.microsoft.com/office/drawing/2014/main" id="{429A5D63-516F-1422-B3FB-C6085CFFD56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1002353" y="5516460"/>
                <a:ext cx="1005457" cy="857596"/>
              </a:xfrm>
              <a:prstGeom prst="rect">
                <a:avLst/>
              </a:prstGeom>
              <a:ln w="25400">
                <a:solidFill>
                  <a:srgbClr val="FFFF00"/>
                </a:solidFill>
              </a:ln>
            </p:spPr>
          </p:pic>
        </p:grpSp>
        <p:grpSp>
          <p:nvGrpSpPr>
            <p:cNvPr id="238" name="グループ化 237"/>
            <p:cNvGrpSpPr/>
            <p:nvPr/>
          </p:nvGrpSpPr>
          <p:grpSpPr>
            <a:xfrm>
              <a:off x="7805842" y="4767878"/>
              <a:ext cx="3155748" cy="1775107"/>
              <a:chOff x="9928625" y="3843893"/>
              <a:chExt cx="2400000" cy="1350000"/>
            </a:xfrm>
          </p:grpSpPr>
          <p:pic>
            <p:nvPicPr>
              <p:cNvPr id="13" name="図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28625" y="3843893"/>
                <a:ext cx="2400000" cy="1350000"/>
              </a:xfrm>
              <a:prstGeom prst="rect">
                <a:avLst/>
              </a:prstGeom>
            </p:spPr>
          </p:pic>
          <p:sp>
            <p:nvSpPr>
              <p:cNvPr id="198" name="テキスト ボックス 33"/>
              <p:cNvSpPr txBox="1"/>
              <p:nvPr/>
            </p:nvSpPr>
            <p:spPr>
              <a:xfrm>
                <a:off x="9928625" y="3846263"/>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11:05</a:t>
                </a:r>
              </a:p>
            </p:txBody>
          </p:sp>
        </p:grpSp>
        <p:grpSp>
          <p:nvGrpSpPr>
            <p:cNvPr id="242" name="グループ化 241"/>
            <p:cNvGrpSpPr/>
            <p:nvPr/>
          </p:nvGrpSpPr>
          <p:grpSpPr>
            <a:xfrm>
              <a:off x="7804586" y="8436942"/>
              <a:ext cx="3155748" cy="1775107"/>
              <a:chOff x="9582039" y="6538702"/>
              <a:chExt cx="2400000" cy="1350000"/>
            </a:xfrm>
          </p:grpSpPr>
          <p:pic>
            <p:nvPicPr>
              <p:cNvPr id="22" name="図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2039" y="6538702"/>
                <a:ext cx="2400000" cy="1350000"/>
              </a:xfrm>
              <a:prstGeom prst="rect">
                <a:avLst/>
              </a:prstGeom>
            </p:spPr>
          </p:pic>
          <p:sp>
            <p:nvSpPr>
              <p:cNvPr id="201" name="テキスト ボックス 33"/>
              <p:cNvSpPr txBox="1"/>
              <p:nvPr/>
            </p:nvSpPr>
            <p:spPr>
              <a:xfrm>
                <a:off x="9582039" y="6538702"/>
                <a:ext cx="1212572" cy="190220"/>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11:20</a:t>
                </a:r>
              </a:p>
            </p:txBody>
          </p:sp>
        </p:grpSp>
        <p:sp>
          <p:nvSpPr>
            <p:cNvPr id="34" name="円/楕円 33"/>
            <p:cNvSpPr/>
            <p:nvPr/>
          </p:nvSpPr>
          <p:spPr>
            <a:xfrm>
              <a:off x="8189964" y="5727622"/>
              <a:ext cx="730199" cy="67794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8544046" y="1621111"/>
              <a:ext cx="385609" cy="341955"/>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0000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33"/>
            <p:cNvSpPr txBox="1"/>
            <p:nvPr/>
          </p:nvSpPr>
          <p:spPr>
            <a:xfrm>
              <a:off x="7884890" y="3690938"/>
              <a:ext cx="982886" cy="329466"/>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スカムらしき影が</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視認される</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7" name="テキスト ボックス 33"/>
            <p:cNvSpPr txBox="1"/>
            <p:nvPr/>
          </p:nvSpPr>
          <p:spPr>
            <a:xfrm>
              <a:off x="8090426" y="5467868"/>
              <a:ext cx="824470"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スカム発生</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8" name="フリーフォーム 257"/>
            <p:cNvSpPr/>
            <p:nvPr/>
          </p:nvSpPr>
          <p:spPr>
            <a:xfrm>
              <a:off x="9717198" y="5538241"/>
              <a:ext cx="1057821" cy="542931"/>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テキスト ボックス 33"/>
            <p:cNvSpPr txBox="1"/>
            <p:nvPr/>
          </p:nvSpPr>
          <p:spPr>
            <a:xfrm>
              <a:off x="9983427" y="5248627"/>
              <a:ext cx="824470"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右岸側は</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流れあり</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0" name="テキスト ボックス 33"/>
            <p:cNvSpPr txBox="1"/>
            <p:nvPr/>
          </p:nvSpPr>
          <p:spPr>
            <a:xfrm>
              <a:off x="8154927" y="7369092"/>
              <a:ext cx="824470"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スカム増加</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5" name="テキスト ボックス 33"/>
            <p:cNvSpPr txBox="1"/>
            <p:nvPr/>
          </p:nvSpPr>
          <p:spPr>
            <a:xfrm>
              <a:off x="8647192" y="9617696"/>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流心に近い箇所で</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さらに視認</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6" name="円/楕円 265"/>
            <p:cNvSpPr/>
            <p:nvPr/>
          </p:nvSpPr>
          <p:spPr>
            <a:xfrm rot="20328684">
              <a:off x="8191660" y="9468801"/>
              <a:ext cx="560545" cy="73969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7" name="円/楕円 266"/>
            <p:cNvSpPr/>
            <p:nvPr/>
          </p:nvSpPr>
          <p:spPr>
            <a:xfrm>
              <a:off x="9199202" y="9922844"/>
              <a:ext cx="430394" cy="28300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フリーフォーム 267"/>
            <p:cNvSpPr/>
            <p:nvPr/>
          </p:nvSpPr>
          <p:spPr>
            <a:xfrm>
              <a:off x="9605039" y="9184761"/>
              <a:ext cx="1214430" cy="549105"/>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テキスト ボックス 33"/>
            <p:cNvSpPr txBox="1"/>
            <p:nvPr/>
          </p:nvSpPr>
          <p:spPr>
            <a:xfrm>
              <a:off x="9903320" y="8894113"/>
              <a:ext cx="1090699"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上流から少量のスカムが流下か</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0" name="円/楕円 269"/>
            <p:cNvSpPr/>
            <p:nvPr/>
          </p:nvSpPr>
          <p:spPr>
            <a:xfrm rot="17856859">
              <a:off x="9900931" y="8564991"/>
              <a:ext cx="560545" cy="19232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テキスト ボックス 33"/>
            <p:cNvSpPr txBox="1"/>
            <p:nvPr/>
          </p:nvSpPr>
          <p:spPr>
            <a:xfrm>
              <a:off x="8448757" y="2081182"/>
              <a:ext cx="154248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スカムは確認されず</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0" name="下矢印 39"/>
            <p:cNvSpPr/>
            <p:nvPr/>
          </p:nvSpPr>
          <p:spPr>
            <a:xfrm>
              <a:off x="9930965" y="4643228"/>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5</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81" name="下矢印 280"/>
            <p:cNvSpPr/>
            <p:nvPr/>
          </p:nvSpPr>
          <p:spPr>
            <a:xfrm>
              <a:off x="9930965" y="2792949"/>
              <a:ext cx="1039873" cy="225688"/>
            </a:xfrm>
            <a:prstGeom prst="downArrow">
              <a:avLst>
                <a:gd name="adj1" fmla="val 73730"/>
                <a:gd name="adj2" fmla="val 63667"/>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30</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83" name="下矢印 282"/>
            <p:cNvSpPr/>
            <p:nvPr/>
          </p:nvSpPr>
          <p:spPr>
            <a:xfrm>
              <a:off x="9930965" y="6489996"/>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1</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89" name="下矢印 288"/>
            <p:cNvSpPr/>
            <p:nvPr/>
          </p:nvSpPr>
          <p:spPr>
            <a:xfrm>
              <a:off x="9930965" y="8280635"/>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14</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 name="正方形/長方形 1">
              <a:extLst>
                <a:ext uri="{FF2B5EF4-FFF2-40B4-BE49-F238E27FC236}">
                  <a16:creationId xmlns:a16="http://schemas.microsoft.com/office/drawing/2014/main" id="{2AD3B432-EEDF-F116-8A37-20F8809C714C}"/>
                </a:ext>
              </a:extLst>
            </p:cNvPr>
            <p:cNvSpPr/>
            <p:nvPr/>
          </p:nvSpPr>
          <p:spPr>
            <a:xfrm>
              <a:off x="8191500" y="4067175"/>
              <a:ext cx="490538" cy="5191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262">
              <a:extLst>
                <a:ext uri="{FF2B5EF4-FFF2-40B4-BE49-F238E27FC236}">
                  <a16:creationId xmlns:a16="http://schemas.microsoft.com/office/drawing/2014/main" id="{B4E34432-2DA0-B3E8-C54B-1AA887C45F2C}"/>
                </a:ext>
              </a:extLst>
            </p:cNvPr>
            <p:cNvSpPr/>
            <p:nvPr/>
          </p:nvSpPr>
          <p:spPr>
            <a:xfrm>
              <a:off x="9378386" y="3664268"/>
              <a:ext cx="335209" cy="29051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262">
              <a:extLst>
                <a:ext uri="{FF2B5EF4-FFF2-40B4-BE49-F238E27FC236}">
                  <a16:creationId xmlns:a16="http://schemas.microsoft.com/office/drawing/2014/main" id="{33F508AC-20CB-92F9-80C8-884F733F81E8}"/>
                </a:ext>
              </a:extLst>
            </p:cNvPr>
            <p:cNvSpPr/>
            <p:nvPr/>
          </p:nvSpPr>
          <p:spPr>
            <a:xfrm>
              <a:off x="9464111" y="3973830"/>
              <a:ext cx="335209" cy="29051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正方形/長方形 181">
              <a:extLst>
                <a:ext uri="{FF2B5EF4-FFF2-40B4-BE49-F238E27FC236}">
                  <a16:creationId xmlns:a16="http://schemas.microsoft.com/office/drawing/2014/main" id="{84C60AE0-E91F-079C-AE0E-7BCDC45DC6FA}"/>
                </a:ext>
              </a:extLst>
            </p:cNvPr>
            <p:cNvSpPr/>
            <p:nvPr/>
          </p:nvSpPr>
          <p:spPr>
            <a:xfrm>
              <a:off x="8310561" y="7658100"/>
              <a:ext cx="590551" cy="519113"/>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33">
              <a:extLst>
                <a:ext uri="{FF2B5EF4-FFF2-40B4-BE49-F238E27FC236}">
                  <a16:creationId xmlns:a16="http://schemas.microsoft.com/office/drawing/2014/main" id="{F78C09FA-7EAD-7180-3E22-D753613ABD50}"/>
                </a:ext>
              </a:extLst>
            </p:cNvPr>
            <p:cNvSpPr/>
            <p:nvPr/>
          </p:nvSpPr>
          <p:spPr>
            <a:xfrm>
              <a:off x="9266289" y="7099935"/>
              <a:ext cx="1063574" cy="79533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フリーフォーム 257">
              <a:extLst>
                <a:ext uri="{FF2B5EF4-FFF2-40B4-BE49-F238E27FC236}">
                  <a16:creationId xmlns:a16="http://schemas.microsoft.com/office/drawing/2014/main" id="{57F0BA2C-88F7-5368-E070-EFD982DFB99F}"/>
                </a:ext>
              </a:extLst>
            </p:cNvPr>
            <p:cNvSpPr/>
            <p:nvPr/>
          </p:nvSpPr>
          <p:spPr>
            <a:xfrm flipH="1">
              <a:off x="8915400" y="6827520"/>
              <a:ext cx="281939" cy="838200"/>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フリーフォーム 257">
              <a:extLst>
                <a:ext uri="{FF2B5EF4-FFF2-40B4-BE49-F238E27FC236}">
                  <a16:creationId xmlns:a16="http://schemas.microsoft.com/office/drawing/2014/main" id="{7E734916-1972-9E4C-B104-B984D47846D2}"/>
                </a:ext>
              </a:extLst>
            </p:cNvPr>
            <p:cNvSpPr/>
            <p:nvPr/>
          </p:nvSpPr>
          <p:spPr>
            <a:xfrm flipH="1">
              <a:off x="8892540" y="7962900"/>
              <a:ext cx="281939" cy="220980"/>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フリーフォーム 257">
              <a:extLst>
                <a:ext uri="{FF2B5EF4-FFF2-40B4-BE49-F238E27FC236}">
                  <a16:creationId xmlns:a16="http://schemas.microsoft.com/office/drawing/2014/main" id="{D60FF344-585B-730A-1BF1-2E54E42F078B}"/>
                </a:ext>
              </a:extLst>
            </p:cNvPr>
            <p:cNvSpPr/>
            <p:nvPr/>
          </p:nvSpPr>
          <p:spPr>
            <a:xfrm flipH="1">
              <a:off x="8694418" y="3200400"/>
              <a:ext cx="502921" cy="861060"/>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フリーフォーム 257">
              <a:extLst>
                <a:ext uri="{FF2B5EF4-FFF2-40B4-BE49-F238E27FC236}">
                  <a16:creationId xmlns:a16="http://schemas.microsoft.com/office/drawing/2014/main" id="{50997BBC-2767-B5F4-023D-292CECF9B4B6}"/>
                </a:ext>
              </a:extLst>
            </p:cNvPr>
            <p:cNvSpPr/>
            <p:nvPr/>
          </p:nvSpPr>
          <p:spPr>
            <a:xfrm flipH="1">
              <a:off x="8671558" y="4480560"/>
              <a:ext cx="518161" cy="99059"/>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a:solidFill>
                <a:srgbClr val="FFFF00"/>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93" name="図 1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39282" y="8431050"/>
            <a:ext cx="3155200" cy="1774800"/>
          </a:xfrm>
          <a:prstGeom prst="rect">
            <a:avLst/>
          </a:prstGeom>
        </p:spPr>
      </p:pic>
      <p:sp>
        <p:nvSpPr>
          <p:cNvPr id="195" name="テキスト ボックス 1186"/>
          <p:cNvSpPr txBox="1"/>
          <p:nvPr/>
        </p:nvSpPr>
        <p:spPr>
          <a:xfrm>
            <a:off x="11285854" y="844893"/>
            <a:ext cx="3208628" cy="312874"/>
          </a:xfrm>
          <a:prstGeom prst="rect">
            <a:avLst/>
          </a:prstGeom>
          <a:solidFill>
            <a:schemeClr val="bg1">
              <a:alpha val="59000"/>
            </a:schemeClr>
          </a:solid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en-US" alt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H10</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奥田</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橋</a:t>
            </a:r>
            <a:r>
              <a:rPr lang="ja-JP" altLang="en-US" sz="12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における</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スカム発生</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の様子</a:t>
            </a:r>
            <a:endPar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3" name="テキスト ボックス 33"/>
          <p:cNvSpPr txBox="1"/>
          <p:nvPr/>
        </p:nvSpPr>
        <p:spPr>
          <a:xfrm>
            <a:off x="11339282" y="8431050"/>
            <a:ext cx="1594405" cy="250119"/>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13:07</a:t>
            </a:r>
          </a:p>
        </p:txBody>
      </p:sp>
      <p:sp>
        <p:nvSpPr>
          <p:cNvPr id="224" name="円/楕円 223"/>
          <p:cNvSpPr/>
          <p:nvPr/>
        </p:nvSpPr>
        <p:spPr>
          <a:xfrm rot="5400000">
            <a:off x="12702713" y="8608467"/>
            <a:ext cx="1094553" cy="21871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テキスト ボックス 33"/>
          <p:cNvSpPr txBox="1"/>
          <p:nvPr/>
        </p:nvSpPr>
        <p:spPr>
          <a:xfrm>
            <a:off x="13021328" y="8746114"/>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スカム発生</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9" name="グループ化 18"/>
          <p:cNvGrpSpPr/>
          <p:nvPr/>
        </p:nvGrpSpPr>
        <p:grpSpPr>
          <a:xfrm>
            <a:off x="11280272" y="1123695"/>
            <a:ext cx="3301879" cy="5421788"/>
            <a:chOff x="11280272" y="1123695"/>
            <a:chExt cx="3301879" cy="5421788"/>
          </a:xfrm>
        </p:grpSpPr>
        <p:pic>
          <p:nvPicPr>
            <p:cNvPr id="189" name="図 18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39282" y="1123695"/>
              <a:ext cx="3155200" cy="1774800"/>
            </a:xfrm>
            <a:prstGeom prst="rect">
              <a:avLst/>
            </a:prstGeom>
          </p:spPr>
        </p:pic>
        <p:pic>
          <p:nvPicPr>
            <p:cNvPr id="190" name="図 18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39282" y="2947189"/>
              <a:ext cx="3155200" cy="1774800"/>
            </a:xfrm>
            <a:prstGeom prst="rect">
              <a:avLst/>
            </a:prstGeom>
          </p:spPr>
        </p:pic>
        <p:pic>
          <p:nvPicPr>
            <p:cNvPr id="191" name="図 19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339282" y="4770683"/>
              <a:ext cx="3155200" cy="1774800"/>
            </a:xfrm>
            <a:prstGeom prst="rect">
              <a:avLst/>
            </a:prstGeom>
          </p:spPr>
        </p:pic>
        <p:sp>
          <p:nvSpPr>
            <p:cNvPr id="194" name="テキスト ボックス 33"/>
            <p:cNvSpPr txBox="1"/>
            <p:nvPr/>
          </p:nvSpPr>
          <p:spPr>
            <a:xfrm>
              <a:off x="11339282" y="1123695"/>
              <a:ext cx="1594405" cy="250119"/>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11:40</a:t>
              </a:r>
            </a:p>
          </p:txBody>
        </p:sp>
        <p:sp>
          <p:nvSpPr>
            <p:cNvPr id="203" name="テキスト ボックス 33"/>
            <p:cNvSpPr txBox="1"/>
            <p:nvPr/>
          </p:nvSpPr>
          <p:spPr>
            <a:xfrm>
              <a:off x="11339282" y="2939763"/>
              <a:ext cx="1594405" cy="250119"/>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12:30</a:t>
              </a:r>
            </a:p>
          </p:txBody>
        </p:sp>
        <p:sp>
          <p:nvSpPr>
            <p:cNvPr id="207" name="テキスト ボックス 33"/>
            <p:cNvSpPr txBox="1"/>
            <p:nvPr/>
          </p:nvSpPr>
          <p:spPr>
            <a:xfrm>
              <a:off x="11339282" y="4781781"/>
              <a:ext cx="1594405" cy="250119"/>
            </a:xfrm>
            <a:prstGeom prst="rect">
              <a:avLst/>
            </a:prstGeom>
            <a:solidFill>
              <a:srgbClr val="000000">
                <a:alpha val="50196"/>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US" altLang="ja-JP" sz="1100" b="1"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2021/6/26 13:04</a:t>
              </a:r>
            </a:p>
          </p:txBody>
        </p:sp>
        <p:sp>
          <p:nvSpPr>
            <p:cNvPr id="213" name="テキスト ボックス 33"/>
            <p:cNvSpPr txBox="1"/>
            <p:nvPr/>
          </p:nvSpPr>
          <p:spPr>
            <a:xfrm>
              <a:off x="12689139" y="2504381"/>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スカムの流下開始</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4" name="円/楕円 213"/>
            <p:cNvSpPr/>
            <p:nvPr/>
          </p:nvSpPr>
          <p:spPr>
            <a:xfrm rot="3635943">
              <a:off x="11483379" y="2048156"/>
              <a:ext cx="560545" cy="96676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フリーフォーム 214"/>
            <p:cNvSpPr/>
            <p:nvPr/>
          </p:nvSpPr>
          <p:spPr>
            <a:xfrm flipH="1">
              <a:off x="12156428" y="1980948"/>
              <a:ext cx="471598" cy="273823"/>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w="19050">
              <a:solidFill>
                <a:srgbClr val="FFFF00"/>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テキスト ボックス 33"/>
            <p:cNvSpPr txBox="1"/>
            <p:nvPr/>
          </p:nvSpPr>
          <p:spPr>
            <a:xfrm>
              <a:off x="12689139" y="4294893"/>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スカムの流下中</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17" name="フリーフォーム 216"/>
            <p:cNvSpPr/>
            <p:nvPr/>
          </p:nvSpPr>
          <p:spPr>
            <a:xfrm flipH="1">
              <a:off x="13114452" y="3556871"/>
              <a:ext cx="471598" cy="273823"/>
            </a:xfrm>
            <a:custGeom>
              <a:avLst/>
              <a:gdLst>
                <a:gd name="connsiteX0" fmla="*/ 403860 w 403860"/>
                <a:gd name="connsiteY0" fmla="*/ 358140 h 358140"/>
                <a:gd name="connsiteX1" fmla="*/ 0 w 403860"/>
                <a:gd name="connsiteY1" fmla="*/ 0 h 358140"/>
              </a:gdLst>
              <a:ahLst/>
              <a:cxnLst>
                <a:cxn ang="0">
                  <a:pos x="connsiteX0" y="connsiteY0"/>
                </a:cxn>
                <a:cxn ang="0">
                  <a:pos x="connsiteX1" y="connsiteY1"/>
                </a:cxn>
              </a:cxnLst>
              <a:rect l="l" t="t" r="r" b="b"/>
              <a:pathLst>
                <a:path w="403860" h="358140">
                  <a:moveTo>
                    <a:pt x="403860" y="358140"/>
                  </a:moveTo>
                  <a:lnTo>
                    <a:pt x="0" y="0"/>
                  </a:lnTo>
                </a:path>
              </a:pathLst>
            </a:custGeom>
            <a:noFill/>
            <a:ln w="19050">
              <a:solidFill>
                <a:srgbClr val="FFFF00"/>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217"/>
            <p:cNvSpPr/>
            <p:nvPr/>
          </p:nvSpPr>
          <p:spPr>
            <a:xfrm rot="4813098">
              <a:off x="12834016" y="5284742"/>
              <a:ext cx="761485" cy="167983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テキスト ボックス 33"/>
            <p:cNvSpPr txBox="1"/>
            <p:nvPr/>
          </p:nvSpPr>
          <p:spPr>
            <a:xfrm>
              <a:off x="12971229" y="5413692"/>
              <a:ext cx="1322224" cy="278974"/>
            </a:xfrm>
            <a:prstGeom prst="rect">
              <a:avLst/>
            </a:prstGeom>
            <a:no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rPr>
                <a:t>スカム発生</a:t>
              </a:r>
              <a:endParaRPr lang="en-US" altLang="ja-JP" sz="1100" b="1" kern="100" dirty="0">
                <a:solidFill>
                  <a:srgbClr val="FFFF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6" name="下矢印 225"/>
            <p:cNvSpPr/>
            <p:nvPr/>
          </p:nvSpPr>
          <p:spPr>
            <a:xfrm>
              <a:off x="13542278" y="2805574"/>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50</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27" name="下矢印 226"/>
            <p:cNvSpPr/>
            <p:nvPr/>
          </p:nvSpPr>
          <p:spPr>
            <a:xfrm>
              <a:off x="13542278" y="4625965"/>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34</a:t>
              </a:r>
              <a:r>
                <a:rPr kumimoji="1" lang="ja-JP" altLang="en-US" sz="1000" dirty="0">
                  <a:latin typeface="HG丸ｺﾞｼｯｸM-PRO" panose="020F0600000000000000" pitchFamily="50" charset="-128"/>
                  <a:ea typeface="HG丸ｺﾞｼｯｸM-PRO" panose="020F0600000000000000" pitchFamily="50" charset="-128"/>
                </a:rPr>
                <a:t>分後</a:t>
              </a:r>
            </a:p>
          </p:txBody>
        </p:sp>
      </p:grpSp>
      <p:sp>
        <p:nvSpPr>
          <p:cNvPr id="228" name="テキスト ボックス 1186"/>
          <p:cNvSpPr txBox="1"/>
          <p:nvPr/>
        </p:nvSpPr>
        <p:spPr>
          <a:xfrm>
            <a:off x="11322796" y="8072863"/>
            <a:ext cx="3208628" cy="312874"/>
          </a:xfrm>
          <a:prstGeom prst="rect">
            <a:avLst/>
          </a:prstGeom>
          <a:solidFill>
            <a:schemeClr val="bg1">
              <a:alpha val="59000"/>
            </a:schemeClr>
          </a:solidFill>
          <a:ln w="6350">
            <a:no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en-US" alt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H11</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万才</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橋</a:t>
            </a:r>
            <a:r>
              <a:rPr lang="ja-JP" altLang="en-US" sz="12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における</a:t>
            </a:r>
            <a:r>
              <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スカム発生</a:t>
            </a:r>
            <a:r>
              <a:rPr lang="ja-JP" altLang="en-US"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の様子</a:t>
            </a:r>
            <a:endParaRPr lang="ja-JP" sz="12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9" name="テキスト ボックス 228">
            <a:extLst>
              <a:ext uri="{FF2B5EF4-FFF2-40B4-BE49-F238E27FC236}">
                <a16:creationId xmlns:a16="http://schemas.microsoft.com/office/drawing/2014/main" id="{93C30597-AC13-495A-A1D8-4DF1132735FF}"/>
              </a:ext>
            </a:extLst>
          </p:cNvPr>
          <p:cNvSpPr txBox="1"/>
          <p:nvPr/>
        </p:nvSpPr>
        <p:spPr>
          <a:xfrm>
            <a:off x="362063" y="1085920"/>
            <a:ext cx="6812008" cy="986254"/>
          </a:xfrm>
          <a:prstGeom prst="rect">
            <a:avLst/>
          </a:prstGeom>
          <a:solidFill>
            <a:srgbClr val="FFFFCC"/>
          </a:solidFill>
          <a:ln>
            <a:solidFill>
              <a:srgbClr val="333300"/>
            </a:solidFill>
          </a:ln>
        </p:spPr>
        <p:txBody>
          <a:bodyPr wrap="square" rtlCol="0" anchor="ctr">
            <a:noAutofit/>
          </a:bodyPr>
          <a:lstStyle/>
          <a:p>
            <a:pPr marL="180975" indent="-180975">
              <a:buFont typeface="Wingdings" panose="05000000000000000000" pitchFamily="2" charset="2"/>
              <a:buChar char="n"/>
            </a:pPr>
            <a:r>
              <a:rPr lang="en-US" altLang="ja-JP" sz="1600" dirty="0">
                <a:latin typeface="ＭＳ ゴシック" panose="020B0609070205080204" pitchFamily="49" charset="-128"/>
                <a:ea typeface="ＭＳ ゴシック" panose="020B0609070205080204" pitchFamily="49" charset="-128"/>
              </a:rPr>
              <a:t>6/26 12</a:t>
            </a:r>
            <a:r>
              <a:rPr lang="ja-JP" altLang="en-US" sz="1600" dirty="0">
                <a:latin typeface="ＭＳ ゴシック" panose="020B0609070205080204" pitchFamily="49" charset="-128"/>
                <a:ea typeface="ＭＳ ゴシック" panose="020B0609070205080204" pitchFamily="49" charset="-128"/>
              </a:rPr>
              <a:t>時前後にスカムが発生したと推定される動画を確認した結果、水表面が黒く変色した箇所の水中からスカムが浮上し、発生していると推察された。</a:t>
            </a:r>
            <a:endParaRPr lang="ja-JP" altLang="en-US" sz="1400" dirty="0">
              <a:latin typeface="ＭＳ ゴシック" panose="020B0609070205080204" pitchFamily="49" charset="-128"/>
              <a:ea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F7809CC4-BC24-49F4-821D-E9970E7A63E4}" type="slidenum">
              <a:rPr kumimoji="1" lang="ja-JP" altLang="en-US" smtClean="0"/>
              <a:pPr/>
              <a:t>3</a:t>
            </a:fld>
            <a:endParaRPr kumimoji="1" lang="ja-JP" altLang="en-US" dirty="0"/>
          </a:p>
        </p:txBody>
      </p:sp>
      <p:grpSp>
        <p:nvGrpSpPr>
          <p:cNvPr id="6" name="グループ化 5"/>
          <p:cNvGrpSpPr/>
          <p:nvPr/>
        </p:nvGrpSpPr>
        <p:grpSpPr>
          <a:xfrm>
            <a:off x="460394" y="2360124"/>
            <a:ext cx="6939665" cy="6402337"/>
            <a:chOff x="460394" y="2360124"/>
            <a:chExt cx="6939665" cy="6402337"/>
          </a:xfrm>
        </p:grpSpPr>
        <p:grpSp>
          <p:nvGrpSpPr>
            <p:cNvPr id="14" name="グループ化 13"/>
            <p:cNvGrpSpPr/>
            <p:nvPr/>
          </p:nvGrpSpPr>
          <p:grpSpPr>
            <a:xfrm>
              <a:off x="460394" y="2360124"/>
              <a:ext cx="6939665" cy="6402337"/>
              <a:chOff x="460394" y="1148261"/>
              <a:chExt cx="6579087" cy="6069678"/>
            </a:xfrm>
          </p:grpSpPr>
          <p:grpSp>
            <p:nvGrpSpPr>
              <p:cNvPr id="79" name="グループ化 78"/>
              <p:cNvGrpSpPr/>
              <p:nvPr/>
            </p:nvGrpSpPr>
            <p:grpSpPr>
              <a:xfrm>
                <a:off x="460394" y="1148261"/>
                <a:ext cx="6579087" cy="6069678"/>
                <a:chOff x="0" y="285008"/>
                <a:chExt cx="5760085" cy="5314315"/>
              </a:xfrm>
            </p:grpSpPr>
            <p:pic>
              <p:nvPicPr>
                <p:cNvPr id="80" name="図 7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285008"/>
                  <a:ext cx="5760085" cy="5314315"/>
                </a:xfrm>
                <a:prstGeom prst="rect">
                  <a:avLst/>
                </a:prstGeom>
                <a:noFill/>
                <a:ln>
                  <a:noFill/>
                </a:ln>
              </p:spPr>
            </p:pic>
            <p:sp>
              <p:nvSpPr>
                <p:cNvPr id="81" name="フリーフォーム: 図形 323"/>
                <p:cNvSpPr/>
                <p:nvPr/>
              </p:nvSpPr>
              <p:spPr>
                <a:xfrm>
                  <a:off x="2232561" y="1246909"/>
                  <a:ext cx="343242" cy="601980"/>
                </a:xfrm>
                <a:custGeom>
                  <a:avLst/>
                  <a:gdLst>
                    <a:gd name="connsiteX0" fmla="*/ 255270 w 331470"/>
                    <a:gd name="connsiteY0" fmla="*/ 617220 h 617220"/>
                    <a:gd name="connsiteX1" fmla="*/ 125730 w 331470"/>
                    <a:gd name="connsiteY1" fmla="*/ 605790 h 617220"/>
                    <a:gd name="connsiteX2" fmla="*/ 68580 w 331470"/>
                    <a:gd name="connsiteY2" fmla="*/ 601980 h 617220"/>
                    <a:gd name="connsiteX3" fmla="*/ 19050 w 331470"/>
                    <a:gd name="connsiteY3" fmla="*/ 548640 h 617220"/>
                    <a:gd name="connsiteX4" fmla="*/ 0 w 331470"/>
                    <a:gd name="connsiteY4" fmla="*/ 483870 h 617220"/>
                    <a:gd name="connsiteX5" fmla="*/ 34290 w 331470"/>
                    <a:gd name="connsiteY5" fmla="*/ 407670 h 617220"/>
                    <a:gd name="connsiteX6" fmla="*/ 60960 w 331470"/>
                    <a:gd name="connsiteY6" fmla="*/ 342900 h 617220"/>
                    <a:gd name="connsiteX7" fmla="*/ 106680 w 331470"/>
                    <a:gd name="connsiteY7" fmla="*/ 293370 h 617220"/>
                    <a:gd name="connsiteX8" fmla="*/ 140970 w 331470"/>
                    <a:gd name="connsiteY8" fmla="*/ 179070 h 617220"/>
                    <a:gd name="connsiteX9" fmla="*/ 148590 w 331470"/>
                    <a:gd name="connsiteY9" fmla="*/ 110490 h 617220"/>
                    <a:gd name="connsiteX10" fmla="*/ 186690 w 331470"/>
                    <a:gd name="connsiteY10" fmla="*/ 34290 h 617220"/>
                    <a:gd name="connsiteX11" fmla="*/ 251460 w 331470"/>
                    <a:gd name="connsiteY11" fmla="*/ 3810 h 617220"/>
                    <a:gd name="connsiteX12" fmla="*/ 308610 w 331470"/>
                    <a:gd name="connsiteY12" fmla="*/ 0 h 617220"/>
                    <a:gd name="connsiteX13" fmla="*/ 327660 w 331470"/>
                    <a:gd name="connsiteY13" fmla="*/ 19050 h 617220"/>
                    <a:gd name="connsiteX14" fmla="*/ 331470 w 331470"/>
                    <a:gd name="connsiteY14" fmla="*/ 198120 h 617220"/>
                    <a:gd name="connsiteX15" fmla="*/ 323850 w 331470"/>
                    <a:gd name="connsiteY15" fmla="*/ 392430 h 617220"/>
                    <a:gd name="connsiteX16" fmla="*/ 327660 w 331470"/>
                    <a:gd name="connsiteY16" fmla="*/ 499110 h 617220"/>
                    <a:gd name="connsiteX17" fmla="*/ 312420 w 331470"/>
                    <a:gd name="connsiteY17" fmla="*/ 586740 h 617220"/>
                    <a:gd name="connsiteX18" fmla="*/ 255270 w 331470"/>
                    <a:gd name="connsiteY18" fmla="*/ 617220 h 617220"/>
                    <a:gd name="connsiteX0" fmla="*/ 255270 w 331470"/>
                    <a:gd name="connsiteY0" fmla="*/ 617220 h 617220"/>
                    <a:gd name="connsiteX1" fmla="*/ 125730 w 331470"/>
                    <a:gd name="connsiteY1" fmla="*/ 605790 h 617220"/>
                    <a:gd name="connsiteX2" fmla="*/ 68580 w 331470"/>
                    <a:gd name="connsiteY2" fmla="*/ 601980 h 617220"/>
                    <a:gd name="connsiteX3" fmla="*/ 19050 w 331470"/>
                    <a:gd name="connsiteY3" fmla="*/ 548640 h 617220"/>
                    <a:gd name="connsiteX4" fmla="*/ 0 w 331470"/>
                    <a:gd name="connsiteY4" fmla="*/ 483870 h 617220"/>
                    <a:gd name="connsiteX5" fmla="*/ 34290 w 331470"/>
                    <a:gd name="connsiteY5" fmla="*/ 407670 h 617220"/>
                    <a:gd name="connsiteX6" fmla="*/ 60960 w 331470"/>
                    <a:gd name="connsiteY6" fmla="*/ 342900 h 617220"/>
                    <a:gd name="connsiteX7" fmla="*/ 106680 w 331470"/>
                    <a:gd name="connsiteY7" fmla="*/ 293370 h 617220"/>
                    <a:gd name="connsiteX8" fmla="*/ 140970 w 331470"/>
                    <a:gd name="connsiteY8" fmla="*/ 179070 h 617220"/>
                    <a:gd name="connsiteX9" fmla="*/ 148590 w 331470"/>
                    <a:gd name="connsiteY9" fmla="*/ 110490 h 617220"/>
                    <a:gd name="connsiteX10" fmla="*/ 186690 w 331470"/>
                    <a:gd name="connsiteY10" fmla="*/ 34290 h 617220"/>
                    <a:gd name="connsiteX11" fmla="*/ 223216 w 331470"/>
                    <a:gd name="connsiteY11" fmla="*/ 3810 h 617220"/>
                    <a:gd name="connsiteX12" fmla="*/ 308610 w 331470"/>
                    <a:gd name="connsiteY12" fmla="*/ 0 h 617220"/>
                    <a:gd name="connsiteX13" fmla="*/ 327660 w 331470"/>
                    <a:gd name="connsiteY13" fmla="*/ 19050 h 617220"/>
                    <a:gd name="connsiteX14" fmla="*/ 331470 w 331470"/>
                    <a:gd name="connsiteY14" fmla="*/ 198120 h 617220"/>
                    <a:gd name="connsiteX15" fmla="*/ 323850 w 331470"/>
                    <a:gd name="connsiteY15" fmla="*/ 392430 h 617220"/>
                    <a:gd name="connsiteX16" fmla="*/ 327660 w 331470"/>
                    <a:gd name="connsiteY16" fmla="*/ 499110 h 617220"/>
                    <a:gd name="connsiteX17" fmla="*/ 312420 w 331470"/>
                    <a:gd name="connsiteY17" fmla="*/ 586740 h 617220"/>
                    <a:gd name="connsiteX18" fmla="*/ 255270 w 331470"/>
                    <a:gd name="connsiteY18" fmla="*/ 617220 h 617220"/>
                    <a:gd name="connsiteX0" fmla="*/ 255270 w 331470"/>
                    <a:gd name="connsiteY0" fmla="*/ 617220 h 617220"/>
                    <a:gd name="connsiteX1" fmla="*/ 125730 w 331470"/>
                    <a:gd name="connsiteY1" fmla="*/ 605790 h 617220"/>
                    <a:gd name="connsiteX2" fmla="*/ 68580 w 331470"/>
                    <a:gd name="connsiteY2" fmla="*/ 601980 h 617220"/>
                    <a:gd name="connsiteX3" fmla="*/ 19050 w 331470"/>
                    <a:gd name="connsiteY3" fmla="*/ 548640 h 617220"/>
                    <a:gd name="connsiteX4" fmla="*/ 0 w 331470"/>
                    <a:gd name="connsiteY4" fmla="*/ 483870 h 617220"/>
                    <a:gd name="connsiteX5" fmla="*/ 34290 w 331470"/>
                    <a:gd name="connsiteY5" fmla="*/ 407670 h 617220"/>
                    <a:gd name="connsiteX6" fmla="*/ 60960 w 331470"/>
                    <a:gd name="connsiteY6" fmla="*/ 342900 h 617220"/>
                    <a:gd name="connsiteX7" fmla="*/ 106680 w 331470"/>
                    <a:gd name="connsiteY7" fmla="*/ 293370 h 617220"/>
                    <a:gd name="connsiteX8" fmla="*/ 140970 w 331470"/>
                    <a:gd name="connsiteY8" fmla="*/ 179070 h 617220"/>
                    <a:gd name="connsiteX9" fmla="*/ 148590 w 331470"/>
                    <a:gd name="connsiteY9" fmla="*/ 110490 h 617220"/>
                    <a:gd name="connsiteX10" fmla="*/ 186690 w 331470"/>
                    <a:gd name="connsiteY10" fmla="*/ 34290 h 617220"/>
                    <a:gd name="connsiteX11" fmla="*/ 223216 w 331470"/>
                    <a:gd name="connsiteY11" fmla="*/ 3810 h 617220"/>
                    <a:gd name="connsiteX12" fmla="*/ 308610 w 331470"/>
                    <a:gd name="connsiteY12" fmla="*/ 0 h 617220"/>
                    <a:gd name="connsiteX13" fmla="*/ 292355 w 331470"/>
                    <a:gd name="connsiteY13" fmla="*/ 50824 h 617220"/>
                    <a:gd name="connsiteX14" fmla="*/ 331470 w 331470"/>
                    <a:gd name="connsiteY14" fmla="*/ 198120 h 617220"/>
                    <a:gd name="connsiteX15" fmla="*/ 323850 w 331470"/>
                    <a:gd name="connsiteY15" fmla="*/ 392430 h 617220"/>
                    <a:gd name="connsiteX16" fmla="*/ 327660 w 331470"/>
                    <a:gd name="connsiteY16" fmla="*/ 499110 h 617220"/>
                    <a:gd name="connsiteX17" fmla="*/ 312420 w 331470"/>
                    <a:gd name="connsiteY17" fmla="*/ 586740 h 617220"/>
                    <a:gd name="connsiteX18" fmla="*/ 255270 w 331470"/>
                    <a:gd name="connsiteY18" fmla="*/ 617220 h 617220"/>
                    <a:gd name="connsiteX0" fmla="*/ 255270 w 331470"/>
                    <a:gd name="connsiteY0" fmla="*/ 613410 h 613410"/>
                    <a:gd name="connsiteX1" fmla="*/ 125730 w 331470"/>
                    <a:gd name="connsiteY1" fmla="*/ 601980 h 613410"/>
                    <a:gd name="connsiteX2" fmla="*/ 68580 w 331470"/>
                    <a:gd name="connsiteY2" fmla="*/ 598170 h 613410"/>
                    <a:gd name="connsiteX3" fmla="*/ 19050 w 331470"/>
                    <a:gd name="connsiteY3" fmla="*/ 544830 h 613410"/>
                    <a:gd name="connsiteX4" fmla="*/ 0 w 331470"/>
                    <a:gd name="connsiteY4" fmla="*/ 480060 h 613410"/>
                    <a:gd name="connsiteX5" fmla="*/ 34290 w 331470"/>
                    <a:gd name="connsiteY5" fmla="*/ 403860 h 613410"/>
                    <a:gd name="connsiteX6" fmla="*/ 60960 w 331470"/>
                    <a:gd name="connsiteY6" fmla="*/ 339090 h 613410"/>
                    <a:gd name="connsiteX7" fmla="*/ 106680 w 331470"/>
                    <a:gd name="connsiteY7" fmla="*/ 289560 h 613410"/>
                    <a:gd name="connsiteX8" fmla="*/ 140970 w 331470"/>
                    <a:gd name="connsiteY8" fmla="*/ 175260 h 613410"/>
                    <a:gd name="connsiteX9" fmla="*/ 148590 w 331470"/>
                    <a:gd name="connsiteY9" fmla="*/ 106680 h 613410"/>
                    <a:gd name="connsiteX10" fmla="*/ 186690 w 331470"/>
                    <a:gd name="connsiteY10" fmla="*/ 30480 h 613410"/>
                    <a:gd name="connsiteX11" fmla="*/ 223216 w 331470"/>
                    <a:gd name="connsiteY11" fmla="*/ 0 h 613410"/>
                    <a:gd name="connsiteX12" fmla="*/ 245061 w 331470"/>
                    <a:gd name="connsiteY12" fmla="*/ 6781 h 613410"/>
                    <a:gd name="connsiteX13" fmla="*/ 292355 w 331470"/>
                    <a:gd name="connsiteY13" fmla="*/ 47014 h 613410"/>
                    <a:gd name="connsiteX14" fmla="*/ 331470 w 331470"/>
                    <a:gd name="connsiteY14" fmla="*/ 194310 h 613410"/>
                    <a:gd name="connsiteX15" fmla="*/ 323850 w 331470"/>
                    <a:gd name="connsiteY15" fmla="*/ 388620 h 613410"/>
                    <a:gd name="connsiteX16" fmla="*/ 327660 w 331470"/>
                    <a:gd name="connsiteY16" fmla="*/ 495300 h 613410"/>
                    <a:gd name="connsiteX17" fmla="*/ 312420 w 331470"/>
                    <a:gd name="connsiteY17" fmla="*/ 582930 h 613410"/>
                    <a:gd name="connsiteX18" fmla="*/ 255270 w 331470"/>
                    <a:gd name="connsiteY18" fmla="*/ 613410 h 613410"/>
                    <a:gd name="connsiteX0" fmla="*/ 255270 w 331470"/>
                    <a:gd name="connsiteY0" fmla="*/ 613410 h 613410"/>
                    <a:gd name="connsiteX1" fmla="*/ 125730 w 331470"/>
                    <a:gd name="connsiteY1" fmla="*/ 601980 h 613410"/>
                    <a:gd name="connsiteX2" fmla="*/ 68580 w 331470"/>
                    <a:gd name="connsiteY2" fmla="*/ 598170 h 613410"/>
                    <a:gd name="connsiteX3" fmla="*/ 19050 w 331470"/>
                    <a:gd name="connsiteY3" fmla="*/ 544830 h 613410"/>
                    <a:gd name="connsiteX4" fmla="*/ 0 w 331470"/>
                    <a:gd name="connsiteY4" fmla="*/ 480060 h 613410"/>
                    <a:gd name="connsiteX5" fmla="*/ 34290 w 331470"/>
                    <a:gd name="connsiteY5" fmla="*/ 403860 h 613410"/>
                    <a:gd name="connsiteX6" fmla="*/ 60960 w 331470"/>
                    <a:gd name="connsiteY6" fmla="*/ 339090 h 613410"/>
                    <a:gd name="connsiteX7" fmla="*/ 106680 w 331470"/>
                    <a:gd name="connsiteY7" fmla="*/ 289560 h 613410"/>
                    <a:gd name="connsiteX8" fmla="*/ 140970 w 331470"/>
                    <a:gd name="connsiteY8" fmla="*/ 175260 h 613410"/>
                    <a:gd name="connsiteX9" fmla="*/ 148590 w 331470"/>
                    <a:gd name="connsiteY9" fmla="*/ 106680 h 613410"/>
                    <a:gd name="connsiteX10" fmla="*/ 186690 w 331470"/>
                    <a:gd name="connsiteY10" fmla="*/ 30480 h 613410"/>
                    <a:gd name="connsiteX11" fmla="*/ 223216 w 331470"/>
                    <a:gd name="connsiteY11" fmla="*/ 0 h 613410"/>
                    <a:gd name="connsiteX12" fmla="*/ 245061 w 331470"/>
                    <a:gd name="connsiteY12" fmla="*/ 6781 h 613410"/>
                    <a:gd name="connsiteX13" fmla="*/ 306477 w 331470"/>
                    <a:gd name="connsiteY13" fmla="*/ 47014 h 613410"/>
                    <a:gd name="connsiteX14" fmla="*/ 331470 w 331470"/>
                    <a:gd name="connsiteY14" fmla="*/ 194310 h 613410"/>
                    <a:gd name="connsiteX15" fmla="*/ 323850 w 331470"/>
                    <a:gd name="connsiteY15" fmla="*/ 388620 h 613410"/>
                    <a:gd name="connsiteX16" fmla="*/ 327660 w 331470"/>
                    <a:gd name="connsiteY16" fmla="*/ 495300 h 613410"/>
                    <a:gd name="connsiteX17" fmla="*/ 312420 w 331470"/>
                    <a:gd name="connsiteY17" fmla="*/ 582930 h 613410"/>
                    <a:gd name="connsiteX18" fmla="*/ 255270 w 331470"/>
                    <a:gd name="connsiteY18" fmla="*/ 613410 h 613410"/>
                    <a:gd name="connsiteX0" fmla="*/ 255270 w 331470"/>
                    <a:gd name="connsiteY0" fmla="*/ 613410 h 613410"/>
                    <a:gd name="connsiteX1" fmla="*/ 125730 w 331470"/>
                    <a:gd name="connsiteY1" fmla="*/ 601980 h 613410"/>
                    <a:gd name="connsiteX2" fmla="*/ 68580 w 331470"/>
                    <a:gd name="connsiteY2" fmla="*/ 598170 h 613410"/>
                    <a:gd name="connsiteX3" fmla="*/ 19050 w 331470"/>
                    <a:gd name="connsiteY3" fmla="*/ 544830 h 613410"/>
                    <a:gd name="connsiteX4" fmla="*/ 0 w 331470"/>
                    <a:gd name="connsiteY4" fmla="*/ 480060 h 613410"/>
                    <a:gd name="connsiteX5" fmla="*/ 34290 w 331470"/>
                    <a:gd name="connsiteY5" fmla="*/ 403860 h 613410"/>
                    <a:gd name="connsiteX6" fmla="*/ 60960 w 331470"/>
                    <a:gd name="connsiteY6" fmla="*/ 339090 h 613410"/>
                    <a:gd name="connsiteX7" fmla="*/ 106680 w 331470"/>
                    <a:gd name="connsiteY7" fmla="*/ 289560 h 613410"/>
                    <a:gd name="connsiteX8" fmla="*/ 140970 w 331470"/>
                    <a:gd name="connsiteY8" fmla="*/ 175260 h 613410"/>
                    <a:gd name="connsiteX9" fmla="*/ 148590 w 331470"/>
                    <a:gd name="connsiteY9" fmla="*/ 106680 h 613410"/>
                    <a:gd name="connsiteX10" fmla="*/ 186690 w 331470"/>
                    <a:gd name="connsiteY10" fmla="*/ 30480 h 613410"/>
                    <a:gd name="connsiteX11" fmla="*/ 223216 w 331470"/>
                    <a:gd name="connsiteY11" fmla="*/ 0 h 613410"/>
                    <a:gd name="connsiteX12" fmla="*/ 259183 w 331470"/>
                    <a:gd name="connsiteY12" fmla="*/ 10311 h 613410"/>
                    <a:gd name="connsiteX13" fmla="*/ 306477 w 331470"/>
                    <a:gd name="connsiteY13" fmla="*/ 47014 h 613410"/>
                    <a:gd name="connsiteX14" fmla="*/ 331470 w 331470"/>
                    <a:gd name="connsiteY14" fmla="*/ 194310 h 613410"/>
                    <a:gd name="connsiteX15" fmla="*/ 323850 w 331470"/>
                    <a:gd name="connsiteY15" fmla="*/ 388620 h 613410"/>
                    <a:gd name="connsiteX16" fmla="*/ 327660 w 331470"/>
                    <a:gd name="connsiteY16" fmla="*/ 495300 h 613410"/>
                    <a:gd name="connsiteX17" fmla="*/ 312420 w 331470"/>
                    <a:gd name="connsiteY17" fmla="*/ 582930 h 613410"/>
                    <a:gd name="connsiteX18" fmla="*/ 255270 w 331470"/>
                    <a:gd name="connsiteY18" fmla="*/ 613410 h 613410"/>
                    <a:gd name="connsiteX0" fmla="*/ 255270 w 327660"/>
                    <a:gd name="connsiteY0" fmla="*/ 613410 h 613410"/>
                    <a:gd name="connsiteX1" fmla="*/ 125730 w 327660"/>
                    <a:gd name="connsiteY1" fmla="*/ 601980 h 613410"/>
                    <a:gd name="connsiteX2" fmla="*/ 68580 w 327660"/>
                    <a:gd name="connsiteY2" fmla="*/ 598170 h 613410"/>
                    <a:gd name="connsiteX3" fmla="*/ 19050 w 327660"/>
                    <a:gd name="connsiteY3" fmla="*/ 544830 h 613410"/>
                    <a:gd name="connsiteX4" fmla="*/ 0 w 327660"/>
                    <a:gd name="connsiteY4" fmla="*/ 480060 h 613410"/>
                    <a:gd name="connsiteX5" fmla="*/ 34290 w 327660"/>
                    <a:gd name="connsiteY5" fmla="*/ 403860 h 613410"/>
                    <a:gd name="connsiteX6" fmla="*/ 60960 w 327660"/>
                    <a:gd name="connsiteY6" fmla="*/ 339090 h 613410"/>
                    <a:gd name="connsiteX7" fmla="*/ 106680 w 327660"/>
                    <a:gd name="connsiteY7" fmla="*/ 289560 h 613410"/>
                    <a:gd name="connsiteX8" fmla="*/ 140970 w 327660"/>
                    <a:gd name="connsiteY8" fmla="*/ 175260 h 613410"/>
                    <a:gd name="connsiteX9" fmla="*/ 148590 w 327660"/>
                    <a:gd name="connsiteY9" fmla="*/ 106680 h 613410"/>
                    <a:gd name="connsiteX10" fmla="*/ 186690 w 327660"/>
                    <a:gd name="connsiteY10" fmla="*/ 30480 h 613410"/>
                    <a:gd name="connsiteX11" fmla="*/ 223216 w 327660"/>
                    <a:gd name="connsiteY11" fmla="*/ 0 h 613410"/>
                    <a:gd name="connsiteX12" fmla="*/ 259183 w 327660"/>
                    <a:gd name="connsiteY12" fmla="*/ 10311 h 613410"/>
                    <a:gd name="connsiteX13" fmla="*/ 306477 w 327660"/>
                    <a:gd name="connsiteY13" fmla="*/ 47014 h 613410"/>
                    <a:gd name="connsiteX14" fmla="*/ 313817 w 327660"/>
                    <a:gd name="connsiteY14" fmla="*/ 194310 h 613410"/>
                    <a:gd name="connsiteX15" fmla="*/ 323850 w 327660"/>
                    <a:gd name="connsiteY15" fmla="*/ 388620 h 613410"/>
                    <a:gd name="connsiteX16" fmla="*/ 327660 w 327660"/>
                    <a:gd name="connsiteY16" fmla="*/ 495300 h 613410"/>
                    <a:gd name="connsiteX17" fmla="*/ 312420 w 327660"/>
                    <a:gd name="connsiteY17" fmla="*/ 582930 h 613410"/>
                    <a:gd name="connsiteX18" fmla="*/ 255270 w 327660"/>
                    <a:gd name="connsiteY18" fmla="*/ 613410 h 613410"/>
                    <a:gd name="connsiteX0" fmla="*/ 255270 w 323850"/>
                    <a:gd name="connsiteY0" fmla="*/ 613410 h 613410"/>
                    <a:gd name="connsiteX1" fmla="*/ 125730 w 323850"/>
                    <a:gd name="connsiteY1" fmla="*/ 601980 h 613410"/>
                    <a:gd name="connsiteX2" fmla="*/ 68580 w 323850"/>
                    <a:gd name="connsiteY2" fmla="*/ 598170 h 613410"/>
                    <a:gd name="connsiteX3" fmla="*/ 19050 w 323850"/>
                    <a:gd name="connsiteY3" fmla="*/ 544830 h 613410"/>
                    <a:gd name="connsiteX4" fmla="*/ 0 w 323850"/>
                    <a:gd name="connsiteY4" fmla="*/ 480060 h 613410"/>
                    <a:gd name="connsiteX5" fmla="*/ 34290 w 323850"/>
                    <a:gd name="connsiteY5" fmla="*/ 403860 h 613410"/>
                    <a:gd name="connsiteX6" fmla="*/ 60960 w 323850"/>
                    <a:gd name="connsiteY6" fmla="*/ 339090 h 613410"/>
                    <a:gd name="connsiteX7" fmla="*/ 106680 w 323850"/>
                    <a:gd name="connsiteY7" fmla="*/ 289560 h 613410"/>
                    <a:gd name="connsiteX8" fmla="*/ 140970 w 323850"/>
                    <a:gd name="connsiteY8" fmla="*/ 175260 h 613410"/>
                    <a:gd name="connsiteX9" fmla="*/ 148590 w 323850"/>
                    <a:gd name="connsiteY9" fmla="*/ 106680 h 613410"/>
                    <a:gd name="connsiteX10" fmla="*/ 186690 w 323850"/>
                    <a:gd name="connsiteY10" fmla="*/ 30480 h 613410"/>
                    <a:gd name="connsiteX11" fmla="*/ 223216 w 323850"/>
                    <a:gd name="connsiteY11" fmla="*/ 0 h 613410"/>
                    <a:gd name="connsiteX12" fmla="*/ 259183 w 323850"/>
                    <a:gd name="connsiteY12" fmla="*/ 10311 h 613410"/>
                    <a:gd name="connsiteX13" fmla="*/ 306477 w 323850"/>
                    <a:gd name="connsiteY13" fmla="*/ 47014 h 613410"/>
                    <a:gd name="connsiteX14" fmla="*/ 313817 w 323850"/>
                    <a:gd name="connsiteY14" fmla="*/ 194310 h 613410"/>
                    <a:gd name="connsiteX15" fmla="*/ 323850 w 323850"/>
                    <a:gd name="connsiteY15" fmla="*/ 388620 h 613410"/>
                    <a:gd name="connsiteX16" fmla="*/ 317068 w 323850"/>
                    <a:gd name="connsiteY16" fmla="*/ 491770 h 613410"/>
                    <a:gd name="connsiteX17" fmla="*/ 312420 w 323850"/>
                    <a:gd name="connsiteY17" fmla="*/ 582930 h 613410"/>
                    <a:gd name="connsiteX18" fmla="*/ 255270 w 323850"/>
                    <a:gd name="connsiteY18" fmla="*/ 613410 h 613410"/>
                    <a:gd name="connsiteX0" fmla="*/ 251739 w 323850"/>
                    <a:gd name="connsiteY0" fmla="*/ 599288 h 601980"/>
                    <a:gd name="connsiteX1" fmla="*/ 125730 w 323850"/>
                    <a:gd name="connsiteY1" fmla="*/ 601980 h 601980"/>
                    <a:gd name="connsiteX2" fmla="*/ 68580 w 323850"/>
                    <a:gd name="connsiteY2" fmla="*/ 598170 h 601980"/>
                    <a:gd name="connsiteX3" fmla="*/ 19050 w 323850"/>
                    <a:gd name="connsiteY3" fmla="*/ 544830 h 601980"/>
                    <a:gd name="connsiteX4" fmla="*/ 0 w 323850"/>
                    <a:gd name="connsiteY4" fmla="*/ 480060 h 601980"/>
                    <a:gd name="connsiteX5" fmla="*/ 34290 w 323850"/>
                    <a:gd name="connsiteY5" fmla="*/ 403860 h 601980"/>
                    <a:gd name="connsiteX6" fmla="*/ 60960 w 323850"/>
                    <a:gd name="connsiteY6" fmla="*/ 339090 h 601980"/>
                    <a:gd name="connsiteX7" fmla="*/ 106680 w 323850"/>
                    <a:gd name="connsiteY7" fmla="*/ 289560 h 601980"/>
                    <a:gd name="connsiteX8" fmla="*/ 140970 w 323850"/>
                    <a:gd name="connsiteY8" fmla="*/ 175260 h 601980"/>
                    <a:gd name="connsiteX9" fmla="*/ 148590 w 323850"/>
                    <a:gd name="connsiteY9" fmla="*/ 106680 h 601980"/>
                    <a:gd name="connsiteX10" fmla="*/ 186690 w 323850"/>
                    <a:gd name="connsiteY10" fmla="*/ 30480 h 601980"/>
                    <a:gd name="connsiteX11" fmla="*/ 223216 w 323850"/>
                    <a:gd name="connsiteY11" fmla="*/ 0 h 601980"/>
                    <a:gd name="connsiteX12" fmla="*/ 259183 w 323850"/>
                    <a:gd name="connsiteY12" fmla="*/ 10311 h 601980"/>
                    <a:gd name="connsiteX13" fmla="*/ 306477 w 323850"/>
                    <a:gd name="connsiteY13" fmla="*/ 47014 h 601980"/>
                    <a:gd name="connsiteX14" fmla="*/ 313817 w 323850"/>
                    <a:gd name="connsiteY14" fmla="*/ 194310 h 601980"/>
                    <a:gd name="connsiteX15" fmla="*/ 323850 w 323850"/>
                    <a:gd name="connsiteY15" fmla="*/ 388620 h 601980"/>
                    <a:gd name="connsiteX16" fmla="*/ 317068 w 323850"/>
                    <a:gd name="connsiteY16" fmla="*/ 491770 h 601980"/>
                    <a:gd name="connsiteX17" fmla="*/ 312420 w 323850"/>
                    <a:gd name="connsiteY17" fmla="*/ 582930 h 601980"/>
                    <a:gd name="connsiteX18" fmla="*/ 251739 w 323850"/>
                    <a:gd name="connsiteY18" fmla="*/ 599288 h 601980"/>
                    <a:gd name="connsiteX0" fmla="*/ 251739 w 323850"/>
                    <a:gd name="connsiteY0" fmla="*/ 599288 h 601980"/>
                    <a:gd name="connsiteX1" fmla="*/ 125730 w 323850"/>
                    <a:gd name="connsiteY1" fmla="*/ 601980 h 601980"/>
                    <a:gd name="connsiteX2" fmla="*/ 68580 w 323850"/>
                    <a:gd name="connsiteY2" fmla="*/ 598170 h 601980"/>
                    <a:gd name="connsiteX3" fmla="*/ 19050 w 323850"/>
                    <a:gd name="connsiteY3" fmla="*/ 544830 h 601980"/>
                    <a:gd name="connsiteX4" fmla="*/ 0 w 323850"/>
                    <a:gd name="connsiteY4" fmla="*/ 480060 h 601980"/>
                    <a:gd name="connsiteX5" fmla="*/ 27229 w 323850"/>
                    <a:gd name="connsiteY5" fmla="*/ 389738 h 601980"/>
                    <a:gd name="connsiteX6" fmla="*/ 60960 w 323850"/>
                    <a:gd name="connsiteY6" fmla="*/ 339090 h 601980"/>
                    <a:gd name="connsiteX7" fmla="*/ 106680 w 323850"/>
                    <a:gd name="connsiteY7" fmla="*/ 289560 h 601980"/>
                    <a:gd name="connsiteX8" fmla="*/ 140970 w 323850"/>
                    <a:gd name="connsiteY8" fmla="*/ 175260 h 601980"/>
                    <a:gd name="connsiteX9" fmla="*/ 148590 w 323850"/>
                    <a:gd name="connsiteY9" fmla="*/ 106680 h 601980"/>
                    <a:gd name="connsiteX10" fmla="*/ 186690 w 323850"/>
                    <a:gd name="connsiteY10" fmla="*/ 30480 h 601980"/>
                    <a:gd name="connsiteX11" fmla="*/ 223216 w 323850"/>
                    <a:gd name="connsiteY11" fmla="*/ 0 h 601980"/>
                    <a:gd name="connsiteX12" fmla="*/ 259183 w 323850"/>
                    <a:gd name="connsiteY12" fmla="*/ 10311 h 601980"/>
                    <a:gd name="connsiteX13" fmla="*/ 306477 w 323850"/>
                    <a:gd name="connsiteY13" fmla="*/ 47014 h 601980"/>
                    <a:gd name="connsiteX14" fmla="*/ 313817 w 323850"/>
                    <a:gd name="connsiteY14" fmla="*/ 194310 h 601980"/>
                    <a:gd name="connsiteX15" fmla="*/ 323850 w 323850"/>
                    <a:gd name="connsiteY15" fmla="*/ 388620 h 601980"/>
                    <a:gd name="connsiteX16" fmla="*/ 317068 w 323850"/>
                    <a:gd name="connsiteY16" fmla="*/ 491770 h 601980"/>
                    <a:gd name="connsiteX17" fmla="*/ 312420 w 323850"/>
                    <a:gd name="connsiteY17" fmla="*/ 582930 h 601980"/>
                    <a:gd name="connsiteX18" fmla="*/ 251739 w 323850"/>
                    <a:gd name="connsiteY18" fmla="*/ 599288 h 601980"/>
                    <a:gd name="connsiteX0" fmla="*/ 251739 w 323850"/>
                    <a:gd name="connsiteY0" fmla="*/ 599288 h 601980"/>
                    <a:gd name="connsiteX1" fmla="*/ 125730 w 323850"/>
                    <a:gd name="connsiteY1" fmla="*/ 601980 h 601980"/>
                    <a:gd name="connsiteX2" fmla="*/ 68580 w 323850"/>
                    <a:gd name="connsiteY2" fmla="*/ 598170 h 601980"/>
                    <a:gd name="connsiteX3" fmla="*/ 19050 w 323850"/>
                    <a:gd name="connsiteY3" fmla="*/ 544830 h 601980"/>
                    <a:gd name="connsiteX4" fmla="*/ 0 w 323850"/>
                    <a:gd name="connsiteY4" fmla="*/ 480060 h 601980"/>
                    <a:gd name="connsiteX5" fmla="*/ 27229 w 323850"/>
                    <a:gd name="connsiteY5" fmla="*/ 389738 h 601980"/>
                    <a:gd name="connsiteX6" fmla="*/ 60960 w 323850"/>
                    <a:gd name="connsiteY6" fmla="*/ 324968 h 601980"/>
                    <a:gd name="connsiteX7" fmla="*/ 106680 w 323850"/>
                    <a:gd name="connsiteY7" fmla="*/ 289560 h 601980"/>
                    <a:gd name="connsiteX8" fmla="*/ 140970 w 323850"/>
                    <a:gd name="connsiteY8" fmla="*/ 175260 h 601980"/>
                    <a:gd name="connsiteX9" fmla="*/ 148590 w 323850"/>
                    <a:gd name="connsiteY9" fmla="*/ 106680 h 601980"/>
                    <a:gd name="connsiteX10" fmla="*/ 186690 w 323850"/>
                    <a:gd name="connsiteY10" fmla="*/ 30480 h 601980"/>
                    <a:gd name="connsiteX11" fmla="*/ 223216 w 323850"/>
                    <a:gd name="connsiteY11" fmla="*/ 0 h 601980"/>
                    <a:gd name="connsiteX12" fmla="*/ 259183 w 323850"/>
                    <a:gd name="connsiteY12" fmla="*/ 10311 h 601980"/>
                    <a:gd name="connsiteX13" fmla="*/ 306477 w 323850"/>
                    <a:gd name="connsiteY13" fmla="*/ 47014 h 601980"/>
                    <a:gd name="connsiteX14" fmla="*/ 313817 w 323850"/>
                    <a:gd name="connsiteY14" fmla="*/ 194310 h 601980"/>
                    <a:gd name="connsiteX15" fmla="*/ 323850 w 323850"/>
                    <a:gd name="connsiteY15" fmla="*/ 388620 h 601980"/>
                    <a:gd name="connsiteX16" fmla="*/ 317068 w 323850"/>
                    <a:gd name="connsiteY16" fmla="*/ 491770 h 601980"/>
                    <a:gd name="connsiteX17" fmla="*/ 312420 w 323850"/>
                    <a:gd name="connsiteY17" fmla="*/ 582930 h 601980"/>
                    <a:gd name="connsiteX18" fmla="*/ 251739 w 323850"/>
                    <a:gd name="connsiteY18" fmla="*/ 599288 h 601980"/>
                    <a:gd name="connsiteX0" fmla="*/ 251739 w 323850"/>
                    <a:gd name="connsiteY0" fmla="*/ 599288 h 601980"/>
                    <a:gd name="connsiteX1" fmla="*/ 125730 w 323850"/>
                    <a:gd name="connsiteY1" fmla="*/ 601980 h 601980"/>
                    <a:gd name="connsiteX2" fmla="*/ 68580 w 323850"/>
                    <a:gd name="connsiteY2" fmla="*/ 598170 h 601980"/>
                    <a:gd name="connsiteX3" fmla="*/ 19050 w 323850"/>
                    <a:gd name="connsiteY3" fmla="*/ 544830 h 601980"/>
                    <a:gd name="connsiteX4" fmla="*/ 0 w 323850"/>
                    <a:gd name="connsiteY4" fmla="*/ 480060 h 601980"/>
                    <a:gd name="connsiteX5" fmla="*/ 27229 w 323850"/>
                    <a:gd name="connsiteY5" fmla="*/ 389738 h 601980"/>
                    <a:gd name="connsiteX6" fmla="*/ 60960 w 323850"/>
                    <a:gd name="connsiteY6" fmla="*/ 324968 h 601980"/>
                    <a:gd name="connsiteX7" fmla="*/ 106680 w 323850"/>
                    <a:gd name="connsiteY7" fmla="*/ 289560 h 601980"/>
                    <a:gd name="connsiteX8" fmla="*/ 140970 w 323850"/>
                    <a:gd name="connsiteY8" fmla="*/ 175260 h 601980"/>
                    <a:gd name="connsiteX9" fmla="*/ 148590 w 323850"/>
                    <a:gd name="connsiteY9" fmla="*/ 106680 h 601980"/>
                    <a:gd name="connsiteX10" fmla="*/ 186690 w 323850"/>
                    <a:gd name="connsiteY10" fmla="*/ 30480 h 601980"/>
                    <a:gd name="connsiteX11" fmla="*/ 223216 w 323850"/>
                    <a:gd name="connsiteY11" fmla="*/ 0 h 601980"/>
                    <a:gd name="connsiteX12" fmla="*/ 259183 w 323850"/>
                    <a:gd name="connsiteY12" fmla="*/ 10311 h 601980"/>
                    <a:gd name="connsiteX13" fmla="*/ 306477 w 323850"/>
                    <a:gd name="connsiteY13" fmla="*/ 47014 h 601980"/>
                    <a:gd name="connsiteX14" fmla="*/ 313817 w 323850"/>
                    <a:gd name="connsiteY14" fmla="*/ 194310 h 601980"/>
                    <a:gd name="connsiteX15" fmla="*/ 323850 w 323850"/>
                    <a:gd name="connsiteY15" fmla="*/ 388620 h 601980"/>
                    <a:gd name="connsiteX16" fmla="*/ 317068 w 323850"/>
                    <a:gd name="connsiteY16" fmla="*/ 491770 h 601980"/>
                    <a:gd name="connsiteX17" fmla="*/ 305359 w 323850"/>
                    <a:gd name="connsiteY17" fmla="*/ 572338 h 601980"/>
                    <a:gd name="connsiteX18" fmla="*/ 251739 w 323850"/>
                    <a:gd name="connsiteY18" fmla="*/ 599288 h 601980"/>
                    <a:gd name="connsiteX0" fmla="*/ 261607 w 333718"/>
                    <a:gd name="connsiteY0" fmla="*/ 599288 h 601980"/>
                    <a:gd name="connsiteX1" fmla="*/ 135598 w 333718"/>
                    <a:gd name="connsiteY1" fmla="*/ 601980 h 601980"/>
                    <a:gd name="connsiteX2" fmla="*/ 78448 w 333718"/>
                    <a:gd name="connsiteY2" fmla="*/ 598170 h 601980"/>
                    <a:gd name="connsiteX3" fmla="*/ 28918 w 333718"/>
                    <a:gd name="connsiteY3" fmla="*/ 544830 h 601980"/>
                    <a:gd name="connsiteX4" fmla="*/ 0 w 333718"/>
                    <a:gd name="connsiteY4" fmla="*/ 480060 h 601980"/>
                    <a:gd name="connsiteX5" fmla="*/ 37097 w 333718"/>
                    <a:gd name="connsiteY5" fmla="*/ 389738 h 601980"/>
                    <a:gd name="connsiteX6" fmla="*/ 70828 w 333718"/>
                    <a:gd name="connsiteY6" fmla="*/ 324968 h 601980"/>
                    <a:gd name="connsiteX7" fmla="*/ 116548 w 333718"/>
                    <a:gd name="connsiteY7" fmla="*/ 289560 h 601980"/>
                    <a:gd name="connsiteX8" fmla="*/ 150838 w 333718"/>
                    <a:gd name="connsiteY8" fmla="*/ 175260 h 601980"/>
                    <a:gd name="connsiteX9" fmla="*/ 158458 w 333718"/>
                    <a:gd name="connsiteY9" fmla="*/ 106680 h 601980"/>
                    <a:gd name="connsiteX10" fmla="*/ 196558 w 333718"/>
                    <a:gd name="connsiteY10" fmla="*/ 30480 h 601980"/>
                    <a:gd name="connsiteX11" fmla="*/ 233084 w 333718"/>
                    <a:gd name="connsiteY11" fmla="*/ 0 h 601980"/>
                    <a:gd name="connsiteX12" fmla="*/ 269051 w 333718"/>
                    <a:gd name="connsiteY12" fmla="*/ 10311 h 601980"/>
                    <a:gd name="connsiteX13" fmla="*/ 316345 w 333718"/>
                    <a:gd name="connsiteY13" fmla="*/ 47014 h 601980"/>
                    <a:gd name="connsiteX14" fmla="*/ 323685 w 333718"/>
                    <a:gd name="connsiteY14" fmla="*/ 194310 h 601980"/>
                    <a:gd name="connsiteX15" fmla="*/ 333718 w 333718"/>
                    <a:gd name="connsiteY15" fmla="*/ 388620 h 601980"/>
                    <a:gd name="connsiteX16" fmla="*/ 326936 w 333718"/>
                    <a:gd name="connsiteY16" fmla="*/ 491770 h 601980"/>
                    <a:gd name="connsiteX17" fmla="*/ 315227 w 333718"/>
                    <a:gd name="connsiteY17" fmla="*/ 572338 h 601980"/>
                    <a:gd name="connsiteX18" fmla="*/ 261607 w 333718"/>
                    <a:gd name="connsiteY18" fmla="*/ 599288 h 601980"/>
                    <a:gd name="connsiteX0" fmla="*/ 261607 w 333718"/>
                    <a:gd name="connsiteY0" fmla="*/ 599288 h 601980"/>
                    <a:gd name="connsiteX1" fmla="*/ 135598 w 333718"/>
                    <a:gd name="connsiteY1" fmla="*/ 601980 h 601980"/>
                    <a:gd name="connsiteX2" fmla="*/ 78448 w 333718"/>
                    <a:gd name="connsiteY2" fmla="*/ 598170 h 601980"/>
                    <a:gd name="connsiteX3" fmla="*/ 0 w 333718"/>
                    <a:gd name="connsiteY3" fmla="*/ 561276 h 601980"/>
                    <a:gd name="connsiteX4" fmla="*/ 0 w 333718"/>
                    <a:gd name="connsiteY4" fmla="*/ 480060 h 601980"/>
                    <a:gd name="connsiteX5" fmla="*/ 37097 w 333718"/>
                    <a:gd name="connsiteY5" fmla="*/ 389738 h 601980"/>
                    <a:gd name="connsiteX6" fmla="*/ 70828 w 333718"/>
                    <a:gd name="connsiteY6" fmla="*/ 324968 h 601980"/>
                    <a:gd name="connsiteX7" fmla="*/ 116548 w 333718"/>
                    <a:gd name="connsiteY7" fmla="*/ 289560 h 601980"/>
                    <a:gd name="connsiteX8" fmla="*/ 150838 w 333718"/>
                    <a:gd name="connsiteY8" fmla="*/ 175260 h 601980"/>
                    <a:gd name="connsiteX9" fmla="*/ 158458 w 333718"/>
                    <a:gd name="connsiteY9" fmla="*/ 106680 h 601980"/>
                    <a:gd name="connsiteX10" fmla="*/ 196558 w 333718"/>
                    <a:gd name="connsiteY10" fmla="*/ 30480 h 601980"/>
                    <a:gd name="connsiteX11" fmla="*/ 233084 w 333718"/>
                    <a:gd name="connsiteY11" fmla="*/ 0 h 601980"/>
                    <a:gd name="connsiteX12" fmla="*/ 269051 w 333718"/>
                    <a:gd name="connsiteY12" fmla="*/ 10311 h 601980"/>
                    <a:gd name="connsiteX13" fmla="*/ 316345 w 333718"/>
                    <a:gd name="connsiteY13" fmla="*/ 47014 h 601980"/>
                    <a:gd name="connsiteX14" fmla="*/ 323685 w 333718"/>
                    <a:gd name="connsiteY14" fmla="*/ 194310 h 601980"/>
                    <a:gd name="connsiteX15" fmla="*/ 333718 w 333718"/>
                    <a:gd name="connsiteY15" fmla="*/ 388620 h 601980"/>
                    <a:gd name="connsiteX16" fmla="*/ 326936 w 333718"/>
                    <a:gd name="connsiteY16" fmla="*/ 491770 h 601980"/>
                    <a:gd name="connsiteX17" fmla="*/ 315227 w 333718"/>
                    <a:gd name="connsiteY17" fmla="*/ 572338 h 601980"/>
                    <a:gd name="connsiteX18" fmla="*/ 261607 w 333718"/>
                    <a:gd name="connsiteY18" fmla="*/ 599288 h 601980"/>
                    <a:gd name="connsiteX0" fmla="*/ 271484 w 343595"/>
                    <a:gd name="connsiteY0" fmla="*/ 599288 h 601980"/>
                    <a:gd name="connsiteX1" fmla="*/ 145475 w 343595"/>
                    <a:gd name="connsiteY1" fmla="*/ 601980 h 601980"/>
                    <a:gd name="connsiteX2" fmla="*/ 88325 w 343595"/>
                    <a:gd name="connsiteY2" fmla="*/ 598170 h 601980"/>
                    <a:gd name="connsiteX3" fmla="*/ 9877 w 343595"/>
                    <a:gd name="connsiteY3" fmla="*/ 561276 h 601980"/>
                    <a:gd name="connsiteX4" fmla="*/ 0 w 343595"/>
                    <a:gd name="connsiteY4" fmla="*/ 480060 h 601980"/>
                    <a:gd name="connsiteX5" fmla="*/ 46974 w 343595"/>
                    <a:gd name="connsiteY5" fmla="*/ 389738 h 601980"/>
                    <a:gd name="connsiteX6" fmla="*/ 80705 w 343595"/>
                    <a:gd name="connsiteY6" fmla="*/ 324968 h 601980"/>
                    <a:gd name="connsiteX7" fmla="*/ 126425 w 343595"/>
                    <a:gd name="connsiteY7" fmla="*/ 289560 h 601980"/>
                    <a:gd name="connsiteX8" fmla="*/ 160715 w 343595"/>
                    <a:gd name="connsiteY8" fmla="*/ 175260 h 601980"/>
                    <a:gd name="connsiteX9" fmla="*/ 168335 w 343595"/>
                    <a:gd name="connsiteY9" fmla="*/ 106680 h 601980"/>
                    <a:gd name="connsiteX10" fmla="*/ 206435 w 343595"/>
                    <a:gd name="connsiteY10" fmla="*/ 30480 h 601980"/>
                    <a:gd name="connsiteX11" fmla="*/ 242961 w 343595"/>
                    <a:gd name="connsiteY11" fmla="*/ 0 h 601980"/>
                    <a:gd name="connsiteX12" fmla="*/ 278928 w 343595"/>
                    <a:gd name="connsiteY12" fmla="*/ 10311 h 601980"/>
                    <a:gd name="connsiteX13" fmla="*/ 326222 w 343595"/>
                    <a:gd name="connsiteY13" fmla="*/ 47014 h 601980"/>
                    <a:gd name="connsiteX14" fmla="*/ 333562 w 343595"/>
                    <a:gd name="connsiteY14" fmla="*/ 194310 h 601980"/>
                    <a:gd name="connsiteX15" fmla="*/ 343595 w 343595"/>
                    <a:gd name="connsiteY15" fmla="*/ 388620 h 601980"/>
                    <a:gd name="connsiteX16" fmla="*/ 336813 w 343595"/>
                    <a:gd name="connsiteY16" fmla="*/ 491770 h 601980"/>
                    <a:gd name="connsiteX17" fmla="*/ 325104 w 343595"/>
                    <a:gd name="connsiteY17" fmla="*/ 572338 h 601980"/>
                    <a:gd name="connsiteX18" fmla="*/ 271484 w 343595"/>
                    <a:gd name="connsiteY18" fmla="*/ 599288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3595" h="601980">
                      <a:moveTo>
                        <a:pt x="271484" y="599288"/>
                      </a:moveTo>
                      <a:lnTo>
                        <a:pt x="145475" y="601980"/>
                      </a:lnTo>
                      <a:lnTo>
                        <a:pt x="88325" y="598170"/>
                      </a:lnTo>
                      <a:lnTo>
                        <a:pt x="9877" y="561276"/>
                      </a:lnTo>
                      <a:lnTo>
                        <a:pt x="0" y="480060"/>
                      </a:lnTo>
                      <a:lnTo>
                        <a:pt x="46974" y="389738"/>
                      </a:lnTo>
                      <a:lnTo>
                        <a:pt x="80705" y="324968"/>
                      </a:lnTo>
                      <a:lnTo>
                        <a:pt x="126425" y="289560"/>
                      </a:lnTo>
                      <a:lnTo>
                        <a:pt x="160715" y="175260"/>
                      </a:lnTo>
                      <a:lnTo>
                        <a:pt x="168335" y="106680"/>
                      </a:lnTo>
                      <a:lnTo>
                        <a:pt x="206435" y="30480"/>
                      </a:lnTo>
                      <a:lnTo>
                        <a:pt x="242961" y="0"/>
                      </a:lnTo>
                      <a:lnTo>
                        <a:pt x="278928" y="10311"/>
                      </a:lnTo>
                      <a:lnTo>
                        <a:pt x="326222" y="47014"/>
                      </a:lnTo>
                      <a:lnTo>
                        <a:pt x="333562" y="194310"/>
                      </a:lnTo>
                      <a:lnTo>
                        <a:pt x="343595" y="388620"/>
                      </a:lnTo>
                      <a:lnTo>
                        <a:pt x="336813" y="491770"/>
                      </a:lnTo>
                      <a:lnTo>
                        <a:pt x="325104" y="572338"/>
                      </a:lnTo>
                      <a:lnTo>
                        <a:pt x="271484" y="599288"/>
                      </a:lnTo>
                      <a:close/>
                    </a:path>
                  </a:pathLst>
                </a:custGeom>
                <a:noFill/>
                <a:ln w="127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2" name="フリーフォーム: 図形 324"/>
                <p:cNvSpPr/>
                <p:nvPr/>
              </p:nvSpPr>
              <p:spPr>
                <a:xfrm>
                  <a:off x="3170711" y="712520"/>
                  <a:ext cx="536637" cy="1263920"/>
                </a:xfrm>
                <a:custGeom>
                  <a:avLst/>
                  <a:gdLst>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15361 w 536637"/>
                    <a:gd name="connsiteY29" fmla="*/ 314215 h 1263920"/>
                    <a:gd name="connsiteX30" fmla="*/ 137690 w 536637"/>
                    <a:gd name="connsiteY30" fmla="*/ 342459 h 1263920"/>
                    <a:gd name="connsiteX31" fmla="*/ 35305 w 536637"/>
                    <a:gd name="connsiteY31" fmla="*/ 356581 h 1263920"/>
                    <a:gd name="connsiteX32" fmla="*/ 10592 w 536637"/>
                    <a:gd name="connsiteY32" fmla="*/ 441313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15361 w 536637"/>
                    <a:gd name="connsiteY29" fmla="*/ 314215 h 1263920"/>
                    <a:gd name="connsiteX30" fmla="*/ 137690 w 536637"/>
                    <a:gd name="connsiteY30" fmla="*/ 342459 h 1263920"/>
                    <a:gd name="connsiteX31" fmla="*/ 45897 w 536637"/>
                    <a:gd name="connsiteY31" fmla="*/ 356581 h 1263920"/>
                    <a:gd name="connsiteX32" fmla="*/ 10592 w 536637"/>
                    <a:gd name="connsiteY32" fmla="*/ 441313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15361 w 536637"/>
                    <a:gd name="connsiteY29" fmla="*/ 314215 h 1263920"/>
                    <a:gd name="connsiteX30" fmla="*/ 137690 w 536637"/>
                    <a:gd name="connsiteY30" fmla="*/ 342459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15361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33013 w 536637"/>
                    <a:gd name="connsiteY28" fmla="*/ 275380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18891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77764 w 536637"/>
                    <a:gd name="connsiteY25" fmla="*/ 165934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23660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36637 w 536637"/>
                    <a:gd name="connsiteY19" fmla="*/ 141220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66026 w 536637"/>
                    <a:gd name="connsiteY18" fmla="*/ 208300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16599 w 536637"/>
                    <a:gd name="connsiteY17" fmla="*/ 314215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53050 w 536637"/>
                    <a:gd name="connsiteY16" fmla="*/ 395417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94271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56581 w 536637"/>
                    <a:gd name="connsiteY13" fmla="*/ 607247 h 1263920"/>
                    <a:gd name="connsiteX14" fmla="*/ 349520 w 536637"/>
                    <a:gd name="connsiteY14" fmla="*/ 557820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35396 w 536637"/>
                    <a:gd name="connsiteY13" fmla="*/ 667279 h 1263920"/>
                    <a:gd name="connsiteX14" fmla="*/ 349520 w 536637"/>
                    <a:gd name="connsiteY14" fmla="*/ 557820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28337 w 536637"/>
                    <a:gd name="connsiteY12" fmla="*/ 797894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31867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14215 w 536637"/>
                    <a:gd name="connsiteY10" fmla="*/ 1147414 h 1263920"/>
                    <a:gd name="connsiteX11" fmla="*/ 345991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43605 w 536637"/>
                    <a:gd name="connsiteY9" fmla="*/ 1150944 h 1263920"/>
                    <a:gd name="connsiteX10" fmla="*/ 307153 w 536637"/>
                    <a:gd name="connsiteY10" fmla="*/ 1090914 h 1263920"/>
                    <a:gd name="connsiteX11" fmla="*/ 345991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08300 w 536637"/>
                    <a:gd name="connsiteY8" fmla="*/ 1210963 h 1263920"/>
                    <a:gd name="connsiteX9" fmla="*/ 264791 w 536637"/>
                    <a:gd name="connsiteY9" fmla="*/ 1165069 h 1263920"/>
                    <a:gd name="connsiteX10" fmla="*/ 307153 w 536637"/>
                    <a:gd name="connsiteY10" fmla="*/ 1090914 h 1263920"/>
                    <a:gd name="connsiteX11" fmla="*/ 345991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 name="connsiteX0" fmla="*/ 21183 w 536637"/>
                    <a:gd name="connsiteY0" fmla="*/ 1218024 h 1263920"/>
                    <a:gd name="connsiteX1" fmla="*/ 49427 w 536637"/>
                    <a:gd name="connsiteY1" fmla="*/ 1263920 h 1263920"/>
                    <a:gd name="connsiteX2" fmla="*/ 95324 w 536637"/>
                    <a:gd name="connsiteY2" fmla="*/ 1263920 h 1263920"/>
                    <a:gd name="connsiteX3" fmla="*/ 105915 w 536637"/>
                    <a:gd name="connsiteY3" fmla="*/ 1232146 h 1263920"/>
                    <a:gd name="connsiteX4" fmla="*/ 105915 w 536637"/>
                    <a:gd name="connsiteY4" fmla="*/ 1232146 h 1263920"/>
                    <a:gd name="connsiteX5" fmla="*/ 144751 w 536637"/>
                    <a:gd name="connsiteY5" fmla="*/ 1228615 h 1263920"/>
                    <a:gd name="connsiteX6" fmla="*/ 169464 w 536637"/>
                    <a:gd name="connsiteY6" fmla="*/ 1256859 h 1263920"/>
                    <a:gd name="connsiteX7" fmla="*/ 194178 w 536637"/>
                    <a:gd name="connsiteY7" fmla="*/ 1256859 h 1263920"/>
                    <a:gd name="connsiteX8" fmla="*/ 218893 w 536637"/>
                    <a:gd name="connsiteY8" fmla="*/ 1218025 h 1263920"/>
                    <a:gd name="connsiteX9" fmla="*/ 264791 w 536637"/>
                    <a:gd name="connsiteY9" fmla="*/ 1165069 h 1263920"/>
                    <a:gd name="connsiteX10" fmla="*/ 307153 w 536637"/>
                    <a:gd name="connsiteY10" fmla="*/ 1090914 h 1263920"/>
                    <a:gd name="connsiteX11" fmla="*/ 345991 w 536637"/>
                    <a:gd name="connsiteY11" fmla="*/ 963827 h 1263920"/>
                    <a:gd name="connsiteX12" fmla="*/ 314213 w 536637"/>
                    <a:gd name="connsiteY12" fmla="*/ 808489 h 1263920"/>
                    <a:gd name="connsiteX13" fmla="*/ 335396 w 536637"/>
                    <a:gd name="connsiteY13" fmla="*/ 667279 h 1263920"/>
                    <a:gd name="connsiteX14" fmla="*/ 349520 w 536637"/>
                    <a:gd name="connsiteY14" fmla="*/ 547227 h 1263920"/>
                    <a:gd name="connsiteX15" fmla="*/ 335398 w 536637"/>
                    <a:gd name="connsiteY15" fmla="*/ 483677 h 1263920"/>
                    <a:gd name="connsiteX16" fmla="*/ 377766 w 536637"/>
                    <a:gd name="connsiteY16" fmla="*/ 413073 h 1263920"/>
                    <a:gd name="connsiteX17" fmla="*/ 434254 w 536637"/>
                    <a:gd name="connsiteY17" fmla="*/ 335403 h 1263920"/>
                    <a:gd name="connsiteX18" fmla="*/ 476619 w 536637"/>
                    <a:gd name="connsiteY18" fmla="*/ 225957 h 1263920"/>
                    <a:gd name="connsiteX19" fmla="*/ 518983 w 536637"/>
                    <a:gd name="connsiteY19" fmla="*/ 123563 h 1263920"/>
                    <a:gd name="connsiteX20" fmla="*/ 533106 w 536637"/>
                    <a:gd name="connsiteY20" fmla="*/ 42366 h 1263920"/>
                    <a:gd name="connsiteX21" fmla="*/ 536637 w 536637"/>
                    <a:gd name="connsiteY21" fmla="*/ 0 h 1263920"/>
                    <a:gd name="connsiteX22" fmla="*/ 490740 w 536637"/>
                    <a:gd name="connsiteY22" fmla="*/ 3531 h 1263920"/>
                    <a:gd name="connsiteX23" fmla="*/ 466026 w 536637"/>
                    <a:gd name="connsiteY23" fmla="*/ 35305 h 1263920"/>
                    <a:gd name="connsiteX24" fmla="*/ 434252 w 536637"/>
                    <a:gd name="connsiteY24" fmla="*/ 91793 h 1263920"/>
                    <a:gd name="connsiteX25" fmla="*/ 360109 w 536637"/>
                    <a:gd name="connsiteY25" fmla="*/ 158872 h 1263920"/>
                    <a:gd name="connsiteX26" fmla="*/ 289501 w 536637"/>
                    <a:gd name="connsiteY26" fmla="*/ 172995 h 1263920"/>
                    <a:gd name="connsiteX27" fmla="*/ 261257 w 536637"/>
                    <a:gd name="connsiteY27" fmla="*/ 208297 h 1263920"/>
                    <a:gd name="connsiteX28" fmla="*/ 247137 w 536637"/>
                    <a:gd name="connsiteY28" fmla="*/ 261255 h 1263920"/>
                    <a:gd name="connsiteX29" fmla="*/ 225954 w 536637"/>
                    <a:gd name="connsiteY29" fmla="*/ 314215 h 1263920"/>
                    <a:gd name="connsiteX30" fmla="*/ 130628 w 536637"/>
                    <a:gd name="connsiteY30" fmla="*/ 328334 h 1263920"/>
                    <a:gd name="connsiteX31" fmla="*/ 45897 w 536637"/>
                    <a:gd name="connsiteY31" fmla="*/ 356581 h 1263920"/>
                    <a:gd name="connsiteX32" fmla="*/ 14123 w 536637"/>
                    <a:gd name="connsiteY32" fmla="*/ 427188 h 1263920"/>
                    <a:gd name="connsiteX33" fmla="*/ 0 w 536637"/>
                    <a:gd name="connsiteY33" fmla="*/ 476618 h 1263920"/>
                    <a:gd name="connsiteX34" fmla="*/ 10592 w 536637"/>
                    <a:gd name="connsiteY34" fmla="*/ 737875 h 1263920"/>
                    <a:gd name="connsiteX35" fmla="*/ 0 w 536637"/>
                    <a:gd name="connsiteY35" fmla="*/ 1059151 h 1263920"/>
                    <a:gd name="connsiteX36" fmla="*/ 10592 w 536637"/>
                    <a:gd name="connsiteY36" fmla="*/ 1108578 h 1263920"/>
                    <a:gd name="connsiteX37" fmla="*/ 21183 w 536637"/>
                    <a:gd name="connsiteY37" fmla="*/ 1218024 h 126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637" h="1263920">
                      <a:moveTo>
                        <a:pt x="21183" y="1218024"/>
                      </a:moveTo>
                      <a:lnTo>
                        <a:pt x="49427" y="1263920"/>
                      </a:lnTo>
                      <a:lnTo>
                        <a:pt x="95324" y="1263920"/>
                      </a:lnTo>
                      <a:lnTo>
                        <a:pt x="105915" y="1232146"/>
                      </a:lnTo>
                      <a:lnTo>
                        <a:pt x="105915" y="1232146"/>
                      </a:lnTo>
                      <a:lnTo>
                        <a:pt x="144751" y="1228615"/>
                      </a:lnTo>
                      <a:lnTo>
                        <a:pt x="169464" y="1256859"/>
                      </a:lnTo>
                      <a:lnTo>
                        <a:pt x="194178" y="1256859"/>
                      </a:lnTo>
                      <a:lnTo>
                        <a:pt x="218893" y="1218025"/>
                      </a:lnTo>
                      <a:lnTo>
                        <a:pt x="264791" y="1165069"/>
                      </a:lnTo>
                      <a:lnTo>
                        <a:pt x="307153" y="1090914"/>
                      </a:lnTo>
                      <a:lnTo>
                        <a:pt x="345991" y="963827"/>
                      </a:lnTo>
                      <a:cubicBezTo>
                        <a:pt x="344814" y="908516"/>
                        <a:pt x="315390" y="863800"/>
                        <a:pt x="314213" y="808489"/>
                      </a:cubicBezTo>
                      <a:lnTo>
                        <a:pt x="335396" y="667279"/>
                      </a:lnTo>
                      <a:lnTo>
                        <a:pt x="349520" y="547227"/>
                      </a:lnTo>
                      <a:lnTo>
                        <a:pt x="335398" y="483677"/>
                      </a:lnTo>
                      <a:lnTo>
                        <a:pt x="377766" y="413073"/>
                      </a:lnTo>
                      <a:lnTo>
                        <a:pt x="434254" y="335403"/>
                      </a:lnTo>
                      <a:lnTo>
                        <a:pt x="476619" y="225957"/>
                      </a:lnTo>
                      <a:lnTo>
                        <a:pt x="518983" y="123563"/>
                      </a:lnTo>
                      <a:lnTo>
                        <a:pt x="533106" y="42366"/>
                      </a:lnTo>
                      <a:lnTo>
                        <a:pt x="536637" y="0"/>
                      </a:lnTo>
                      <a:lnTo>
                        <a:pt x="490740" y="3531"/>
                      </a:lnTo>
                      <a:lnTo>
                        <a:pt x="466026" y="35305"/>
                      </a:lnTo>
                      <a:lnTo>
                        <a:pt x="434252" y="91793"/>
                      </a:lnTo>
                      <a:lnTo>
                        <a:pt x="360109" y="158872"/>
                      </a:lnTo>
                      <a:lnTo>
                        <a:pt x="289501" y="172995"/>
                      </a:lnTo>
                      <a:lnTo>
                        <a:pt x="261257" y="208297"/>
                      </a:lnTo>
                      <a:lnTo>
                        <a:pt x="247137" y="261255"/>
                      </a:lnTo>
                      <a:cubicBezTo>
                        <a:pt x="243026" y="298260"/>
                        <a:pt x="249607" y="302388"/>
                        <a:pt x="225954" y="314215"/>
                      </a:cubicBezTo>
                      <a:lnTo>
                        <a:pt x="130628" y="328334"/>
                      </a:lnTo>
                      <a:lnTo>
                        <a:pt x="45897" y="356581"/>
                      </a:lnTo>
                      <a:lnTo>
                        <a:pt x="14123" y="427188"/>
                      </a:lnTo>
                      <a:lnTo>
                        <a:pt x="0" y="476618"/>
                      </a:lnTo>
                      <a:lnTo>
                        <a:pt x="10592" y="737875"/>
                      </a:lnTo>
                      <a:lnTo>
                        <a:pt x="0" y="1059151"/>
                      </a:lnTo>
                      <a:lnTo>
                        <a:pt x="10592" y="1108578"/>
                      </a:lnTo>
                      <a:cubicBezTo>
                        <a:pt x="11769" y="1149767"/>
                        <a:pt x="12945" y="1190957"/>
                        <a:pt x="21183" y="1218024"/>
                      </a:cubicBezTo>
                      <a:close/>
                    </a:path>
                  </a:pathLst>
                </a:custGeom>
                <a:noFill/>
                <a:ln w="127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3" name="楕円 325"/>
                <p:cNvSpPr/>
                <p:nvPr/>
              </p:nvSpPr>
              <p:spPr>
                <a:xfrm>
                  <a:off x="2207359" y="1704219"/>
                  <a:ext cx="192665" cy="10298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84" name="直線コネクタ 83"/>
                <p:cNvCxnSpPr/>
                <p:nvPr/>
              </p:nvCxnSpPr>
              <p:spPr>
                <a:xfrm flipH="1" flipV="1">
                  <a:off x="1757548" y="1151907"/>
                  <a:ext cx="688058" cy="2043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327"/>
                <p:cNvSpPr txBox="1"/>
                <p:nvPr/>
              </p:nvSpPr>
              <p:spPr>
                <a:xfrm>
                  <a:off x="1341911" y="1080655"/>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3</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6" name="楕円 328"/>
                <p:cNvSpPr/>
                <p:nvPr/>
              </p:nvSpPr>
              <p:spPr>
                <a:xfrm>
                  <a:off x="2434441" y="1353787"/>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7" name="楕円 329"/>
                <p:cNvSpPr/>
                <p:nvPr/>
              </p:nvSpPr>
              <p:spPr>
                <a:xfrm>
                  <a:off x="2493818" y="1650670"/>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9" name="楕円 332"/>
                <p:cNvSpPr/>
                <p:nvPr/>
              </p:nvSpPr>
              <p:spPr>
                <a:xfrm>
                  <a:off x="3360717" y="1163782"/>
                  <a:ext cx="35560" cy="3556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91" name="直線コネクタ 90"/>
                <p:cNvCxnSpPr>
                  <a:stCxn id="83" idx="2"/>
                </p:cNvCxnSpPr>
                <p:nvPr/>
              </p:nvCxnSpPr>
              <p:spPr>
                <a:xfrm flipH="1">
                  <a:off x="1808708" y="1755713"/>
                  <a:ext cx="398651" cy="17349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テキスト ボックス 339"/>
                <p:cNvSpPr txBox="1"/>
                <p:nvPr/>
              </p:nvSpPr>
              <p:spPr>
                <a:xfrm>
                  <a:off x="1341911" y="1805050"/>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1</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93" name="直線コネクタ 92"/>
                <p:cNvCxnSpPr/>
                <p:nvPr/>
              </p:nvCxnSpPr>
              <p:spPr>
                <a:xfrm flipH="1" flipV="1">
                  <a:off x="1805049" y="1591294"/>
                  <a:ext cx="691979" cy="7807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341"/>
                <p:cNvSpPr txBox="1"/>
                <p:nvPr/>
              </p:nvSpPr>
              <p:spPr>
                <a:xfrm>
                  <a:off x="1341911" y="1472541"/>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2</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98" name="直線コネクタ 97"/>
                <p:cNvCxnSpPr/>
                <p:nvPr/>
              </p:nvCxnSpPr>
              <p:spPr>
                <a:xfrm flipV="1">
                  <a:off x="3408218" y="1056904"/>
                  <a:ext cx="605790" cy="1123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テキスト ボックス 350"/>
                <p:cNvSpPr txBox="1"/>
                <p:nvPr/>
              </p:nvSpPr>
              <p:spPr>
                <a:xfrm>
                  <a:off x="3906981" y="973777"/>
                  <a:ext cx="500380" cy="169545"/>
                </a:xfrm>
                <a:prstGeom prst="rect">
                  <a:avLst/>
                </a:prstGeom>
                <a:solidFill>
                  <a:schemeClr val="accent4">
                    <a:lumMod val="20000"/>
                    <a:lumOff val="80000"/>
                  </a:schemeClr>
                </a:solidFill>
                <a:ln w="6350">
                  <a:solidFill>
                    <a:prstClr val="black"/>
                  </a:solidFill>
                </a:ln>
              </p:spPr>
              <p:txBody>
                <a:bodyPr rot="0" spcFirstLastPara="0" vert="horz" wrap="square" lIns="36000" tIns="0" rIns="36000" bIns="0" numCol="1" spcCol="0" rtlCol="0" fromWordArt="0" anchor="ctr" anchorCtr="0" forceAA="0" compatLnSpc="1">
                  <a:prstTxWarp prst="textNoShape">
                    <a:avLst/>
                  </a:prstTxWarp>
                  <a:noAutofit/>
                </a:bodyPr>
                <a:lstStyle/>
                <a:p>
                  <a:pPr algn="ctr">
                    <a:lnSpc>
                      <a:spcPts val="1200"/>
                    </a:lnSpc>
                    <a:spcAft>
                      <a:spcPts val="0"/>
                    </a:spcAft>
                  </a:pPr>
                  <a:r>
                    <a:rPr lang="ja-JP" sz="900" kern="100" dirty="0">
                      <a:effectLst/>
                      <a:latin typeface="Century" panose="02040604050505020304" pitchFamily="18" charset="0"/>
                      <a:ea typeface="ＭＳ Ｐゴシック" panose="020B0600070205080204" pitchFamily="50" charset="-128"/>
                      <a:cs typeface="Times New Roman" panose="02020603050405020304" pitchFamily="18" charset="0"/>
                    </a:rPr>
                    <a:t>画像</a:t>
                  </a:r>
                  <a:r>
                    <a:rPr lang="en-US" altLang="ja-JP" sz="900" kern="100" dirty="0">
                      <a:latin typeface="Century" panose="02040604050505020304" pitchFamily="18" charset="0"/>
                      <a:ea typeface="ＭＳ Ｐゴシック" panose="020B0600070205080204" pitchFamily="50" charset="-128"/>
                      <a:cs typeface="Times New Roman" panose="02020603050405020304" pitchFamily="18" charset="0"/>
                    </a:rPr>
                    <a:t>4</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cxnSp>
            <p:nvCxnSpPr>
              <p:cNvPr id="125" name="直線矢印コネクタ 124"/>
              <p:cNvCxnSpPr/>
              <p:nvPr/>
            </p:nvCxnSpPr>
            <p:spPr>
              <a:xfrm>
                <a:off x="1427820" y="3819870"/>
                <a:ext cx="348414" cy="331067"/>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26" name="楕円 555">
                <a:extLst>
                  <a:ext uri="{FF2B5EF4-FFF2-40B4-BE49-F238E27FC236}">
                    <a16:creationId xmlns:a16="http://schemas.microsoft.com/office/drawing/2014/main" id="{13402D2E-E869-496A-B92A-F8E8F56912F7}"/>
                  </a:ext>
                </a:extLst>
              </p:cNvPr>
              <p:cNvSpPr/>
              <p:nvPr/>
            </p:nvSpPr>
            <p:spPr>
              <a:xfrm rot="2250501">
                <a:off x="1195450" y="3875091"/>
                <a:ext cx="88799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 name="直線矢印コネクタ 126"/>
              <p:cNvCxnSpPr/>
              <p:nvPr/>
            </p:nvCxnSpPr>
            <p:spPr>
              <a:xfrm>
                <a:off x="2973110" y="3819870"/>
                <a:ext cx="348414" cy="331067"/>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p:nvPr/>
            </p:nvCxnSpPr>
            <p:spPr>
              <a:xfrm>
                <a:off x="4479022" y="3819870"/>
                <a:ext cx="348414" cy="331067"/>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a:off x="5931568" y="3793384"/>
                <a:ext cx="348414" cy="331067"/>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30" name="楕円 555">
                <a:extLst>
                  <a:ext uri="{FF2B5EF4-FFF2-40B4-BE49-F238E27FC236}">
                    <a16:creationId xmlns:a16="http://schemas.microsoft.com/office/drawing/2014/main" id="{13402D2E-E869-496A-B92A-F8E8F56912F7}"/>
                  </a:ext>
                </a:extLst>
              </p:cNvPr>
              <p:cNvSpPr/>
              <p:nvPr/>
            </p:nvSpPr>
            <p:spPr>
              <a:xfrm rot="2250501">
                <a:off x="2704552" y="3875092"/>
                <a:ext cx="88799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555">
                <a:extLst>
                  <a:ext uri="{FF2B5EF4-FFF2-40B4-BE49-F238E27FC236}">
                    <a16:creationId xmlns:a16="http://schemas.microsoft.com/office/drawing/2014/main" id="{13402D2E-E869-496A-B92A-F8E8F56912F7}"/>
                  </a:ext>
                </a:extLst>
              </p:cNvPr>
              <p:cNvSpPr/>
              <p:nvPr/>
            </p:nvSpPr>
            <p:spPr>
              <a:xfrm rot="2250501">
                <a:off x="4225639" y="3875092"/>
                <a:ext cx="88799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555">
                <a:extLst>
                  <a:ext uri="{FF2B5EF4-FFF2-40B4-BE49-F238E27FC236}">
                    <a16:creationId xmlns:a16="http://schemas.microsoft.com/office/drawing/2014/main" id="{13402D2E-E869-496A-B92A-F8E8F56912F7}"/>
                  </a:ext>
                </a:extLst>
              </p:cNvPr>
              <p:cNvSpPr/>
              <p:nvPr/>
            </p:nvSpPr>
            <p:spPr>
              <a:xfrm rot="2250501">
                <a:off x="5746725" y="3875092"/>
                <a:ext cx="887997" cy="352520"/>
              </a:xfrm>
              <a:prstGeom prst="ellipse">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テキスト ボックス 1173"/>
              <p:cNvSpPr txBox="1"/>
              <p:nvPr/>
            </p:nvSpPr>
            <p:spPr>
              <a:xfrm>
                <a:off x="2973110" y="3643587"/>
                <a:ext cx="1605577" cy="209593"/>
              </a:xfrm>
              <a:prstGeom prst="rect">
                <a:avLst/>
              </a:prstGeom>
              <a:no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just">
                  <a:lnSpc>
                    <a:spcPts val="1200"/>
                  </a:lnSpc>
                  <a:spcAft>
                    <a:spcPts val="0"/>
                  </a:spcAft>
                </a:pP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6</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7</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時間で</a:t>
                </a: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水位が</a:t>
                </a:r>
                <a:r>
                  <a:rPr lang="ja-JP" altLang="en-US" sz="900" kern="100" dirty="0">
                    <a:solidFill>
                      <a:srgbClr val="FF00FF"/>
                    </a:solidFill>
                    <a:latin typeface="Meiryo UI" panose="020B0604030504040204" pitchFamily="50" charset="-128"/>
                    <a:ea typeface="Meiryo UI" panose="020B0604030504040204" pitchFamily="50" charset="-128"/>
                    <a:cs typeface="Times New Roman" panose="02020603050405020304" pitchFamily="18" charset="0"/>
                  </a:rPr>
                  <a:t>大きく</a:t>
                </a: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低下</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34" name="直線矢印コネクタ 133"/>
              <p:cNvCxnSpPr/>
              <p:nvPr/>
            </p:nvCxnSpPr>
            <p:spPr>
              <a:xfrm>
                <a:off x="2204909" y="4003512"/>
                <a:ext cx="54318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a:off x="3727812" y="4003512"/>
                <a:ext cx="54318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a:off x="5188013" y="4003512"/>
                <a:ext cx="543181"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7" name="テキスト ボックス 1173"/>
              <p:cNvSpPr txBox="1"/>
              <p:nvPr/>
            </p:nvSpPr>
            <p:spPr>
              <a:xfrm>
                <a:off x="4967357" y="4036483"/>
                <a:ext cx="1068912" cy="164602"/>
              </a:xfrm>
              <a:prstGeom prst="rect">
                <a:avLst/>
              </a:prstGeom>
              <a:no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just">
                  <a:lnSpc>
                    <a:spcPts val="1200"/>
                  </a:lnSpc>
                  <a:spcAft>
                    <a:spcPts val="0"/>
                  </a:spcAft>
                </a:pPr>
                <a:r>
                  <a:rPr lang="ja-JP" altLang="en-US" sz="900" kern="100" dirty="0">
                    <a:solidFill>
                      <a:srgbClr val="009644"/>
                    </a:solidFill>
                    <a:latin typeface="Meiryo UI" panose="020B0604030504040204" pitchFamily="50" charset="-128"/>
                    <a:ea typeface="Meiryo UI" panose="020B0604030504040204" pitchFamily="50" charset="-128"/>
                    <a:cs typeface="Times New Roman" panose="02020603050405020304" pitchFamily="18" charset="0"/>
                  </a:rPr>
                  <a:t>水位の変動が小さい</a:t>
                </a:r>
                <a:endParaRPr lang="ja-JP" sz="1050" kern="100" dirty="0">
                  <a:solidFill>
                    <a:srgbClr val="009644"/>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38" name="直線矢印コネクタ 137"/>
              <p:cNvCxnSpPr/>
              <p:nvPr/>
            </p:nvCxnSpPr>
            <p:spPr>
              <a:xfrm flipV="1">
                <a:off x="4275823" y="1578580"/>
                <a:ext cx="327742" cy="377456"/>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39" name="テキスト ボックス 1171"/>
              <p:cNvSpPr txBox="1"/>
              <p:nvPr/>
            </p:nvSpPr>
            <p:spPr>
              <a:xfrm>
                <a:off x="3777973" y="1561755"/>
                <a:ext cx="659172" cy="149507"/>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b="1" kern="100" dirty="0">
                    <a:solidFill>
                      <a:srgbClr val="FF00FF"/>
                    </a:solidFill>
                    <a:effectLst/>
                    <a:latin typeface="Century" panose="02040604050505020304" pitchFamily="18" charset="0"/>
                    <a:ea typeface="ＭＳ Ｐゴシック" panose="020B0600070205080204" pitchFamily="50" charset="-128"/>
                    <a:cs typeface="Times New Roman" panose="02020603050405020304" pitchFamily="18" charset="0"/>
                  </a:rPr>
                  <a:t>下流へ</a:t>
                </a:r>
                <a:r>
                  <a:rPr lang="ja-JP" altLang="en-US" sz="900" b="1" kern="100" dirty="0">
                    <a:solidFill>
                      <a:srgbClr val="FF00FF"/>
                    </a:solidFill>
                    <a:effectLst/>
                    <a:latin typeface="Century" panose="02040604050505020304" pitchFamily="18" charset="0"/>
                    <a:ea typeface="ＭＳ Ｐゴシック" panose="020B0600070205080204" pitchFamily="50" charset="-128"/>
                    <a:cs typeface="Times New Roman" panose="02020603050405020304" pitchFamily="18" charset="0"/>
                  </a:rPr>
                  <a:t>移動</a:t>
                </a:r>
                <a:endParaRPr lang="ja-JP" sz="105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0" name="テキスト ボックス 1193"/>
              <p:cNvSpPr txBox="1"/>
              <p:nvPr/>
            </p:nvSpPr>
            <p:spPr>
              <a:xfrm>
                <a:off x="3256410" y="2162145"/>
                <a:ext cx="874535" cy="312093"/>
              </a:xfrm>
              <a:prstGeom prst="rect">
                <a:avLst/>
              </a:prstGeom>
              <a:no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一定の被覆率</a:t>
                </a:r>
                <a:endPar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が継続</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41" name="直線矢印コネクタ 140"/>
              <p:cNvCxnSpPr/>
              <p:nvPr/>
            </p:nvCxnSpPr>
            <p:spPr>
              <a:xfrm flipV="1">
                <a:off x="3884034" y="2290903"/>
                <a:ext cx="261960" cy="67420"/>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p:nvPr/>
            </p:nvCxnSpPr>
            <p:spPr>
              <a:xfrm flipV="1">
                <a:off x="2983877" y="1682213"/>
                <a:ext cx="179081" cy="490212"/>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flipV="1">
                <a:off x="3059253" y="2139345"/>
                <a:ext cx="179081" cy="490212"/>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44" name="テキスト ボックス 1171"/>
              <p:cNvSpPr txBox="1"/>
              <p:nvPr/>
            </p:nvSpPr>
            <p:spPr>
              <a:xfrm>
                <a:off x="3060630" y="1962195"/>
                <a:ext cx="659172" cy="149507"/>
              </a:xfrm>
              <a:prstGeom prst="rect">
                <a:avLst/>
              </a:prstGeom>
              <a:solidFill>
                <a:schemeClr val="bg1">
                  <a:alpha val="59000"/>
                </a:schemeClr>
              </a:solidFill>
              <a:ln w="6350">
                <a:noFill/>
              </a:ln>
            </p:spPr>
            <p:txBody>
              <a:bodyPr rot="0" spcFirstLastPara="0" vert="horz" wrap="square" lIns="36000" tIns="0" rIns="36000" bIns="0" numCol="1" spcCol="0" rtlCol="0" fromWordArt="0" anchor="t" anchorCtr="0" forceAA="0" compatLnSpc="1">
                <a:prstTxWarp prst="textNoShape">
                  <a:avLst/>
                </a:prstTxWarp>
                <a:noAutofit/>
              </a:bodyPr>
              <a:lstStyle/>
              <a:p>
                <a:pPr algn="ctr">
                  <a:lnSpc>
                    <a:spcPts val="1200"/>
                  </a:lnSpc>
                  <a:spcAft>
                    <a:spcPts val="0"/>
                  </a:spcAft>
                </a:pPr>
                <a:r>
                  <a:rPr lang="ja-JP" sz="900" b="1" kern="100" dirty="0">
                    <a:solidFill>
                      <a:srgbClr val="FF00FF"/>
                    </a:solidFill>
                    <a:effectLst/>
                    <a:latin typeface="Century" panose="02040604050505020304" pitchFamily="18" charset="0"/>
                    <a:ea typeface="ＭＳ Ｐゴシック" panose="020B0600070205080204" pitchFamily="50" charset="-128"/>
                    <a:cs typeface="Times New Roman" panose="02020603050405020304" pitchFamily="18" charset="0"/>
                  </a:rPr>
                  <a:t>下流へ</a:t>
                </a:r>
                <a:r>
                  <a:rPr lang="ja-JP" altLang="en-US" sz="900" b="1" kern="100" dirty="0">
                    <a:solidFill>
                      <a:srgbClr val="FF00FF"/>
                    </a:solidFill>
                    <a:effectLst/>
                    <a:latin typeface="Century" panose="02040604050505020304" pitchFamily="18" charset="0"/>
                    <a:ea typeface="ＭＳ Ｐゴシック" panose="020B0600070205080204" pitchFamily="50" charset="-128"/>
                    <a:cs typeface="Times New Roman" panose="02020603050405020304" pitchFamily="18" charset="0"/>
                  </a:rPr>
                  <a:t>移動</a:t>
                </a:r>
                <a:endParaRPr lang="ja-JP" sz="105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9" name="左右矢印 148"/>
              <p:cNvSpPr/>
              <p:nvPr/>
            </p:nvSpPr>
            <p:spPr>
              <a:xfrm>
                <a:off x="2363479" y="4834826"/>
                <a:ext cx="4350555"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降雨ほぼなし</a:t>
                </a:r>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合計</a:t>
                </a:r>
                <a:r>
                  <a:rPr kumimoji="1" lang="en-US" altLang="ja-JP" sz="900" dirty="0">
                    <a:solidFill>
                      <a:srgbClr val="0000FF"/>
                    </a:solidFill>
                    <a:latin typeface="Meiryo UI" panose="020B0604030504040204" pitchFamily="50" charset="-128"/>
                    <a:ea typeface="Meiryo UI" panose="020B0604030504040204" pitchFamily="50" charset="-128"/>
                  </a:rPr>
                  <a:t>1mm)</a:t>
                </a:r>
                <a:endParaRPr kumimoji="1" lang="ja-JP" altLang="en-US" sz="900" dirty="0">
                  <a:solidFill>
                    <a:srgbClr val="0000FF"/>
                  </a:solidFill>
                  <a:latin typeface="Meiryo UI" panose="020B0604030504040204" pitchFamily="50" charset="-128"/>
                  <a:ea typeface="Meiryo UI" panose="020B0604030504040204" pitchFamily="50" charset="-128"/>
                </a:endParaRPr>
              </a:p>
            </p:txBody>
          </p:sp>
          <p:sp>
            <p:nvSpPr>
              <p:cNvPr id="153" name="左右矢印 152"/>
              <p:cNvSpPr/>
              <p:nvPr/>
            </p:nvSpPr>
            <p:spPr>
              <a:xfrm>
                <a:off x="2363479" y="5664391"/>
                <a:ext cx="4350555"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放流なし</a:t>
                </a:r>
              </a:p>
            </p:txBody>
          </p:sp>
          <p:sp>
            <p:nvSpPr>
              <p:cNvPr id="154" name="左右矢印 153"/>
              <p:cNvSpPr/>
              <p:nvPr/>
            </p:nvSpPr>
            <p:spPr>
              <a:xfrm>
                <a:off x="2322788" y="6588775"/>
                <a:ext cx="4350555" cy="231565"/>
              </a:xfrm>
              <a:prstGeom prst="leftRightArrow">
                <a:avLst>
                  <a:gd name="adj1" fmla="val 63163"/>
                  <a:gd name="adj2" fmla="val 50000"/>
                </a:avLst>
              </a:prstGeom>
              <a:solidFill>
                <a:srgbClr val="AFEAFF"/>
              </a:solidFill>
              <a:ln w="63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rgbClr val="0000FF"/>
                    </a:solidFill>
                    <a:latin typeface="Meiryo UI" panose="020B0604030504040204" pitchFamily="50" charset="-128"/>
                    <a:ea typeface="Meiryo UI" panose="020B0604030504040204" pitchFamily="50" charset="-128"/>
                  </a:rPr>
                  <a:t>流量変化なし</a:t>
                </a:r>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平均</a:t>
                </a:r>
                <a:r>
                  <a:rPr kumimoji="1" lang="en-US" altLang="ja-JP" sz="900" dirty="0">
                    <a:solidFill>
                      <a:srgbClr val="0000FF"/>
                    </a:solidFill>
                    <a:latin typeface="Meiryo UI" panose="020B0604030504040204" pitchFamily="50" charset="-128"/>
                    <a:ea typeface="Meiryo UI" panose="020B0604030504040204" pitchFamily="50" charset="-128"/>
                  </a:rPr>
                  <a:t>1.01</a:t>
                </a:r>
                <a:r>
                  <a:rPr kumimoji="1" lang="ja-JP" altLang="en-US" sz="900" dirty="0" err="1">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最大</a:t>
                </a:r>
                <a:r>
                  <a:rPr kumimoji="1" lang="en-US" altLang="ja-JP" sz="900" dirty="0">
                    <a:solidFill>
                      <a:srgbClr val="0000FF"/>
                    </a:solidFill>
                    <a:latin typeface="Meiryo UI" panose="020B0604030504040204" pitchFamily="50" charset="-128"/>
                    <a:ea typeface="Meiryo UI" panose="020B0604030504040204" pitchFamily="50" charset="-128"/>
                  </a:rPr>
                  <a:t>1.94</a:t>
                </a:r>
                <a:r>
                  <a:rPr kumimoji="1" lang="ja-JP" altLang="en-US" sz="900" dirty="0" err="1">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最小</a:t>
                </a:r>
                <a:r>
                  <a:rPr kumimoji="1" lang="en-US" altLang="ja-JP" sz="900" dirty="0">
                    <a:solidFill>
                      <a:srgbClr val="0000FF"/>
                    </a:solidFill>
                    <a:latin typeface="Meiryo UI" panose="020B0604030504040204" pitchFamily="50" charset="-128"/>
                    <a:ea typeface="Meiryo UI" panose="020B0604030504040204" pitchFamily="50" charset="-128"/>
                  </a:rPr>
                  <a:t>0.30m</a:t>
                </a:r>
                <a:r>
                  <a:rPr kumimoji="1" lang="en-US" altLang="ja-JP" sz="900" baseline="30000" dirty="0">
                    <a:solidFill>
                      <a:srgbClr val="0000FF"/>
                    </a:solidFill>
                    <a:latin typeface="Meiryo UI" panose="020B0604030504040204" pitchFamily="50" charset="-128"/>
                    <a:ea typeface="Meiryo UI" panose="020B0604030504040204" pitchFamily="50" charset="-128"/>
                  </a:rPr>
                  <a:t>3</a:t>
                </a:r>
                <a:r>
                  <a:rPr kumimoji="1" lang="en-US" altLang="ja-JP" sz="900" dirty="0">
                    <a:solidFill>
                      <a:srgbClr val="0000FF"/>
                    </a:solidFill>
                    <a:latin typeface="Meiryo UI" panose="020B0604030504040204" pitchFamily="50" charset="-128"/>
                    <a:ea typeface="Meiryo UI" panose="020B0604030504040204" pitchFamily="50" charset="-128"/>
                  </a:rPr>
                  <a:t>/s)</a:t>
                </a:r>
                <a:endParaRPr kumimoji="1" lang="ja-JP" altLang="en-US" sz="900" dirty="0">
                  <a:solidFill>
                    <a:srgbClr val="0000FF"/>
                  </a:solidFill>
                  <a:latin typeface="Meiryo UI" panose="020B0604030504040204" pitchFamily="50" charset="-128"/>
                  <a:ea typeface="Meiryo UI" panose="020B0604030504040204" pitchFamily="50" charset="-128"/>
                </a:endParaRPr>
              </a:p>
            </p:txBody>
          </p:sp>
          <p:sp>
            <p:nvSpPr>
              <p:cNvPr id="148" name="テキスト ボックス 1186"/>
              <p:cNvSpPr txBox="1"/>
              <p:nvPr/>
            </p:nvSpPr>
            <p:spPr>
              <a:xfrm>
                <a:off x="3399402" y="2841273"/>
                <a:ext cx="1004364" cy="306426"/>
              </a:xfrm>
              <a:prstGeom prst="rect">
                <a:avLst/>
              </a:prstGeom>
              <a:solidFill>
                <a:schemeClr val="bg1">
                  <a:alpha val="59000"/>
                </a:scheme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大池橋では継続的に</a:t>
                </a:r>
                <a:endPar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200"/>
                  </a:lnSpc>
                  <a:spcAft>
                    <a:spcPts val="0"/>
                  </a:spcAft>
                </a:pPr>
                <a:r>
                  <a:rPr 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スカム発生</a:t>
                </a: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右図</a:t>
                </a:r>
                <a:r>
                  <a:rPr lang="en-US" altLang="ja-JP" sz="90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kern="100" dirty="0">
                  <a:solidFill>
                    <a:srgbClr val="FF00FF"/>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nvGrpSpPr>
            <p:cNvPr id="5" name="グループ化 4"/>
            <p:cNvGrpSpPr/>
            <p:nvPr/>
          </p:nvGrpSpPr>
          <p:grpSpPr>
            <a:xfrm>
              <a:off x="483299" y="2548601"/>
              <a:ext cx="386668" cy="2072590"/>
              <a:chOff x="483299" y="2548601"/>
              <a:chExt cx="386668" cy="2072590"/>
            </a:xfrm>
          </p:grpSpPr>
          <p:sp>
            <p:nvSpPr>
              <p:cNvPr id="206" name="正方形/長方形 205"/>
              <p:cNvSpPr/>
              <p:nvPr/>
            </p:nvSpPr>
            <p:spPr>
              <a:xfrm>
                <a:off x="483299" y="2548601"/>
                <a:ext cx="386668" cy="2059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8" name="グループ化 157"/>
              <p:cNvGrpSpPr/>
              <p:nvPr/>
            </p:nvGrpSpPr>
            <p:grpSpPr>
              <a:xfrm>
                <a:off x="513265" y="2557646"/>
                <a:ext cx="354237" cy="2063545"/>
                <a:chOff x="0" y="95478"/>
                <a:chExt cx="337323" cy="1719412"/>
              </a:xfrm>
              <a:noFill/>
            </p:grpSpPr>
            <p:sp>
              <p:nvSpPr>
                <p:cNvPr id="164" name="テキスト ボックス 120">
                  <a:extLst>
                    <a:ext uri="{FF2B5EF4-FFF2-40B4-BE49-F238E27FC236}">
                      <a16:creationId xmlns:a16="http://schemas.microsoft.com/office/drawing/2014/main" id="{C623FDF1-DF77-48EB-8BAA-18F5D9B0318F}"/>
                    </a:ext>
                  </a:extLst>
                </p:cNvPr>
                <p:cNvSpPr txBox="1"/>
                <p:nvPr/>
              </p:nvSpPr>
              <p:spPr>
                <a:xfrm>
                  <a:off x="0" y="95478"/>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700" dirty="0">
                      <a:latin typeface="ＭＳ ゴシック" panose="020B0609070205080204" pitchFamily="49" charset="-128"/>
                      <a:ea typeface="ＭＳ ゴシック" panose="020B0609070205080204" pitchFamily="49" charset="-128"/>
                    </a:rPr>
                    <a:t>JR</a:t>
                  </a:r>
                  <a:r>
                    <a:rPr kumimoji="1" lang="ja-JP" altLang="en-US" sz="700" dirty="0">
                      <a:latin typeface="ＭＳ ゴシック" panose="020B0609070205080204" pitchFamily="49" charset="-128"/>
                      <a:ea typeface="ＭＳ ゴシック" panose="020B0609070205080204" pitchFamily="49" charset="-128"/>
                    </a:rPr>
                    <a:t>上流</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65" name="テキスト ボックス 121">
                  <a:extLst>
                    <a:ext uri="{FF2B5EF4-FFF2-40B4-BE49-F238E27FC236}">
                      <a16:creationId xmlns:a16="http://schemas.microsoft.com/office/drawing/2014/main" id="{A15447CB-C289-4435-BC17-92096F506CB3}"/>
                    </a:ext>
                  </a:extLst>
                </p:cNvPr>
                <p:cNvSpPr txBox="1"/>
                <p:nvPr/>
              </p:nvSpPr>
              <p:spPr>
                <a:xfrm>
                  <a:off x="0" y="231090"/>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城見橋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68" name="テキスト ボックス 122">
                  <a:extLst>
                    <a:ext uri="{FF2B5EF4-FFF2-40B4-BE49-F238E27FC236}">
                      <a16:creationId xmlns:a16="http://schemas.microsoft.com/office/drawing/2014/main" id="{EC2AD233-F30F-4650-8673-3BECC245C2C4}"/>
                    </a:ext>
                  </a:extLst>
                </p:cNvPr>
                <p:cNvSpPr txBox="1"/>
                <p:nvPr/>
              </p:nvSpPr>
              <p:spPr>
                <a:xfrm>
                  <a:off x="0" y="345548"/>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衛門橋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1" name="テキスト ボックス 123">
                  <a:extLst>
                    <a:ext uri="{FF2B5EF4-FFF2-40B4-BE49-F238E27FC236}">
                      <a16:creationId xmlns:a16="http://schemas.microsoft.com/office/drawing/2014/main" id="{F572247B-442A-4889-B9CF-067FAF5DC134}"/>
                    </a:ext>
                  </a:extLst>
                </p:cNvPr>
                <p:cNvSpPr txBox="1"/>
                <p:nvPr/>
              </p:nvSpPr>
              <p:spPr>
                <a:xfrm>
                  <a:off x="0" y="442229"/>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日吉橋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2" name="テキスト ボックス 124">
                  <a:extLst>
                    <a:ext uri="{FF2B5EF4-FFF2-40B4-BE49-F238E27FC236}">
                      <a16:creationId xmlns:a16="http://schemas.microsoft.com/office/drawing/2014/main" id="{A1BFE121-B131-4E15-B610-74EC4C78BFFE}"/>
                    </a:ext>
                  </a:extLst>
                </p:cNvPr>
                <p:cNvSpPr txBox="1"/>
                <p:nvPr/>
              </p:nvSpPr>
              <p:spPr>
                <a:xfrm>
                  <a:off x="0" y="612625"/>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中本橋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4" name="テキスト ボックス 125">
                  <a:extLst>
                    <a:ext uri="{FF2B5EF4-FFF2-40B4-BE49-F238E27FC236}">
                      <a16:creationId xmlns:a16="http://schemas.microsoft.com/office/drawing/2014/main" id="{0F85A856-DD21-4E3C-9E27-5E9DE9EDC755}"/>
                    </a:ext>
                  </a:extLst>
                </p:cNvPr>
                <p:cNvSpPr txBox="1"/>
                <p:nvPr/>
              </p:nvSpPr>
              <p:spPr>
                <a:xfrm>
                  <a:off x="0" y="771938"/>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丸一橋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5" name="テキスト ボックス 126">
                  <a:extLst>
                    <a:ext uri="{FF2B5EF4-FFF2-40B4-BE49-F238E27FC236}">
                      <a16:creationId xmlns:a16="http://schemas.microsoft.com/office/drawing/2014/main" id="{5DB21A48-B39C-404C-8804-402ADE048EE0}"/>
                    </a:ext>
                  </a:extLst>
                </p:cNvPr>
                <p:cNvSpPr txBox="1"/>
                <p:nvPr/>
              </p:nvSpPr>
              <p:spPr>
                <a:xfrm>
                  <a:off x="0" y="900205"/>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剣橋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8" name="テキスト ボックス 127">
                  <a:extLst>
                    <a:ext uri="{FF2B5EF4-FFF2-40B4-BE49-F238E27FC236}">
                      <a16:creationId xmlns:a16="http://schemas.microsoft.com/office/drawing/2014/main" id="{82633F74-D56A-4269-BF5A-6311C55B3383}"/>
                    </a:ext>
                  </a:extLst>
                </p:cNvPr>
                <p:cNvSpPr txBox="1"/>
                <p:nvPr/>
              </p:nvSpPr>
              <p:spPr>
                <a:xfrm>
                  <a:off x="0" y="970043"/>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南弁天橋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79" name="テキスト ボックス 128">
                  <a:extLst>
                    <a:ext uri="{FF2B5EF4-FFF2-40B4-BE49-F238E27FC236}">
                      <a16:creationId xmlns:a16="http://schemas.microsoft.com/office/drawing/2014/main" id="{923ED9B0-0581-441B-9DD9-8FB9713DF194}"/>
                    </a:ext>
                  </a:extLst>
                </p:cNvPr>
                <p:cNvSpPr txBox="1"/>
                <p:nvPr/>
              </p:nvSpPr>
              <p:spPr>
                <a:xfrm>
                  <a:off x="0" y="1056531"/>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千歳橋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80" name="テキスト ボックス 129">
                  <a:extLst>
                    <a:ext uri="{FF2B5EF4-FFF2-40B4-BE49-F238E27FC236}">
                      <a16:creationId xmlns:a16="http://schemas.microsoft.com/office/drawing/2014/main" id="{FD84F208-FB58-495F-907A-07FCE5F2A200}"/>
                    </a:ext>
                  </a:extLst>
                </p:cNvPr>
                <p:cNvSpPr txBox="1"/>
                <p:nvPr/>
              </p:nvSpPr>
              <p:spPr>
                <a:xfrm>
                  <a:off x="0" y="1137457"/>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a:latin typeface="ＭＳ ゴシック" panose="020B0609070205080204" pitchFamily="49" charset="-128"/>
                      <a:ea typeface="ＭＳ ゴシック" panose="020B0609070205080204" pitchFamily="49" charset="-128"/>
                    </a:rPr>
                    <a:t>御幸橋</a:t>
                  </a:r>
                  <a:endParaRPr kumimoji="1" lang="en-US" altLang="ja-JP" sz="700">
                    <a:latin typeface="ＭＳ ゴシック" panose="020B0609070205080204" pitchFamily="49" charset="-128"/>
                    <a:ea typeface="ＭＳ ゴシック" panose="020B0609070205080204" pitchFamily="49" charset="-128"/>
                  </a:endParaRPr>
                </a:p>
              </p:txBody>
            </p:sp>
            <p:sp>
              <p:nvSpPr>
                <p:cNvPr id="188" name="テキスト ボックス 130">
                  <a:extLst>
                    <a:ext uri="{FF2B5EF4-FFF2-40B4-BE49-F238E27FC236}">
                      <a16:creationId xmlns:a16="http://schemas.microsoft.com/office/drawing/2014/main" id="{EC9B96AB-B31E-479A-BBD8-6D137A4C68D5}"/>
                    </a:ext>
                  </a:extLst>
                </p:cNvPr>
                <p:cNvSpPr txBox="1"/>
                <p:nvPr/>
              </p:nvSpPr>
              <p:spPr>
                <a:xfrm>
                  <a:off x="0" y="1212342"/>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奥田橋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2" name="テキスト ボックス 131">
                  <a:extLst>
                    <a:ext uri="{FF2B5EF4-FFF2-40B4-BE49-F238E27FC236}">
                      <a16:creationId xmlns:a16="http://schemas.microsoft.com/office/drawing/2014/main" id="{5E3B4756-6F71-49AE-82E6-624C70709657}"/>
                    </a:ext>
                  </a:extLst>
                </p:cNvPr>
                <p:cNvSpPr txBox="1"/>
                <p:nvPr/>
              </p:nvSpPr>
              <p:spPr>
                <a:xfrm>
                  <a:off x="0" y="1281361"/>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万才橋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199" name="テキスト ボックス 132">
                  <a:extLst>
                    <a:ext uri="{FF2B5EF4-FFF2-40B4-BE49-F238E27FC236}">
                      <a16:creationId xmlns:a16="http://schemas.microsoft.com/office/drawing/2014/main" id="{D9D01BE4-9652-4A6A-B227-08EA95D09C87}"/>
                    </a:ext>
                  </a:extLst>
                </p:cNvPr>
                <p:cNvSpPr txBox="1"/>
                <p:nvPr/>
              </p:nvSpPr>
              <p:spPr>
                <a:xfrm>
                  <a:off x="0" y="1352215"/>
                  <a:ext cx="337323" cy="104536"/>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大池橋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0" name="テキスト ボックス 133">
                  <a:extLst>
                    <a:ext uri="{FF2B5EF4-FFF2-40B4-BE49-F238E27FC236}">
                      <a16:creationId xmlns:a16="http://schemas.microsoft.com/office/drawing/2014/main" id="{01B37EFA-93D7-48BC-90E1-4774485E9D7A}"/>
                    </a:ext>
                  </a:extLst>
                </p:cNvPr>
                <p:cNvSpPr txBox="1"/>
                <p:nvPr/>
              </p:nvSpPr>
              <p:spPr>
                <a:xfrm>
                  <a:off x="0" y="1490731"/>
                  <a:ext cx="337323" cy="104537"/>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2" name="テキスト ボックス 134">
                  <a:extLst>
                    <a:ext uri="{FF2B5EF4-FFF2-40B4-BE49-F238E27FC236}">
                      <a16:creationId xmlns:a16="http://schemas.microsoft.com/office/drawing/2014/main" id="{A94DFCE7-F9CD-40A7-861C-EE388EB15330}"/>
                    </a:ext>
                  </a:extLst>
                </p:cNvPr>
                <p:cNvSpPr txBox="1"/>
                <p:nvPr/>
              </p:nvSpPr>
              <p:spPr>
                <a:xfrm>
                  <a:off x="0" y="1566080"/>
                  <a:ext cx="337323" cy="104538"/>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a:latin typeface="ＭＳ ゴシック" panose="020B0609070205080204" pitchFamily="49" charset="-128"/>
                      <a:ea typeface="ＭＳ ゴシック" panose="020B0609070205080204" pitchFamily="49" charset="-128"/>
                    </a:rPr>
                    <a:t>眼鏡橋</a:t>
                  </a:r>
                  <a:endParaRPr kumimoji="1" lang="en-US" altLang="ja-JP" sz="700">
                    <a:latin typeface="ＭＳ ゴシック" panose="020B0609070205080204" pitchFamily="49" charset="-128"/>
                    <a:ea typeface="ＭＳ ゴシック" panose="020B0609070205080204" pitchFamily="49" charset="-128"/>
                  </a:endParaRPr>
                </a:p>
              </p:txBody>
            </p:sp>
            <p:sp>
              <p:nvSpPr>
                <p:cNvPr id="204" name="テキスト ボックス 135">
                  <a:extLst>
                    <a:ext uri="{FF2B5EF4-FFF2-40B4-BE49-F238E27FC236}">
                      <a16:creationId xmlns:a16="http://schemas.microsoft.com/office/drawing/2014/main" id="{671D6FF4-CF1F-41E1-B0BD-CB0DE6531FC3}"/>
                    </a:ext>
                  </a:extLst>
                </p:cNvPr>
                <p:cNvSpPr txBox="1"/>
                <p:nvPr/>
              </p:nvSpPr>
              <p:spPr>
                <a:xfrm>
                  <a:off x="0" y="1636600"/>
                  <a:ext cx="337323" cy="103174"/>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宮下橋</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205" name="テキスト ボックス 136">
                  <a:extLst>
                    <a:ext uri="{FF2B5EF4-FFF2-40B4-BE49-F238E27FC236}">
                      <a16:creationId xmlns:a16="http://schemas.microsoft.com/office/drawing/2014/main" id="{DA66F113-640F-486B-8D90-74DCCE3A6C5C}"/>
                    </a:ext>
                  </a:extLst>
                </p:cNvPr>
                <p:cNvSpPr txBox="1"/>
                <p:nvPr/>
              </p:nvSpPr>
              <p:spPr>
                <a:xfrm>
                  <a:off x="0" y="1711717"/>
                  <a:ext cx="337323" cy="103173"/>
                </a:xfrm>
                <a:prstGeom prst="rect">
                  <a:avLst/>
                </a:prstGeom>
                <a:grpFill/>
              </p:spPr>
              <p:style>
                <a:lnRef idx="0">
                  <a:scrgbClr r="0" g="0" b="0"/>
                </a:lnRef>
                <a:fillRef idx="0">
                  <a:scrgbClr r="0" g="0" b="0"/>
                </a:fillRef>
                <a:effectRef idx="0">
                  <a:scrgbClr r="0" g="0" b="0"/>
                </a:effectRef>
                <a:fontRef idx="minor">
                  <a:schemeClr val="tx1"/>
                </a:fontRef>
              </p:style>
              <p:txBody>
                <a:bodyPr wrap="non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庚申橋</a:t>
                  </a:r>
                  <a:endParaRPr kumimoji="1" lang="en-US" altLang="ja-JP" sz="700" dirty="0">
                    <a:latin typeface="ＭＳ ゴシック" panose="020B0609070205080204" pitchFamily="49" charset="-128"/>
                    <a:ea typeface="ＭＳ ゴシック" panose="020B0609070205080204" pitchFamily="49" charset="-128"/>
                  </a:endParaRPr>
                </a:p>
              </p:txBody>
            </p:sp>
          </p:grpSp>
          <p:sp>
            <p:nvSpPr>
              <p:cNvPr id="209" name="フリーフォーム 208"/>
              <p:cNvSpPr/>
              <p:nvPr/>
            </p:nvSpPr>
            <p:spPr>
              <a:xfrm flipV="1">
                <a:off x="787217" y="3952854"/>
                <a:ext cx="80961" cy="36000"/>
              </a:xfrm>
              <a:custGeom>
                <a:avLst/>
                <a:gdLst>
                  <a:gd name="connsiteX0" fmla="*/ 0 w 69056"/>
                  <a:gd name="connsiteY0" fmla="*/ 26194 h 26194"/>
                  <a:gd name="connsiteX1" fmla="*/ 69056 w 69056"/>
                  <a:gd name="connsiteY1" fmla="*/ 0 h 26194"/>
                </a:gdLst>
                <a:ahLst/>
                <a:cxnLst>
                  <a:cxn ang="0">
                    <a:pos x="connsiteX0" y="connsiteY0"/>
                  </a:cxn>
                  <a:cxn ang="0">
                    <a:pos x="connsiteX1" y="connsiteY1"/>
                  </a:cxn>
                </a:cxnLst>
                <a:rect l="l" t="t" r="r" b="b"/>
                <a:pathLst>
                  <a:path w="69056" h="26194">
                    <a:moveTo>
                      <a:pt x="0" y="26194"/>
                    </a:moveTo>
                    <a:lnTo>
                      <a:pt x="69056"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フリーフォーム 209"/>
              <p:cNvSpPr/>
              <p:nvPr/>
            </p:nvSpPr>
            <p:spPr>
              <a:xfrm>
                <a:off x="787217" y="4497368"/>
                <a:ext cx="78728" cy="61154"/>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フリーフォーム 210"/>
              <p:cNvSpPr/>
              <p:nvPr/>
            </p:nvSpPr>
            <p:spPr>
              <a:xfrm>
                <a:off x="787217" y="4422643"/>
                <a:ext cx="78728" cy="46486"/>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フリーフォーム 211"/>
              <p:cNvSpPr/>
              <p:nvPr/>
            </p:nvSpPr>
            <p:spPr>
              <a:xfrm>
                <a:off x="787217" y="4022475"/>
                <a:ext cx="78728" cy="36000"/>
              </a:xfrm>
              <a:custGeom>
                <a:avLst/>
                <a:gdLst>
                  <a:gd name="connsiteX0" fmla="*/ 0 w 71437"/>
                  <a:gd name="connsiteY0" fmla="*/ 33338 h 33338"/>
                  <a:gd name="connsiteX1" fmla="*/ 71437 w 71437"/>
                  <a:gd name="connsiteY1" fmla="*/ 0 h 33338"/>
                </a:gdLst>
                <a:ahLst/>
                <a:cxnLst>
                  <a:cxn ang="0">
                    <a:pos x="connsiteX0" y="connsiteY0"/>
                  </a:cxn>
                  <a:cxn ang="0">
                    <a:pos x="connsiteX1" y="connsiteY1"/>
                  </a:cxn>
                </a:cxnLst>
                <a:rect l="l" t="t" r="r" b="b"/>
                <a:pathLst>
                  <a:path w="71437" h="33338">
                    <a:moveTo>
                      <a:pt x="0" y="33338"/>
                    </a:moveTo>
                    <a:lnTo>
                      <a:pt x="71437"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 name="テキスト ボックス 49">
            <a:extLst>
              <a:ext uri="{FF2B5EF4-FFF2-40B4-BE49-F238E27FC236}">
                <a16:creationId xmlns:a16="http://schemas.microsoft.com/office/drawing/2014/main" id="{917D7CC3-FA4B-F6B8-339E-4A906B3E98B4}"/>
              </a:ext>
            </a:extLst>
          </p:cNvPr>
          <p:cNvSpPr txBox="1"/>
          <p:nvPr/>
        </p:nvSpPr>
        <p:spPr>
          <a:xfrm>
            <a:off x="4320510" y="92840"/>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1.</a:t>
            </a:r>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　</a:t>
            </a:r>
            <a:r>
              <a:rPr lang="en-US" altLang="ja-JP" sz="2175" b="1" dirty="0">
                <a:solidFill>
                  <a:srgbClr val="333399"/>
                </a:solidFill>
                <a:latin typeface="ＭＳ ゴシック" panose="020B0609070205080204" pitchFamily="49" charset="-128"/>
                <a:ea typeface="ＭＳ ゴシック" panose="020B0609070205080204" pitchFamily="49" charset="-128"/>
              </a:rPr>
              <a:t>(2)AI</a:t>
            </a:r>
            <a:r>
              <a:rPr lang="ja-JP" altLang="en-US" sz="2175" b="1" dirty="0">
                <a:solidFill>
                  <a:srgbClr val="333399"/>
                </a:solidFill>
                <a:latin typeface="ＭＳ ゴシック" panose="020B0609070205080204" pitchFamily="49" charset="-128"/>
                <a:ea typeface="ＭＳ ゴシック" panose="020B0609070205080204" pitchFamily="49" charset="-128"/>
              </a:rPr>
              <a:t>解析結果</a:t>
            </a:r>
          </a:p>
        </p:txBody>
      </p:sp>
    </p:spTree>
    <p:extLst>
      <p:ext uri="{BB962C8B-B14F-4D97-AF65-F5344CB8AC3E}">
        <p14:creationId xmlns:p14="http://schemas.microsoft.com/office/powerpoint/2010/main" val="784958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楕円 28">
            <a:extLst>
              <a:ext uri="{FF2B5EF4-FFF2-40B4-BE49-F238E27FC236}">
                <a16:creationId xmlns:a16="http://schemas.microsoft.com/office/drawing/2014/main" id="{675A3BC0-AFA8-47EE-B1A4-752D159F617C}"/>
              </a:ext>
            </a:extLst>
          </p:cNvPr>
          <p:cNvSpPr/>
          <p:nvPr/>
        </p:nvSpPr>
        <p:spPr>
          <a:xfrm>
            <a:off x="14771097" y="10362683"/>
            <a:ext cx="267367" cy="2673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8DC4CC77-17C2-4760-97EE-A219488E41E9}"/>
              </a:ext>
            </a:extLst>
          </p:cNvPr>
          <p:cNvSpPr/>
          <p:nvPr/>
        </p:nvSpPr>
        <p:spPr>
          <a:xfrm>
            <a:off x="137493" y="690081"/>
            <a:ext cx="14761848" cy="9672602"/>
          </a:xfrm>
          <a:prstGeom prst="rect">
            <a:avLst/>
          </a:prstGeom>
          <a:noFill/>
          <a:ln w="28575">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sz="1864">
              <a:latin typeface="ＭＳ ゴシック" panose="020B0609070205080204" pitchFamily="49" charset="-128"/>
              <a:ea typeface="ＭＳ ゴシック" panose="020B0609070205080204" pitchFamily="49" charset="-128"/>
            </a:endParaRPr>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152400"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16" name="グループ化 15"/>
          <p:cNvGrpSpPr/>
          <p:nvPr/>
        </p:nvGrpSpPr>
        <p:grpSpPr>
          <a:xfrm>
            <a:off x="139373" y="993221"/>
            <a:ext cx="6632494" cy="9297178"/>
            <a:chOff x="224688" y="1380575"/>
            <a:chExt cx="6247243" cy="8757148"/>
          </a:xfrm>
        </p:grpSpPr>
        <p:sp>
          <p:nvSpPr>
            <p:cNvPr id="9" name="テキスト ボックス 8">
              <a:extLst>
                <a:ext uri="{FF2B5EF4-FFF2-40B4-BE49-F238E27FC236}">
                  <a16:creationId xmlns:a16="http://schemas.microsoft.com/office/drawing/2014/main" id="{5B0000FB-4445-EFCD-3028-897F29F38C81}"/>
                </a:ext>
              </a:extLst>
            </p:cNvPr>
            <p:cNvSpPr txBox="1"/>
            <p:nvPr/>
          </p:nvSpPr>
          <p:spPr>
            <a:xfrm>
              <a:off x="962821" y="1380575"/>
              <a:ext cx="1403350" cy="186095"/>
            </a:xfrm>
            <a:prstGeom prst="rect">
              <a:avLst/>
            </a:prstGeom>
            <a:noFill/>
          </p:spPr>
          <p:txBody>
            <a:bodyPr wrap="square" lIns="0" tIns="0" rIns="0" bIns="0" rtlCol="0" anchor="ctr">
              <a:noAutofit/>
            </a:bodyPr>
            <a:lstStyle/>
            <a:p>
              <a:pPr algn="ctr"/>
              <a:r>
                <a:rPr lang="en-US" altLang="ja-JP" sz="1200" dirty="0"/>
                <a:t>H02</a:t>
              </a:r>
              <a:r>
                <a:rPr lang="ja-JP" altLang="en-US" sz="1200" dirty="0"/>
                <a:t>衛門橋</a:t>
              </a:r>
              <a:r>
                <a:rPr lang="en-US" altLang="ja-JP" sz="1200" dirty="0"/>
                <a:t>(0.4k)</a:t>
              </a:r>
              <a:endParaRPr kumimoji="1" lang="ja-JP" altLang="en-US" sz="1200" dirty="0"/>
            </a:p>
          </p:txBody>
        </p:sp>
        <p:sp>
          <p:nvSpPr>
            <p:cNvPr id="10" name="テキスト ボックス 9">
              <a:extLst>
                <a:ext uri="{FF2B5EF4-FFF2-40B4-BE49-F238E27FC236}">
                  <a16:creationId xmlns:a16="http://schemas.microsoft.com/office/drawing/2014/main" id="{EDA93FBC-47B9-E409-2425-A5BB1ABAC28D}"/>
                </a:ext>
              </a:extLst>
            </p:cNvPr>
            <p:cNvSpPr txBox="1"/>
            <p:nvPr/>
          </p:nvSpPr>
          <p:spPr>
            <a:xfrm>
              <a:off x="4808514" y="1380575"/>
              <a:ext cx="1403350" cy="186095"/>
            </a:xfrm>
            <a:prstGeom prst="rect">
              <a:avLst/>
            </a:prstGeom>
            <a:noFill/>
          </p:spPr>
          <p:txBody>
            <a:bodyPr wrap="square" lIns="0" tIns="0" rIns="0" bIns="0" rtlCol="0" anchor="ctr">
              <a:noAutofit/>
            </a:bodyPr>
            <a:lstStyle/>
            <a:p>
              <a:pPr algn="ctr"/>
              <a:r>
                <a:rPr lang="en-US" altLang="ja-JP" sz="1200" dirty="0"/>
                <a:t>H04</a:t>
              </a:r>
              <a:r>
                <a:rPr lang="ja-JP" altLang="en-US" sz="1200" dirty="0"/>
                <a:t>中本橋</a:t>
              </a:r>
              <a:r>
                <a:rPr lang="en-US" altLang="ja-JP" sz="1200" dirty="0"/>
                <a:t>(1.4k)</a:t>
              </a:r>
              <a:endParaRPr kumimoji="1" lang="ja-JP" altLang="en-US" sz="1200" dirty="0"/>
            </a:p>
          </p:txBody>
        </p:sp>
        <p:sp>
          <p:nvSpPr>
            <p:cNvPr id="11" name="テキスト ボックス 10">
              <a:extLst>
                <a:ext uri="{FF2B5EF4-FFF2-40B4-BE49-F238E27FC236}">
                  <a16:creationId xmlns:a16="http://schemas.microsoft.com/office/drawing/2014/main" id="{04476DF7-E48F-EF9E-7C3D-A0AA3E37651F}"/>
                </a:ext>
              </a:extLst>
            </p:cNvPr>
            <p:cNvSpPr txBox="1"/>
            <p:nvPr/>
          </p:nvSpPr>
          <p:spPr>
            <a:xfrm>
              <a:off x="2892395" y="1380575"/>
              <a:ext cx="1403350" cy="186095"/>
            </a:xfrm>
            <a:prstGeom prst="rect">
              <a:avLst/>
            </a:prstGeom>
            <a:noFill/>
          </p:spPr>
          <p:txBody>
            <a:bodyPr wrap="square" lIns="0" tIns="0" rIns="0" bIns="0" rtlCol="0" anchor="ctr">
              <a:noAutofit/>
            </a:bodyPr>
            <a:lstStyle/>
            <a:p>
              <a:pPr algn="ctr"/>
              <a:r>
                <a:rPr lang="en-US" altLang="ja-JP" sz="1200" dirty="0"/>
                <a:t>H03</a:t>
              </a:r>
              <a:r>
                <a:rPr lang="ja-JP" altLang="en-US" sz="1200" dirty="0"/>
                <a:t>日吉橋</a:t>
              </a:r>
              <a:r>
                <a:rPr lang="en-US" altLang="ja-JP" sz="1200" dirty="0"/>
                <a:t>(0.8k)</a:t>
              </a:r>
              <a:endParaRPr kumimoji="1" lang="ja-JP" altLang="en-US" sz="1200" dirty="0"/>
            </a:p>
          </p:txBody>
        </p:sp>
        <p:pic>
          <p:nvPicPr>
            <p:cNvPr id="45" name="図 44">
              <a:extLst>
                <a:ext uri="{FF2B5EF4-FFF2-40B4-BE49-F238E27FC236}">
                  <a16:creationId xmlns:a16="http://schemas.microsoft.com/office/drawing/2014/main" id="{04EEF426-B07C-2E42-B1BE-2A72540BD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6115" y="1574739"/>
              <a:ext cx="1851015" cy="1041196"/>
            </a:xfrm>
            <a:prstGeom prst="rect">
              <a:avLst/>
            </a:prstGeom>
            <a:ln w="25400">
              <a:solidFill>
                <a:schemeClr val="bg1"/>
              </a:solidFill>
            </a:ln>
          </p:spPr>
        </p:pic>
        <p:pic>
          <p:nvPicPr>
            <p:cNvPr id="46" name="図 45">
              <a:extLst>
                <a:ext uri="{FF2B5EF4-FFF2-40B4-BE49-F238E27FC236}">
                  <a16:creationId xmlns:a16="http://schemas.microsoft.com/office/drawing/2014/main" id="{A979F9CC-1C3C-D134-60EE-1FE83837F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6115" y="2649280"/>
              <a:ext cx="1851015" cy="1041196"/>
            </a:xfrm>
            <a:prstGeom prst="rect">
              <a:avLst/>
            </a:prstGeom>
            <a:ln w="25400">
              <a:solidFill>
                <a:schemeClr val="bg1"/>
              </a:solidFill>
            </a:ln>
          </p:spPr>
        </p:pic>
        <p:pic>
          <p:nvPicPr>
            <p:cNvPr id="47" name="図 46">
              <a:extLst>
                <a:ext uri="{FF2B5EF4-FFF2-40B4-BE49-F238E27FC236}">
                  <a16:creationId xmlns:a16="http://schemas.microsoft.com/office/drawing/2014/main" id="{1A0225EF-3668-DE27-9BBB-85F0DDDA86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6115" y="3723821"/>
              <a:ext cx="1851015" cy="1041196"/>
            </a:xfrm>
            <a:prstGeom prst="rect">
              <a:avLst/>
            </a:prstGeom>
            <a:ln w="25400">
              <a:solidFill>
                <a:schemeClr val="bg1"/>
              </a:solidFill>
            </a:ln>
          </p:spPr>
        </p:pic>
        <p:pic>
          <p:nvPicPr>
            <p:cNvPr id="48" name="図 47">
              <a:extLst>
                <a:ext uri="{FF2B5EF4-FFF2-40B4-BE49-F238E27FC236}">
                  <a16:creationId xmlns:a16="http://schemas.microsoft.com/office/drawing/2014/main" id="{F4BDD476-B063-1018-EC37-8FCC7127F7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6115" y="4798363"/>
              <a:ext cx="1851015" cy="1041196"/>
            </a:xfrm>
            <a:prstGeom prst="rect">
              <a:avLst/>
            </a:prstGeom>
            <a:ln w="25400">
              <a:solidFill>
                <a:schemeClr val="bg1"/>
              </a:solidFill>
            </a:ln>
          </p:spPr>
        </p:pic>
        <p:pic>
          <p:nvPicPr>
            <p:cNvPr id="49" name="図 48">
              <a:extLst>
                <a:ext uri="{FF2B5EF4-FFF2-40B4-BE49-F238E27FC236}">
                  <a16:creationId xmlns:a16="http://schemas.microsoft.com/office/drawing/2014/main" id="{70233230-3660-A0B1-F44A-E1CC0EE96C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6115" y="5872904"/>
              <a:ext cx="1851015" cy="1041196"/>
            </a:xfrm>
            <a:prstGeom prst="rect">
              <a:avLst/>
            </a:prstGeom>
            <a:ln w="25400">
              <a:solidFill>
                <a:schemeClr val="bg1"/>
              </a:solidFill>
            </a:ln>
          </p:spPr>
        </p:pic>
        <p:pic>
          <p:nvPicPr>
            <p:cNvPr id="50" name="図 49">
              <a:extLst>
                <a:ext uri="{FF2B5EF4-FFF2-40B4-BE49-F238E27FC236}">
                  <a16:creationId xmlns:a16="http://schemas.microsoft.com/office/drawing/2014/main" id="{760B3A90-7EFC-5F61-6D79-E57B5B8385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6115" y="6947445"/>
              <a:ext cx="1851015" cy="1041196"/>
            </a:xfrm>
            <a:prstGeom prst="rect">
              <a:avLst/>
            </a:prstGeom>
            <a:ln w="25400">
              <a:solidFill>
                <a:schemeClr val="bg1"/>
              </a:solidFill>
            </a:ln>
          </p:spPr>
        </p:pic>
        <p:pic>
          <p:nvPicPr>
            <p:cNvPr id="51" name="図 50">
              <a:extLst>
                <a:ext uri="{FF2B5EF4-FFF2-40B4-BE49-F238E27FC236}">
                  <a16:creationId xmlns:a16="http://schemas.microsoft.com/office/drawing/2014/main" id="{517E13F5-950E-3A19-5D68-034010896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6115" y="8021987"/>
              <a:ext cx="1851015" cy="1041196"/>
            </a:xfrm>
            <a:prstGeom prst="rect">
              <a:avLst/>
            </a:prstGeom>
            <a:ln w="25400">
              <a:solidFill>
                <a:schemeClr val="bg1"/>
              </a:solidFill>
            </a:ln>
          </p:spPr>
        </p:pic>
        <p:pic>
          <p:nvPicPr>
            <p:cNvPr id="52" name="図 51">
              <a:extLst>
                <a:ext uri="{FF2B5EF4-FFF2-40B4-BE49-F238E27FC236}">
                  <a16:creationId xmlns:a16="http://schemas.microsoft.com/office/drawing/2014/main" id="{F0A57F28-16CE-349C-1ECB-6C63082359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6115" y="9096527"/>
              <a:ext cx="1851015" cy="1041196"/>
            </a:xfrm>
            <a:prstGeom prst="rect">
              <a:avLst/>
            </a:prstGeom>
            <a:ln w="25400">
              <a:solidFill>
                <a:schemeClr val="bg1"/>
              </a:solidFill>
            </a:ln>
          </p:spPr>
        </p:pic>
        <p:pic>
          <p:nvPicPr>
            <p:cNvPr id="32" name="図 31">
              <a:extLst>
                <a:ext uri="{FF2B5EF4-FFF2-40B4-BE49-F238E27FC236}">
                  <a16:creationId xmlns:a16="http://schemas.microsoft.com/office/drawing/2014/main" id="{2FD3A21F-66D7-4037-4723-385E8243F9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97718" y="1574739"/>
              <a:ext cx="1851016" cy="1041196"/>
            </a:xfrm>
            <a:prstGeom prst="rect">
              <a:avLst/>
            </a:prstGeom>
            <a:ln w="25400">
              <a:solidFill>
                <a:schemeClr val="bg1"/>
              </a:solidFill>
            </a:ln>
          </p:spPr>
        </p:pic>
        <p:pic>
          <p:nvPicPr>
            <p:cNvPr id="33" name="図 32">
              <a:extLst>
                <a:ext uri="{FF2B5EF4-FFF2-40B4-BE49-F238E27FC236}">
                  <a16:creationId xmlns:a16="http://schemas.microsoft.com/office/drawing/2014/main" id="{1DB3680A-B133-F6C0-EB1C-07A3CF668B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7718" y="2649280"/>
              <a:ext cx="1851016" cy="1041196"/>
            </a:xfrm>
            <a:prstGeom prst="rect">
              <a:avLst/>
            </a:prstGeom>
            <a:ln w="25400">
              <a:solidFill>
                <a:schemeClr val="bg1"/>
              </a:solidFill>
            </a:ln>
          </p:spPr>
        </p:pic>
        <p:pic>
          <p:nvPicPr>
            <p:cNvPr id="34" name="図 33">
              <a:extLst>
                <a:ext uri="{FF2B5EF4-FFF2-40B4-BE49-F238E27FC236}">
                  <a16:creationId xmlns:a16="http://schemas.microsoft.com/office/drawing/2014/main" id="{426A60A1-3292-856B-8231-DCA22A1A08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97718" y="3723821"/>
              <a:ext cx="1851016" cy="1041196"/>
            </a:xfrm>
            <a:prstGeom prst="rect">
              <a:avLst/>
            </a:prstGeom>
            <a:ln w="25400">
              <a:solidFill>
                <a:schemeClr val="bg1"/>
              </a:solidFill>
            </a:ln>
          </p:spPr>
        </p:pic>
        <p:pic>
          <p:nvPicPr>
            <p:cNvPr id="36" name="図 35">
              <a:extLst>
                <a:ext uri="{FF2B5EF4-FFF2-40B4-BE49-F238E27FC236}">
                  <a16:creationId xmlns:a16="http://schemas.microsoft.com/office/drawing/2014/main" id="{900614DD-02FD-0050-A8E7-20268FB85D9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97718" y="4798363"/>
              <a:ext cx="1851016" cy="1041196"/>
            </a:xfrm>
            <a:prstGeom prst="rect">
              <a:avLst/>
            </a:prstGeom>
            <a:ln w="25400">
              <a:solidFill>
                <a:schemeClr val="bg1"/>
              </a:solidFill>
            </a:ln>
          </p:spPr>
        </p:pic>
        <p:pic>
          <p:nvPicPr>
            <p:cNvPr id="37" name="図 36">
              <a:extLst>
                <a:ext uri="{FF2B5EF4-FFF2-40B4-BE49-F238E27FC236}">
                  <a16:creationId xmlns:a16="http://schemas.microsoft.com/office/drawing/2014/main" id="{3CA514FD-1E5C-24FA-40FE-6E16A748F1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97718" y="5872904"/>
              <a:ext cx="1851016" cy="1041196"/>
            </a:xfrm>
            <a:prstGeom prst="rect">
              <a:avLst/>
            </a:prstGeom>
            <a:ln w="25400">
              <a:solidFill>
                <a:schemeClr val="bg1"/>
              </a:solidFill>
            </a:ln>
          </p:spPr>
        </p:pic>
        <p:pic>
          <p:nvPicPr>
            <p:cNvPr id="38" name="図 37">
              <a:extLst>
                <a:ext uri="{FF2B5EF4-FFF2-40B4-BE49-F238E27FC236}">
                  <a16:creationId xmlns:a16="http://schemas.microsoft.com/office/drawing/2014/main" id="{654AC64E-28C3-DC7F-800C-5E22001526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97718" y="6947445"/>
              <a:ext cx="1851016" cy="1041196"/>
            </a:xfrm>
            <a:prstGeom prst="rect">
              <a:avLst/>
            </a:prstGeom>
            <a:ln w="25400">
              <a:solidFill>
                <a:schemeClr val="bg1"/>
              </a:solidFill>
            </a:ln>
          </p:spPr>
        </p:pic>
        <p:pic>
          <p:nvPicPr>
            <p:cNvPr id="39" name="図 38">
              <a:extLst>
                <a:ext uri="{FF2B5EF4-FFF2-40B4-BE49-F238E27FC236}">
                  <a16:creationId xmlns:a16="http://schemas.microsoft.com/office/drawing/2014/main" id="{EE95E716-3453-60B6-9172-8F900812A56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97718" y="8021987"/>
              <a:ext cx="1851016" cy="1041196"/>
            </a:xfrm>
            <a:prstGeom prst="rect">
              <a:avLst/>
            </a:prstGeom>
            <a:ln w="25400">
              <a:solidFill>
                <a:schemeClr val="bg1"/>
              </a:solidFill>
            </a:ln>
          </p:spPr>
        </p:pic>
        <p:pic>
          <p:nvPicPr>
            <p:cNvPr id="40" name="図 39">
              <a:extLst>
                <a:ext uri="{FF2B5EF4-FFF2-40B4-BE49-F238E27FC236}">
                  <a16:creationId xmlns:a16="http://schemas.microsoft.com/office/drawing/2014/main" id="{68CAFDF3-3F81-3197-7142-F3AFC18106F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97718" y="9096527"/>
              <a:ext cx="1851016" cy="1041196"/>
            </a:xfrm>
            <a:prstGeom prst="rect">
              <a:avLst/>
            </a:prstGeom>
            <a:ln w="25400">
              <a:solidFill>
                <a:schemeClr val="bg1"/>
              </a:solidFill>
            </a:ln>
          </p:spPr>
        </p:pic>
        <p:pic>
          <p:nvPicPr>
            <p:cNvPr id="18" name="図 17">
              <a:extLst>
                <a:ext uri="{FF2B5EF4-FFF2-40B4-BE49-F238E27FC236}">
                  <a16:creationId xmlns:a16="http://schemas.microsoft.com/office/drawing/2014/main" id="{C17390D3-9AB0-5A91-CFCE-E473AA6D2E0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9858" y="1574739"/>
              <a:ext cx="1851015" cy="1041196"/>
            </a:xfrm>
            <a:prstGeom prst="rect">
              <a:avLst/>
            </a:prstGeom>
            <a:ln w="25400">
              <a:solidFill>
                <a:schemeClr val="bg1"/>
              </a:solidFill>
            </a:ln>
          </p:spPr>
        </p:pic>
        <p:pic>
          <p:nvPicPr>
            <p:cNvPr id="19" name="図 18">
              <a:extLst>
                <a:ext uri="{FF2B5EF4-FFF2-40B4-BE49-F238E27FC236}">
                  <a16:creationId xmlns:a16="http://schemas.microsoft.com/office/drawing/2014/main" id="{EED2E600-539D-89A6-2165-FD1539DE9D9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9858" y="2649280"/>
              <a:ext cx="1851015" cy="1041196"/>
            </a:xfrm>
            <a:prstGeom prst="rect">
              <a:avLst/>
            </a:prstGeom>
            <a:ln w="25400">
              <a:solidFill>
                <a:schemeClr val="bg1"/>
              </a:solidFill>
            </a:ln>
          </p:spPr>
        </p:pic>
        <p:pic>
          <p:nvPicPr>
            <p:cNvPr id="20" name="図 19">
              <a:extLst>
                <a:ext uri="{FF2B5EF4-FFF2-40B4-BE49-F238E27FC236}">
                  <a16:creationId xmlns:a16="http://schemas.microsoft.com/office/drawing/2014/main" id="{71620023-1AAD-AF2C-97BB-5575515E15A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9858" y="3723821"/>
              <a:ext cx="1851015" cy="1041196"/>
            </a:xfrm>
            <a:prstGeom prst="rect">
              <a:avLst/>
            </a:prstGeom>
            <a:ln w="25400">
              <a:solidFill>
                <a:schemeClr val="bg1"/>
              </a:solidFill>
            </a:ln>
          </p:spPr>
        </p:pic>
        <p:pic>
          <p:nvPicPr>
            <p:cNvPr id="21" name="図 20">
              <a:extLst>
                <a:ext uri="{FF2B5EF4-FFF2-40B4-BE49-F238E27FC236}">
                  <a16:creationId xmlns:a16="http://schemas.microsoft.com/office/drawing/2014/main" id="{F1B9FC23-944F-8895-DC6B-EBFAB506219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9858" y="4798363"/>
              <a:ext cx="1851015" cy="1041196"/>
            </a:xfrm>
            <a:prstGeom prst="rect">
              <a:avLst/>
            </a:prstGeom>
            <a:ln w="25400">
              <a:solidFill>
                <a:schemeClr val="bg1"/>
              </a:solidFill>
            </a:ln>
          </p:spPr>
        </p:pic>
        <p:pic>
          <p:nvPicPr>
            <p:cNvPr id="22" name="図 21">
              <a:extLst>
                <a:ext uri="{FF2B5EF4-FFF2-40B4-BE49-F238E27FC236}">
                  <a16:creationId xmlns:a16="http://schemas.microsoft.com/office/drawing/2014/main" id="{F2EF7D02-02B8-CFBE-9508-0B4231EB161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9858" y="5872904"/>
              <a:ext cx="1851015" cy="1041196"/>
            </a:xfrm>
            <a:prstGeom prst="rect">
              <a:avLst/>
            </a:prstGeom>
            <a:ln w="25400">
              <a:solidFill>
                <a:schemeClr val="bg1"/>
              </a:solidFill>
            </a:ln>
          </p:spPr>
        </p:pic>
        <p:pic>
          <p:nvPicPr>
            <p:cNvPr id="23" name="図 22">
              <a:extLst>
                <a:ext uri="{FF2B5EF4-FFF2-40B4-BE49-F238E27FC236}">
                  <a16:creationId xmlns:a16="http://schemas.microsoft.com/office/drawing/2014/main" id="{0C44DAE2-90AA-E247-26DB-1B4E8811BBC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9858" y="6947445"/>
              <a:ext cx="1851015" cy="1041196"/>
            </a:xfrm>
            <a:prstGeom prst="rect">
              <a:avLst/>
            </a:prstGeom>
            <a:ln w="25400">
              <a:solidFill>
                <a:schemeClr val="bg1"/>
              </a:solidFill>
            </a:ln>
          </p:spPr>
        </p:pic>
        <p:pic>
          <p:nvPicPr>
            <p:cNvPr id="24" name="図 23">
              <a:extLst>
                <a:ext uri="{FF2B5EF4-FFF2-40B4-BE49-F238E27FC236}">
                  <a16:creationId xmlns:a16="http://schemas.microsoft.com/office/drawing/2014/main" id="{83203E30-B0A5-21AD-E610-B92104719DF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9858" y="8021987"/>
              <a:ext cx="1851015" cy="1041196"/>
            </a:xfrm>
            <a:prstGeom prst="rect">
              <a:avLst/>
            </a:prstGeom>
            <a:ln w="25400">
              <a:solidFill>
                <a:schemeClr val="bg1"/>
              </a:solidFill>
            </a:ln>
          </p:spPr>
        </p:pic>
        <p:pic>
          <p:nvPicPr>
            <p:cNvPr id="25" name="図 24">
              <a:extLst>
                <a:ext uri="{FF2B5EF4-FFF2-40B4-BE49-F238E27FC236}">
                  <a16:creationId xmlns:a16="http://schemas.microsoft.com/office/drawing/2014/main" id="{024B40F1-2EDD-F168-60E8-B777847B669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89858" y="9096527"/>
              <a:ext cx="1851015" cy="1041196"/>
            </a:xfrm>
            <a:prstGeom prst="rect">
              <a:avLst/>
            </a:prstGeom>
            <a:ln w="25400">
              <a:solidFill>
                <a:schemeClr val="bg1"/>
              </a:solidFill>
            </a:ln>
          </p:spPr>
        </p:pic>
        <p:sp>
          <p:nvSpPr>
            <p:cNvPr id="57" name="テキスト ボックス 56">
              <a:extLst>
                <a:ext uri="{FF2B5EF4-FFF2-40B4-BE49-F238E27FC236}">
                  <a16:creationId xmlns:a16="http://schemas.microsoft.com/office/drawing/2014/main" id="{F0265AB8-8DEB-B6EF-D68F-39982FE42136}"/>
                </a:ext>
              </a:extLst>
            </p:cNvPr>
            <p:cNvSpPr txBox="1"/>
            <p:nvPr/>
          </p:nvSpPr>
          <p:spPr>
            <a:xfrm>
              <a:off x="224688" y="2002848"/>
              <a:ext cx="527837" cy="184666"/>
            </a:xfrm>
            <a:prstGeom prst="rect">
              <a:avLst/>
            </a:prstGeom>
            <a:noFill/>
          </p:spPr>
          <p:txBody>
            <a:bodyPr wrap="square" lIns="0" tIns="0" rIns="0" bIns="0" rtlCol="0" anchor="ctr">
              <a:spAutoFit/>
            </a:bodyPr>
            <a:lstStyle/>
            <a:p>
              <a:pPr algn="ctr"/>
              <a:r>
                <a:rPr lang="en-US" altLang="ja-JP" sz="1200" dirty="0"/>
                <a:t>13:42</a:t>
              </a:r>
              <a:endParaRPr kumimoji="1" lang="ja-JP" altLang="en-US" sz="1200" dirty="0"/>
            </a:p>
          </p:txBody>
        </p:sp>
        <p:sp>
          <p:nvSpPr>
            <p:cNvPr id="58" name="テキスト ボックス 57">
              <a:extLst>
                <a:ext uri="{FF2B5EF4-FFF2-40B4-BE49-F238E27FC236}">
                  <a16:creationId xmlns:a16="http://schemas.microsoft.com/office/drawing/2014/main" id="{AA186090-7EBA-7211-2676-4963C4FC8DF3}"/>
                </a:ext>
              </a:extLst>
            </p:cNvPr>
            <p:cNvSpPr txBox="1"/>
            <p:nvPr/>
          </p:nvSpPr>
          <p:spPr>
            <a:xfrm>
              <a:off x="224688" y="3075180"/>
              <a:ext cx="527837" cy="184666"/>
            </a:xfrm>
            <a:prstGeom prst="rect">
              <a:avLst/>
            </a:prstGeom>
            <a:noFill/>
          </p:spPr>
          <p:txBody>
            <a:bodyPr wrap="square" lIns="0" tIns="0" rIns="0" bIns="0" rtlCol="0" anchor="ctr">
              <a:spAutoFit/>
            </a:bodyPr>
            <a:lstStyle/>
            <a:p>
              <a:pPr algn="ctr"/>
              <a:r>
                <a:rPr lang="en-US" altLang="ja-JP" sz="1200" dirty="0"/>
                <a:t>13:43</a:t>
              </a:r>
              <a:endParaRPr kumimoji="1" lang="ja-JP" altLang="en-US" sz="1200" dirty="0"/>
            </a:p>
          </p:txBody>
        </p:sp>
        <p:sp>
          <p:nvSpPr>
            <p:cNvPr id="59" name="テキスト ボックス 58">
              <a:extLst>
                <a:ext uri="{FF2B5EF4-FFF2-40B4-BE49-F238E27FC236}">
                  <a16:creationId xmlns:a16="http://schemas.microsoft.com/office/drawing/2014/main" id="{C8403E77-189E-95E4-8F03-D578B4524E1B}"/>
                </a:ext>
              </a:extLst>
            </p:cNvPr>
            <p:cNvSpPr txBox="1"/>
            <p:nvPr/>
          </p:nvSpPr>
          <p:spPr>
            <a:xfrm>
              <a:off x="224688" y="4147513"/>
              <a:ext cx="527837" cy="184666"/>
            </a:xfrm>
            <a:prstGeom prst="rect">
              <a:avLst/>
            </a:prstGeom>
            <a:noFill/>
          </p:spPr>
          <p:txBody>
            <a:bodyPr wrap="square" lIns="0" tIns="0" rIns="0" bIns="0" rtlCol="0" anchor="ctr">
              <a:spAutoFit/>
            </a:bodyPr>
            <a:lstStyle/>
            <a:p>
              <a:pPr algn="ctr"/>
              <a:r>
                <a:rPr lang="en-US" altLang="ja-JP" sz="1200" dirty="0"/>
                <a:t>13:44</a:t>
              </a:r>
              <a:endParaRPr kumimoji="1" lang="ja-JP" altLang="en-US" sz="1200" dirty="0"/>
            </a:p>
          </p:txBody>
        </p:sp>
        <p:sp>
          <p:nvSpPr>
            <p:cNvPr id="60" name="テキスト ボックス 59">
              <a:extLst>
                <a:ext uri="{FF2B5EF4-FFF2-40B4-BE49-F238E27FC236}">
                  <a16:creationId xmlns:a16="http://schemas.microsoft.com/office/drawing/2014/main" id="{23F8A127-6BAA-1B3E-83F7-72FEDB7C53E3}"/>
                </a:ext>
              </a:extLst>
            </p:cNvPr>
            <p:cNvSpPr txBox="1"/>
            <p:nvPr/>
          </p:nvSpPr>
          <p:spPr>
            <a:xfrm>
              <a:off x="224688" y="5219845"/>
              <a:ext cx="527837" cy="184666"/>
            </a:xfrm>
            <a:prstGeom prst="rect">
              <a:avLst/>
            </a:prstGeom>
            <a:noFill/>
          </p:spPr>
          <p:txBody>
            <a:bodyPr wrap="square" lIns="0" tIns="0" rIns="0" bIns="0" rtlCol="0" anchor="ctr">
              <a:spAutoFit/>
            </a:bodyPr>
            <a:lstStyle/>
            <a:p>
              <a:pPr algn="ctr"/>
              <a:r>
                <a:rPr lang="en-US" altLang="ja-JP" sz="1200" dirty="0"/>
                <a:t>13:45</a:t>
              </a:r>
              <a:endParaRPr kumimoji="1" lang="ja-JP" altLang="en-US" sz="1200" dirty="0"/>
            </a:p>
          </p:txBody>
        </p:sp>
        <p:sp>
          <p:nvSpPr>
            <p:cNvPr id="61" name="テキスト ボックス 60">
              <a:extLst>
                <a:ext uri="{FF2B5EF4-FFF2-40B4-BE49-F238E27FC236}">
                  <a16:creationId xmlns:a16="http://schemas.microsoft.com/office/drawing/2014/main" id="{691EBFF1-C6C9-2D92-509A-5CEC4C04DF2A}"/>
                </a:ext>
              </a:extLst>
            </p:cNvPr>
            <p:cNvSpPr txBox="1"/>
            <p:nvPr/>
          </p:nvSpPr>
          <p:spPr>
            <a:xfrm>
              <a:off x="224688" y="6292178"/>
              <a:ext cx="527837" cy="184666"/>
            </a:xfrm>
            <a:prstGeom prst="rect">
              <a:avLst/>
            </a:prstGeom>
            <a:noFill/>
          </p:spPr>
          <p:txBody>
            <a:bodyPr wrap="square" lIns="0" tIns="0" rIns="0" bIns="0" rtlCol="0" anchor="ctr">
              <a:spAutoFit/>
            </a:bodyPr>
            <a:lstStyle/>
            <a:p>
              <a:pPr algn="ctr"/>
              <a:r>
                <a:rPr lang="en-US" altLang="ja-JP" sz="1200" dirty="0"/>
                <a:t>13:46</a:t>
              </a:r>
              <a:endParaRPr kumimoji="1" lang="ja-JP" altLang="en-US" sz="1200" dirty="0"/>
            </a:p>
          </p:txBody>
        </p:sp>
        <p:sp>
          <p:nvSpPr>
            <p:cNvPr id="62" name="テキスト ボックス 61">
              <a:extLst>
                <a:ext uri="{FF2B5EF4-FFF2-40B4-BE49-F238E27FC236}">
                  <a16:creationId xmlns:a16="http://schemas.microsoft.com/office/drawing/2014/main" id="{052E65CF-B2E6-1B73-319B-C1899832B4C3}"/>
                </a:ext>
              </a:extLst>
            </p:cNvPr>
            <p:cNvSpPr txBox="1"/>
            <p:nvPr/>
          </p:nvSpPr>
          <p:spPr>
            <a:xfrm>
              <a:off x="224688" y="7364510"/>
              <a:ext cx="527837" cy="184666"/>
            </a:xfrm>
            <a:prstGeom prst="rect">
              <a:avLst/>
            </a:prstGeom>
            <a:noFill/>
          </p:spPr>
          <p:txBody>
            <a:bodyPr wrap="square" lIns="0" tIns="0" rIns="0" bIns="0" rtlCol="0" anchor="ctr">
              <a:spAutoFit/>
            </a:bodyPr>
            <a:lstStyle/>
            <a:p>
              <a:pPr algn="ctr"/>
              <a:r>
                <a:rPr lang="en-US" altLang="ja-JP" sz="1200" dirty="0"/>
                <a:t>13:47</a:t>
              </a:r>
              <a:endParaRPr kumimoji="1" lang="ja-JP" altLang="en-US" sz="1200" dirty="0"/>
            </a:p>
          </p:txBody>
        </p:sp>
        <p:sp>
          <p:nvSpPr>
            <p:cNvPr id="63" name="テキスト ボックス 62">
              <a:extLst>
                <a:ext uri="{FF2B5EF4-FFF2-40B4-BE49-F238E27FC236}">
                  <a16:creationId xmlns:a16="http://schemas.microsoft.com/office/drawing/2014/main" id="{2425BE5D-66C8-BF7B-FED1-A16278B08F42}"/>
                </a:ext>
              </a:extLst>
            </p:cNvPr>
            <p:cNvSpPr txBox="1"/>
            <p:nvPr/>
          </p:nvSpPr>
          <p:spPr>
            <a:xfrm>
              <a:off x="224688" y="8436843"/>
              <a:ext cx="527837" cy="184666"/>
            </a:xfrm>
            <a:prstGeom prst="rect">
              <a:avLst/>
            </a:prstGeom>
            <a:noFill/>
          </p:spPr>
          <p:txBody>
            <a:bodyPr wrap="square" lIns="0" tIns="0" rIns="0" bIns="0" rtlCol="0" anchor="ctr">
              <a:spAutoFit/>
            </a:bodyPr>
            <a:lstStyle/>
            <a:p>
              <a:pPr algn="ctr"/>
              <a:r>
                <a:rPr lang="en-US" altLang="ja-JP" sz="1200" dirty="0"/>
                <a:t>13:48</a:t>
              </a:r>
              <a:endParaRPr kumimoji="1" lang="ja-JP" altLang="en-US" sz="1200" dirty="0"/>
            </a:p>
          </p:txBody>
        </p:sp>
        <p:sp>
          <p:nvSpPr>
            <p:cNvPr id="64" name="テキスト ボックス 63">
              <a:extLst>
                <a:ext uri="{FF2B5EF4-FFF2-40B4-BE49-F238E27FC236}">
                  <a16:creationId xmlns:a16="http://schemas.microsoft.com/office/drawing/2014/main" id="{FB0D9F17-0ADB-0F2F-A59A-002A1EEADDF6}"/>
                </a:ext>
              </a:extLst>
            </p:cNvPr>
            <p:cNvSpPr txBox="1"/>
            <p:nvPr/>
          </p:nvSpPr>
          <p:spPr>
            <a:xfrm>
              <a:off x="224688" y="9509175"/>
              <a:ext cx="527837" cy="184666"/>
            </a:xfrm>
            <a:prstGeom prst="rect">
              <a:avLst/>
            </a:prstGeom>
            <a:noFill/>
          </p:spPr>
          <p:txBody>
            <a:bodyPr wrap="square" lIns="0" tIns="0" rIns="0" bIns="0" rtlCol="0" anchor="ctr">
              <a:spAutoFit/>
            </a:bodyPr>
            <a:lstStyle/>
            <a:p>
              <a:pPr algn="ctr"/>
              <a:r>
                <a:rPr lang="en-US" altLang="ja-JP" sz="1200" dirty="0"/>
                <a:t>13:49</a:t>
              </a:r>
              <a:endParaRPr kumimoji="1" lang="ja-JP" altLang="en-US" sz="1200" dirty="0"/>
            </a:p>
          </p:txBody>
        </p:sp>
        <p:sp>
          <p:nvSpPr>
            <p:cNvPr id="71" name="フリーフォーム: 図形 70">
              <a:extLst>
                <a:ext uri="{FF2B5EF4-FFF2-40B4-BE49-F238E27FC236}">
                  <a16:creationId xmlns:a16="http://schemas.microsoft.com/office/drawing/2014/main" id="{14E4D692-0443-EC0D-7B59-044D539799DE}"/>
                </a:ext>
              </a:extLst>
            </p:cNvPr>
            <p:cNvSpPr/>
            <p:nvPr/>
          </p:nvSpPr>
          <p:spPr>
            <a:xfrm flipH="1" flipV="1">
              <a:off x="1031285" y="1996573"/>
              <a:ext cx="253587" cy="160905"/>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図形 71">
              <a:extLst>
                <a:ext uri="{FF2B5EF4-FFF2-40B4-BE49-F238E27FC236}">
                  <a16:creationId xmlns:a16="http://schemas.microsoft.com/office/drawing/2014/main" id="{7D626E31-130E-FB9E-0E93-5F53AB132EA9}"/>
                </a:ext>
              </a:extLst>
            </p:cNvPr>
            <p:cNvSpPr/>
            <p:nvPr/>
          </p:nvSpPr>
          <p:spPr>
            <a:xfrm flipV="1">
              <a:off x="5436669" y="8326700"/>
              <a:ext cx="193798" cy="166792"/>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AA0A915E-18C8-62F4-3174-46D0559567E5}"/>
                </a:ext>
              </a:extLst>
            </p:cNvPr>
            <p:cNvSpPr/>
            <p:nvPr/>
          </p:nvSpPr>
          <p:spPr>
            <a:xfrm>
              <a:off x="2578224" y="4806479"/>
              <a:ext cx="1471667" cy="10183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0926A126-8B03-86FF-9335-F518DBC1339D}"/>
                </a:ext>
              </a:extLst>
            </p:cNvPr>
            <p:cNvSpPr txBox="1"/>
            <p:nvPr/>
          </p:nvSpPr>
          <p:spPr>
            <a:xfrm>
              <a:off x="2696938" y="5087418"/>
              <a:ext cx="1128714" cy="159444"/>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ヘドロ・濁りの流下</a:t>
              </a:r>
            </a:p>
          </p:txBody>
        </p:sp>
        <p:sp>
          <p:nvSpPr>
            <p:cNvPr id="74" name="テキスト ボックス 73">
              <a:extLst>
                <a:ext uri="{FF2B5EF4-FFF2-40B4-BE49-F238E27FC236}">
                  <a16:creationId xmlns:a16="http://schemas.microsoft.com/office/drawing/2014/main" id="{C035F0E8-FB6A-71EA-DD45-ED6AFCB0B825}"/>
                </a:ext>
              </a:extLst>
            </p:cNvPr>
            <p:cNvSpPr txBox="1"/>
            <p:nvPr/>
          </p:nvSpPr>
          <p:spPr>
            <a:xfrm>
              <a:off x="5266477" y="9612373"/>
              <a:ext cx="917212" cy="318889"/>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船が通過後、</a:t>
              </a:r>
              <a:endParaRPr kumimoji="1" lang="en-US" altLang="ja-JP" sz="1100" b="1" dirty="0">
                <a:solidFill>
                  <a:srgbClr val="FFFF00"/>
                </a:solidFill>
                <a:latin typeface="Meiryo UI" panose="020B0604030504040204" pitchFamily="50" charset="-128"/>
                <a:ea typeface="Meiryo UI" panose="020B0604030504040204" pitchFamily="50" charset="-128"/>
              </a:endParaRPr>
            </a:p>
            <a:p>
              <a:pPr algn="ctr"/>
              <a:r>
                <a:rPr kumimoji="1" lang="ja-JP" altLang="en-US" sz="1100" b="1" dirty="0">
                  <a:solidFill>
                    <a:srgbClr val="FFFF00"/>
                  </a:solidFill>
                  <a:latin typeface="Meiryo UI" panose="020B0604030504040204" pitchFamily="50" charset="-128"/>
                  <a:ea typeface="Meiryo UI" panose="020B0604030504040204" pitchFamily="50" charset="-128"/>
                </a:rPr>
                <a:t>概ね消失</a:t>
              </a:r>
            </a:p>
          </p:txBody>
        </p:sp>
        <p:sp>
          <p:nvSpPr>
            <p:cNvPr id="75" name="楕円 74">
              <a:extLst>
                <a:ext uri="{FF2B5EF4-FFF2-40B4-BE49-F238E27FC236}">
                  <a16:creationId xmlns:a16="http://schemas.microsoft.com/office/drawing/2014/main" id="{7065D7A1-31B2-3C89-3746-1627CB8A6704}"/>
                </a:ext>
              </a:extLst>
            </p:cNvPr>
            <p:cNvSpPr/>
            <p:nvPr/>
          </p:nvSpPr>
          <p:spPr>
            <a:xfrm rot="20886145">
              <a:off x="677581" y="3008714"/>
              <a:ext cx="1115845" cy="383990"/>
            </a:xfrm>
            <a:custGeom>
              <a:avLst/>
              <a:gdLst>
                <a:gd name="connsiteX0" fmla="*/ 0 w 871148"/>
                <a:gd name="connsiteY0" fmla="*/ 186441 h 372882"/>
                <a:gd name="connsiteX1" fmla="*/ 435574 w 871148"/>
                <a:gd name="connsiteY1" fmla="*/ 0 h 372882"/>
                <a:gd name="connsiteX2" fmla="*/ 871148 w 871148"/>
                <a:gd name="connsiteY2" fmla="*/ 186441 h 372882"/>
                <a:gd name="connsiteX3" fmla="*/ 435574 w 871148"/>
                <a:gd name="connsiteY3" fmla="*/ 372882 h 372882"/>
                <a:gd name="connsiteX4" fmla="*/ 0 w 871148"/>
                <a:gd name="connsiteY4" fmla="*/ 186441 h 372882"/>
                <a:gd name="connsiteX0" fmla="*/ 2 w 871150"/>
                <a:gd name="connsiteY0" fmla="*/ 165470 h 351911"/>
                <a:gd name="connsiteX1" fmla="*/ 431158 w 871150"/>
                <a:gd name="connsiteY1" fmla="*/ 0 h 351911"/>
                <a:gd name="connsiteX2" fmla="*/ 871150 w 871150"/>
                <a:gd name="connsiteY2" fmla="*/ 165470 h 351911"/>
                <a:gd name="connsiteX3" fmla="*/ 435576 w 871150"/>
                <a:gd name="connsiteY3" fmla="*/ 351911 h 351911"/>
                <a:gd name="connsiteX4" fmla="*/ 2 w 871150"/>
                <a:gd name="connsiteY4" fmla="*/ 165470 h 351911"/>
                <a:gd name="connsiteX0" fmla="*/ 948 w 872096"/>
                <a:gd name="connsiteY0" fmla="*/ 165470 h 369767"/>
                <a:gd name="connsiteX1" fmla="*/ 432104 w 872096"/>
                <a:gd name="connsiteY1" fmla="*/ 0 h 369767"/>
                <a:gd name="connsiteX2" fmla="*/ 872096 w 872096"/>
                <a:gd name="connsiteY2" fmla="*/ 165470 h 369767"/>
                <a:gd name="connsiteX3" fmla="*/ 436522 w 872096"/>
                <a:gd name="connsiteY3" fmla="*/ 351911 h 369767"/>
                <a:gd name="connsiteX4" fmla="*/ 319570 w 872096"/>
                <a:gd name="connsiteY4" fmla="*/ 341169 h 369767"/>
                <a:gd name="connsiteX5" fmla="*/ 948 w 872096"/>
                <a:gd name="connsiteY5" fmla="*/ 165470 h 369767"/>
                <a:gd name="connsiteX0" fmla="*/ 1665 w 872813"/>
                <a:gd name="connsiteY0" fmla="*/ 165470 h 355465"/>
                <a:gd name="connsiteX1" fmla="*/ 432821 w 872813"/>
                <a:gd name="connsiteY1" fmla="*/ 0 h 355465"/>
                <a:gd name="connsiteX2" fmla="*/ 872813 w 872813"/>
                <a:gd name="connsiteY2" fmla="*/ 165470 h 355465"/>
                <a:gd name="connsiteX3" fmla="*/ 437239 w 872813"/>
                <a:gd name="connsiteY3" fmla="*/ 351911 h 355465"/>
                <a:gd name="connsiteX4" fmla="*/ 289637 w 872813"/>
                <a:gd name="connsiteY4" fmla="*/ 278740 h 355465"/>
                <a:gd name="connsiteX5" fmla="*/ 1665 w 872813"/>
                <a:gd name="connsiteY5" fmla="*/ 165470 h 355465"/>
                <a:gd name="connsiteX0" fmla="*/ 3668 w 874816"/>
                <a:gd name="connsiteY0" fmla="*/ 165470 h 355465"/>
                <a:gd name="connsiteX1" fmla="*/ 434824 w 874816"/>
                <a:gd name="connsiteY1" fmla="*/ 0 h 355465"/>
                <a:gd name="connsiteX2" fmla="*/ 874816 w 874816"/>
                <a:gd name="connsiteY2" fmla="*/ 165470 h 355465"/>
                <a:gd name="connsiteX3" fmla="*/ 439242 w 874816"/>
                <a:gd name="connsiteY3" fmla="*/ 351911 h 355465"/>
                <a:gd name="connsiteX4" fmla="*/ 291640 w 874816"/>
                <a:gd name="connsiteY4" fmla="*/ 278740 h 355465"/>
                <a:gd name="connsiteX5" fmla="*/ 3668 w 874816"/>
                <a:gd name="connsiteY5" fmla="*/ 165470 h 355465"/>
                <a:gd name="connsiteX0" fmla="*/ 3054 w 899094"/>
                <a:gd name="connsiteY0" fmla="*/ 133678 h 355686"/>
                <a:gd name="connsiteX1" fmla="*/ 459102 w 899094"/>
                <a:gd name="connsiteY1" fmla="*/ 221 h 355686"/>
                <a:gd name="connsiteX2" fmla="*/ 899094 w 899094"/>
                <a:gd name="connsiteY2" fmla="*/ 165691 h 355686"/>
                <a:gd name="connsiteX3" fmla="*/ 463520 w 899094"/>
                <a:gd name="connsiteY3" fmla="*/ 352132 h 355686"/>
                <a:gd name="connsiteX4" fmla="*/ 315918 w 899094"/>
                <a:gd name="connsiteY4" fmla="*/ 278961 h 355686"/>
                <a:gd name="connsiteX5" fmla="*/ 3054 w 899094"/>
                <a:gd name="connsiteY5" fmla="*/ 133678 h 355686"/>
                <a:gd name="connsiteX0" fmla="*/ 6714 w 902754"/>
                <a:gd name="connsiteY0" fmla="*/ 134525 h 356533"/>
                <a:gd name="connsiteX1" fmla="*/ 462762 w 902754"/>
                <a:gd name="connsiteY1" fmla="*/ 1068 h 356533"/>
                <a:gd name="connsiteX2" fmla="*/ 902754 w 902754"/>
                <a:gd name="connsiteY2" fmla="*/ 166538 h 356533"/>
                <a:gd name="connsiteX3" fmla="*/ 467180 w 902754"/>
                <a:gd name="connsiteY3" fmla="*/ 352979 h 356533"/>
                <a:gd name="connsiteX4" fmla="*/ 319578 w 902754"/>
                <a:gd name="connsiteY4" fmla="*/ 279808 h 356533"/>
                <a:gd name="connsiteX5" fmla="*/ 6714 w 902754"/>
                <a:gd name="connsiteY5" fmla="*/ 134525 h 356533"/>
                <a:gd name="connsiteX0" fmla="*/ 6714 w 902754"/>
                <a:gd name="connsiteY0" fmla="*/ 134525 h 306064"/>
                <a:gd name="connsiteX1" fmla="*/ 462762 w 902754"/>
                <a:gd name="connsiteY1" fmla="*/ 1068 h 306064"/>
                <a:gd name="connsiteX2" fmla="*/ 902754 w 902754"/>
                <a:gd name="connsiteY2" fmla="*/ 166538 h 306064"/>
                <a:gd name="connsiteX3" fmla="*/ 625641 w 902754"/>
                <a:gd name="connsiteY3" fmla="*/ 293891 h 306064"/>
                <a:gd name="connsiteX4" fmla="*/ 319578 w 902754"/>
                <a:gd name="connsiteY4" fmla="*/ 279808 h 306064"/>
                <a:gd name="connsiteX5" fmla="*/ 6714 w 902754"/>
                <a:gd name="connsiteY5" fmla="*/ 134525 h 306064"/>
                <a:gd name="connsiteX0" fmla="*/ 6714 w 902754"/>
                <a:gd name="connsiteY0" fmla="*/ 134525 h 310660"/>
                <a:gd name="connsiteX1" fmla="*/ 462762 w 902754"/>
                <a:gd name="connsiteY1" fmla="*/ 1068 h 310660"/>
                <a:gd name="connsiteX2" fmla="*/ 902754 w 902754"/>
                <a:gd name="connsiteY2" fmla="*/ 166538 h 310660"/>
                <a:gd name="connsiteX3" fmla="*/ 625641 w 902754"/>
                <a:gd name="connsiteY3" fmla="*/ 293891 h 310660"/>
                <a:gd name="connsiteX4" fmla="*/ 319578 w 902754"/>
                <a:gd name="connsiteY4" fmla="*/ 279808 h 310660"/>
                <a:gd name="connsiteX5" fmla="*/ 6714 w 902754"/>
                <a:gd name="connsiteY5" fmla="*/ 134525 h 310660"/>
                <a:gd name="connsiteX0" fmla="*/ 6714 w 902754"/>
                <a:gd name="connsiteY0" fmla="*/ 134525 h 310660"/>
                <a:gd name="connsiteX1" fmla="*/ 462762 w 902754"/>
                <a:gd name="connsiteY1" fmla="*/ 1068 h 310660"/>
                <a:gd name="connsiteX2" fmla="*/ 902754 w 902754"/>
                <a:gd name="connsiteY2" fmla="*/ 166538 h 310660"/>
                <a:gd name="connsiteX3" fmla="*/ 625641 w 902754"/>
                <a:gd name="connsiteY3" fmla="*/ 293891 h 310660"/>
                <a:gd name="connsiteX4" fmla="*/ 319578 w 902754"/>
                <a:gd name="connsiteY4" fmla="*/ 279808 h 310660"/>
                <a:gd name="connsiteX5" fmla="*/ 6714 w 902754"/>
                <a:gd name="connsiteY5" fmla="*/ 134525 h 31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754" h="310660">
                  <a:moveTo>
                    <a:pt x="6714" y="134525"/>
                  </a:moveTo>
                  <a:cubicBezTo>
                    <a:pt x="45431" y="6025"/>
                    <a:pt x="313422" y="-4267"/>
                    <a:pt x="462762" y="1068"/>
                  </a:cubicBezTo>
                  <a:cubicBezTo>
                    <a:pt x="612102" y="6403"/>
                    <a:pt x="902754" y="63569"/>
                    <a:pt x="902754" y="166538"/>
                  </a:cubicBezTo>
                  <a:cubicBezTo>
                    <a:pt x="902754" y="269507"/>
                    <a:pt x="759006" y="345904"/>
                    <a:pt x="625641" y="293891"/>
                  </a:cubicBezTo>
                  <a:cubicBezTo>
                    <a:pt x="492276" y="241878"/>
                    <a:pt x="539233" y="225056"/>
                    <a:pt x="319578" y="279808"/>
                  </a:cubicBezTo>
                  <a:cubicBezTo>
                    <a:pt x="99923" y="334560"/>
                    <a:pt x="-32003" y="263025"/>
                    <a:pt x="6714" y="13452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D2A7C073-AAEC-38CF-1F2D-66AF95ED8B9D}"/>
                </a:ext>
              </a:extLst>
            </p:cNvPr>
            <p:cNvSpPr txBox="1"/>
            <p:nvPr/>
          </p:nvSpPr>
          <p:spPr>
            <a:xfrm>
              <a:off x="732048" y="3501219"/>
              <a:ext cx="917212" cy="159444"/>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濁りの塊</a:t>
              </a:r>
            </a:p>
          </p:txBody>
        </p:sp>
        <p:sp>
          <p:nvSpPr>
            <p:cNvPr id="77" name="楕円 76">
              <a:extLst>
                <a:ext uri="{FF2B5EF4-FFF2-40B4-BE49-F238E27FC236}">
                  <a16:creationId xmlns:a16="http://schemas.microsoft.com/office/drawing/2014/main" id="{A02B9C59-428A-79B6-9BF3-45ABFAA3A12F}"/>
                </a:ext>
              </a:extLst>
            </p:cNvPr>
            <p:cNvSpPr/>
            <p:nvPr/>
          </p:nvSpPr>
          <p:spPr>
            <a:xfrm rot="20837018">
              <a:off x="703320" y="3983800"/>
              <a:ext cx="1636284" cy="274842"/>
            </a:xfrm>
            <a:custGeom>
              <a:avLst/>
              <a:gdLst>
                <a:gd name="connsiteX0" fmla="*/ 0 w 1104900"/>
                <a:gd name="connsiteY0" fmla="*/ 238125 h 476250"/>
                <a:gd name="connsiteX1" fmla="*/ 552450 w 1104900"/>
                <a:gd name="connsiteY1" fmla="*/ 0 h 476250"/>
                <a:gd name="connsiteX2" fmla="*/ 1104900 w 1104900"/>
                <a:gd name="connsiteY2" fmla="*/ 238125 h 476250"/>
                <a:gd name="connsiteX3" fmla="*/ 552450 w 1104900"/>
                <a:gd name="connsiteY3" fmla="*/ 476250 h 476250"/>
                <a:gd name="connsiteX4" fmla="*/ 0 w 1104900"/>
                <a:gd name="connsiteY4" fmla="*/ 238125 h 476250"/>
                <a:gd name="connsiteX0" fmla="*/ 191 w 1105091"/>
                <a:gd name="connsiteY0" fmla="*/ 238125 h 319297"/>
                <a:gd name="connsiteX1" fmla="*/ 552641 w 1105091"/>
                <a:gd name="connsiteY1" fmla="*/ 0 h 319297"/>
                <a:gd name="connsiteX2" fmla="*/ 1105091 w 1105091"/>
                <a:gd name="connsiteY2" fmla="*/ 238125 h 319297"/>
                <a:gd name="connsiteX3" fmla="*/ 601769 w 1105091"/>
                <a:gd name="connsiteY3" fmla="*/ 301811 h 319297"/>
                <a:gd name="connsiteX4" fmla="*/ 191 w 1105091"/>
                <a:gd name="connsiteY4" fmla="*/ 238125 h 319297"/>
                <a:gd name="connsiteX0" fmla="*/ 142 w 1276623"/>
                <a:gd name="connsiteY0" fmla="*/ 238267 h 306917"/>
                <a:gd name="connsiteX1" fmla="*/ 552592 w 1276623"/>
                <a:gd name="connsiteY1" fmla="*/ 142 h 306917"/>
                <a:gd name="connsiteX2" fmla="*/ 1276623 w 1276623"/>
                <a:gd name="connsiteY2" fmla="*/ 213518 h 306917"/>
                <a:gd name="connsiteX3" fmla="*/ 601720 w 1276623"/>
                <a:gd name="connsiteY3" fmla="*/ 301953 h 306917"/>
                <a:gd name="connsiteX4" fmla="*/ 142 w 1276623"/>
                <a:gd name="connsiteY4" fmla="*/ 238267 h 306917"/>
                <a:gd name="connsiteX0" fmla="*/ 5 w 1276486"/>
                <a:gd name="connsiteY0" fmla="*/ 147653 h 216303"/>
                <a:gd name="connsiteX1" fmla="*/ 592704 w 1276486"/>
                <a:gd name="connsiteY1" fmla="*/ 1608 h 216303"/>
                <a:gd name="connsiteX2" fmla="*/ 1276486 w 1276486"/>
                <a:gd name="connsiteY2" fmla="*/ 122904 h 216303"/>
                <a:gd name="connsiteX3" fmla="*/ 601583 w 1276486"/>
                <a:gd name="connsiteY3" fmla="*/ 211339 h 216303"/>
                <a:gd name="connsiteX4" fmla="*/ 5 w 1276486"/>
                <a:gd name="connsiteY4" fmla="*/ 147653 h 216303"/>
                <a:gd name="connsiteX0" fmla="*/ 5 w 1245239"/>
                <a:gd name="connsiteY0" fmla="*/ 149956 h 216282"/>
                <a:gd name="connsiteX1" fmla="*/ 561457 w 1245239"/>
                <a:gd name="connsiteY1" fmla="*/ 1742 h 216282"/>
                <a:gd name="connsiteX2" fmla="*/ 1245239 w 1245239"/>
                <a:gd name="connsiteY2" fmla="*/ 123038 h 216282"/>
                <a:gd name="connsiteX3" fmla="*/ 570336 w 1245239"/>
                <a:gd name="connsiteY3" fmla="*/ 211473 h 216282"/>
                <a:gd name="connsiteX4" fmla="*/ 5 w 1245239"/>
                <a:gd name="connsiteY4" fmla="*/ 149956 h 216282"/>
                <a:gd name="connsiteX0" fmla="*/ 920 w 1246154"/>
                <a:gd name="connsiteY0" fmla="*/ 149956 h 219330"/>
                <a:gd name="connsiteX1" fmla="*/ 562372 w 1246154"/>
                <a:gd name="connsiteY1" fmla="*/ 1742 h 219330"/>
                <a:gd name="connsiteX2" fmla="*/ 1246154 w 1246154"/>
                <a:gd name="connsiteY2" fmla="*/ 123038 h 219330"/>
                <a:gd name="connsiteX3" fmla="*/ 571251 w 1246154"/>
                <a:gd name="connsiteY3" fmla="*/ 211473 h 219330"/>
                <a:gd name="connsiteX4" fmla="*/ 920 w 1246154"/>
                <a:gd name="connsiteY4" fmla="*/ 149956 h 219330"/>
                <a:gd name="connsiteX0" fmla="*/ 1 w 1245235"/>
                <a:gd name="connsiteY0" fmla="*/ 149956 h 209159"/>
                <a:gd name="connsiteX1" fmla="*/ 561453 w 1245235"/>
                <a:gd name="connsiteY1" fmla="*/ 1742 h 209159"/>
                <a:gd name="connsiteX2" fmla="*/ 1245235 w 1245235"/>
                <a:gd name="connsiteY2" fmla="*/ 123038 h 209159"/>
                <a:gd name="connsiteX3" fmla="*/ 560815 w 1245235"/>
                <a:gd name="connsiteY3" fmla="*/ 199561 h 209159"/>
                <a:gd name="connsiteX4" fmla="*/ 1 w 1245235"/>
                <a:gd name="connsiteY4" fmla="*/ 149956 h 209159"/>
                <a:gd name="connsiteX0" fmla="*/ 1 w 1238636"/>
                <a:gd name="connsiteY0" fmla="*/ 187932 h 211239"/>
                <a:gd name="connsiteX1" fmla="*/ 554854 w 1238636"/>
                <a:gd name="connsiteY1" fmla="*/ 4053 h 211239"/>
                <a:gd name="connsiteX2" fmla="*/ 1238636 w 1238636"/>
                <a:gd name="connsiteY2" fmla="*/ 125349 h 211239"/>
                <a:gd name="connsiteX3" fmla="*/ 554216 w 1238636"/>
                <a:gd name="connsiteY3" fmla="*/ 201872 h 211239"/>
                <a:gd name="connsiteX4" fmla="*/ 1 w 1238636"/>
                <a:gd name="connsiteY4" fmla="*/ 187932 h 211239"/>
                <a:gd name="connsiteX0" fmla="*/ 12949 w 1251584"/>
                <a:gd name="connsiteY0" fmla="*/ 187932 h 221519"/>
                <a:gd name="connsiteX1" fmla="*/ 567802 w 1251584"/>
                <a:gd name="connsiteY1" fmla="*/ 4053 h 221519"/>
                <a:gd name="connsiteX2" fmla="*/ 1251584 w 1251584"/>
                <a:gd name="connsiteY2" fmla="*/ 125349 h 221519"/>
                <a:gd name="connsiteX3" fmla="*/ 567164 w 1251584"/>
                <a:gd name="connsiteY3" fmla="*/ 201872 h 221519"/>
                <a:gd name="connsiteX4" fmla="*/ 12949 w 1251584"/>
                <a:gd name="connsiteY4" fmla="*/ 187932 h 221519"/>
                <a:gd name="connsiteX0" fmla="*/ 12949 w 1253065"/>
                <a:gd name="connsiteY0" fmla="*/ 205831 h 239418"/>
                <a:gd name="connsiteX1" fmla="*/ 567802 w 1253065"/>
                <a:gd name="connsiteY1" fmla="*/ 21952 h 239418"/>
                <a:gd name="connsiteX2" fmla="*/ 744749 w 1253065"/>
                <a:gd name="connsiteY2" fmla="*/ 16837 h 239418"/>
                <a:gd name="connsiteX3" fmla="*/ 1251584 w 1253065"/>
                <a:gd name="connsiteY3" fmla="*/ 143248 h 239418"/>
                <a:gd name="connsiteX4" fmla="*/ 567164 w 1253065"/>
                <a:gd name="connsiteY4" fmla="*/ 219771 h 239418"/>
                <a:gd name="connsiteX5" fmla="*/ 12949 w 1253065"/>
                <a:gd name="connsiteY5" fmla="*/ 205831 h 239418"/>
                <a:gd name="connsiteX0" fmla="*/ 11248 w 1251437"/>
                <a:gd name="connsiteY0" fmla="*/ 192552 h 226139"/>
                <a:gd name="connsiteX1" fmla="*/ 566101 w 1251437"/>
                <a:gd name="connsiteY1" fmla="*/ 8673 h 226139"/>
                <a:gd name="connsiteX2" fmla="*/ 764107 w 1251437"/>
                <a:gd name="connsiteY2" fmla="*/ 40045 h 226139"/>
                <a:gd name="connsiteX3" fmla="*/ 1249883 w 1251437"/>
                <a:gd name="connsiteY3" fmla="*/ 129969 h 226139"/>
                <a:gd name="connsiteX4" fmla="*/ 565463 w 1251437"/>
                <a:gd name="connsiteY4" fmla="*/ 206492 h 226139"/>
                <a:gd name="connsiteX5" fmla="*/ 11248 w 1251437"/>
                <a:gd name="connsiteY5" fmla="*/ 192552 h 226139"/>
                <a:gd name="connsiteX0" fmla="*/ 1 w 1240190"/>
                <a:gd name="connsiteY0" fmla="*/ 192998 h 216336"/>
                <a:gd name="connsiteX1" fmla="*/ 552530 w 1240190"/>
                <a:gd name="connsiteY1" fmla="*/ 8595 h 216336"/>
                <a:gd name="connsiteX2" fmla="*/ 752860 w 1240190"/>
                <a:gd name="connsiteY2" fmla="*/ 40491 h 216336"/>
                <a:gd name="connsiteX3" fmla="*/ 1238636 w 1240190"/>
                <a:gd name="connsiteY3" fmla="*/ 130415 h 216336"/>
                <a:gd name="connsiteX4" fmla="*/ 554216 w 1240190"/>
                <a:gd name="connsiteY4" fmla="*/ 206938 h 216336"/>
                <a:gd name="connsiteX5" fmla="*/ 1 w 1240190"/>
                <a:gd name="connsiteY5" fmla="*/ 192998 h 216336"/>
                <a:gd name="connsiteX0" fmla="*/ 1 w 1240190"/>
                <a:gd name="connsiteY0" fmla="*/ 187360 h 210698"/>
                <a:gd name="connsiteX1" fmla="*/ 552530 w 1240190"/>
                <a:gd name="connsiteY1" fmla="*/ 2957 h 210698"/>
                <a:gd name="connsiteX2" fmla="*/ 752860 w 1240190"/>
                <a:gd name="connsiteY2" fmla="*/ 34853 h 210698"/>
                <a:gd name="connsiteX3" fmla="*/ 1238636 w 1240190"/>
                <a:gd name="connsiteY3" fmla="*/ 124777 h 210698"/>
                <a:gd name="connsiteX4" fmla="*/ 554216 w 1240190"/>
                <a:gd name="connsiteY4" fmla="*/ 201300 h 210698"/>
                <a:gd name="connsiteX5" fmla="*/ 1 w 1240190"/>
                <a:gd name="connsiteY5" fmla="*/ 187360 h 210698"/>
                <a:gd name="connsiteX0" fmla="*/ 1 w 1240190"/>
                <a:gd name="connsiteY0" fmla="*/ 188392 h 233793"/>
                <a:gd name="connsiteX1" fmla="*/ 552530 w 1240190"/>
                <a:gd name="connsiteY1" fmla="*/ 3989 h 233793"/>
                <a:gd name="connsiteX2" fmla="*/ 752860 w 1240190"/>
                <a:gd name="connsiteY2" fmla="*/ 35885 h 233793"/>
                <a:gd name="connsiteX3" fmla="*/ 1238636 w 1240190"/>
                <a:gd name="connsiteY3" fmla="*/ 125809 h 233793"/>
                <a:gd name="connsiteX4" fmla="*/ 554216 w 1240190"/>
                <a:gd name="connsiteY4" fmla="*/ 202332 h 233793"/>
                <a:gd name="connsiteX5" fmla="*/ 1 w 1240190"/>
                <a:gd name="connsiteY5" fmla="*/ 188392 h 233793"/>
                <a:gd name="connsiteX0" fmla="*/ 21064 w 1261253"/>
                <a:gd name="connsiteY0" fmla="*/ 186307 h 231708"/>
                <a:gd name="connsiteX1" fmla="*/ 159822 w 1261253"/>
                <a:gd name="connsiteY1" fmla="*/ 83187 h 231708"/>
                <a:gd name="connsiteX2" fmla="*/ 573593 w 1261253"/>
                <a:gd name="connsiteY2" fmla="*/ 1904 h 231708"/>
                <a:gd name="connsiteX3" fmla="*/ 773923 w 1261253"/>
                <a:gd name="connsiteY3" fmla="*/ 33800 h 231708"/>
                <a:gd name="connsiteX4" fmla="*/ 1259699 w 1261253"/>
                <a:gd name="connsiteY4" fmla="*/ 123724 h 231708"/>
                <a:gd name="connsiteX5" fmla="*/ 575279 w 1261253"/>
                <a:gd name="connsiteY5" fmla="*/ 200247 h 231708"/>
                <a:gd name="connsiteX6" fmla="*/ 21064 w 1261253"/>
                <a:gd name="connsiteY6" fmla="*/ 186307 h 231708"/>
                <a:gd name="connsiteX0" fmla="*/ 27400 w 1267589"/>
                <a:gd name="connsiteY0" fmla="*/ 185430 h 205417"/>
                <a:gd name="connsiteX1" fmla="*/ 135734 w 1267589"/>
                <a:gd name="connsiteY1" fmla="*/ 65680 h 205417"/>
                <a:gd name="connsiteX2" fmla="*/ 579929 w 1267589"/>
                <a:gd name="connsiteY2" fmla="*/ 1027 h 205417"/>
                <a:gd name="connsiteX3" fmla="*/ 780259 w 1267589"/>
                <a:gd name="connsiteY3" fmla="*/ 32923 h 205417"/>
                <a:gd name="connsiteX4" fmla="*/ 1266035 w 1267589"/>
                <a:gd name="connsiteY4" fmla="*/ 122847 h 205417"/>
                <a:gd name="connsiteX5" fmla="*/ 581615 w 1267589"/>
                <a:gd name="connsiteY5" fmla="*/ 199370 h 205417"/>
                <a:gd name="connsiteX6" fmla="*/ 27400 w 1267589"/>
                <a:gd name="connsiteY6" fmla="*/ 185430 h 205417"/>
                <a:gd name="connsiteX0" fmla="*/ 27400 w 1267589"/>
                <a:gd name="connsiteY0" fmla="*/ 185430 h 205417"/>
                <a:gd name="connsiteX1" fmla="*/ 135734 w 1267589"/>
                <a:gd name="connsiteY1" fmla="*/ 65680 h 205417"/>
                <a:gd name="connsiteX2" fmla="*/ 579929 w 1267589"/>
                <a:gd name="connsiteY2" fmla="*/ 1027 h 205417"/>
                <a:gd name="connsiteX3" fmla="*/ 780259 w 1267589"/>
                <a:gd name="connsiteY3" fmla="*/ 32923 h 205417"/>
                <a:gd name="connsiteX4" fmla="*/ 1266035 w 1267589"/>
                <a:gd name="connsiteY4" fmla="*/ 122847 h 205417"/>
                <a:gd name="connsiteX5" fmla="*/ 581615 w 1267589"/>
                <a:gd name="connsiteY5" fmla="*/ 199370 h 205417"/>
                <a:gd name="connsiteX6" fmla="*/ 27400 w 1267589"/>
                <a:gd name="connsiteY6" fmla="*/ 185430 h 205417"/>
                <a:gd name="connsiteX0" fmla="*/ 31187 w 1271376"/>
                <a:gd name="connsiteY0" fmla="*/ 185430 h 205417"/>
                <a:gd name="connsiteX1" fmla="*/ 139521 w 1271376"/>
                <a:gd name="connsiteY1" fmla="*/ 65680 h 205417"/>
                <a:gd name="connsiteX2" fmla="*/ 583716 w 1271376"/>
                <a:gd name="connsiteY2" fmla="*/ 1027 h 205417"/>
                <a:gd name="connsiteX3" fmla="*/ 784046 w 1271376"/>
                <a:gd name="connsiteY3" fmla="*/ 32923 h 205417"/>
                <a:gd name="connsiteX4" fmla="*/ 1269822 w 1271376"/>
                <a:gd name="connsiteY4" fmla="*/ 122847 h 205417"/>
                <a:gd name="connsiteX5" fmla="*/ 585402 w 1271376"/>
                <a:gd name="connsiteY5" fmla="*/ 199370 h 205417"/>
                <a:gd name="connsiteX6" fmla="*/ 31187 w 1271376"/>
                <a:gd name="connsiteY6" fmla="*/ 185430 h 205417"/>
                <a:gd name="connsiteX0" fmla="*/ 47210 w 1230674"/>
                <a:gd name="connsiteY0" fmla="*/ 215319 h 224613"/>
                <a:gd name="connsiteX1" fmla="*/ 98819 w 1230674"/>
                <a:gd name="connsiteY1" fmla="*/ 65680 h 224613"/>
                <a:gd name="connsiteX2" fmla="*/ 543014 w 1230674"/>
                <a:gd name="connsiteY2" fmla="*/ 1027 h 224613"/>
                <a:gd name="connsiteX3" fmla="*/ 743344 w 1230674"/>
                <a:gd name="connsiteY3" fmla="*/ 32923 h 224613"/>
                <a:gd name="connsiteX4" fmla="*/ 1229120 w 1230674"/>
                <a:gd name="connsiteY4" fmla="*/ 122847 h 224613"/>
                <a:gd name="connsiteX5" fmla="*/ 544700 w 1230674"/>
                <a:gd name="connsiteY5" fmla="*/ 199370 h 224613"/>
                <a:gd name="connsiteX6" fmla="*/ 47210 w 1230674"/>
                <a:gd name="connsiteY6" fmla="*/ 215319 h 224613"/>
                <a:gd name="connsiteX0" fmla="*/ 41103 w 1224567"/>
                <a:gd name="connsiteY0" fmla="*/ 215319 h 223300"/>
                <a:gd name="connsiteX1" fmla="*/ 92712 w 1224567"/>
                <a:gd name="connsiteY1" fmla="*/ 65680 h 223300"/>
                <a:gd name="connsiteX2" fmla="*/ 536907 w 1224567"/>
                <a:gd name="connsiteY2" fmla="*/ 1027 h 223300"/>
                <a:gd name="connsiteX3" fmla="*/ 737237 w 1224567"/>
                <a:gd name="connsiteY3" fmla="*/ 32923 h 223300"/>
                <a:gd name="connsiteX4" fmla="*/ 1223013 w 1224567"/>
                <a:gd name="connsiteY4" fmla="*/ 122847 h 223300"/>
                <a:gd name="connsiteX5" fmla="*/ 451826 w 1224567"/>
                <a:gd name="connsiteY5" fmla="*/ 194438 h 223300"/>
                <a:gd name="connsiteX6" fmla="*/ 41103 w 1224567"/>
                <a:gd name="connsiteY6" fmla="*/ 215319 h 223300"/>
                <a:gd name="connsiteX0" fmla="*/ 41103 w 1224567"/>
                <a:gd name="connsiteY0" fmla="*/ 215319 h 218868"/>
                <a:gd name="connsiteX1" fmla="*/ 92712 w 1224567"/>
                <a:gd name="connsiteY1" fmla="*/ 65680 h 218868"/>
                <a:gd name="connsiteX2" fmla="*/ 536907 w 1224567"/>
                <a:gd name="connsiteY2" fmla="*/ 1027 h 218868"/>
                <a:gd name="connsiteX3" fmla="*/ 737237 w 1224567"/>
                <a:gd name="connsiteY3" fmla="*/ 32923 h 218868"/>
                <a:gd name="connsiteX4" fmla="*/ 1223013 w 1224567"/>
                <a:gd name="connsiteY4" fmla="*/ 122847 h 218868"/>
                <a:gd name="connsiteX5" fmla="*/ 451826 w 1224567"/>
                <a:gd name="connsiteY5" fmla="*/ 194438 h 218868"/>
                <a:gd name="connsiteX6" fmla="*/ 41103 w 1224567"/>
                <a:gd name="connsiteY6" fmla="*/ 215319 h 218868"/>
                <a:gd name="connsiteX0" fmla="*/ 41103 w 1223689"/>
                <a:gd name="connsiteY0" fmla="*/ 215319 h 218868"/>
                <a:gd name="connsiteX1" fmla="*/ 92712 w 1223689"/>
                <a:gd name="connsiteY1" fmla="*/ 65680 h 218868"/>
                <a:gd name="connsiteX2" fmla="*/ 536907 w 1223689"/>
                <a:gd name="connsiteY2" fmla="*/ 1027 h 218868"/>
                <a:gd name="connsiteX3" fmla="*/ 737237 w 1223689"/>
                <a:gd name="connsiteY3" fmla="*/ 32923 h 218868"/>
                <a:gd name="connsiteX4" fmla="*/ 1223013 w 1223689"/>
                <a:gd name="connsiteY4" fmla="*/ 122847 h 218868"/>
                <a:gd name="connsiteX5" fmla="*/ 834070 w 1223689"/>
                <a:gd name="connsiteY5" fmla="*/ 198799 h 218868"/>
                <a:gd name="connsiteX6" fmla="*/ 451826 w 1223689"/>
                <a:gd name="connsiteY6" fmla="*/ 194438 h 218868"/>
                <a:gd name="connsiteX7" fmla="*/ 41103 w 1223689"/>
                <a:gd name="connsiteY7" fmla="*/ 215319 h 218868"/>
                <a:gd name="connsiteX0" fmla="*/ 41103 w 1223647"/>
                <a:gd name="connsiteY0" fmla="*/ 215319 h 222069"/>
                <a:gd name="connsiteX1" fmla="*/ 92712 w 1223647"/>
                <a:gd name="connsiteY1" fmla="*/ 65680 h 222069"/>
                <a:gd name="connsiteX2" fmla="*/ 536907 w 1223647"/>
                <a:gd name="connsiteY2" fmla="*/ 1027 h 222069"/>
                <a:gd name="connsiteX3" fmla="*/ 737237 w 1223647"/>
                <a:gd name="connsiteY3" fmla="*/ 32923 h 222069"/>
                <a:gd name="connsiteX4" fmla="*/ 1223013 w 1223647"/>
                <a:gd name="connsiteY4" fmla="*/ 122847 h 222069"/>
                <a:gd name="connsiteX5" fmla="*/ 814511 w 1223647"/>
                <a:gd name="connsiteY5" fmla="*/ 177297 h 222069"/>
                <a:gd name="connsiteX6" fmla="*/ 451826 w 1223647"/>
                <a:gd name="connsiteY6" fmla="*/ 194438 h 222069"/>
                <a:gd name="connsiteX7" fmla="*/ 41103 w 1223647"/>
                <a:gd name="connsiteY7" fmla="*/ 215319 h 222069"/>
                <a:gd name="connsiteX0" fmla="*/ 41103 w 1224254"/>
                <a:gd name="connsiteY0" fmla="*/ 215319 h 222069"/>
                <a:gd name="connsiteX1" fmla="*/ 92712 w 1224254"/>
                <a:gd name="connsiteY1" fmla="*/ 65680 h 222069"/>
                <a:gd name="connsiteX2" fmla="*/ 536907 w 1224254"/>
                <a:gd name="connsiteY2" fmla="*/ 1027 h 222069"/>
                <a:gd name="connsiteX3" fmla="*/ 737237 w 1224254"/>
                <a:gd name="connsiteY3" fmla="*/ 32923 h 222069"/>
                <a:gd name="connsiteX4" fmla="*/ 1223013 w 1224254"/>
                <a:gd name="connsiteY4" fmla="*/ 122847 h 222069"/>
                <a:gd name="connsiteX5" fmla="*/ 814511 w 1224254"/>
                <a:gd name="connsiteY5" fmla="*/ 177297 h 222069"/>
                <a:gd name="connsiteX6" fmla="*/ 451826 w 1224254"/>
                <a:gd name="connsiteY6" fmla="*/ 194438 h 222069"/>
                <a:gd name="connsiteX7" fmla="*/ 41103 w 1224254"/>
                <a:gd name="connsiteY7" fmla="*/ 215319 h 222069"/>
                <a:gd name="connsiteX0" fmla="*/ 41103 w 1223647"/>
                <a:gd name="connsiteY0" fmla="*/ 215319 h 222069"/>
                <a:gd name="connsiteX1" fmla="*/ 92712 w 1223647"/>
                <a:gd name="connsiteY1" fmla="*/ 65680 h 222069"/>
                <a:gd name="connsiteX2" fmla="*/ 536907 w 1223647"/>
                <a:gd name="connsiteY2" fmla="*/ 1027 h 222069"/>
                <a:gd name="connsiteX3" fmla="*/ 737237 w 1223647"/>
                <a:gd name="connsiteY3" fmla="*/ 32923 h 222069"/>
                <a:gd name="connsiteX4" fmla="*/ 1223013 w 1223647"/>
                <a:gd name="connsiteY4" fmla="*/ 122847 h 222069"/>
                <a:gd name="connsiteX5" fmla="*/ 814511 w 1223647"/>
                <a:gd name="connsiteY5" fmla="*/ 177297 h 222069"/>
                <a:gd name="connsiteX6" fmla="*/ 451826 w 1223647"/>
                <a:gd name="connsiteY6" fmla="*/ 194438 h 222069"/>
                <a:gd name="connsiteX7" fmla="*/ 41103 w 1223647"/>
                <a:gd name="connsiteY7" fmla="*/ 215319 h 222069"/>
                <a:gd name="connsiteX0" fmla="*/ 41103 w 1223731"/>
                <a:gd name="connsiteY0" fmla="*/ 215319 h 222069"/>
                <a:gd name="connsiteX1" fmla="*/ 92712 w 1223731"/>
                <a:gd name="connsiteY1" fmla="*/ 65680 h 222069"/>
                <a:gd name="connsiteX2" fmla="*/ 536907 w 1223731"/>
                <a:gd name="connsiteY2" fmla="*/ 1027 h 222069"/>
                <a:gd name="connsiteX3" fmla="*/ 737237 w 1223731"/>
                <a:gd name="connsiteY3" fmla="*/ 32923 h 222069"/>
                <a:gd name="connsiteX4" fmla="*/ 1223013 w 1223731"/>
                <a:gd name="connsiteY4" fmla="*/ 122847 h 222069"/>
                <a:gd name="connsiteX5" fmla="*/ 814511 w 1223731"/>
                <a:gd name="connsiteY5" fmla="*/ 177297 h 222069"/>
                <a:gd name="connsiteX6" fmla="*/ 451826 w 1223731"/>
                <a:gd name="connsiteY6" fmla="*/ 194438 h 222069"/>
                <a:gd name="connsiteX7" fmla="*/ 41103 w 1223731"/>
                <a:gd name="connsiteY7" fmla="*/ 215319 h 222069"/>
                <a:gd name="connsiteX0" fmla="*/ 41103 w 1223731"/>
                <a:gd name="connsiteY0" fmla="*/ 215319 h 224288"/>
                <a:gd name="connsiteX1" fmla="*/ 92712 w 1223731"/>
                <a:gd name="connsiteY1" fmla="*/ 65680 h 224288"/>
                <a:gd name="connsiteX2" fmla="*/ 536907 w 1223731"/>
                <a:gd name="connsiteY2" fmla="*/ 1027 h 224288"/>
                <a:gd name="connsiteX3" fmla="*/ 737237 w 1223731"/>
                <a:gd name="connsiteY3" fmla="*/ 32923 h 224288"/>
                <a:gd name="connsiteX4" fmla="*/ 1223013 w 1223731"/>
                <a:gd name="connsiteY4" fmla="*/ 122847 h 224288"/>
                <a:gd name="connsiteX5" fmla="*/ 814511 w 1223731"/>
                <a:gd name="connsiteY5" fmla="*/ 177297 h 224288"/>
                <a:gd name="connsiteX6" fmla="*/ 451826 w 1223731"/>
                <a:gd name="connsiteY6" fmla="*/ 194438 h 224288"/>
                <a:gd name="connsiteX7" fmla="*/ 41103 w 1223731"/>
                <a:gd name="connsiteY7" fmla="*/ 215319 h 224288"/>
                <a:gd name="connsiteX0" fmla="*/ 41103 w 1276767"/>
                <a:gd name="connsiteY0" fmla="*/ 215319 h 224288"/>
                <a:gd name="connsiteX1" fmla="*/ 92712 w 1276767"/>
                <a:gd name="connsiteY1" fmla="*/ 65680 h 224288"/>
                <a:gd name="connsiteX2" fmla="*/ 536907 w 1276767"/>
                <a:gd name="connsiteY2" fmla="*/ 1027 h 224288"/>
                <a:gd name="connsiteX3" fmla="*/ 737237 w 1276767"/>
                <a:gd name="connsiteY3" fmla="*/ 32923 h 224288"/>
                <a:gd name="connsiteX4" fmla="*/ 1276213 w 1276767"/>
                <a:gd name="connsiteY4" fmla="*/ 125088 h 224288"/>
                <a:gd name="connsiteX5" fmla="*/ 814511 w 1276767"/>
                <a:gd name="connsiteY5" fmla="*/ 177297 h 224288"/>
                <a:gd name="connsiteX6" fmla="*/ 451826 w 1276767"/>
                <a:gd name="connsiteY6" fmla="*/ 194438 h 224288"/>
                <a:gd name="connsiteX7" fmla="*/ 41103 w 1276767"/>
                <a:gd name="connsiteY7" fmla="*/ 215319 h 224288"/>
                <a:gd name="connsiteX0" fmla="*/ 41103 w 1276767"/>
                <a:gd name="connsiteY0" fmla="*/ 215319 h 224288"/>
                <a:gd name="connsiteX1" fmla="*/ 92712 w 1276767"/>
                <a:gd name="connsiteY1" fmla="*/ 65680 h 224288"/>
                <a:gd name="connsiteX2" fmla="*/ 536907 w 1276767"/>
                <a:gd name="connsiteY2" fmla="*/ 1027 h 224288"/>
                <a:gd name="connsiteX3" fmla="*/ 737237 w 1276767"/>
                <a:gd name="connsiteY3" fmla="*/ 32923 h 224288"/>
                <a:gd name="connsiteX4" fmla="*/ 1276213 w 1276767"/>
                <a:gd name="connsiteY4" fmla="*/ 125088 h 224288"/>
                <a:gd name="connsiteX5" fmla="*/ 814511 w 1276767"/>
                <a:gd name="connsiteY5" fmla="*/ 177297 h 224288"/>
                <a:gd name="connsiteX6" fmla="*/ 451826 w 1276767"/>
                <a:gd name="connsiteY6" fmla="*/ 194438 h 224288"/>
                <a:gd name="connsiteX7" fmla="*/ 41103 w 1276767"/>
                <a:gd name="connsiteY7" fmla="*/ 215319 h 224288"/>
                <a:gd name="connsiteX0" fmla="*/ 41103 w 1276767"/>
                <a:gd name="connsiteY0" fmla="*/ 214803 h 223772"/>
                <a:gd name="connsiteX1" fmla="*/ 92712 w 1276767"/>
                <a:gd name="connsiteY1" fmla="*/ 65164 h 223772"/>
                <a:gd name="connsiteX2" fmla="*/ 536907 w 1276767"/>
                <a:gd name="connsiteY2" fmla="*/ 511 h 223772"/>
                <a:gd name="connsiteX3" fmla="*/ 737237 w 1276767"/>
                <a:gd name="connsiteY3" fmla="*/ 32407 h 223772"/>
                <a:gd name="connsiteX4" fmla="*/ 1276213 w 1276767"/>
                <a:gd name="connsiteY4" fmla="*/ 124572 h 223772"/>
                <a:gd name="connsiteX5" fmla="*/ 814511 w 1276767"/>
                <a:gd name="connsiteY5" fmla="*/ 176781 h 223772"/>
                <a:gd name="connsiteX6" fmla="*/ 451826 w 1276767"/>
                <a:gd name="connsiteY6" fmla="*/ 193922 h 223772"/>
                <a:gd name="connsiteX7" fmla="*/ 41103 w 1276767"/>
                <a:gd name="connsiteY7" fmla="*/ 214803 h 223772"/>
                <a:gd name="connsiteX0" fmla="*/ 41103 w 1276767"/>
                <a:gd name="connsiteY0" fmla="*/ 201465 h 210434"/>
                <a:gd name="connsiteX1" fmla="*/ 92712 w 1276767"/>
                <a:gd name="connsiteY1" fmla="*/ 51826 h 210434"/>
                <a:gd name="connsiteX2" fmla="*/ 499670 w 1276767"/>
                <a:gd name="connsiteY2" fmla="*/ 740 h 210434"/>
                <a:gd name="connsiteX3" fmla="*/ 737237 w 1276767"/>
                <a:gd name="connsiteY3" fmla="*/ 19069 h 210434"/>
                <a:gd name="connsiteX4" fmla="*/ 1276213 w 1276767"/>
                <a:gd name="connsiteY4" fmla="*/ 111234 h 210434"/>
                <a:gd name="connsiteX5" fmla="*/ 814511 w 1276767"/>
                <a:gd name="connsiteY5" fmla="*/ 163443 h 210434"/>
                <a:gd name="connsiteX6" fmla="*/ 451826 w 1276767"/>
                <a:gd name="connsiteY6" fmla="*/ 180584 h 210434"/>
                <a:gd name="connsiteX7" fmla="*/ 41103 w 1276767"/>
                <a:gd name="connsiteY7" fmla="*/ 201465 h 210434"/>
                <a:gd name="connsiteX0" fmla="*/ 41103 w 1276912"/>
                <a:gd name="connsiteY0" fmla="*/ 201465 h 210434"/>
                <a:gd name="connsiteX1" fmla="*/ 92712 w 1276912"/>
                <a:gd name="connsiteY1" fmla="*/ 51826 h 210434"/>
                <a:gd name="connsiteX2" fmla="*/ 499670 w 1276912"/>
                <a:gd name="connsiteY2" fmla="*/ 740 h 210434"/>
                <a:gd name="connsiteX3" fmla="*/ 737237 w 1276912"/>
                <a:gd name="connsiteY3" fmla="*/ 19069 h 210434"/>
                <a:gd name="connsiteX4" fmla="*/ 1276213 w 1276912"/>
                <a:gd name="connsiteY4" fmla="*/ 111234 h 210434"/>
                <a:gd name="connsiteX5" fmla="*/ 814511 w 1276912"/>
                <a:gd name="connsiteY5" fmla="*/ 163443 h 210434"/>
                <a:gd name="connsiteX6" fmla="*/ 451826 w 1276912"/>
                <a:gd name="connsiteY6" fmla="*/ 180584 h 210434"/>
                <a:gd name="connsiteX7" fmla="*/ 41103 w 1276912"/>
                <a:gd name="connsiteY7" fmla="*/ 201465 h 210434"/>
                <a:gd name="connsiteX0" fmla="*/ 41103 w 1277317"/>
                <a:gd name="connsiteY0" fmla="*/ 201465 h 207911"/>
                <a:gd name="connsiteX1" fmla="*/ 92712 w 1277317"/>
                <a:gd name="connsiteY1" fmla="*/ 51826 h 207911"/>
                <a:gd name="connsiteX2" fmla="*/ 499670 w 1277317"/>
                <a:gd name="connsiteY2" fmla="*/ 740 h 207911"/>
                <a:gd name="connsiteX3" fmla="*/ 737237 w 1277317"/>
                <a:gd name="connsiteY3" fmla="*/ 19069 h 207911"/>
                <a:gd name="connsiteX4" fmla="*/ 1276213 w 1277317"/>
                <a:gd name="connsiteY4" fmla="*/ 111234 h 207911"/>
                <a:gd name="connsiteX5" fmla="*/ 918289 w 1277317"/>
                <a:gd name="connsiteY5" fmla="*/ 179538 h 207911"/>
                <a:gd name="connsiteX6" fmla="*/ 451826 w 1277317"/>
                <a:gd name="connsiteY6" fmla="*/ 180584 h 207911"/>
                <a:gd name="connsiteX7" fmla="*/ 41103 w 1277317"/>
                <a:gd name="connsiteY7" fmla="*/ 201465 h 207911"/>
                <a:gd name="connsiteX0" fmla="*/ 41103 w 1305851"/>
                <a:gd name="connsiteY0" fmla="*/ 201465 h 207911"/>
                <a:gd name="connsiteX1" fmla="*/ 92712 w 1305851"/>
                <a:gd name="connsiteY1" fmla="*/ 51826 h 207911"/>
                <a:gd name="connsiteX2" fmla="*/ 499670 w 1305851"/>
                <a:gd name="connsiteY2" fmla="*/ 740 h 207911"/>
                <a:gd name="connsiteX3" fmla="*/ 737237 w 1305851"/>
                <a:gd name="connsiteY3" fmla="*/ 19069 h 207911"/>
                <a:gd name="connsiteX4" fmla="*/ 1305136 w 1305851"/>
                <a:gd name="connsiteY4" fmla="*/ 112878 h 207911"/>
                <a:gd name="connsiteX5" fmla="*/ 918289 w 1305851"/>
                <a:gd name="connsiteY5" fmla="*/ 179538 h 207911"/>
                <a:gd name="connsiteX6" fmla="*/ 451826 w 1305851"/>
                <a:gd name="connsiteY6" fmla="*/ 180584 h 207911"/>
                <a:gd name="connsiteX7" fmla="*/ 41103 w 1305851"/>
                <a:gd name="connsiteY7" fmla="*/ 201465 h 207911"/>
                <a:gd name="connsiteX0" fmla="*/ 41103 w 1306015"/>
                <a:gd name="connsiteY0" fmla="*/ 201465 h 207911"/>
                <a:gd name="connsiteX1" fmla="*/ 92712 w 1306015"/>
                <a:gd name="connsiteY1" fmla="*/ 51826 h 207911"/>
                <a:gd name="connsiteX2" fmla="*/ 499670 w 1306015"/>
                <a:gd name="connsiteY2" fmla="*/ 740 h 207911"/>
                <a:gd name="connsiteX3" fmla="*/ 737237 w 1306015"/>
                <a:gd name="connsiteY3" fmla="*/ 19069 h 207911"/>
                <a:gd name="connsiteX4" fmla="*/ 1305136 w 1306015"/>
                <a:gd name="connsiteY4" fmla="*/ 112878 h 207911"/>
                <a:gd name="connsiteX5" fmla="*/ 918289 w 1306015"/>
                <a:gd name="connsiteY5" fmla="*/ 179538 h 207911"/>
                <a:gd name="connsiteX6" fmla="*/ 451826 w 1306015"/>
                <a:gd name="connsiteY6" fmla="*/ 180584 h 207911"/>
                <a:gd name="connsiteX7" fmla="*/ 41103 w 1306015"/>
                <a:gd name="connsiteY7" fmla="*/ 201465 h 207911"/>
                <a:gd name="connsiteX0" fmla="*/ 41103 w 1306015"/>
                <a:gd name="connsiteY0" fmla="*/ 202720 h 209166"/>
                <a:gd name="connsiteX1" fmla="*/ 92712 w 1306015"/>
                <a:gd name="connsiteY1" fmla="*/ 53081 h 209166"/>
                <a:gd name="connsiteX2" fmla="*/ 499670 w 1306015"/>
                <a:gd name="connsiteY2" fmla="*/ 1995 h 209166"/>
                <a:gd name="connsiteX3" fmla="*/ 737237 w 1306015"/>
                <a:gd name="connsiteY3" fmla="*/ 20324 h 209166"/>
                <a:gd name="connsiteX4" fmla="*/ 1305136 w 1306015"/>
                <a:gd name="connsiteY4" fmla="*/ 114133 h 209166"/>
                <a:gd name="connsiteX5" fmla="*/ 918289 w 1306015"/>
                <a:gd name="connsiteY5" fmla="*/ 180793 h 209166"/>
                <a:gd name="connsiteX6" fmla="*/ 451826 w 1306015"/>
                <a:gd name="connsiteY6" fmla="*/ 181839 h 209166"/>
                <a:gd name="connsiteX7" fmla="*/ 41103 w 1306015"/>
                <a:gd name="connsiteY7" fmla="*/ 202720 h 209166"/>
                <a:gd name="connsiteX0" fmla="*/ 41103 w 1323806"/>
                <a:gd name="connsiteY0" fmla="*/ 202720 h 222356"/>
                <a:gd name="connsiteX1" fmla="*/ 92712 w 1323806"/>
                <a:gd name="connsiteY1" fmla="*/ 53081 h 222356"/>
                <a:gd name="connsiteX2" fmla="*/ 499670 w 1323806"/>
                <a:gd name="connsiteY2" fmla="*/ 1995 h 222356"/>
                <a:gd name="connsiteX3" fmla="*/ 737237 w 1323806"/>
                <a:gd name="connsiteY3" fmla="*/ 20324 h 222356"/>
                <a:gd name="connsiteX4" fmla="*/ 1305136 w 1323806"/>
                <a:gd name="connsiteY4" fmla="*/ 114133 h 222356"/>
                <a:gd name="connsiteX5" fmla="*/ 918289 w 1323806"/>
                <a:gd name="connsiteY5" fmla="*/ 180793 h 222356"/>
                <a:gd name="connsiteX6" fmla="*/ 451826 w 1323806"/>
                <a:gd name="connsiteY6" fmla="*/ 181839 h 222356"/>
                <a:gd name="connsiteX7" fmla="*/ 41103 w 1323806"/>
                <a:gd name="connsiteY7" fmla="*/ 202720 h 22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806" h="222356">
                  <a:moveTo>
                    <a:pt x="41103" y="202720"/>
                  </a:moveTo>
                  <a:cubicBezTo>
                    <a:pt x="-18749" y="181260"/>
                    <a:pt x="-22532" y="56620"/>
                    <a:pt x="92712" y="53081"/>
                  </a:cubicBezTo>
                  <a:cubicBezTo>
                    <a:pt x="235080" y="48340"/>
                    <a:pt x="392249" y="7455"/>
                    <a:pt x="499670" y="1995"/>
                  </a:cubicBezTo>
                  <a:cubicBezTo>
                    <a:pt x="607091" y="-3465"/>
                    <a:pt x="649800" y="23182"/>
                    <a:pt x="737237" y="20324"/>
                  </a:cubicBezTo>
                  <a:cubicBezTo>
                    <a:pt x="1139665" y="-26186"/>
                    <a:pt x="1211509" y="7973"/>
                    <a:pt x="1305136" y="114133"/>
                  </a:cubicBezTo>
                  <a:cubicBezTo>
                    <a:pt x="1399964" y="247416"/>
                    <a:pt x="1112442" y="242256"/>
                    <a:pt x="918289" y="180793"/>
                  </a:cubicBezTo>
                  <a:cubicBezTo>
                    <a:pt x="724136" y="119330"/>
                    <a:pt x="598024" y="178185"/>
                    <a:pt x="451826" y="181839"/>
                  </a:cubicBezTo>
                  <a:cubicBezTo>
                    <a:pt x="305628" y="185494"/>
                    <a:pt x="100955" y="224180"/>
                    <a:pt x="41103" y="202720"/>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A20B7E73-81E9-6EB5-6912-D42E55464886}"/>
                </a:ext>
              </a:extLst>
            </p:cNvPr>
            <p:cNvSpPr txBox="1"/>
            <p:nvPr/>
          </p:nvSpPr>
          <p:spPr>
            <a:xfrm>
              <a:off x="732048" y="4602027"/>
              <a:ext cx="917212" cy="159444"/>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濁りの塊</a:t>
              </a:r>
            </a:p>
          </p:txBody>
        </p:sp>
        <p:sp>
          <p:nvSpPr>
            <p:cNvPr id="79" name="楕円 78">
              <a:extLst>
                <a:ext uri="{FF2B5EF4-FFF2-40B4-BE49-F238E27FC236}">
                  <a16:creationId xmlns:a16="http://schemas.microsoft.com/office/drawing/2014/main" id="{54DF1A5D-8F2E-52E4-2F80-B4390E9CBB9D}"/>
                </a:ext>
              </a:extLst>
            </p:cNvPr>
            <p:cNvSpPr/>
            <p:nvPr/>
          </p:nvSpPr>
          <p:spPr>
            <a:xfrm>
              <a:off x="1178453" y="1596284"/>
              <a:ext cx="1026242" cy="502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57160422-13ED-B141-07A2-0B6FA1A3B8AA}"/>
                </a:ext>
              </a:extLst>
            </p:cNvPr>
            <p:cNvSpPr/>
            <p:nvPr/>
          </p:nvSpPr>
          <p:spPr>
            <a:xfrm>
              <a:off x="4788677" y="8048068"/>
              <a:ext cx="759378" cy="306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図形 86">
              <a:extLst>
                <a:ext uri="{FF2B5EF4-FFF2-40B4-BE49-F238E27FC236}">
                  <a16:creationId xmlns:a16="http://schemas.microsoft.com/office/drawing/2014/main" id="{BD53463F-F66B-16AB-279E-92123ECA8644}"/>
                </a:ext>
              </a:extLst>
            </p:cNvPr>
            <p:cNvSpPr/>
            <p:nvPr/>
          </p:nvSpPr>
          <p:spPr>
            <a:xfrm rot="596129">
              <a:off x="1767577" y="2896253"/>
              <a:ext cx="155537" cy="154031"/>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FF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86">
              <a:extLst>
                <a:ext uri="{FF2B5EF4-FFF2-40B4-BE49-F238E27FC236}">
                  <a16:creationId xmlns:a16="http://schemas.microsoft.com/office/drawing/2014/main" id="{BD53463F-F66B-16AB-279E-92123ECA8644}"/>
                </a:ext>
              </a:extLst>
            </p:cNvPr>
            <p:cNvSpPr/>
            <p:nvPr/>
          </p:nvSpPr>
          <p:spPr>
            <a:xfrm rot="596129">
              <a:off x="2922334" y="5404769"/>
              <a:ext cx="155537" cy="154031"/>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FF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8AADC4C8-DA3D-0085-C6D5-704C750B5755}"/>
                </a:ext>
              </a:extLst>
            </p:cNvPr>
            <p:cNvSpPr txBox="1"/>
            <p:nvPr/>
          </p:nvSpPr>
          <p:spPr>
            <a:xfrm>
              <a:off x="1973197" y="2473158"/>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上流</a:t>
              </a:r>
            </a:p>
          </p:txBody>
        </p:sp>
        <p:sp>
          <p:nvSpPr>
            <p:cNvPr id="101" name="テキスト ボックス 100">
              <a:extLst>
                <a:ext uri="{FF2B5EF4-FFF2-40B4-BE49-F238E27FC236}">
                  <a16:creationId xmlns:a16="http://schemas.microsoft.com/office/drawing/2014/main" id="{BBF8DFC8-0AAA-0B3F-F58E-4FD0BCC740CF}"/>
                </a:ext>
              </a:extLst>
            </p:cNvPr>
            <p:cNvSpPr txBox="1"/>
            <p:nvPr/>
          </p:nvSpPr>
          <p:spPr>
            <a:xfrm>
              <a:off x="2048833" y="1565345"/>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下流</a:t>
              </a:r>
            </a:p>
          </p:txBody>
        </p:sp>
        <p:sp>
          <p:nvSpPr>
            <p:cNvPr id="102" name="テキスト ボックス 101">
              <a:extLst>
                <a:ext uri="{FF2B5EF4-FFF2-40B4-BE49-F238E27FC236}">
                  <a16:creationId xmlns:a16="http://schemas.microsoft.com/office/drawing/2014/main" id="{8AADC4C8-DA3D-0085-C6D5-704C750B5755}"/>
                </a:ext>
              </a:extLst>
            </p:cNvPr>
            <p:cNvSpPr txBox="1"/>
            <p:nvPr/>
          </p:nvSpPr>
          <p:spPr>
            <a:xfrm>
              <a:off x="4181790" y="2434545"/>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上流</a:t>
              </a:r>
            </a:p>
          </p:txBody>
        </p:sp>
        <p:sp>
          <p:nvSpPr>
            <p:cNvPr id="103" name="テキスト ボックス 102">
              <a:extLst>
                <a:ext uri="{FF2B5EF4-FFF2-40B4-BE49-F238E27FC236}">
                  <a16:creationId xmlns:a16="http://schemas.microsoft.com/office/drawing/2014/main" id="{BBF8DFC8-0AAA-0B3F-F58E-4FD0BCC740CF}"/>
                </a:ext>
              </a:extLst>
            </p:cNvPr>
            <p:cNvSpPr txBox="1"/>
            <p:nvPr/>
          </p:nvSpPr>
          <p:spPr>
            <a:xfrm>
              <a:off x="4034467" y="1596284"/>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下流</a:t>
              </a:r>
            </a:p>
          </p:txBody>
        </p:sp>
        <p:sp>
          <p:nvSpPr>
            <p:cNvPr id="104" name="テキスト ボックス 103">
              <a:extLst>
                <a:ext uri="{FF2B5EF4-FFF2-40B4-BE49-F238E27FC236}">
                  <a16:creationId xmlns:a16="http://schemas.microsoft.com/office/drawing/2014/main" id="{8AADC4C8-DA3D-0085-C6D5-704C750B5755}"/>
                </a:ext>
              </a:extLst>
            </p:cNvPr>
            <p:cNvSpPr txBox="1"/>
            <p:nvPr/>
          </p:nvSpPr>
          <p:spPr>
            <a:xfrm>
              <a:off x="5988245" y="2432276"/>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上流</a:t>
              </a:r>
            </a:p>
          </p:txBody>
        </p:sp>
        <p:sp>
          <p:nvSpPr>
            <p:cNvPr id="105" name="テキスト ボックス 104">
              <a:extLst>
                <a:ext uri="{FF2B5EF4-FFF2-40B4-BE49-F238E27FC236}">
                  <a16:creationId xmlns:a16="http://schemas.microsoft.com/office/drawing/2014/main" id="{BBF8DFC8-0AAA-0B3F-F58E-4FD0BCC740CF}"/>
                </a:ext>
              </a:extLst>
            </p:cNvPr>
            <p:cNvSpPr txBox="1"/>
            <p:nvPr/>
          </p:nvSpPr>
          <p:spPr>
            <a:xfrm>
              <a:off x="4951028" y="1565345"/>
              <a:ext cx="483686" cy="152171"/>
            </a:xfrm>
            <a:prstGeom prst="rect">
              <a:avLst/>
            </a:prstGeom>
            <a:noFill/>
          </p:spPr>
          <p:txBody>
            <a:bodyPr wrap="square" lIns="0" tIns="0" rIns="0" bIns="0" rtlCol="0">
              <a:spAutoFit/>
            </a:bodyPr>
            <a:lstStyle/>
            <a:p>
              <a:pPr algn="ctr"/>
              <a:r>
                <a:rPr kumimoji="1" lang="ja-JP" altLang="en-US" sz="800" b="1" dirty="0">
                  <a:solidFill>
                    <a:srgbClr val="CC3300"/>
                  </a:solidFill>
                </a:rPr>
                <a:t>下流</a:t>
              </a:r>
            </a:p>
          </p:txBody>
        </p:sp>
        <p:sp>
          <p:nvSpPr>
            <p:cNvPr id="147" name="テキスト ボックス 146">
              <a:extLst>
                <a:ext uri="{FF2B5EF4-FFF2-40B4-BE49-F238E27FC236}">
                  <a16:creationId xmlns:a16="http://schemas.microsoft.com/office/drawing/2014/main" id="{C035F0E8-FB6A-71EA-DD45-ED6AFCB0B825}"/>
                </a:ext>
              </a:extLst>
            </p:cNvPr>
            <p:cNvSpPr txBox="1"/>
            <p:nvPr/>
          </p:nvSpPr>
          <p:spPr>
            <a:xfrm>
              <a:off x="2882292" y="6214004"/>
              <a:ext cx="917212" cy="318889"/>
            </a:xfrm>
            <a:prstGeom prst="rect">
              <a:avLst/>
            </a:prstGeom>
            <a:noFill/>
          </p:spPr>
          <p:txBody>
            <a:bodyPr wrap="square" lIns="0" tIns="0" rIns="0" bIns="0" rtlCol="0" anchor="ctr">
              <a:spAutoFit/>
            </a:bodyPr>
            <a:lstStyle/>
            <a:p>
              <a:pPr algn="ctr"/>
              <a:r>
                <a:rPr kumimoji="1" lang="ja-JP" altLang="en-US" sz="1100" b="1" dirty="0">
                  <a:solidFill>
                    <a:srgbClr val="FFFF00"/>
                  </a:solidFill>
                  <a:latin typeface="Meiryo UI" panose="020B0604030504040204" pitchFamily="50" charset="-128"/>
                  <a:ea typeface="Meiryo UI" panose="020B0604030504040204" pitchFamily="50" charset="-128"/>
                </a:rPr>
                <a:t>船が通過後、</a:t>
              </a:r>
              <a:endParaRPr kumimoji="1" lang="en-US" altLang="ja-JP" sz="1100" b="1" dirty="0">
                <a:solidFill>
                  <a:srgbClr val="FFFF00"/>
                </a:solidFill>
                <a:latin typeface="Meiryo UI" panose="020B0604030504040204" pitchFamily="50" charset="-128"/>
                <a:ea typeface="Meiryo UI" panose="020B0604030504040204" pitchFamily="50" charset="-128"/>
              </a:endParaRPr>
            </a:p>
            <a:p>
              <a:pPr algn="ctr"/>
              <a:r>
                <a:rPr kumimoji="1" lang="ja-JP" altLang="en-US" sz="1100" b="1" dirty="0">
                  <a:solidFill>
                    <a:srgbClr val="FFFF00"/>
                  </a:solidFill>
                  <a:latin typeface="Meiryo UI" panose="020B0604030504040204" pitchFamily="50" charset="-128"/>
                  <a:ea typeface="Meiryo UI" panose="020B0604030504040204" pitchFamily="50" charset="-128"/>
                </a:rPr>
                <a:t>概ね消失</a:t>
              </a:r>
            </a:p>
          </p:txBody>
        </p:sp>
      </p:grpSp>
      <p:sp>
        <p:nvSpPr>
          <p:cNvPr id="149" name="テキスト ボックス 148">
            <a:extLst>
              <a:ext uri="{FF2B5EF4-FFF2-40B4-BE49-F238E27FC236}">
                <a16:creationId xmlns:a16="http://schemas.microsoft.com/office/drawing/2014/main" id="{93C30597-AC13-495A-A1D8-4DF1132735FF}"/>
              </a:ext>
            </a:extLst>
          </p:cNvPr>
          <p:cNvSpPr txBox="1"/>
          <p:nvPr/>
        </p:nvSpPr>
        <p:spPr>
          <a:xfrm>
            <a:off x="6914299" y="1182104"/>
            <a:ext cx="7700060" cy="2765273"/>
          </a:xfrm>
          <a:prstGeom prst="rect">
            <a:avLst/>
          </a:prstGeom>
          <a:solidFill>
            <a:srgbClr val="FFFFCC"/>
          </a:solidFill>
          <a:ln>
            <a:solidFill>
              <a:srgbClr val="333300"/>
            </a:solidFill>
          </a:ln>
        </p:spPr>
        <p:txBody>
          <a:bodyPr wrap="square" rtlCol="0" anchor="ctr">
            <a:noAutofit/>
          </a:bodyPr>
          <a:lstStyle/>
          <a:p>
            <a:pPr marL="180975" indent="-180975">
              <a:buFont typeface="Wingdings" panose="05000000000000000000" pitchFamily="2" charset="2"/>
              <a:buChar char="n"/>
            </a:pPr>
            <a:r>
              <a:rPr lang="en-US" altLang="ja-JP" sz="1600" dirty="0">
                <a:latin typeface="ＭＳ ゴシック" panose="020B0609070205080204" pitchFamily="49" charset="-128"/>
                <a:ea typeface="ＭＳ ゴシック" panose="020B0609070205080204" pitchFamily="49" charset="-128"/>
              </a:rPr>
              <a:t>AI</a:t>
            </a:r>
            <a:r>
              <a:rPr lang="ja-JP" altLang="en-US" sz="1600" dirty="0">
                <a:latin typeface="ＭＳ ゴシック" panose="020B0609070205080204" pitchFamily="49" charset="-128"/>
                <a:ea typeface="ＭＳ ゴシック" panose="020B0609070205080204" pitchFamily="49" charset="-128"/>
              </a:rPr>
              <a:t>解析によるスカム被覆率の推移を参考に、スカムが消失したケースを確認した結果、次の状況であることが確認された。</a:t>
            </a:r>
            <a:endParaRPr lang="en-US" altLang="ja-JP" sz="1600" dirty="0">
              <a:latin typeface="ＭＳ ゴシック" panose="020B0609070205080204" pitchFamily="49" charset="-128"/>
              <a:ea typeface="ＭＳ ゴシック" panose="020B0609070205080204" pitchFamily="49" charset="-128"/>
            </a:endParaRPr>
          </a:p>
          <a:p>
            <a:pPr marL="466725" indent="-104775">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巡視船、スカム対策船等が通過した場合</a:t>
            </a:r>
            <a:endParaRPr lang="en-US" altLang="ja-JP" sz="1400" dirty="0">
              <a:latin typeface="ＭＳ ゴシック" panose="020B0609070205080204" pitchFamily="49" charset="-128"/>
              <a:ea typeface="ＭＳ ゴシック" panose="020B0609070205080204" pitchFamily="49" charset="-128"/>
            </a:endParaRPr>
          </a:p>
          <a:p>
            <a:pPr marL="466725" indent="-104775">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降雨や</a:t>
            </a:r>
            <a:r>
              <a:rPr lang="ja-JP" altLang="en-US" sz="1400" dirty="0" err="1">
                <a:latin typeface="ＭＳ ゴシック" panose="020B0609070205080204" pitchFamily="49" charset="-128"/>
                <a:ea typeface="ＭＳ ゴシック" panose="020B0609070205080204" pitchFamily="49" charset="-128"/>
              </a:rPr>
              <a:t>さざ</a:t>
            </a:r>
            <a:r>
              <a:rPr lang="ja-JP" altLang="en-US" sz="1400" dirty="0">
                <a:latin typeface="ＭＳ ゴシック" panose="020B0609070205080204" pitchFamily="49" charset="-128"/>
                <a:ea typeface="ＭＳ ゴシック" panose="020B0609070205080204" pitchFamily="49" charset="-128"/>
              </a:rPr>
              <a:t>波などが生じた場合</a:t>
            </a:r>
            <a:endParaRPr lang="en-US" altLang="ja-JP" sz="1400" dirty="0">
              <a:latin typeface="ＭＳ ゴシック" panose="020B0609070205080204" pitchFamily="49" charset="-128"/>
              <a:ea typeface="ＭＳ ゴシック" panose="020B0609070205080204" pitchFamily="49" charset="-128"/>
            </a:endParaRPr>
          </a:p>
          <a:p>
            <a:pPr marL="466725" indent="-104775">
              <a:buFont typeface="Wingdings" panose="05000000000000000000" pitchFamily="2" charset="2"/>
              <a:buChar char="l"/>
            </a:pPr>
            <a:r>
              <a:rPr lang="ja-JP" altLang="en-US" sz="1400" dirty="0">
                <a:latin typeface="ＭＳ ゴシック" panose="020B0609070205080204" pitchFamily="49" charset="-128"/>
                <a:ea typeface="ＭＳ ゴシック" panose="020B0609070205080204" pitchFamily="49" charset="-128"/>
              </a:rPr>
              <a:t>水位変動により流下した場合</a:t>
            </a:r>
            <a:endParaRPr lang="en-US" altLang="ja-JP" sz="1400" dirty="0">
              <a:latin typeface="ＭＳ ゴシック" panose="020B0609070205080204" pitchFamily="49" charset="-128"/>
              <a:ea typeface="ＭＳ ゴシック" panose="020B0609070205080204" pitchFamily="49" charset="-128"/>
            </a:endParaRPr>
          </a:p>
          <a:p>
            <a:pPr marL="177800" indent="-177800">
              <a:spcBef>
                <a:spcPts val="300"/>
              </a:spcBef>
              <a:buFont typeface="Wingdings" panose="05000000000000000000" pitchFamily="2" charset="2"/>
              <a:buChar char="n"/>
            </a:pPr>
            <a:r>
              <a:rPr lang="ja-JP" altLang="en-US" sz="1600" dirty="0">
                <a:latin typeface="ＭＳ ゴシック" panose="020B0609070205080204" pitchFamily="49" charset="-128"/>
                <a:ea typeface="ＭＳ ゴシック" panose="020B0609070205080204" pitchFamily="49" charset="-128"/>
              </a:rPr>
              <a:t>上記条件より、水表面に波動などの衝撃が与えることで、スカムが消失または</a:t>
            </a:r>
            <a:r>
              <a:rPr lang="en-US" altLang="ja-JP" sz="1600" dirty="0">
                <a:latin typeface="ＭＳ ゴシック" panose="020B0609070205080204" pitchFamily="49" charset="-128"/>
                <a:ea typeface="ＭＳ ゴシック" panose="020B0609070205080204" pitchFamily="49" charset="-128"/>
              </a:rPr>
              <a:t/>
            </a:r>
            <a:br>
              <a:rPr lang="en-US" altLang="ja-JP" sz="1600" dirty="0">
                <a:latin typeface="ＭＳ ゴシック" panose="020B0609070205080204" pitchFamily="49" charset="-128"/>
                <a:ea typeface="ＭＳ ゴシック" panose="020B0609070205080204" pitchFamily="49" charset="-128"/>
              </a:rPr>
            </a:br>
            <a:r>
              <a:rPr lang="ja-JP" altLang="en-US" sz="1600" dirty="0">
                <a:latin typeface="ＭＳ ゴシック" panose="020B0609070205080204" pitchFamily="49" charset="-128"/>
                <a:ea typeface="ＭＳ ゴシック" panose="020B0609070205080204" pitchFamily="49" charset="-128"/>
              </a:rPr>
              <a:t>減少する可能性が推察されることから、今後の対策の</a:t>
            </a:r>
            <a:r>
              <a:rPr lang="en-US" altLang="ja-JP" sz="1600" dirty="0">
                <a:latin typeface="ＭＳ ゴシック" panose="020B0609070205080204" pitchFamily="49" charset="-128"/>
                <a:ea typeface="ＭＳ ゴシック" panose="020B0609070205080204" pitchFamily="49" charset="-128"/>
              </a:rPr>
              <a:t>1</a:t>
            </a:r>
            <a:r>
              <a:rPr lang="ja-JP" altLang="en-US" sz="1600" dirty="0">
                <a:latin typeface="ＭＳ ゴシック" panose="020B0609070205080204" pitchFamily="49" charset="-128"/>
                <a:ea typeface="ＭＳ ゴシック" panose="020B0609070205080204" pitchFamily="49" charset="-128"/>
              </a:rPr>
              <a:t>つとして検討する。</a:t>
            </a:r>
            <a:endParaRPr lang="en-US" altLang="ja-JP" sz="1600" dirty="0">
              <a:latin typeface="ＭＳ ゴシック" panose="020B0609070205080204" pitchFamily="49" charset="-128"/>
              <a:ea typeface="ＭＳ ゴシック" panose="020B0609070205080204" pitchFamily="49" charset="-128"/>
            </a:endParaRPr>
          </a:p>
          <a:p>
            <a:pPr marL="177800" indent="-177800">
              <a:spcBef>
                <a:spcPts val="300"/>
              </a:spcBef>
              <a:buFont typeface="Wingdings" panose="05000000000000000000" pitchFamily="2" charset="2"/>
              <a:buChar char="n"/>
            </a:pPr>
            <a:r>
              <a:rPr lang="ja-JP" altLang="en-US" sz="1600" dirty="0">
                <a:latin typeface="ＭＳ ゴシック" panose="020B0609070205080204" pitchFamily="49" charset="-128"/>
                <a:ea typeface="ＭＳ ゴシック" panose="020B0609070205080204" pitchFamily="49" charset="-128"/>
              </a:rPr>
              <a:t>なお、スカムが消失した後、沈降あるいは分解したかについては、今後、継続</a:t>
            </a:r>
            <a:endParaRPr lang="en-US" altLang="ja-JP" sz="1600" dirty="0">
              <a:latin typeface="ＭＳ ゴシック" panose="020B0609070205080204" pitchFamily="49" charset="-128"/>
              <a:ea typeface="ＭＳ ゴシック" panose="020B0609070205080204" pitchFamily="49" charset="-128"/>
            </a:endParaRPr>
          </a:p>
          <a:p>
            <a:pPr indent="176213">
              <a:spcBef>
                <a:spcPts val="300"/>
              </a:spcBef>
            </a:pPr>
            <a:r>
              <a:rPr lang="ja-JP" altLang="en-US" sz="1600" dirty="0">
                <a:latin typeface="ＭＳ ゴシック" panose="020B0609070205080204" pitchFamily="49" charset="-128"/>
                <a:ea typeface="ＭＳ ゴシック" panose="020B0609070205080204" pitchFamily="49" charset="-128"/>
              </a:rPr>
              <a:t>して観察が必要である。</a:t>
            </a:r>
            <a:endParaRPr lang="ja-JP" altLang="en-US" sz="1400" dirty="0">
              <a:latin typeface="ＭＳ ゴシック" panose="020B0609070205080204" pitchFamily="49" charset="-128"/>
              <a:ea typeface="ＭＳ ゴシック" panose="020B0609070205080204" pitchFamily="49" charset="-128"/>
            </a:endParaRPr>
          </a:p>
        </p:txBody>
      </p:sp>
      <p:sp>
        <p:nvSpPr>
          <p:cNvPr id="150" name="テキスト ボックス 149"/>
          <p:cNvSpPr txBox="1"/>
          <p:nvPr/>
        </p:nvSpPr>
        <p:spPr>
          <a:xfrm>
            <a:off x="1832925" y="731627"/>
            <a:ext cx="3497302" cy="233424"/>
          </a:xfrm>
          <a:prstGeom prst="rect">
            <a:avLst/>
          </a:prstGeom>
          <a:solidFill>
            <a:srgbClr val="002060"/>
          </a:solidFill>
          <a:ln>
            <a:noFill/>
          </a:ln>
        </p:spPr>
        <p:txBody>
          <a:bodyPr wrap="square" lIns="0" tIns="0" rIns="0" bIns="0" rtlCol="0" anchor="ctr">
            <a:noAutofit/>
          </a:bodyPr>
          <a:lstStyle/>
          <a:p>
            <a:pPr algn="ct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2021/4/7</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　船が通過後にスカムが消失した状況</a:t>
            </a:r>
          </a:p>
        </p:txBody>
      </p:sp>
      <p:sp>
        <p:nvSpPr>
          <p:cNvPr id="151" name="テキスト ボックス 150"/>
          <p:cNvSpPr txBox="1"/>
          <p:nvPr/>
        </p:nvSpPr>
        <p:spPr>
          <a:xfrm>
            <a:off x="12252533" y="4343800"/>
            <a:ext cx="2247530" cy="603940"/>
          </a:xfrm>
          <a:prstGeom prst="rect">
            <a:avLst/>
          </a:prstGeom>
          <a:solidFill>
            <a:srgbClr val="002060"/>
          </a:solidFill>
          <a:ln>
            <a:noFill/>
          </a:ln>
        </p:spPr>
        <p:txBody>
          <a:bodyPr wrap="square" lIns="0" tIns="0" rIns="0" bIns="0" rtlCol="0" anchor="ctr">
            <a:noAutofit/>
          </a:bodyPr>
          <a:lstStyle/>
          <a:p>
            <a:pPr algn="ct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2021/10/13</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　</a:t>
            </a: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H14</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眼鏡橋</a:t>
            </a:r>
          </a:p>
          <a:p>
            <a:pPr algn="ctr"/>
            <a:r>
              <a:rPr kumimoji="1" lang="ja-JP" altLang="en-US" sz="1200" dirty="0" err="1">
                <a:solidFill>
                  <a:schemeClr val="bg1"/>
                </a:solidFill>
                <a:latin typeface="HG丸ｺﾞｼｯｸM-PRO" panose="020F0600000000000000" pitchFamily="50" charset="-128"/>
                <a:ea typeface="HG丸ｺﾞｼｯｸM-PRO" panose="020F0600000000000000" pitchFamily="50" charset="-128"/>
              </a:rPr>
              <a:t>さざ</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波により</a:t>
            </a:r>
            <a:endParaRPr kumimoji="1" lang="en-US" altLang="ja-JP" sz="1200"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スカムが消失した状況</a:t>
            </a:r>
          </a:p>
        </p:txBody>
      </p:sp>
      <p:grpSp>
        <p:nvGrpSpPr>
          <p:cNvPr id="288" name="グループ化 287"/>
          <p:cNvGrpSpPr/>
          <p:nvPr/>
        </p:nvGrpSpPr>
        <p:grpSpPr>
          <a:xfrm>
            <a:off x="12400501" y="5167276"/>
            <a:ext cx="1951593" cy="4545568"/>
            <a:chOff x="12647789" y="1326376"/>
            <a:chExt cx="1838234" cy="4281537"/>
          </a:xfrm>
        </p:grpSpPr>
        <p:grpSp>
          <p:nvGrpSpPr>
            <p:cNvPr id="7" name="グループ化 6"/>
            <p:cNvGrpSpPr/>
            <p:nvPr/>
          </p:nvGrpSpPr>
          <p:grpSpPr>
            <a:xfrm>
              <a:off x="12662023" y="2421090"/>
              <a:ext cx="1824000" cy="1026000"/>
              <a:chOff x="12662023" y="2416131"/>
              <a:chExt cx="1824000" cy="1026000"/>
            </a:xfrm>
          </p:grpSpPr>
          <p:pic>
            <p:nvPicPr>
              <p:cNvPr id="89" name="図 8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2662023" y="2416131"/>
                <a:ext cx="1824000" cy="1026000"/>
              </a:xfrm>
              <a:prstGeom prst="rect">
                <a:avLst/>
              </a:prstGeom>
            </p:spPr>
          </p:pic>
          <p:sp>
            <p:nvSpPr>
              <p:cNvPr id="144" name="テキスト ボックス 143">
                <a:extLst>
                  <a:ext uri="{FF2B5EF4-FFF2-40B4-BE49-F238E27FC236}">
                    <a16:creationId xmlns:a16="http://schemas.microsoft.com/office/drawing/2014/main" id="{B428409F-3F8A-1049-3195-4D0C5ADE1703}"/>
                  </a:ext>
                </a:extLst>
              </p:cNvPr>
              <p:cNvSpPr txBox="1"/>
              <p:nvPr/>
            </p:nvSpPr>
            <p:spPr>
              <a:xfrm>
                <a:off x="12662023" y="2416131"/>
                <a:ext cx="588782" cy="169277"/>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13:21</a:t>
                </a:r>
              </a:p>
            </p:txBody>
          </p:sp>
        </p:grpSp>
        <p:grpSp>
          <p:nvGrpSpPr>
            <p:cNvPr id="6" name="グループ化 5"/>
            <p:cNvGrpSpPr/>
            <p:nvPr/>
          </p:nvGrpSpPr>
          <p:grpSpPr>
            <a:xfrm>
              <a:off x="12662023" y="3501501"/>
              <a:ext cx="1824000" cy="1026000"/>
              <a:chOff x="12662023" y="3504373"/>
              <a:chExt cx="1824000" cy="1026000"/>
            </a:xfrm>
          </p:grpSpPr>
          <p:pic>
            <p:nvPicPr>
              <p:cNvPr id="90" name="図 8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662023" y="3504373"/>
                <a:ext cx="1824000" cy="1026000"/>
              </a:xfrm>
              <a:prstGeom prst="rect">
                <a:avLst/>
              </a:prstGeom>
            </p:spPr>
          </p:pic>
          <p:sp>
            <p:nvSpPr>
              <p:cNvPr id="145" name="テキスト ボックス 144">
                <a:extLst>
                  <a:ext uri="{FF2B5EF4-FFF2-40B4-BE49-F238E27FC236}">
                    <a16:creationId xmlns:a16="http://schemas.microsoft.com/office/drawing/2014/main" id="{B428409F-3F8A-1049-3195-4D0C5ADE1703}"/>
                  </a:ext>
                </a:extLst>
              </p:cNvPr>
              <p:cNvSpPr txBox="1"/>
              <p:nvPr/>
            </p:nvSpPr>
            <p:spPr>
              <a:xfrm>
                <a:off x="12662023" y="3504373"/>
                <a:ext cx="588782" cy="169277"/>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13:23</a:t>
                </a:r>
              </a:p>
            </p:txBody>
          </p:sp>
        </p:grpSp>
        <p:grpSp>
          <p:nvGrpSpPr>
            <p:cNvPr id="5" name="グループ化 4"/>
            <p:cNvGrpSpPr/>
            <p:nvPr/>
          </p:nvGrpSpPr>
          <p:grpSpPr>
            <a:xfrm>
              <a:off x="12662023" y="4581913"/>
              <a:ext cx="1824000" cy="1026000"/>
              <a:chOff x="12662023" y="4581913"/>
              <a:chExt cx="1824000" cy="1026000"/>
            </a:xfrm>
          </p:grpSpPr>
          <p:pic>
            <p:nvPicPr>
              <p:cNvPr id="91" name="図 9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2662023" y="4581913"/>
                <a:ext cx="1824000" cy="1026000"/>
              </a:xfrm>
              <a:prstGeom prst="rect">
                <a:avLst/>
              </a:prstGeom>
            </p:spPr>
          </p:pic>
          <p:sp>
            <p:nvSpPr>
              <p:cNvPr id="146" name="テキスト ボックス 145">
                <a:extLst>
                  <a:ext uri="{FF2B5EF4-FFF2-40B4-BE49-F238E27FC236}">
                    <a16:creationId xmlns:a16="http://schemas.microsoft.com/office/drawing/2014/main" id="{B428409F-3F8A-1049-3195-4D0C5ADE1703}"/>
                  </a:ext>
                </a:extLst>
              </p:cNvPr>
              <p:cNvSpPr txBox="1"/>
              <p:nvPr/>
            </p:nvSpPr>
            <p:spPr>
              <a:xfrm>
                <a:off x="12662023" y="4581913"/>
                <a:ext cx="588782" cy="169277"/>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13:25</a:t>
                </a:r>
              </a:p>
            </p:txBody>
          </p:sp>
        </p:grpSp>
        <p:grpSp>
          <p:nvGrpSpPr>
            <p:cNvPr id="54" name="グループ化 53"/>
            <p:cNvGrpSpPr/>
            <p:nvPr/>
          </p:nvGrpSpPr>
          <p:grpSpPr>
            <a:xfrm>
              <a:off x="12647789" y="1326376"/>
              <a:ext cx="1824000" cy="1040303"/>
              <a:chOff x="12647789" y="1326376"/>
              <a:chExt cx="1824000" cy="1040303"/>
            </a:xfrm>
          </p:grpSpPr>
          <p:pic>
            <p:nvPicPr>
              <p:cNvPr id="96" name="図 9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2647789" y="1340679"/>
                <a:ext cx="1824000" cy="1026000"/>
              </a:xfrm>
              <a:prstGeom prst="rect">
                <a:avLst/>
              </a:prstGeom>
            </p:spPr>
          </p:pic>
          <p:sp>
            <p:nvSpPr>
              <p:cNvPr id="143" name="テキスト ボックス 142">
                <a:extLst>
                  <a:ext uri="{FF2B5EF4-FFF2-40B4-BE49-F238E27FC236}">
                    <a16:creationId xmlns:a16="http://schemas.microsoft.com/office/drawing/2014/main" id="{B428409F-3F8A-1049-3195-4D0C5ADE1703}"/>
                  </a:ext>
                </a:extLst>
              </p:cNvPr>
              <p:cNvSpPr txBox="1"/>
              <p:nvPr/>
            </p:nvSpPr>
            <p:spPr>
              <a:xfrm>
                <a:off x="13876059" y="1340679"/>
                <a:ext cx="588782" cy="169277"/>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13:15</a:t>
                </a:r>
              </a:p>
            </p:txBody>
          </p:sp>
          <p:sp>
            <p:nvSpPr>
              <p:cNvPr id="152" name="テキスト ボックス 151">
                <a:extLst>
                  <a:ext uri="{FF2B5EF4-FFF2-40B4-BE49-F238E27FC236}">
                    <a16:creationId xmlns:a16="http://schemas.microsoft.com/office/drawing/2014/main" id="{B428409F-3F8A-1049-3195-4D0C5ADE1703}"/>
                  </a:ext>
                </a:extLst>
              </p:cNvPr>
              <p:cNvSpPr txBox="1"/>
              <p:nvPr/>
            </p:nvSpPr>
            <p:spPr>
              <a:xfrm>
                <a:off x="13273777" y="1326376"/>
                <a:ext cx="588782" cy="159444"/>
              </a:xfrm>
              <a:prstGeom prst="rect">
                <a:avLst/>
              </a:prstGeom>
              <a:noFill/>
            </p:spPr>
            <p:txBody>
              <a:bodyPr wrap="square" lIns="0" tIns="0" rIns="0" bIns="0" rtlCol="0">
                <a:spAutoFit/>
              </a:bodyPr>
              <a:lstStyle/>
              <a:p>
                <a:pPr algn="ctr"/>
                <a:r>
                  <a:rPr lang="ja-JP" altLang="en-US" sz="1100" b="1" dirty="0" err="1">
                    <a:solidFill>
                      <a:srgbClr val="FFFF00"/>
                    </a:solidFill>
                    <a:latin typeface="Meiryo UI" panose="020B0604030504040204" pitchFamily="50" charset="-128"/>
                    <a:ea typeface="Meiryo UI" panose="020B0604030504040204" pitchFamily="50" charset="-128"/>
                  </a:rPr>
                  <a:t>さざ</a:t>
                </a:r>
                <a:r>
                  <a:rPr lang="ja-JP" altLang="en-US" sz="1100" b="1" dirty="0">
                    <a:solidFill>
                      <a:srgbClr val="FFFF00"/>
                    </a:solidFill>
                    <a:latin typeface="Meiryo UI" panose="020B0604030504040204" pitchFamily="50" charset="-128"/>
                    <a:ea typeface="Meiryo UI" panose="020B0604030504040204" pitchFamily="50" charset="-128"/>
                  </a:rPr>
                  <a:t>波</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55" name="テキスト ボックス 154">
                <a:extLst>
                  <a:ext uri="{FF2B5EF4-FFF2-40B4-BE49-F238E27FC236}">
                    <a16:creationId xmlns:a16="http://schemas.microsoft.com/office/drawing/2014/main" id="{B428409F-3F8A-1049-3195-4D0C5ADE1703}"/>
                  </a:ext>
                </a:extLst>
              </p:cNvPr>
              <p:cNvSpPr txBox="1"/>
              <p:nvPr/>
            </p:nvSpPr>
            <p:spPr>
              <a:xfrm>
                <a:off x="12948230" y="2153723"/>
                <a:ext cx="588782" cy="159444"/>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スカム</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27" name="フリーフォーム 26"/>
              <p:cNvSpPr/>
              <p:nvPr/>
            </p:nvSpPr>
            <p:spPr>
              <a:xfrm>
                <a:off x="12858750" y="1428750"/>
                <a:ext cx="490538" cy="85725"/>
              </a:xfrm>
              <a:custGeom>
                <a:avLst/>
                <a:gdLst>
                  <a:gd name="connsiteX0" fmla="*/ 0 w 490538"/>
                  <a:gd name="connsiteY0" fmla="*/ 85725 h 85725"/>
                  <a:gd name="connsiteX1" fmla="*/ 280988 w 490538"/>
                  <a:gd name="connsiteY1" fmla="*/ 76200 h 85725"/>
                  <a:gd name="connsiteX2" fmla="*/ 409575 w 490538"/>
                  <a:gd name="connsiteY2" fmla="*/ 61913 h 85725"/>
                  <a:gd name="connsiteX3" fmla="*/ 490538 w 490538"/>
                  <a:gd name="connsiteY3" fmla="*/ 0 h 85725"/>
                  <a:gd name="connsiteX0" fmla="*/ 0 w 490538"/>
                  <a:gd name="connsiteY0" fmla="*/ 85725 h 85725"/>
                  <a:gd name="connsiteX1" fmla="*/ 280988 w 490538"/>
                  <a:gd name="connsiteY1" fmla="*/ 76200 h 85725"/>
                  <a:gd name="connsiteX2" fmla="*/ 409575 w 490538"/>
                  <a:gd name="connsiteY2" fmla="*/ 61913 h 85725"/>
                  <a:gd name="connsiteX3" fmla="*/ 490538 w 490538"/>
                  <a:gd name="connsiteY3" fmla="*/ 0 h 85725"/>
                  <a:gd name="connsiteX0" fmla="*/ 0 w 490538"/>
                  <a:gd name="connsiteY0" fmla="*/ 85725 h 85725"/>
                  <a:gd name="connsiteX1" fmla="*/ 242888 w 490538"/>
                  <a:gd name="connsiteY1" fmla="*/ 85725 h 85725"/>
                  <a:gd name="connsiteX2" fmla="*/ 409575 w 490538"/>
                  <a:gd name="connsiteY2" fmla="*/ 61913 h 85725"/>
                  <a:gd name="connsiteX3" fmla="*/ 490538 w 490538"/>
                  <a:gd name="connsiteY3" fmla="*/ 0 h 85725"/>
                </a:gdLst>
                <a:ahLst/>
                <a:cxnLst>
                  <a:cxn ang="0">
                    <a:pos x="connsiteX0" y="connsiteY0"/>
                  </a:cxn>
                  <a:cxn ang="0">
                    <a:pos x="connsiteX1" y="connsiteY1"/>
                  </a:cxn>
                  <a:cxn ang="0">
                    <a:pos x="connsiteX2" y="connsiteY2"/>
                  </a:cxn>
                  <a:cxn ang="0">
                    <a:pos x="connsiteX3" y="connsiteY3"/>
                  </a:cxn>
                </a:cxnLst>
                <a:rect l="l" t="t" r="r" b="b"/>
                <a:pathLst>
                  <a:path w="490538" h="85725">
                    <a:moveTo>
                      <a:pt x="0" y="85725"/>
                    </a:moveTo>
                    <a:lnTo>
                      <a:pt x="242888" y="85725"/>
                    </a:lnTo>
                    <a:cubicBezTo>
                      <a:pt x="311150" y="81756"/>
                      <a:pt x="368300" y="76201"/>
                      <a:pt x="409575" y="61913"/>
                    </a:cubicBezTo>
                    <a:cubicBezTo>
                      <a:pt x="450850" y="47626"/>
                      <a:pt x="463550" y="20638"/>
                      <a:pt x="490538" y="0"/>
                    </a:cubicBezTo>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3" name="フリーフォーム 152"/>
            <p:cNvSpPr/>
            <p:nvPr/>
          </p:nvSpPr>
          <p:spPr>
            <a:xfrm>
              <a:off x="12915900" y="2888118"/>
              <a:ext cx="1257351" cy="214546"/>
            </a:xfrm>
            <a:custGeom>
              <a:avLst/>
              <a:gdLst>
                <a:gd name="connsiteX0" fmla="*/ 0 w 490538"/>
                <a:gd name="connsiteY0" fmla="*/ 85725 h 85725"/>
                <a:gd name="connsiteX1" fmla="*/ 280988 w 490538"/>
                <a:gd name="connsiteY1" fmla="*/ 76200 h 85725"/>
                <a:gd name="connsiteX2" fmla="*/ 409575 w 490538"/>
                <a:gd name="connsiteY2" fmla="*/ 61913 h 85725"/>
                <a:gd name="connsiteX3" fmla="*/ 490538 w 490538"/>
                <a:gd name="connsiteY3" fmla="*/ 0 h 85725"/>
                <a:gd name="connsiteX0" fmla="*/ 0 w 490538"/>
                <a:gd name="connsiteY0" fmla="*/ 85725 h 85725"/>
                <a:gd name="connsiteX1" fmla="*/ 280988 w 490538"/>
                <a:gd name="connsiteY1" fmla="*/ 76200 h 85725"/>
                <a:gd name="connsiteX2" fmla="*/ 409575 w 490538"/>
                <a:gd name="connsiteY2" fmla="*/ 61913 h 85725"/>
                <a:gd name="connsiteX3" fmla="*/ 490538 w 490538"/>
                <a:gd name="connsiteY3" fmla="*/ 0 h 85725"/>
                <a:gd name="connsiteX0" fmla="*/ 0 w 490538"/>
                <a:gd name="connsiteY0" fmla="*/ 85725 h 85725"/>
                <a:gd name="connsiteX1" fmla="*/ 242888 w 490538"/>
                <a:gd name="connsiteY1" fmla="*/ 85725 h 85725"/>
                <a:gd name="connsiteX2" fmla="*/ 409575 w 490538"/>
                <a:gd name="connsiteY2" fmla="*/ 61913 h 85725"/>
                <a:gd name="connsiteX3" fmla="*/ 490538 w 490538"/>
                <a:gd name="connsiteY3" fmla="*/ 0 h 85725"/>
              </a:gdLst>
              <a:ahLst/>
              <a:cxnLst>
                <a:cxn ang="0">
                  <a:pos x="connsiteX0" y="connsiteY0"/>
                </a:cxn>
                <a:cxn ang="0">
                  <a:pos x="connsiteX1" y="connsiteY1"/>
                </a:cxn>
                <a:cxn ang="0">
                  <a:pos x="connsiteX2" y="connsiteY2"/>
                </a:cxn>
                <a:cxn ang="0">
                  <a:pos x="connsiteX3" y="connsiteY3"/>
                </a:cxn>
              </a:cxnLst>
              <a:rect l="l" t="t" r="r" b="b"/>
              <a:pathLst>
                <a:path w="490538" h="85725">
                  <a:moveTo>
                    <a:pt x="0" y="85725"/>
                  </a:moveTo>
                  <a:lnTo>
                    <a:pt x="242888" y="85725"/>
                  </a:lnTo>
                  <a:cubicBezTo>
                    <a:pt x="311150" y="81756"/>
                    <a:pt x="368300" y="76201"/>
                    <a:pt x="409575" y="61913"/>
                  </a:cubicBezTo>
                  <a:cubicBezTo>
                    <a:pt x="450850" y="47626"/>
                    <a:pt x="463550" y="20638"/>
                    <a:pt x="490538" y="0"/>
                  </a:cubicBezTo>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テキスト ボックス 153">
              <a:extLst>
                <a:ext uri="{FF2B5EF4-FFF2-40B4-BE49-F238E27FC236}">
                  <a16:creationId xmlns:a16="http://schemas.microsoft.com/office/drawing/2014/main" id="{B428409F-3F8A-1049-3195-4D0C5ADE1703}"/>
                </a:ext>
              </a:extLst>
            </p:cNvPr>
            <p:cNvSpPr txBox="1"/>
            <p:nvPr/>
          </p:nvSpPr>
          <p:spPr>
            <a:xfrm>
              <a:off x="12837678" y="2892639"/>
              <a:ext cx="588782" cy="159444"/>
            </a:xfrm>
            <a:prstGeom prst="rect">
              <a:avLst/>
            </a:prstGeom>
            <a:noFill/>
          </p:spPr>
          <p:txBody>
            <a:bodyPr wrap="square" lIns="0" tIns="0" rIns="0" bIns="0" rtlCol="0">
              <a:spAutoFit/>
            </a:bodyPr>
            <a:lstStyle/>
            <a:p>
              <a:pPr algn="ctr"/>
              <a:r>
                <a:rPr lang="ja-JP" altLang="en-US" sz="1100" b="1" dirty="0" err="1">
                  <a:solidFill>
                    <a:srgbClr val="FFFF00"/>
                  </a:solidFill>
                  <a:latin typeface="Meiryo UI" panose="020B0604030504040204" pitchFamily="50" charset="-128"/>
                  <a:ea typeface="Meiryo UI" panose="020B0604030504040204" pitchFamily="50" charset="-128"/>
                </a:rPr>
                <a:t>さざ</a:t>
              </a:r>
              <a:r>
                <a:rPr lang="ja-JP" altLang="en-US" sz="1100" b="1" dirty="0">
                  <a:solidFill>
                    <a:srgbClr val="FFFF00"/>
                  </a:solidFill>
                  <a:latin typeface="Meiryo UI" panose="020B0604030504040204" pitchFamily="50" charset="-128"/>
                  <a:ea typeface="Meiryo UI" panose="020B0604030504040204" pitchFamily="50" charset="-128"/>
                </a:rPr>
                <a:t>波</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42" name="円/楕円 41"/>
            <p:cNvSpPr/>
            <p:nvPr/>
          </p:nvSpPr>
          <p:spPr>
            <a:xfrm rot="1124758">
              <a:off x="13279632" y="1655685"/>
              <a:ext cx="1206391" cy="68592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テキスト ボックス 155">
              <a:extLst>
                <a:ext uri="{FF2B5EF4-FFF2-40B4-BE49-F238E27FC236}">
                  <a16:creationId xmlns:a16="http://schemas.microsoft.com/office/drawing/2014/main" id="{B428409F-3F8A-1049-3195-4D0C5ADE1703}"/>
                </a:ext>
              </a:extLst>
            </p:cNvPr>
            <p:cNvSpPr txBox="1"/>
            <p:nvPr/>
          </p:nvSpPr>
          <p:spPr>
            <a:xfrm>
              <a:off x="12948230" y="4316963"/>
              <a:ext cx="851487" cy="159444"/>
            </a:xfrm>
            <a:prstGeom prst="rect">
              <a:avLst/>
            </a:prstGeom>
            <a:noFill/>
          </p:spPr>
          <p:txBody>
            <a:bodyPr wrap="square" lIns="0" tIns="0" rIns="0" bIns="0" rtlCol="0">
              <a:spAutoFit/>
            </a:bodyPr>
            <a:lstStyle/>
            <a:p>
              <a:pPr algn="ctr"/>
              <a:r>
                <a:rPr lang="ja-JP" altLang="en-US" sz="1100" b="1" dirty="0" err="1">
                  <a:solidFill>
                    <a:srgbClr val="FFFF00"/>
                  </a:solidFill>
                  <a:latin typeface="Meiryo UI" panose="020B0604030504040204" pitchFamily="50" charset="-128"/>
                  <a:ea typeface="Meiryo UI" panose="020B0604030504040204" pitchFamily="50" charset="-128"/>
                </a:rPr>
                <a:t>さざ</a:t>
              </a:r>
              <a:r>
                <a:rPr lang="ja-JP" altLang="en-US" sz="1100" b="1" dirty="0">
                  <a:solidFill>
                    <a:srgbClr val="FFFF00"/>
                  </a:solidFill>
                  <a:latin typeface="Meiryo UI" panose="020B0604030504040204" pitchFamily="50" charset="-128"/>
                  <a:ea typeface="Meiryo UI" panose="020B0604030504040204" pitchFamily="50" charset="-128"/>
                </a:rPr>
                <a:t>波到達</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57" name="テキスト ボックス 156">
              <a:extLst>
                <a:ext uri="{FF2B5EF4-FFF2-40B4-BE49-F238E27FC236}">
                  <a16:creationId xmlns:a16="http://schemas.microsoft.com/office/drawing/2014/main" id="{B428409F-3F8A-1049-3195-4D0C5ADE1703}"/>
                </a:ext>
              </a:extLst>
            </p:cNvPr>
            <p:cNvSpPr txBox="1"/>
            <p:nvPr/>
          </p:nvSpPr>
          <p:spPr>
            <a:xfrm>
              <a:off x="12820597" y="5085792"/>
              <a:ext cx="1464125" cy="159444"/>
            </a:xfrm>
            <a:prstGeom prst="rect">
              <a:avLst/>
            </a:prstGeom>
            <a:noFill/>
          </p:spPr>
          <p:txBody>
            <a:bodyPr wrap="square" lIns="0" tIns="0" rIns="0" bIns="0" rtlCol="0">
              <a:spAutoFit/>
            </a:bodyPr>
            <a:lstStyle/>
            <a:p>
              <a:pPr algn="ctr"/>
              <a:r>
                <a:rPr lang="ja-JP" altLang="en-US" sz="1100" b="1" dirty="0" err="1">
                  <a:solidFill>
                    <a:srgbClr val="FFFF00"/>
                  </a:solidFill>
                  <a:latin typeface="Meiryo UI" panose="020B0604030504040204" pitchFamily="50" charset="-128"/>
                  <a:ea typeface="Meiryo UI" panose="020B0604030504040204" pitchFamily="50" charset="-128"/>
                </a:rPr>
                <a:t>さざ</a:t>
              </a:r>
              <a:r>
                <a:rPr lang="ja-JP" altLang="en-US" sz="1100" b="1" dirty="0">
                  <a:solidFill>
                    <a:srgbClr val="FFFF00"/>
                  </a:solidFill>
                  <a:latin typeface="Meiryo UI" panose="020B0604030504040204" pitchFamily="50" charset="-128"/>
                  <a:ea typeface="Meiryo UI" panose="020B0604030504040204" pitchFamily="50" charset="-128"/>
                </a:rPr>
                <a:t>波通過後、消失</a:t>
              </a:r>
              <a:endParaRPr lang="en-US" altLang="ja-JP" sz="1100" b="1" dirty="0">
                <a:solidFill>
                  <a:srgbClr val="FFFF00"/>
                </a:solidFill>
                <a:latin typeface="Meiryo UI" panose="020B0604030504040204" pitchFamily="50" charset="-128"/>
                <a:ea typeface="Meiryo UI" panose="020B0604030504040204" pitchFamily="50" charset="-128"/>
              </a:endParaRPr>
            </a:p>
          </p:txBody>
        </p:sp>
      </p:grpSp>
      <p:grpSp>
        <p:nvGrpSpPr>
          <p:cNvPr id="289" name="グループ化 288"/>
          <p:cNvGrpSpPr/>
          <p:nvPr/>
        </p:nvGrpSpPr>
        <p:grpSpPr>
          <a:xfrm>
            <a:off x="7336597" y="4903326"/>
            <a:ext cx="4221962" cy="5067936"/>
            <a:chOff x="9895538" y="1907138"/>
            <a:chExt cx="3873278" cy="4649385"/>
          </a:xfrm>
        </p:grpSpPr>
        <p:grpSp>
          <p:nvGrpSpPr>
            <p:cNvPr id="116" name="グループ化 115"/>
            <p:cNvGrpSpPr/>
            <p:nvPr/>
          </p:nvGrpSpPr>
          <p:grpSpPr>
            <a:xfrm>
              <a:off x="9947325" y="1907138"/>
              <a:ext cx="1825325" cy="1026745"/>
              <a:chOff x="4125275" y="367640"/>
              <a:chExt cx="2240000" cy="1260000"/>
            </a:xfrm>
          </p:grpSpPr>
          <p:pic>
            <p:nvPicPr>
              <p:cNvPr id="141" name="図 14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125275" y="367640"/>
                <a:ext cx="2240000" cy="1260000"/>
              </a:xfrm>
              <a:prstGeom prst="rect">
                <a:avLst/>
              </a:prstGeom>
            </p:spPr>
          </p:pic>
          <p:sp>
            <p:nvSpPr>
              <p:cNvPr id="142" name="テキスト ボックス 141">
                <a:extLst>
                  <a:ext uri="{FF2B5EF4-FFF2-40B4-BE49-F238E27FC236}">
                    <a16:creationId xmlns:a16="http://schemas.microsoft.com/office/drawing/2014/main" id="{B428409F-3F8A-1049-3195-4D0C5ADE1703}"/>
                  </a:ext>
                </a:extLst>
              </p:cNvPr>
              <p:cNvSpPr txBox="1"/>
              <p:nvPr/>
            </p:nvSpPr>
            <p:spPr>
              <a:xfrm>
                <a:off x="4125275" y="367640"/>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10:51</a:t>
                </a:r>
              </a:p>
            </p:txBody>
          </p:sp>
        </p:grpSp>
        <p:grpSp>
          <p:nvGrpSpPr>
            <p:cNvPr id="117" name="グループ化 116"/>
            <p:cNvGrpSpPr/>
            <p:nvPr/>
          </p:nvGrpSpPr>
          <p:grpSpPr>
            <a:xfrm>
              <a:off x="9947325" y="2943952"/>
              <a:ext cx="1825325" cy="1026745"/>
              <a:chOff x="4125275" y="2131816"/>
              <a:chExt cx="2240000" cy="1260000"/>
            </a:xfrm>
          </p:grpSpPr>
          <p:pic>
            <p:nvPicPr>
              <p:cNvPr id="139" name="図 1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125275" y="2131816"/>
                <a:ext cx="2240000" cy="1260000"/>
              </a:xfrm>
              <a:prstGeom prst="rect">
                <a:avLst/>
              </a:prstGeom>
            </p:spPr>
          </p:pic>
          <p:sp>
            <p:nvSpPr>
              <p:cNvPr id="140" name="テキスト ボックス 139">
                <a:extLst>
                  <a:ext uri="{FF2B5EF4-FFF2-40B4-BE49-F238E27FC236}">
                    <a16:creationId xmlns:a16="http://schemas.microsoft.com/office/drawing/2014/main" id="{B428409F-3F8A-1049-3195-4D0C5ADE1703}"/>
                  </a:ext>
                </a:extLst>
              </p:cNvPr>
              <p:cNvSpPr txBox="1"/>
              <p:nvPr/>
            </p:nvSpPr>
            <p:spPr>
              <a:xfrm>
                <a:off x="4125275" y="2131816"/>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11:53</a:t>
                </a:r>
              </a:p>
            </p:txBody>
          </p:sp>
        </p:grpSp>
        <p:grpSp>
          <p:nvGrpSpPr>
            <p:cNvPr id="118" name="グループ化 117"/>
            <p:cNvGrpSpPr/>
            <p:nvPr/>
          </p:nvGrpSpPr>
          <p:grpSpPr>
            <a:xfrm>
              <a:off x="9947325" y="3991744"/>
              <a:ext cx="1825325" cy="1026745"/>
              <a:chOff x="4125275" y="3994845"/>
              <a:chExt cx="2240000" cy="1260000"/>
            </a:xfrm>
          </p:grpSpPr>
          <p:pic>
            <p:nvPicPr>
              <p:cNvPr id="137" name="図 1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125275" y="3994845"/>
                <a:ext cx="2240000" cy="1260000"/>
              </a:xfrm>
              <a:prstGeom prst="rect">
                <a:avLst/>
              </a:prstGeom>
            </p:spPr>
          </p:pic>
          <p:sp>
            <p:nvSpPr>
              <p:cNvPr id="138" name="テキスト ボックス 137">
                <a:extLst>
                  <a:ext uri="{FF2B5EF4-FFF2-40B4-BE49-F238E27FC236}">
                    <a16:creationId xmlns:a16="http://schemas.microsoft.com/office/drawing/2014/main" id="{B428409F-3F8A-1049-3195-4D0C5ADE1703}"/>
                  </a:ext>
                </a:extLst>
              </p:cNvPr>
              <p:cNvSpPr txBox="1"/>
              <p:nvPr/>
            </p:nvSpPr>
            <p:spPr>
              <a:xfrm>
                <a:off x="4125275" y="3994845"/>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12:17</a:t>
                </a:r>
              </a:p>
            </p:txBody>
          </p:sp>
        </p:grpSp>
        <p:grpSp>
          <p:nvGrpSpPr>
            <p:cNvPr id="119" name="グループ化 118"/>
            <p:cNvGrpSpPr/>
            <p:nvPr/>
          </p:nvGrpSpPr>
          <p:grpSpPr>
            <a:xfrm>
              <a:off x="9947325" y="5028428"/>
              <a:ext cx="1825326" cy="1026745"/>
              <a:chOff x="4125275" y="5801841"/>
              <a:chExt cx="2240001" cy="1260000"/>
            </a:xfrm>
          </p:grpSpPr>
          <p:pic>
            <p:nvPicPr>
              <p:cNvPr id="135" name="図 134"/>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125275" y="5801841"/>
                <a:ext cx="2240001" cy="1260000"/>
              </a:xfrm>
              <a:prstGeom prst="rect">
                <a:avLst/>
              </a:prstGeom>
            </p:spPr>
          </p:pic>
          <p:sp>
            <p:nvSpPr>
              <p:cNvPr id="136" name="テキスト ボックス 135">
                <a:extLst>
                  <a:ext uri="{FF2B5EF4-FFF2-40B4-BE49-F238E27FC236}">
                    <a16:creationId xmlns:a16="http://schemas.microsoft.com/office/drawing/2014/main" id="{B428409F-3F8A-1049-3195-4D0C5ADE1703}"/>
                  </a:ext>
                </a:extLst>
              </p:cNvPr>
              <p:cNvSpPr txBox="1"/>
              <p:nvPr/>
            </p:nvSpPr>
            <p:spPr>
              <a:xfrm>
                <a:off x="4125275" y="5801841"/>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12:56</a:t>
                </a:r>
              </a:p>
            </p:txBody>
          </p:sp>
        </p:grpSp>
        <p:grpSp>
          <p:nvGrpSpPr>
            <p:cNvPr id="121" name="グループ化 120"/>
            <p:cNvGrpSpPr/>
            <p:nvPr/>
          </p:nvGrpSpPr>
          <p:grpSpPr>
            <a:xfrm>
              <a:off x="11873928" y="2365722"/>
              <a:ext cx="1825325" cy="1026745"/>
              <a:chOff x="13019821" y="-4172915"/>
              <a:chExt cx="2240000" cy="1260000"/>
            </a:xfrm>
          </p:grpSpPr>
          <p:pic>
            <p:nvPicPr>
              <p:cNvPr id="131" name="図 13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3019821" y="-4172915"/>
                <a:ext cx="2240000" cy="1260000"/>
              </a:xfrm>
              <a:prstGeom prst="rect">
                <a:avLst/>
              </a:prstGeom>
            </p:spPr>
          </p:pic>
          <p:sp>
            <p:nvSpPr>
              <p:cNvPr id="132" name="テキスト ボックス 131">
                <a:extLst>
                  <a:ext uri="{FF2B5EF4-FFF2-40B4-BE49-F238E27FC236}">
                    <a16:creationId xmlns:a16="http://schemas.microsoft.com/office/drawing/2014/main" id="{B428409F-3F8A-1049-3195-4D0C5ADE1703}"/>
                  </a:ext>
                </a:extLst>
              </p:cNvPr>
              <p:cNvSpPr txBox="1"/>
              <p:nvPr/>
            </p:nvSpPr>
            <p:spPr>
              <a:xfrm>
                <a:off x="13019821" y="-4172914"/>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15:11</a:t>
                </a:r>
              </a:p>
            </p:txBody>
          </p:sp>
        </p:grpSp>
        <p:grpSp>
          <p:nvGrpSpPr>
            <p:cNvPr id="122" name="グループ化 121"/>
            <p:cNvGrpSpPr/>
            <p:nvPr/>
          </p:nvGrpSpPr>
          <p:grpSpPr>
            <a:xfrm>
              <a:off x="11873928" y="3437458"/>
              <a:ext cx="1825325" cy="1026745"/>
              <a:chOff x="13019821" y="-2190389"/>
              <a:chExt cx="2240000" cy="1260000"/>
            </a:xfrm>
          </p:grpSpPr>
          <p:pic>
            <p:nvPicPr>
              <p:cNvPr id="129" name="図 12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3019821" y="-2190389"/>
                <a:ext cx="2240000" cy="1260000"/>
              </a:xfrm>
              <a:prstGeom prst="rect">
                <a:avLst/>
              </a:prstGeom>
            </p:spPr>
          </p:pic>
          <p:sp>
            <p:nvSpPr>
              <p:cNvPr id="130" name="テキスト ボックス 129">
                <a:extLst>
                  <a:ext uri="{FF2B5EF4-FFF2-40B4-BE49-F238E27FC236}">
                    <a16:creationId xmlns:a16="http://schemas.microsoft.com/office/drawing/2014/main" id="{B428409F-3F8A-1049-3195-4D0C5ADE1703}"/>
                  </a:ext>
                </a:extLst>
              </p:cNvPr>
              <p:cNvSpPr txBox="1"/>
              <p:nvPr/>
            </p:nvSpPr>
            <p:spPr>
              <a:xfrm>
                <a:off x="13019822" y="-2190388"/>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15:27</a:t>
                </a:r>
              </a:p>
            </p:txBody>
          </p:sp>
        </p:grpSp>
        <p:grpSp>
          <p:nvGrpSpPr>
            <p:cNvPr id="123" name="グループ化 122"/>
            <p:cNvGrpSpPr/>
            <p:nvPr/>
          </p:nvGrpSpPr>
          <p:grpSpPr>
            <a:xfrm>
              <a:off x="11873929" y="4464203"/>
              <a:ext cx="1825325" cy="1026745"/>
              <a:chOff x="13019822" y="-162820"/>
              <a:chExt cx="2240000" cy="1260000"/>
            </a:xfrm>
          </p:grpSpPr>
          <p:pic>
            <p:nvPicPr>
              <p:cNvPr id="127" name="図 126"/>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019822" y="-162820"/>
                <a:ext cx="2240000" cy="1260000"/>
              </a:xfrm>
              <a:prstGeom prst="rect">
                <a:avLst/>
              </a:prstGeom>
            </p:spPr>
          </p:pic>
          <p:sp>
            <p:nvSpPr>
              <p:cNvPr id="128" name="テキスト ボックス 127">
                <a:extLst>
                  <a:ext uri="{FF2B5EF4-FFF2-40B4-BE49-F238E27FC236}">
                    <a16:creationId xmlns:a16="http://schemas.microsoft.com/office/drawing/2014/main" id="{B428409F-3F8A-1049-3195-4D0C5ADE1703}"/>
                  </a:ext>
                </a:extLst>
              </p:cNvPr>
              <p:cNvSpPr txBox="1"/>
              <p:nvPr/>
            </p:nvSpPr>
            <p:spPr>
              <a:xfrm>
                <a:off x="13019823" y="-162819"/>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15:32</a:t>
                </a:r>
              </a:p>
            </p:txBody>
          </p:sp>
        </p:grpSp>
        <p:grpSp>
          <p:nvGrpSpPr>
            <p:cNvPr id="124" name="グループ化 123"/>
            <p:cNvGrpSpPr/>
            <p:nvPr/>
          </p:nvGrpSpPr>
          <p:grpSpPr>
            <a:xfrm>
              <a:off x="11873928" y="5529778"/>
              <a:ext cx="1825325" cy="1026745"/>
              <a:chOff x="13019821" y="1916215"/>
              <a:chExt cx="2240000" cy="1260000"/>
            </a:xfrm>
          </p:grpSpPr>
          <p:pic>
            <p:nvPicPr>
              <p:cNvPr id="125" name="図 12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019821" y="1916215"/>
                <a:ext cx="2240000" cy="1260000"/>
              </a:xfrm>
              <a:prstGeom prst="rect">
                <a:avLst/>
              </a:prstGeom>
            </p:spPr>
          </p:pic>
          <p:sp>
            <p:nvSpPr>
              <p:cNvPr id="126" name="テキスト ボックス 125">
                <a:extLst>
                  <a:ext uri="{FF2B5EF4-FFF2-40B4-BE49-F238E27FC236}">
                    <a16:creationId xmlns:a16="http://schemas.microsoft.com/office/drawing/2014/main" id="{B428409F-3F8A-1049-3195-4D0C5ADE1703}"/>
                  </a:ext>
                </a:extLst>
              </p:cNvPr>
              <p:cNvSpPr txBox="1"/>
              <p:nvPr/>
            </p:nvSpPr>
            <p:spPr>
              <a:xfrm>
                <a:off x="13019822" y="1916216"/>
                <a:ext cx="722541" cy="207733"/>
              </a:xfrm>
              <a:prstGeom prst="rect">
                <a:avLst/>
              </a:prstGeom>
              <a:solidFill>
                <a:schemeClr val="tx1">
                  <a:alpha val="50000"/>
                </a:schemeClr>
              </a:solidFill>
            </p:spPr>
            <p:txBody>
              <a:bodyPr wrap="square" lIns="0" tIns="0" rIns="0" bIns="0" rtlCol="0">
                <a:spAutoFit/>
              </a:bodyPr>
              <a:lstStyle/>
              <a:p>
                <a:pPr algn="ctr"/>
                <a:r>
                  <a:rPr lang="en-US" altLang="ja-JP" sz="1100" b="1" dirty="0">
                    <a:solidFill>
                      <a:schemeClr val="bg1"/>
                    </a:solidFill>
                    <a:latin typeface="Meiryo UI" panose="020B0604030504040204" pitchFamily="50" charset="-128"/>
                    <a:ea typeface="Meiryo UI" panose="020B0604030504040204" pitchFamily="50" charset="-128"/>
                  </a:rPr>
                  <a:t>15:34</a:t>
                </a:r>
              </a:p>
            </p:txBody>
          </p:sp>
        </p:grpSp>
        <p:sp>
          <p:nvSpPr>
            <p:cNvPr id="158" name="テキスト ボックス 157">
              <a:extLst>
                <a:ext uri="{FF2B5EF4-FFF2-40B4-BE49-F238E27FC236}">
                  <a16:creationId xmlns:a16="http://schemas.microsoft.com/office/drawing/2014/main" id="{B428409F-3F8A-1049-3195-4D0C5ADE1703}"/>
                </a:ext>
              </a:extLst>
            </p:cNvPr>
            <p:cNvSpPr txBox="1"/>
            <p:nvPr/>
          </p:nvSpPr>
          <p:spPr>
            <a:xfrm>
              <a:off x="10540873" y="2094119"/>
              <a:ext cx="1039146"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スカム流下開始</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59" name="円/楕円 158"/>
            <p:cNvSpPr/>
            <p:nvPr/>
          </p:nvSpPr>
          <p:spPr>
            <a:xfrm rot="3475729">
              <a:off x="10031241" y="2022969"/>
              <a:ext cx="386229" cy="6040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フリーフォーム: 図形 86">
              <a:extLst>
                <a:ext uri="{FF2B5EF4-FFF2-40B4-BE49-F238E27FC236}">
                  <a16:creationId xmlns:a16="http://schemas.microsoft.com/office/drawing/2014/main" id="{BD53463F-F66B-16AB-279E-92123ECA8644}"/>
                </a:ext>
              </a:extLst>
            </p:cNvPr>
            <p:cNvSpPr/>
            <p:nvPr/>
          </p:nvSpPr>
          <p:spPr>
            <a:xfrm rot="596129">
              <a:off x="10561589" y="1990427"/>
              <a:ext cx="155537" cy="154031"/>
            </a:xfrm>
            <a:custGeom>
              <a:avLst/>
              <a:gdLst>
                <a:gd name="connsiteX0" fmla="*/ 0 w 504825"/>
                <a:gd name="connsiteY0" fmla="*/ 371475 h 371475"/>
                <a:gd name="connsiteX1" fmla="*/ 504825 w 504825"/>
                <a:gd name="connsiteY1" fmla="*/ 0 h 371475"/>
              </a:gdLst>
              <a:ahLst/>
              <a:cxnLst>
                <a:cxn ang="0">
                  <a:pos x="connsiteX0" y="connsiteY0"/>
                </a:cxn>
                <a:cxn ang="0">
                  <a:pos x="connsiteX1" y="connsiteY1"/>
                </a:cxn>
              </a:cxnLst>
              <a:rect l="l" t="t" r="r" b="b"/>
              <a:pathLst>
                <a:path w="504825" h="371475">
                  <a:moveTo>
                    <a:pt x="0" y="371475"/>
                  </a:moveTo>
                  <a:lnTo>
                    <a:pt x="504825" y="0"/>
                  </a:lnTo>
                </a:path>
              </a:pathLst>
            </a:custGeom>
            <a:noFill/>
            <a:ln w="19050">
              <a:solidFill>
                <a:srgbClr val="FFFF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160"/>
            <p:cNvSpPr/>
            <p:nvPr/>
          </p:nvSpPr>
          <p:spPr>
            <a:xfrm rot="5686571">
              <a:off x="10386649" y="2760587"/>
              <a:ext cx="698162" cy="168038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テキスト ボックス 161">
              <a:extLst>
                <a:ext uri="{FF2B5EF4-FFF2-40B4-BE49-F238E27FC236}">
                  <a16:creationId xmlns:a16="http://schemas.microsoft.com/office/drawing/2014/main" id="{B428409F-3F8A-1049-3195-4D0C5ADE1703}"/>
                </a:ext>
              </a:extLst>
            </p:cNvPr>
            <p:cNvSpPr txBox="1"/>
            <p:nvPr/>
          </p:nvSpPr>
          <p:spPr>
            <a:xfrm>
              <a:off x="10735730" y="3088244"/>
              <a:ext cx="1039146"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スカム滞留</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64" name="テキスト ボックス 163">
              <a:extLst>
                <a:ext uri="{FF2B5EF4-FFF2-40B4-BE49-F238E27FC236}">
                  <a16:creationId xmlns:a16="http://schemas.microsoft.com/office/drawing/2014/main" id="{B428409F-3F8A-1049-3195-4D0C5ADE1703}"/>
                </a:ext>
              </a:extLst>
            </p:cNvPr>
            <p:cNvSpPr txBox="1"/>
            <p:nvPr/>
          </p:nvSpPr>
          <p:spPr>
            <a:xfrm>
              <a:off x="10141989" y="5200913"/>
              <a:ext cx="1249952"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降雨後、スカム増加</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65" name="円/楕円 164"/>
            <p:cNvSpPr/>
            <p:nvPr/>
          </p:nvSpPr>
          <p:spPr>
            <a:xfrm rot="5686571">
              <a:off x="12639725" y="2630206"/>
              <a:ext cx="437309" cy="114898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テキスト ボックス 165">
              <a:extLst>
                <a:ext uri="{FF2B5EF4-FFF2-40B4-BE49-F238E27FC236}">
                  <a16:creationId xmlns:a16="http://schemas.microsoft.com/office/drawing/2014/main" id="{B428409F-3F8A-1049-3195-4D0C5ADE1703}"/>
                </a:ext>
              </a:extLst>
            </p:cNvPr>
            <p:cNvSpPr txBox="1"/>
            <p:nvPr/>
          </p:nvSpPr>
          <p:spPr>
            <a:xfrm>
              <a:off x="12918045" y="2846322"/>
              <a:ext cx="850771"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スカム発生</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67" name="テキスト ボックス 166">
              <a:extLst>
                <a:ext uri="{FF2B5EF4-FFF2-40B4-BE49-F238E27FC236}">
                  <a16:creationId xmlns:a16="http://schemas.microsoft.com/office/drawing/2014/main" id="{B428409F-3F8A-1049-3195-4D0C5ADE1703}"/>
                </a:ext>
              </a:extLst>
            </p:cNvPr>
            <p:cNvSpPr txBox="1"/>
            <p:nvPr/>
          </p:nvSpPr>
          <p:spPr>
            <a:xfrm>
              <a:off x="12462710" y="3478431"/>
              <a:ext cx="1199997" cy="310593"/>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上流から流下し、</a:t>
              </a:r>
              <a:endParaRPr lang="en-US" altLang="ja-JP" sz="1100" b="1" dirty="0">
                <a:solidFill>
                  <a:srgbClr val="FFFF00"/>
                </a:solidFill>
                <a:latin typeface="Meiryo UI" panose="020B0604030504040204" pitchFamily="50" charset="-128"/>
                <a:ea typeface="Meiryo UI" panose="020B0604030504040204" pitchFamily="50" charset="-128"/>
              </a:endParaRPr>
            </a:p>
            <a:p>
              <a:pPr algn="ctr"/>
              <a:r>
                <a:rPr lang="ja-JP" altLang="en-US" sz="1100" b="1" dirty="0">
                  <a:solidFill>
                    <a:srgbClr val="FFFF00"/>
                  </a:solidFill>
                  <a:latin typeface="Meiryo UI" panose="020B0604030504040204" pitchFamily="50" charset="-128"/>
                  <a:ea typeface="Meiryo UI" panose="020B0604030504040204" pitchFamily="50" charset="-128"/>
                </a:rPr>
                <a:t>スカム増加</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68" name="円/楕円 167"/>
            <p:cNvSpPr/>
            <p:nvPr/>
          </p:nvSpPr>
          <p:spPr>
            <a:xfrm rot="4229857">
              <a:off x="12470058" y="4787120"/>
              <a:ext cx="494370" cy="95058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テキスト ボックス 168">
              <a:extLst>
                <a:ext uri="{FF2B5EF4-FFF2-40B4-BE49-F238E27FC236}">
                  <a16:creationId xmlns:a16="http://schemas.microsoft.com/office/drawing/2014/main" id="{B428409F-3F8A-1049-3195-4D0C5ADE1703}"/>
                </a:ext>
              </a:extLst>
            </p:cNvPr>
            <p:cNvSpPr txBox="1"/>
            <p:nvPr/>
          </p:nvSpPr>
          <p:spPr>
            <a:xfrm>
              <a:off x="12292212" y="4597887"/>
              <a:ext cx="1464167" cy="310593"/>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上流からスカム塊流下</a:t>
              </a:r>
              <a:endParaRPr lang="en-US" altLang="ja-JP" sz="1100" b="1" dirty="0">
                <a:solidFill>
                  <a:srgbClr val="FFFF00"/>
                </a:solidFill>
                <a:latin typeface="Meiryo UI" panose="020B0604030504040204" pitchFamily="50" charset="-128"/>
                <a:ea typeface="Meiryo UI" panose="020B0604030504040204" pitchFamily="50" charset="-128"/>
              </a:endParaRPr>
            </a:p>
            <a:p>
              <a:pPr algn="ctr"/>
              <a:r>
                <a:rPr lang="ja-JP" altLang="en-US" sz="1100" b="1" dirty="0">
                  <a:solidFill>
                    <a:srgbClr val="FFFF00"/>
                  </a:solidFill>
                  <a:latin typeface="Meiryo UI" panose="020B0604030504040204" pitchFamily="50" charset="-128"/>
                  <a:ea typeface="Meiryo UI" panose="020B0604030504040204" pitchFamily="50" charset="-128"/>
                </a:rPr>
                <a:t>水位上昇</a:t>
              </a:r>
              <a:endParaRPr lang="en-US" altLang="ja-JP" sz="1100" b="1" dirty="0">
                <a:solidFill>
                  <a:srgbClr val="FFFF00"/>
                </a:solidFill>
                <a:latin typeface="Meiryo UI" panose="020B0604030504040204" pitchFamily="50" charset="-128"/>
                <a:ea typeface="Meiryo UI" panose="020B0604030504040204" pitchFamily="50" charset="-128"/>
              </a:endParaRPr>
            </a:p>
          </p:txBody>
        </p:sp>
        <p:sp>
          <p:nvSpPr>
            <p:cNvPr id="170" name="テキスト ボックス 169">
              <a:extLst>
                <a:ext uri="{FF2B5EF4-FFF2-40B4-BE49-F238E27FC236}">
                  <a16:creationId xmlns:a16="http://schemas.microsoft.com/office/drawing/2014/main" id="{B428409F-3F8A-1049-3195-4D0C5ADE1703}"/>
                </a:ext>
              </a:extLst>
            </p:cNvPr>
            <p:cNvSpPr txBox="1"/>
            <p:nvPr/>
          </p:nvSpPr>
          <p:spPr>
            <a:xfrm>
              <a:off x="12432905" y="5619958"/>
              <a:ext cx="1296156" cy="310593"/>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水位上昇</a:t>
              </a:r>
              <a:endParaRPr lang="en-US" altLang="ja-JP" sz="1100" b="1" dirty="0">
                <a:solidFill>
                  <a:srgbClr val="FFFF00"/>
                </a:solidFill>
                <a:latin typeface="Meiryo UI" panose="020B0604030504040204" pitchFamily="50" charset="-128"/>
                <a:ea typeface="Meiryo UI" panose="020B0604030504040204" pitchFamily="50" charset="-128"/>
              </a:endParaRPr>
            </a:p>
            <a:p>
              <a:pPr algn="ctr"/>
              <a:r>
                <a:rPr lang="ja-JP" altLang="en-US" sz="1100" b="1" dirty="0">
                  <a:solidFill>
                    <a:srgbClr val="FFFF00"/>
                  </a:solidFill>
                  <a:latin typeface="Meiryo UI" panose="020B0604030504040204" pitchFamily="50" charset="-128"/>
                  <a:ea typeface="Meiryo UI" panose="020B0604030504040204" pitchFamily="50" charset="-128"/>
                </a:rPr>
                <a:t>スカム消失</a:t>
              </a:r>
              <a:r>
                <a:rPr lang="en-US" altLang="ja-JP" sz="1100" b="1" dirty="0">
                  <a:solidFill>
                    <a:srgbClr val="FFFF00"/>
                  </a:solidFill>
                  <a:latin typeface="Meiryo UI" panose="020B0604030504040204" pitchFamily="50" charset="-128"/>
                  <a:ea typeface="Meiryo UI" panose="020B0604030504040204" pitchFamily="50" charset="-128"/>
                </a:rPr>
                <a:t>(</a:t>
              </a:r>
              <a:r>
                <a:rPr lang="ja-JP" altLang="en-US" sz="1100" b="1" dirty="0">
                  <a:solidFill>
                    <a:srgbClr val="FFFF00"/>
                  </a:solidFill>
                  <a:latin typeface="Meiryo UI" panose="020B0604030504040204" pitchFamily="50" charset="-128"/>
                  <a:ea typeface="Meiryo UI" panose="020B0604030504040204" pitchFamily="50" charset="-128"/>
                </a:rPr>
                <a:t>流下</a:t>
              </a:r>
              <a:r>
                <a:rPr lang="en-US" altLang="ja-JP" sz="1100" b="1" dirty="0">
                  <a:solidFill>
                    <a:srgbClr val="FFFF00"/>
                  </a:solidFill>
                  <a:latin typeface="Meiryo UI" panose="020B0604030504040204" pitchFamily="50" charset="-128"/>
                  <a:ea typeface="Meiryo UI" panose="020B0604030504040204" pitchFamily="50" charset="-128"/>
                </a:rPr>
                <a:t>)</a:t>
              </a:r>
            </a:p>
          </p:txBody>
        </p:sp>
        <p:sp>
          <p:nvSpPr>
            <p:cNvPr id="176" name="テキスト ボックス 175">
              <a:extLst>
                <a:ext uri="{FF2B5EF4-FFF2-40B4-BE49-F238E27FC236}">
                  <a16:creationId xmlns:a16="http://schemas.microsoft.com/office/drawing/2014/main" id="{B428409F-3F8A-1049-3195-4D0C5ADE1703}"/>
                </a:ext>
              </a:extLst>
            </p:cNvPr>
            <p:cNvSpPr txBox="1"/>
            <p:nvPr/>
          </p:nvSpPr>
          <p:spPr>
            <a:xfrm>
              <a:off x="10303859" y="4164759"/>
              <a:ext cx="1227703" cy="155297"/>
            </a:xfrm>
            <a:prstGeom prst="rect">
              <a:avLst/>
            </a:prstGeom>
            <a:noFill/>
          </p:spPr>
          <p:txBody>
            <a:bodyPr wrap="square" lIns="0" tIns="0" rIns="0" bIns="0" rtlCol="0">
              <a:spAutoFit/>
            </a:bodyPr>
            <a:lstStyle/>
            <a:p>
              <a:pPr algn="ctr"/>
              <a:r>
                <a:rPr lang="ja-JP" altLang="en-US" sz="1100" b="1" dirty="0">
                  <a:solidFill>
                    <a:srgbClr val="FFFF00"/>
                  </a:solidFill>
                  <a:latin typeface="Meiryo UI" panose="020B0604030504040204" pitchFamily="50" charset="-128"/>
                  <a:ea typeface="Meiryo UI" panose="020B0604030504040204" pitchFamily="50" charset="-128"/>
                </a:rPr>
                <a:t>降雨によりやや減少</a:t>
              </a:r>
              <a:endParaRPr lang="en-US" altLang="ja-JP" sz="1100" b="1" dirty="0">
                <a:solidFill>
                  <a:srgbClr val="FFFF00"/>
                </a:solidFill>
                <a:latin typeface="Meiryo UI" panose="020B0604030504040204" pitchFamily="50" charset="-128"/>
                <a:ea typeface="Meiryo UI" panose="020B0604030504040204" pitchFamily="50" charset="-128"/>
              </a:endParaRPr>
            </a:p>
          </p:txBody>
        </p:sp>
      </p:grpSp>
      <p:sp>
        <p:nvSpPr>
          <p:cNvPr id="171" name="テキスト ボックス 170"/>
          <p:cNvSpPr txBox="1"/>
          <p:nvPr/>
        </p:nvSpPr>
        <p:spPr>
          <a:xfrm>
            <a:off x="7851873" y="4343924"/>
            <a:ext cx="3262549" cy="439965"/>
          </a:xfrm>
          <a:prstGeom prst="rect">
            <a:avLst/>
          </a:prstGeom>
          <a:solidFill>
            <a:srgbClr val="002060"/>
          </a:solidFill>
          <a:ln>
            <a:noFill/>
          </a:ln>
        </p:spPr>
        <p:txBody>
          <a:bodyPr wrap="square" lIns="0" tIns="0" rIns="0" bIns="0" rtlCol="0" anchor="ctr">
            <a:noAutofit/>
          </a:bodyPr>
          <a:lstStyle/>
          <a:p>
            <a:pPr algn="ct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2021/9/4</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　</a:t>
            </a:r>
            <a:r>
              <a:rPr kumimoji="1" lang="en-US" altLang="ja-JP" sz="1200" dirty="0">
                <a:solidFill>
                  <a:schemeClr val="bg1"/>
                </a:solidFill>
                <a:latin typeface="HG丸ｺﾞｼｯｸM-PRO" panose="020F0600000000000000" pitchFamily="50" charset="-128"/>
                <a:ea typeface="HG丸ｺﾞｼｯｸM-PRO" panose="020F0600000000000000" pitchFamily="50" charset="-128"/>
              </a:rPr>
              <a:t>H02</a:t>
            </a: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衛門橋</a:t>
            </a:r>
          </a:p>
          <a:p>
            <a:pPr algn="ctr"/>
            <a:r>
              <a:rPr kumimoji="1" lang="ja-JP" altLang="en-US" sz="1200" dirty="0">
                <a:solidFill>
                  <a:schemeClr val="bg1"/>
                </a:solidFill>
                <a:latin typeface="HG丸ｺﾞｼｯｸM-PRO" panose="020F0600000000000000" pitchFamily="50" charset="-128"/>
                <a:ea typeface="HG丸ｺﾞｼｯｸM-PRO" panose="020F0600000000000000" pitchFamily="50" charset="-128"/>
              </a:rPr>
              <a:t>水位上昇に伴いスカムが消失した状況</a:t>
            </a:r>
          </a:p>
        </p:txBody>
      </p:sp>
      <p:sp>
        <p:nvSpPr>
          <p:cNvPr id="172" name="下矢印 171"/>
          <p:cNvSpPr/>
          <p:nvPr/>
        </p:nvSpPr>
        <p:spPr>
          <a:xfrm>
            <a:off x="8450788" y="5880943"/>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3" name="下矢印 172"/>
          <p:cNvSpPr/>
          <p:nvPr/>
        </p:nvSpPr>
        <p:spPr>
          <a:xfrm>
            <a:off x="8450788" y="7114107"/>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24</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4" name="下矢印 173"/>
          <p:cNvSpPr/>
          <p:nvPr/>
        </p:nvSpPr>
        <p:spPr>
          <a:xfrm>
            <a:off x="8450788" y="8240211"/>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39</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5" name="下矢印 174"/>
          <p:cNvSpPr/>
          <p:nvPr/>
        </p:nvSpPr>
        <p:spPr>
          <a:xfrm>
            <a:off x="10436928" y="5326541"/>
            <a:ext cx="1121631"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時間</a:t>
            </a:r>
            <a:r>
              <a:rPr kumimoji="1" lang="en-US" altLang="ja-JP" sz="1000" dirty="0">
                <a:latin typeface="HG丸ｺﾞｼｯｸM-PRO" panose="020F0600000000000000" pitchFamily="50" charset="-128"/>
                <a:ea typeface="HG丸ｺﾞｼｯｸM-PRO" panose="020F0600000000000000" pitchFamily="50" charset="-128"/>
              </a:rPr>
              <a:t>15</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7" name="下矢印 176"/>
          <p:cNvSpPr/>
          <p:nvPr/>
        </p:nvSpPr>
        <p:spPr>
          <a:xfrm>
            <a:off x="10635125" y="6413755"/>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16</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8" name="下矢印 177"/>
          <p:cNvSpPr/>
          <p:nvPr/>
        </p:nvSpPr>
        <p:spPr>
          <a:xfrm>
            <a:off x="10635125" y="7588598"/>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5</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79" name="下矢印 178"/>
          <p:cNvSpPr/>
          <p:nvPr/>
        </p:nvSpPr>
        <p:spPr>
          <a:xfrm>
            <a:off x="10635125" y="8743472"/>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80" name="下矢印 179"/>
          <p:cNvSpPr/>
          <p:nvPr/>
        </p:nvSpPr>
        <p:spPr>
          <a:xfrm>
            <a:off x="13572517" y="6174073"/>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6</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81" name="下矢印 180"/>
          <p:cNvSpPr/>
          <p:nvPr/>
        </p:nvSpPr>
        <p:spPr>
          <a:xfrm>
            <a:off x="13572517" y="7359279"/>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182" name="下矢印 181"/>
          <p:cNvSpPr/>
          <p:nvPr/>
        </p:nvSpPr>
        <p:spPr>
          <a:xfrm>
            <a:off x="13572517" y="8495426"/>
            <a:ext cx="1039873" cy="225688"/>
          </a:xfrm>
          <a:prstGeom prst="downArrow">
            <a:avLst>
              <a:gd name="adj1" fmla="val 73730"/>
              <a:gd name="adj2" fmla="val 69134"/>
            </a:avLst>
          </a:prstGeom>
          <a:ln>
            <a:solidFill>
              <a:srgbClr val="AFE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latin typeface="HG丸ｺﾞｼｯｸM-PRO" panose="020F0600000000000000" pitchFamily="50" charset="-128"/>
                <a:ea typeface="HG丸ｺﾞｼｯｸM-PRO" panose="020F0600000000000000" pitchFamily="50" charset="-128"/>
              </a:rPr>
              <a:t>2</a:t>
            </a:r>
            <a:r>
              <a:rPr kumimoji="1" lang="ja-JP" altLang="en-US" sz="1000" dirty="0">
                <a:latin typeface="HG丸ｺﾞｼｯｸM-PRO" panose="020F0600000000000000" pitchFamily="50" charset="-128"/>
                <a:ea typeface="HG丸ｺﾞｼｯｸM-PRO" panose="020F0600000000000000" pitchFamily="50" charset="-128"/>
              </a:rPr>
              <a:t>分後</a:t>
            </a:r>
          </a:p>
        </p:txBody>
      </p:sp>
      <p:sp>
        <p:nvSpPr>
          <p:cNvPr id="2" name="スライド番号プレースホルダー 1"/>
          <p:cNvSpPr>
            <a:spLocks noGrp="1"/>
          </p:cNvSpPr>
          <p:nvPr>
            <p:ph type="sldNum" sz="quarter" idx="12"/>
          </p:nvPr>
        </p:nvSpPr>
        <p:spPr>
          <a:xfrm>
            <a:off x="14471350" y="10257497"/>
            <a:ext cx="648000" cy="360000"/>
          </a:xfrm>
        </p:spPr>
        <p:txBody>
          <a:bodyPr/>
          <a:lstStyle/>
          <a:p>
            <a:fld id="{F7809CC4-BC24-49F4-821D-E9970E7A63E4}" type="slidenum">
              <a:rPr kumimoji="1" lang="ja-JP" altLang="en-US" smtClean="0"/>
              <a:pPr/>
              <a:t>4</a:t>
            </a:fld>
            <a:endParaRPr kumimoji="1" lang="ja-JP" altLang="en-US" dirty="0"/>
          </a:p>
        </p:txBody>
      </p:sp>
      <p:sp>
        <p:nvSpPr>
          <p:cNvPr id="4" name="テキスト ボックス 49">
            <a:extLst>
              <a:ext uri="{FF2B5EF4-FFF2-40B4-BE49-F238E27FC236}">
                <a16:creationId xmlns:a16="http://schemas.microsoft.com/office/drawing/2014/main" id="{3BA51B63-5978-F6E5-4735-FC9C074CB6AB}"/>
              </a:ext>
            </a:extLst>
          </p:cNvPr>
          <p:cNvSpPr txBox="1"/>
          <p:nvPr/>
        </p:nvSpPr>
        <p:spPr>
          <a:xfrm>
            <a:off x="4320510" y="92840"/>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1.</a:t>
            </a:r>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　</a:t>
            </a:r>
            <a:r>
              <a:rPr lang="en-US" altLang="ja-JP" sz="2175" b="1" dirty="0">
                <a:solidFill>
                  <a:srgbClr val="333399"/>
                </a:solidFill>
                <a:latin typeface="ＭＳ ゴシック" panose="020B0609070205080204" pitchFamily="49" charset="-128"/>
                <a:ea typeface="ＭＳ ゴシック" panose="020B0609070205080204" pitchFamily="49" charset="-128"/>
              </a:rPr>
              <a:t>(3)</a:t>
            </a:r>
            <a:r>
              <a:rPr lang="ja-JP" altLang="en-US" sz="2175" b="1" dirty="0">
                <a:solidFill>
                  <a:srgbClr val="333399"/>
                </a:solidFill>
                <a:latin typeface="ＭＳ ゴシック" panose="020B0609070205080204" pitchFamily="49" charset="-128"/>
                <a:ea typeface="ＭＳ ゴシック" panose="020B0609070205080204" pitchFamily="49" charset="-128"/>
              </a:rPr>
              <a:t>スカム消長の確認</a:t>
            </a:r>
          </a:p>
        </p:txBody>
      </p:sp>
    </p:spTree>
    <p:extLst>
      <p:ext uri="{BB962C8B-B14F-4D97-AF65-F5344CB8AC3E}">
        <p14:creationId xmlns:p14="http://schemas.microsoft.com/office/powerpoint/2010/main" val="1096923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楕円 28">
            <a:extLst>
              <a:ext uri="{FF2B5EF4-FFF2-40B4-BE49-F238E27FC236}">
                <a16:creationId xmlns:a16="http://schemas.microsoft.com/office/drawing/2014/main" id="{675A3BC0-AFA8-47EE-B1A4-752D159F617C}"/>
              </a:ext>
            </a:extLst>
          </p:cNvPr>
          <p:cNvSpPr/>
          <p:nvPr/>
        </p:nvSpPr>
        <p:spPr>
          <a:xfrm>
            <a:off x="14771097" y="10362683"/>
            <a:ext cx="267367" cy="2673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35" name="テキスト ボックス 3"/>
          <p:cNvSpPr txBox="1"/>
          <p:nvPr/>
        </p:nvSpPr>
        <p:spPr>
          <a:xfrm>
            <a:off x="152400"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2365690" y="10193406"/>
            <a:ext cx="3262432" cy="338554"/>
          </a:xfrm>
          <a:prstGeom prst="rect">
            <a:avLst/>
          </a:prstGeom>
        </p:spPr>
        <p:txBody>
          <a:bodyPr wrap="none">
            <a:spAutoFit/>
          </a:bodyPr>
          <a:lstStyle/>
          <a:p>
            <a:r>
              <a:rPr lang="ja-JP" altLang="ja-JP" sz="1600" dirty="0">
                <a:latin typeface="ＭＳ ゴシック" panose="020B0609070205080204" pitchFamily="49" charset="-128"/>
                <a:ea typeface="ＭＳ ゴシック" panose="020B0609070205080204" pitchFamily="49" charset="-128"/>
              </a:rPr>
              <a:t>令和</a:t>
            </a:r>
            <a:r>
              <a:rPr lang="en-US" altLang="ja-JP" sz="1600" dirty="0">
                <a:latin typeface="ＭＳ ゴシック" panose="020B0609070205080204" pitchFamily="49" charset="-128"/>
                <a:ea typeface="ＭＳ ゴシック" panose="020B0609070205080204" pitchFamily="49" charset="-128"/>
              </a:rPr>
              <a:t>3</a:t>
            </a:r>
            <a:r>
              <a:rPr lang="ja-JP" altLang="ja-JP" sz="1600" dirty="0">
                <a:latin typeface="ＭＳ ゴシック" panose="020B0609070205080204" pitchFamily="49" charset="-128"/>
                <a:ea typeface="ＭＳ ゴシック" panose="020B0609070205080204" pitchFamily="49" charset="-128"/>
              </a:rPr>
              <a:t>年</a:t>
            </a:r>
            <a:r>
              <a:rPr lang="en-US" altLang="ja-JP" sz="1600" dirty="0">
                <a:latin typeface="ＭＳ ゴシック" panose="020B0609070205080204" pitchFamily="49" charset="-128"/>
                <a:ea typeface="ＭＳ ゴシック" panose="020B0609070205080204" pitchFamily="49" charset="-128"/>
              </a:rPr>
              <a:t>3</a:t>
            </a:r>
            <a:r>
              <a:rPr lang="ja-JP" altLang="ja-JP" sz="1600" dirty="0">
                <a:latin typeface="ＭＳ ゴシック" panose="020B0609070205080204" pitchFamily="49" charset="-128"/>
                <a:ea typeface="ＭＳ ゴシック" panose="020B0609070205080204" pitchFamily="49" charset="-128"/>
              </a:rPr>
              <a:t>月～</a:t>
            </a:r>
            <a:r>
              <a:rPr lang="en-US" altLang="ja-JP" sz="1600" dirty="0">
                <a:latin typeface="ＭＳ ゴシック" panose="020B0609070205080204" pitchFamily="49" charset="-128"/>
                <a:ea typeface="ＭＳ ゴシック" panose="020B0609070205080204" pitchFamily="49" charset="-128"/>
              </a:rPr>
              <a:t>12</a:t>
            </a:r>
            <a:r>
              <a:rPr lang="ja-JP" altLang="ja-JP" sz="1600" dirty="0">
                <a:latin typeface="ＭＳ ゴシック" panose="020B0609070205080204" pitchFamily="49" charset="-128"/>
                <a:ea typeface="ＭＳ ゴシック" panose="020B0609070205080204" pitchFamily="49" charset="-128"/>
              </a:rPr>
              <a:t>月のスカム</a:t>
            </a:r>
            <a:r>
              <a:rPr lang="ja-JP" altLang="en-US" sz="1600" dirty="0">
                <a:latin typeface="ＭＳ ゴシック" panose="020B0609070205080204" pitchFamily="49" charset="-128"/>
                <a:ea typeface="ＭＳ ゴシック" panose="020B0609070205080204" pitchFamily="49" charset="-128"/>
              </a:rPr>
              <a:t>確認</a:t>
            </a:r>
            <a:r>
              <a:rPr lang="ja-JP" altLang="ja-JP" sz="1600" dirty="0">
                <a:latin typeface="ＭＳ ゴシック" panose="020B0609070205080204" pitchFamily="49" charset="-128"/>
                <a:ea typeface="ＭＳ ゴシック" panose="020B0609070205080204" pitchFamily="49" charset="-128"/>
              </a:rPr>
              <a:t>日</a:t>
            </a:r>
            <a:endParaRPr lang="ja-JP" altLang="en-US" sz="1600" dirty="0">
              <a:latin typeface="ＭＳ ゴシック" panose="020B0609070205080204" pitchFamily="49" charset="-128"/>
              <a:ea typeface="ＭＳ ゴシック" panose="020B0609070205080204" pitchFamily="49" charset="-128"/>
            </a:endParaRPr>
          </a:p>
        </p:txBody>
      </p:sp>
      <p:grpSp>
        <p:nvGrpSpPr>
          <p:cNvPr id="4" name="グループ化 3"/>
          <p:cNvGrpSpPr/>
          <p:nvPr/>
        </p:nvGrpSpPr>
        <p:grpSpPr>
          <a:xfrm>
            <a:off x="7283116" y="890314"/>
            <a:ext cx="7621664" cy="5532663"/>
            <a:chOff x="8604344" y="4193235"/>
            <a:chExt cx="5918480" cy="5855879"/>
          </a:xfrm>
        </p:grpSpPr>
        <p:sp>
          <p:nvSpPr>
            <p:cNvPr id="12" name="正方形/長方形 11"/>
            <p:cNvSpPr/>
            <p:nvPr/>
          </p:nvSpPr>
          <p:spPr>
            <a:xfrm>
              <a:off x="8604344" y="4193235"/>
              <a:ext cx="5918480" cy="5855879"/>
            </a:xfrm>
            <a:prstGeom prst="rect">
              <a:avLst/>
            </a:prstGeom>
            <a:solidFill>
              <a:srgbClr val="D5EDFF"/>
            </a:solidFill>
            <a:ln>
              <a:solidFill>
                <a:srgbClr val="0070C0"/>
              </a:solidFill>
            </a:ln>
          </p:spPr>
          <p:txBody>
            <a:bodyPr wrap="square" rIns="36000">
              <a:noAutofit/>
            </a:bodyPr>
            <a:lstStyle/>
            <a:p>
              <a:endParaRPr lang="en-US" altLang="ja-JP" sz="1400" dirty="0">
                <a:latin typeface="ＭＳ ゴシック" panose="020B0609070205080204" pitchFamily="49" charset="-128"/>
                <a:ea typeface="ＭＳ ゴシック" panose="020B0609070205080204" pitchFamily="49" charset="-128"/>
              </a:endParaRPr>
            </a:p>
            <a:p>
              <a:endParaRPr lang="en-US" altLang="ja-JP" sz="800" dirty="0">
                <a:latin typeface="ＭＳ ゴシック" panose="020B0609070205080204" pitchFamily="49" charset="-128"/>
                <a:ea typeface="ＭＳ ゴシック" panose="020B0609070205080204" pitchFamily="49" charset="-128"/>
              </a:endParaRPr>
            </a:p>
            <a:p>
              <a:r>
                <a:rPr lang="en-US" altLang="ja-JP" sz="1400" dirty="0">
                  <a:latin typeface="ＭＳ ゴシック" panose="020B0609070205080204" pitchFamily="49" charset="-128"/>
                  <a:ea typeface="ＭＳ ゴシック" panose="020B0609070205080204" pitchFamily="49" charset="-128"/>
                </a:rPr>
                <a:t>(1)</a:t>
              </a:r>
              <a:r>
                <a:rPr lang="ja-JP" altLang="en-US" sz="1400" dirty="0">
                  <a:latin typeface="ＭＳ ゴシック" panose="020B0609070205080204" pitchFamily="49" charset="-128"/>
                  <a:ea typeface="ＭＳ ゴシック" panose="020B0609070205080204" pitchFamily="49" charset="-128"/>
                </a:rPr>
                <a:t>発生回数</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AI</a:t>
              </a:r>
              <a:r>
                <a:rPr lang="ja-JP" altLang="en-US" sz="1400" dirty="0">
                  <a:latin typeface="ＭＳ ゴシック" panose="020B0609070205080204" pitchFamily="49" charset="-128"/>
                  <a:ea typeface="ＭＳ ゴシック" panose="020B0609070205080204" pitchFamily="49" charset="-128"/>
                </a:rPr>
                <a:t>解析によるスカム発生回数は</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(14</a:t>
              </a:r>
              <a:r>
                <a:rPr lang="ja-JP" altLang="en-US" sz="1400" dirty="0">
                  <a:latin typeface="ＭＳ ゴシック" panose="020B0609070205080204" pitchFamily="49" charset="-128"/>
                  <a:ea typeface="ＭＳ ゴシック" panose="020B0609070205080204" pitchFamily="49" charset="-128"/>
                </a:rPr>
                <a:t>日間</a:t>
              </a:r>
              <a:r>
                <a:rPr lang="en-US" altLang="ja-JP" sz="1400" dirty="0">
                  <a:latin typeface="ＭＳ ゴシック" panose="020B0609070205080204" pitchFamily="49" charset="-128"/>
                  <a:ea typeface="ＭＳ ゴシック" panose="020B0609070205080204" pitchFamily="49" charset="-128"/>
                </a:rPr>
                <a:t>)</a:t>
              </a: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回以上発生したのは万才橋～奥田橋、剣橋、日吉橋～衛門橋</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最も発生回数が多かったのは</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回の奥田橋</a:t>
              </a:r>
              <a:endParaRPr lang="en-US" altLang="ja-JP" sz="1400" dirty="0">
                <a:latin typeface="ＭＳ ゴシック" panose="020B0609070205080204" pitchFamily="49" charset="-128"/>
                <a:ea typeface="ＭＳ ゴシック" panose="020B0609070205080204" pitchFamily="49" charset="-128"/>
              </a:endParaRPr>
            </a:p>
            <a:p>
              <a:endParaRPr lang="en-US" altLang="ja-JP" sz="800" dirty="0">
                <a:latin typeface="ＭＳ ゴシック" panose="020B0609070205080204" pitchFamily="49" charset="-128"/>
                <a:ea typeface="ＭＳ ゴシック" panose="020B0609070205080204" pitchFamily="49" charset="-128"/>
              </a:endParaRPr>
            </a:p>
            <a:p>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発生時期・発生のタイミング</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確認された時期　　　：</a:t>
              </a:r>
              <a:r>
                <a:rPr lang="en-US" altLang="ja-JP" sz="1400" dirty="0">
                  <a:latin typeface="ＭＳ ゴシック" panose="020B0609070205080204" pitchFamily="49" charset="-128"/>
                  <a:ea typeface="ＭＳ ゴシック" panose="020B0609070205080204" pitchFamily="49" charset="-128"/>
                </a:rPr>
                <a:t>R3</a:t>
              </a:r>
              <a:r>
                <a:rPr lang="ja-JP" altLang="en-US" sz="1400" dirty="0">
                  <a:latin typeface="ＭＳ ゴシック" panose="020B0609070205080204" pitchFamily="49" charset="-128"/>
                  <a:ea typeface="ＭＳ ゴシック" panose="020B0609070205080204" pitchFamily="49" charset="-128"/>
                </a:rPr>
                <a:t>は</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a:t>
              </a:r>
              <a:r>
                <a:rPr lang="en-US" altLang="ja-JP" sz="1400" dirty="0">
                  <a:latin typeface="ＭＳ ゴシック" panose="020B0609070205080204" pitchFamily="49" charset="-128"/>
                  <a:ea typeface="ＭＳ ゴシック" panose="020B0609070205080204" pitchFamily="49" charset="-128"/>
                </a:rPr>
                <a:t>7</a:t>
              </a:r>
              <a:r>
                <a:rPr lang="ja-JP" altLang="en-US" sz="1400" dirty="0">
                  <a:latin typeface="ＭＳ ゴシック" panose="020B0609070205080204" pitchFamily="49" charset="-128"/>
                  <a:ea typeface="ＭＳ ゴシック" panose="020B0609070205080204" pitchFamily="49" charset="-128"/>
                </a:rPr>
                <a:t>月、</a:t>
              </a:r>
              <a:r>
                <a:rPr lang="en-US" altLang="ja-JP" sz="1400" dirty="0">
                  <a:latin typeface="ＭＳ ゴシック" panose="020B0609070205080204" pitchFamily="49" charset="-128"/>
                  <a:ea typeface="ＭＳ ゴシック" panose="020B0609070205080204" pitchFamily="49" charset="-128"/>
                </a:rPr>
                <a:t>9</a:t>
              </a:r>
              <a:r>
                <a:rPr lang="ja-JP" altLang="en-US" sz="1400" dirty="0">
                  <a:latin typeface="ＭＳ ゴシック" panose="020B0609070205080204" pitchFamily="49" charset="-128"/>
                  <a:ea typeface="ＭＳ ゴシック" panose="020B0609070205080204" pitchFamily="49" charset="-128"/>
                </a:rPr>
                <a:t>～</a:t>
              </a:r>
              <a:r>
                <a:rPr lang="en-US" altLang="ja-JP" sz="1400" dirty="0">
                  <a:latin typeface="ＭＳ ゴシック" panose="020B0609070205080204" pitchFamily="49" charset="-128"/>
                  <a:ea typeface="ＭＳ ゴシック" panose="020B0609070205080204" pitchFamily="49" charset="-128"/>
                </a:rPr>
                <a:t>10</a:t>
              </a:r>
              <a:r>
                <a:rPr lang="ja-JP" altLang="en-US" sz="1400" dirty="0">
                  <a:latin typeface="ＭＳ ゴシック" panose="020B0609070205080204" pitchFamily="49" charset="-128"/>
                  <a:ea typeface="ＭＳ ゴシック" panose="020B0609070205080204" pitchFamily="49" charset="-128"/>
                </a:rPr>
                <a:t>月で</a:t>
              </a: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日以上</a:t>
              </a:r>
              <a:endParaRPr lang="en-US" altLang="ja-JP" sz="1400" dirty="0">
                <a:latin typeface="ＭＳ ゴシック" panose="020B0609070205080204" pitchFamily="49" charset="-128"/>
                <a:ea typeface="ＭＳ ゴシック" panose="020B0609070205080204" pitchFamily="49" charset="-128"/>
              </a:endParaRPr>
            </a:p>
            <a:p>
              <a:pPr marL="266700"/>
              <a:r>
                <a:rPr lang="ja-JP" altLang="en-US" sz="1400" dirty="0">
                  <a:latin typeface="ＭＳ ゴシック" panose="020B0609070205080204" pitchFamily="49" charset="-128"/>
                  <a:ea typeface="ＭＳ ゴシック" panose="020B0609070205080204" pitchFamily="49" charset="-128"/>
                </a:rPr>
                <a:t>  確認されなかった時期：</a:t>
              </a:r>
              <a:r>
                <a:rPr lang="en-US" altLang="ja-JP" sz="1400" dirty="0">
                  <a:latin typeface="ＭＳ ゴシック" panose="020B0609070205080204" pitchFamily="49" charset="-128"/>
                  <a:ea typeface="ＭＳ ゴシック" panose="020B0609070205080204" pitchFamily="49" charset="-128"/>
                </a:rPr>
                <a:t>8</a:t>
              </a:r>
              <a:r>
                <a:rPr lang="ja-JP" altLang="en-US" sz="1400" dirty="0">
                  <a:latin typeface="ＭＳ ゴシック" panose="020B0609070205080204" pitchFamily="49" charset="-128"/>
                  <a:ea typeface="ＭＳ ゴシック" panose="020B0609070205080204" pitchFamily="49" charset="-128"/>
                </a:rPr>
                <a:t>月、</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月、</a:t>
              </a:r>
              <a:r>
                <a:rPr lang="en-US" altLang="ja-JP" sz="1400" dirty="0">
                  <a:latin typeface="ＭＳ ゴシック" panose="020B0609070205080204" pitchFamily="49" charset="-128"/>
                  <a:ea typeface="ＭＳ ゴシック" panose="020B0609070205080204" pitchFamily="49" charset="-128"/>
                </a:rPr>
                <a:t>12</a:t>
              </a:r>
              <a:r>
                <a:rPr lang="ja-JP" altLang="en-US" sz="1400" dirty="0">
                  <a:latin typeface="ＭＳ ゴシック" panose="020B0609070205080204" pitchFamily="49" charset="-128"/>
                  <a:ea typeface="ＭＳ ゴシック" panose="020B0609070205080204" pitchFamily="49" charset="-128"/>
                </a:rPr>
                <a:t>月</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R3</a:t>
              </a:r>
              <a:r>
                <a:rPr lang="ja-JP" altLang="en-US" sz="1400" dirty="0">
                  <a:latin typeface="ＭＳ ゴシック" panose="020B0609070205080204" pitchFamily="49" charset="-128"/>
                  <a:ea typeface="ＭＳ ゴシック" panose="020B0609070205080204" pitchFamily="49" charset="-128"/>
                </a:rPr>
                <a:t>年</a:t>
              </a:r>
              <a:r>
                <a:rPr lang="en-US" altLang="ja-JP" sz="1400" dirty="0">
                  <a:latin typeface="ＭＳ ゴシック" panose="020B0609070205080204" pitchFamily="49" charset="-128"/>
                  <a:ea typeface="ＭＳ ゴシック" panose="020B0609070205080204" pitchFamily="49" charset="-128"/>
                </a:rPr>
                <a:t>8</a:t>
              </a:r>
              <a:r>
                <a:rPr lang="ja-JP" altLang="en-US" sz="1400" dirty="0">
                  <a:latin typeface="ＭＳ ゴシック" panose="020B0609070205080204" pitchFamily="49" charset="-128"/>
                  <a:ea typeface="ＭＳ ゴシック" panose="020B0609070205080204" pitchFamily="49" charset="-128"/>
                </a:rPr>
                <a:t>月は約</a:t>
              </a: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週間にわたり降雨が継続し、スカムが発生</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確認</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しにくい気象条件であったことを踏まえると、スカムは主に春～秋に発生し、冬季は発生頻度が低くなると考えられる。</a:t>
              </a: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R3</a:t>
              </a:r>
              <a:r>
                <a:rPr lang="ja-JP" altLang="en-US" sz="1400" dirty="0">
                  <a:latin typeface="ＭＳ ゴシック" panose="020B0609070205080204" pitchFamily="49" charset="-128"/>
                  <a:ea typeface="ＭＳ ゴシック" panose="020B0609070205080204" pitchFamily="49" charset="-128"/>
                </a:rPr>
                <a:t>は</a:t>
              </a:r>
              <a:r>
                <a:rPr lang="en-US" altLang="ja-JP" sz="1400" dirty="0">
                  <a:latin typeface="ＭＳ ゴシック" panose="020B0609070205080204" pitchFamily="49" charset="-128"/>
                  <a:ea typeface="ＭＳ ゴシック" panose="020B0609070205080204" pitchFamily="49" charset="-128"/>
                </a:rPr>
                <a:t>9</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回が下水放流翌日にスカムが発生しており、降雨翌日にスカムが発生する頻度が高い（次ページ⑥）。</a:t>
              </a:r>
            </a:p>
            <a:p>
              <a:endParaRPr lang="ja-JP" altLang="en-US" sz="800" dirty="0">
                <a:latin typeface="ＭＳ ゴシック" panose="020B0609070205080204" pitchFamily="49" charset="-128"/>
                <a:ea typeface="ＭＳ ゴシック" panose="020B0609070205080204" pitchFamily="49" charset="-128"/>
              </a:endParaRPr>
            </a:p>
            <a:p>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発生場所</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最も多く抽出されたのは奥田橋</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奥田橋がスカム発生場所となった</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回のうち</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回は、スカムが下流に移動しており、奥田橋もしくは奥田橋より上流の区間でスカムが発生していると推測される。</a:t>
              </a:r>
              <a:endParaRPr lang="en-US" altLang="ja-JP" sz="1400" dirty="0">
                <a:latin typeface="ＭＳ ゴシック" panose="020B0609070205080204" pitchFamily="49" charset="-128"/>
                <a:ea typeface="ＭＳ ゴシック" panose="020B0609070205080204" pitchFamily="49" charset="-128"/>
              </a:endParaRPr>
            </a:p>
            <a:p>
              <a:pPr marL="266700"/>
              <a:endParaRPr lang="ja-JP" altLang="en-US" sz="800" dirty="0">
                <a:latin typeface="ＭＳ ゴシック" panose="020B0609070205080204" pitchFamily="49" charset="-128"/>
                <a:ea typeface="ＭＳ ゴシック" panose="020B0609070205080204" pitchFamily="49" charset="-128"/>
              </a:endParaRPr>
            </a:p>
            <a:p>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移動状況</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スカムは宮下橋から</a:t>
              </a:r>
              <a:r>
                <a:rPr lang="en-US" altLang="ja-JP" sz="1400" dirty="0">
                  <a:latin typeface="ＭＳ ゴシック" panose="020B0609070205080204" pitchFamily="49" charset="-128"/>
                  <a:ea typeface="ＭＳ ゴシック" panose="020B0609070205080204" pitchFamily="49" charset="-128"/>
                </a:rPr>
                <a:t>JR</a:t>
              </a:r>
              <a:r>
                <a:rPr lang="ja-JP" altLang="en-US" sz="1400" dirty="0">
                  <a:latin typeface="ＭＳ ゴシック" panose="020B0609070205080204" pitchFamily="49" charset="-128"/>
                  <a:ea typeface="ＭＳ ゴシック" panose="020B0609070205080204" pitchFamily="49" charset="-128"/>
                </a:rPr>
                <a:t>上流地点の平野川の広い範囲で発生し、下流区間において発生頻度が高い。</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平野川のスカムは潮汐による水位変動が小さい場合、スカムは上下流に移動せず、スカム発生箇所で一定の被覆率が継続し、下げ潮による水位低下のタイミングで下流に移動する。</a:t>
              </a:r>
            </a:p>
          </p:txBody>
        </p:sp>
        <p:sp>
          <p:nvSpPr>
            <p:cNvPr id="11" name="正方形/長方形 10"/>
            <p:cNvSpPr/>
            <p:nvPr/>
          </p:nvSpPr>
          <p:spPr>
            <a:xfrm>
              <a:off x="8604344" y="4193235"/>
              <a:ext cx="2247432" cy="325757"/>
            </a:xfrm>
            <a:prstGeom prst="rect">
              <a:avLst/>
            </a:prstGeom>
            <a:solidFill>
              <a:srgbClr val="0070C0"/>
            </a:solidFill>
            <a:ln>
              <a:solidFill>
                <a:srgbClr val="0070C0"/>
              </a:solidFill>
            </a:ln>
          </p:spPr>
          <p:txBody>
            <a:bodyPr wrap="square">
              <a:spAutoFit/>
            </a:bodyPr>
            <a:lstStyle/>
            <a:p>
              <a:pPr algn="ctr"/>
              <a:r>
                <a:rPr lang="ja-JP" altLang="en-US" sz="1400" dirty="0">
                  <a:solidFill>
                    <a:schemeClr val="bg1"/>
                  </a:solidFill>
                  <a:latin typeface="ＭＳ ゴシック" panose="020B0609070205080204" pitchFamily="49" charset="-128"/>
                  <a:ea typeface="ＭＳ ゴシック" panose="020B0609070205080204" pitchFamily="49" charset="-128"/>
                </a:rPr>
                <a:t>平野川のスカム発生特性</a:t>
              </a:r>
            </a:p>
          </p:txBody>
        </p:sp>
      </p:grpSp>
      <p:grpSp>
        <p:nvGrpSpPr>
          <p:cNvPr id="14" name="グループ化 13"/>
          <p:cNvGrpSpPr/>
          <p:nvPr/>
        </p:nvGrpSpPr>
        <p:grpSpPr>
          <a:xfrm>
            <a:off x="7283116" y="6643442"/>
            <a:ext cx="7621664" cy="3646026"/>
            <a:chOff x="7114685" y="4232570"/>
            <a:chExt cx="7082252" cy="3788492"/>
          </a:xfrm>
        </p:grpSpPr>
        <p:sp>
          <p:nvSpPr>
            <p:cNvPr id="15" name="正方形/長方形 14"/>
            <p:cNvSpPr/>
            <p:nvPr/>
          </p:nvSpPr>
          <p:spPr>
            <a:xfrm>
              <a:off x="7114685" y="4232570"/>
              <a:ext cx="7082252" cy="3788492"/>
            </a:xfrm>
            <a:prstGeom prst="rect">
              <a:avLst/>
            </a:prstGeom>
            <a:solidFill>
              <a:srgbClr val="D5EDFF"/>
            </a:solidFill>
            <a:ln>
              <a:solidFill>
                <a:srgbClr val="0070C0"/>
              </a:solidFill>
            </a:ln>
          </p:spPr>
          <p:txBody>
            <a:bodyPr wrap="square" rIns="36000">
              <a:noAutofit/>
            </a:bodyPr>
            <a:lstStyle/>
            <a:p>
              <a:endParaRPr lang="en-US" altLang="ja-JP" sz="1400" dirty="0">
                <a:latin typeface="ＭＳ ゴシック" panose="020B0609070205080204" pitchFamily="49" charset="-128"/>
                <a:ea typeface="ＭＳ ゴシック" panose="020B0609070205080204" pitchFamily="49" charset="-128"/>
              </a:endParaRPr>
            </a:p>
            <a:p>
              <a:endParaRPr lang="en-US" altLang="ja-JP" sz="800" dirty="0">
                <a:latin typeface="ＭＳ ゴシック" panose="020B0609070205080204" pitchFamily="49" charset="-128"/>
                <a:ea typeface="ＭＳ ゴシック" panose="020B0609070205080204" pitchFamily="49" charset="-128"/>
              </a:endParaRPr>
            </a:p>
            <a:p>
              <a:r>
                <a:rPr lang="en-US" altLang="ja-JP" sz="1400" b="1" u="sng" dirty="0">
                  <a:latin typeface="ＭＳ ゴシック" panose="020B0609070205080204" pitchFamily="49" charset="-128"/>
                  <a:ea typeface="ＭＳ ゴシック" panose="020B0609070205080204" pitchFamily="49" charset="-128"/>
                </a:rPr>
                <a:t>(1) AI</a:t>
              </a:r>
              <a:r>
                <a:rPr lang="ja-JP" altLang="en-US" sz="1400" b="1" u="sng" dirty="0">
                  <a:latin typeface="ＭＳ ゴシック" panose="020B0609070205080204" pitchFamily="49" charset="-128"/>
                  <a:ea typeface="ＭＳ ゴシック" panose="020B0609070205080204" pitchFamily="49" charset="-128"/>
                </a:rPr>
                <a:t>によるスカム解析のさらなる精度向上</a:t>
              </a:r>
              <a:endParaRPr lang="en-US" altLang="ja-JP" sz="1400" b="1" u="sng" dirty="0">
                <a:latin typeface="ＭＳ ゴシック" panose="020B0609070205080204" pitchFamily="49" charset="-128"/>
                <a:ea typeface="ＭＳ ゴシック" panose="020B0609070205080204" pitchFamily="49" charset="-128"/>
              </a:endParaRPr>
            </a:p>
            <a:p>
              <a:pPr marL="266700" indent="-84138"/>
              <a:r>
                <a:rPr lang="ja-JP" altLang="en-US" sz="1400" dirty="0">
                  <a:latin typeface="ＭＳ ゴシック" panose="020B0609070205080204" pitchFamily="49" charset="-128"/>
                  <a:ea typeface="ＭＳ ゴシック" panose="020B0609070205080204" pitchFamily="49" charset="-128"/>
                </a:rPr>
                <a:t>①課題</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AI</a:t>
              </a:r>
              <a:r>
                <a:rPr lang="ja-JP" altLang="en-US" sz="1400" dirty="0">
                  <a:latin typeface="ＭＳ ゴシック" panose="020B0609070205080204" pitchFamily="49" charset="-128"/>
                  <a:ea typeface="ＭＳ ゴシック" panose="020B0609070205080204" pitchFamily="49" charset="-128"/>
                </a:rPr>
                <a:t>の構築に使用した学習用データの地点ごとの枚数や多様さ（撮影時期、時間帯、スカムの規模等）による解析精度のばらつき</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肉眼でもスカムとそれ以外の区分けが難しいケースの解析精度低下</a:t>
              </a:r>
              <a:endParaRPr lang="en-US" altLang="ja-JP" sz="1400" dirty="0">
                <a:latin typeface="ＭＳ ゴシック" panose="020B0609070205080204" pitchFamily="49" charset="-128"/>
                <a:ea typeface="ＭＳ ゴシック" panose="020B0609070205080204" pitchFamily="49" charset="-128"/>
              </a:endParaRPr>
            </a:p>
            <a:p>
              <a:pPr marL="266700"/>
              <a:endParaRPr lang="en-US" altLang="ja-JP" sz="1400" dirty="0">
                <a:latin typeface="ＭＳ ゴシック" panose="020B0609070205080204" pitchFamily="49" charset="-128"/>
                <a:ea typeface="ＭＳ ゴシック" panose="020B0609070205080204" pitchFamily="49" charset="-128"/>
              </a:endParaRPr>
            </a:p>
            <a:p>
              <a:pPr marL="266700" indent="-84138"/>
              <a:r>
                <a:rPr lang="ja-JP" altLang="en-US" sz="1400" dirty="0">
                  <a:latin typeface="ＭＳ ゴシック" panose="020B0609070205080204" pitchFamily="49" charset="-128"/>
                  <a:ea typeface="ＭＳ ゴシック" panose="020B0609070205080204" pitchFamily="49" charset="-128"/>
                </a:rPr>
                <a:t>②対策</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高解像度カメラの活用</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誤検知事象とスカムの混在画像の学習</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endParaRPr lang="en-US" altLang="ja-JP" sz="800" dirty="0">
                <a:latin typeface="ＭＳ ゴシック" panose="020B0609070205080204" pitchFamily="49" charset="-128"/>
                <a:ea typeface="ＭＳ ゴシック" panose="020B0609070205080204" pitchFamily="49" charset="-128"/>
              </a:endParaRPr>
            </a:p>
            <a:p>
              <a:r>
                <a:rPr lang="en-US" altLang="ja-JP" sz="1400" b="1" u="sng" dirty="0">
                  <a:latin typeface="ＭＳ ゴシック" panose="020B0609070205080204" pitchFamily="49" charset="-128"/>
                  <a:ea typeface="ＭＳ ゴシック" panose="020B0609070205080204" pitchFamily="49" charset="-128"/>
                </a:rPr>
                <a:t>(2)</a:t>
              </a:r>
              <a:r>
                <a:rPr lang="ja-JP" altLang="en-US" sz="1400" b="1" u="sng" dirty="0">
                  <a:latin typeface="ＭＳ ゴシック" panose="020B0609070205080204" pitchFamily="49" charset="-128"/>
                  <a:ea typeface="ＭＳ ゴシック" panose="020B0609070205080204" pitchFamily="49" charset="-128"/>
                </a:rPr>
                <a:t> 河川管理での活用</a:t>
              </a: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河川管理に活用するには、スカムが発生していると推定された区間とその他区間の底質特性や水理特性を分析･比較し、スカムの発生メカニズムを明らかにする必要がある。</a:t>
              </a:r>
              <a:endParaRPr lang="en-US" altLang="ja-JP" sz="1400" dirty="0">
                <a:latin typeface="ＭＳ ゴシック" panose="020B0609070205080204" pitchFamily="49" charset="-128"/>
                <a:ea typeface="ＭＳ ゴシック" panose="020B0609070205080204" pitchFamily="49" charset="-128"/>
              </a:endParaRPr>
            </a:p>
            <a:p>
              <a:pPr marL="4476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スカムの発生メカニズムや発生条件、主な発生場所等を踏まえ、底泥</a:t>
              </a:r>
              <a:r>
                <a:rPr lang="ja-JP" altLang="en-US" sz="1400" dirty="0" smtClean="0">
                  <a:latin typeface="ＭＳ ゴシック" panose="020B0609070205080204" pitchFamily="49" charset="-128"/>
                  <a:ea typeface="ＭＳ ゴシック" panose="020B0609070205080204" pitchFamily="49" charset="-128"/>
                </a:rPr>
                <a:t>浚渫</a:t>
              </a:r>
              <a:r>
                <a:rPr lang="ja-JP" altLang="en-US" sz="1400" dirty="0">
                  <a:latin typeface="ＭＳ ゴシック" panose="020B0609070205080204" pitchFamily="49" charset="-128"/>
                  <a:ea typeface="ＭＳ ゴシック" panose="020B0609070205080204" pitchFamily="49" charset="-128"/>
                </a:rPr>
                <a:t>等</a:t>
              </a:r>
              <a:r>
                <a:rPr lang="ja-JP" altLang="en-US" sz="1400" dirty="0" smtClean="0">
                  <a:latin typeface="ＭＳ ゴシック" panose="020B0609070205080204" pitchFamily="49" charset="-128"/>
                  <a:ea typeface="ＭＳ ゴシック" panose="020B0609070205080204" pitchFamily="49" charset="-128"/>
                </a:rPr>
                <a:t>の</a:t>
              </a:r>
              <a:r>
                <a:rPr lang="ja-JP" altLang="en-US" sz="1400" dirty="0">
                  <a:latin typeface="ＭＳ ゴシック" panose="020B0609070205080204" pitchFamily="49" charset="-128"/>
                  <a:ea typeface="ＭＳ ゴシック" panose="020B0609070205080204" pitchFamily="49" charset="-128"/>
                </a:rPr>
                <a:t>底質改善対策を効果的・効率的に実施する方法を検討し、対策を推進する必要がある。</a:t>
              </a:r>
            </a:p>
          </p:txBody>
        </p:sp>
        <p:sp>
          <p:nvSpPr>
            <p:cNvPr id="16" name="正方形/長方形 15"/>
            <p:cNvSpPr/>
            <p:nvPr/>
          </p:nvSpPr>
          <p:spPr>
            <a:xfrm>
              <a:off x="7114685" y="4232570"/>
              <a:ext cx="2247432" cy="307777"/>
            </a:xfrm>
            <a:prstGeom prst="rect">
              <a:avLst/>
            </a:prstGeom>
            <a:solidFill>
              <a:srgbClr val="0070C0"/>
            </a:solidFill>
            <a:ln>
              <a:solidFill>
                <a:srgbClr val="0070C0"/>
              </a:solidFill>
            </a:ln>
          </p:spPr>
          <p:txBody>
            <a:bodyPr wrap="square">
              <a:spAutoFit/>
            </a:bodyPr>
            <a:lstStyle/>
            <a:p>
              <a:pPr algn="ctr"/>
              <a:r>
                <a:rPr lang="ja-JP" altLang="en-US" sz="1400" dirty="0">
                  <a:solidFill>
                    <a:schemeClr val="bg1"/>
                  </a:solidFill>
                  <a:latin typeface="ＭＳ ゴシック" panose="020B0609070205080204" pitchFamily="49" charset="-128"/>
                  <a:ea typeface="ＭＳ ゴシック" panose="020B0609070205080204" pitchFamily="49" charset="-128"/>
                </a:rPr>
                <a:t>今後の課題</a:t>
              </a:r>
            </a:p>
          </p:txBody>
        </p:sp>
      </p:grpSp>
      <p:sp>
        <p:nvSpPr>
          <p:cNvPr id="2" name="正方形/長方形 1"/>
          <p:cNvSpPr/>
          <p:nvPr/>
        </p:nvSpPr>
        <p:spPr>
          <a:xfrm>
            <a:off x="3373747" y="2694130"/>
            <a:ext cx="3666297" cy="492443"/>
          </a:xfrm>
          <a:prstGeom prst="rect">
            <a:avLst/>
          </a:prstGeom>
          <a:noFill/>
          <a:ln w="15875" cmpd="dbl">
            <a:solidFill>
              <a:schemeClr val="tx1"/>
            </a:solidFill>
          </a:ln>
        </p:spPr>
        <p:txBody>
          <a:bodyPr wrap="square">
            <a:spAutoFit/>
          </a:bodyPr>
          <a:lstStyle/>
          <a:p>
            <a:r>
              <a:rPr lang="ja-JP" altLang="en-US" sz="1000" u="sng" dirty="0">
                <a:latin typeface="ＭＳ Ｐゴシック" panose="020B0600070205080204" pitchFamily="50" charset="-128"/>
                <a:ea typeface="ＭＳ Ｐゴシック" panose="020B0600070205080204" pitchFamily="50" charset="-128"/>
              </a:rPr>
              <a:t>スカム発生・消失の定義</a:t>
            </a:r>
            <a:endParaRPr lang="en-US" altLang="ja-JP" sz="1000" u="sng" dirty="0">
              <a:latin typeface="ＭＳ Ｐゴシック" panose="020B0600070205080204" pitchFamily="50" charset="-128"/>
              <a:ea typeface="ＭＳ Ｐゴシック" panose="020B0600070205080204" pitchFamily="50" charset="-128"/>
            </a:endParaRPr>
          </a:p>
          <a:p>
            <a:pPr indent="90488"/>
            <a:r>
              <a:rPr lang="ja-JP" altLang="en-US" sz="800" dirty="0">
                <a:latin typeface="ＭＳ Ｐゴシック" panose="020B0600070205080204" pitchFamily="50" charset="-128"/>
                <a:ea typeface="ＭＳ Ｐゴシック" panose="020B0600070205080204" pitchFamily="50" charset="-128"/>
              </a:rPr>
              <a:t>スカム発生：</a:t>
            </a:r>
            <a:r>
              <a:rPr lang="en-US" altLang="ja-JP" sz="800" dirty="0">
                <a:latin typeface="ＭＳ Ｐゴシック" panose="020B0600070205080204" pitchFamily="50" charset="-128"/>
                <a:ea typeface="ＭＳ Ｐゴシック" panose="020B0600070205080204" pitchFamily="50" charset="-128"/>
              </a:rPr>
              <a:t>AI</a:t>
            </a:r>
            <a:r>
              <a:rPr lang="ja-JP" altLang="en-US" sz="800" dirty="0">
                <a:latin typeface="ＭＳ Ｐゴシック" panose="020B0600070205080204" pitchFamily="50" charset="-128"/>
                <a:ea typeface="ＭＳ Ｐゴシック" panose="020B0600070205080204" pitchFamily="50" charset="-128"/>
              </a:rPr>
              <a:t>解析において、スカムの水面被覆率が</a:t>
            </a:r>
            <a:r>
              <a:rPr lang="en-US" altLang="ja-JP" sz="800" dirty="0">
                <a:latin typeface="ＭＳ Ｐゴシック" panose="020B0600070205080204" pitchFamily="50" charset="-128"/>
                <a:ea typeface="ＭＳ Ｐゴシック" panose="020B0600070205080204" pitchFamily="50" charset="-128"/>
              </a:rPr>
              <a:t>30%</a:t>
            </a:r>
            <a:r>
              <a:rPr lang="ja-JP" altLang="en-US" sz="800" dirty="0">
                <a:latin typeface="ＭＳ Ｐゴシック" panose="020B0600070205080204" pitchFamily="50" charset="-128"/>
                <a:ea typeface="ＭＳ Ｐゴシック" panose="020B0600070205080204" pitchFamily="50" charset="-128"/>
              </a:rPr>
              <a:t>を超えた時点</a:t>
            </a:r>
            <a:endParaRPr lang="en-US" altLang="ja-JP" sz="800" dirty="0">
              <a:latin typeface="ＭＳ Ｐゴシック" panose="020B0600070205080204" pitchFamily="50" charset="-128"/>
              <a:ea typeface="ＭＳ Ｐゴシック" panose="020B0600070205080204" pitchFamily="50" charset="-128"/>
            </a:endParaRPr>
          </a:p>
          <a:p>
            <a:pPr indent="90488"/>
            <a:r>
              <a:rPr lang="ja-JP" altLang="en-US" sz="800" dirty="0">
                <a:latin typeface="ＭＳ Ｐゴシック" panose="020B0600070205080204" pitchFamily="50" charset="-128"/>
                <a:ea typeface="ＭＳ Ｐゴシック" panose="020B0600070205080204" pitchFamily="50" charset="-128"/>
              </a:rPr>
              <a:t>スカム消失：スカム発生後、スカムの水面被覆が</a:t>
            </a:r>
            <a:r>
              <a:rPr lang="en-US" altLang="ja-JP" sz="800" dirty="0">
                <a:latin typeface="ＭＳ Ｐゴシック" panose="020B0600070205080204" pitchFamily="50" charset="-128"/>
                <a:ea typeface="ＭＳ Ｐゴシック" panose="020B0600070205080204" pitchFamily="50" charset="-128"/>
              </a:rPr>
              <a:t>30</a:t>
            </a:r>
            <a:r>
              <a:rPr lang="ja-JP" altLang="en-US" sz="800" dirty="0">
                <a:latin typeface="ＭＳ Ｐゴシック" panose="020B0600070205080204" pitchFamily="50" charset="-128"/>
                <a:ea typeface="ＭＳ Ｐゴシック" panose="020B0600070205080204" pitchFamily="50" charset="-128"/>
              </a:rPr>
              <a:t>％を下回った時点</a:t>
            </a:r>
          </a:p>
        </p:txBody>
      </p:sp>
      <p:grpSp>
        <p:nvGrpSpPr>
          <p:cNvPr id="9" name="グループ化 8"/>
          <p:cNvGrpSpPr/>
          <p:nvPr/>
        </p:nvGrpSpPr>
        <p:grpSpPr>
          <a:xfrm>
            <a:off x="226046" y="3109816"/>
            <a:ext cx="6872638" cy="3383684"/>
            <a:chOff x="226046" y="1683497"/>
            <a:chExt cx="6872638" cy="3383684"/>
          </a:xfrm>
        </p:grpSpPr>
        <p:pic>
          <p:nvPicPr>
            <p:cNvPr id="7" name="図 6"/>
            <p:cNvPicPr>
              <a:picLocks noChangeAspect="1"/>
            </p:cNvPicPr>
            <p:nvPr/>
          </p:nvPicPr>
          <p:blipFill>
            <a:blip r:embed="rId3"/>
            <a:stretch>
              <a:fillRect/>
            </a:stretch>
          </p:blipFill>
          <p:spPr>
            <a:xfrm>
              <a:off x="226046" y="1683497"/>
              <a:ext cx="6872638" cy="3383684"/>
            </a:xfrm>
            <a:prstGeom prst="rect">
              <a:avLst/>
            </a:prstGeom>
          </p:spPr>
        </p:pic>
        <p:sp>
          <p:nvSpPr>
            <p:cNvPr id="19" name="正方形/長方形 18"/>
            <p:cNvSpPr/>
            <p:nvPr/>
          </p:nvSpPr>
          <p:spPr>
            <a:xfrm>
              <a:off x="226046" y="4820960"/>
              <a:ext cx="1364629" cy="246221"/>
            </a:xfrm>
            <a:prstGeom prst="rect">
              <a:avLst/>
            </a:prstGeom>
            <a:solidFill>
              <a:schemeClr val="bg1"/>
            </a:solidFill>
            <a:ln w="15875" cmpd="dbl">
              <a:noFill/>
            </a:ln>
          </p:spPr>
          <p:txBody>
            <a:bodyPr wrap="square">
              <a:spAutoFit/>
            </a:bodyPr>
            <a:lstStyle/>
            <a:p>
              <a:pPr algn="ctr"/>
              <a:r>
                <a:rPr lang="ja-JP" altLang="en-US" sz="1000" b="1" dirty="0">
                  <a:latin typeface="ＭＳ Ｐゴシック" panose="020B0600070205080204" pitchFamily="50" charset="-128"/>
                  <a:ea typeface="ＭＳ Ｐゴシック" panose="020B0600070205080204" pitchFamily="50" charset="-128"/>
                </a:rPr>
                <a:t>計</a:t>
              </a:r>
              <a:r>
                <a:rPr lang="en-US" altLang="ja-JP" sz="1000" b="1" dirty="0">
                  <a:latin typeface="ＭＳ Ｐゴシック" panose="020B0600070205080204" pitchFamily="50" charset="-128"/>
                  <a:ea typeface="ＭＳ Ｐゴシック" panose="020B0600070205080204" pitchFamily="50" charset="-128"/>
                </a:rPr>
                <a:t>11</a:t>
              </a:r>
              <a:r>
                <a:rPr lang="ja-JP" altLang="en-US" sz="1000" b="1" dirty="0">
                  <a:latin typeface="ＭＳ Ｐゴシック" panose="020B0600070205080204" pitchFamily="50" charset="-128"/>
                  <a:ea typeface="ＭＳ Ｐゴシック" panose="020B0600070205080204" pitchFamily="50" charset="-128"/>
                </a:rPr>
                <a:t>回、</a:t>
              </a:r>
              <a:r>
                <a:rPr lang="en-US" altLang="ja-JP" sz="1000" b="1" dirty="0">
                  <a:latin typeface="ＭＳ Ｐゴシック" panose="020B0600070205080204" pitchFamily="50" charset="-128"/>
                  <a:ea typeface="ＭＳ Ｐゴシック" panose="020B0600070205080204" pitchFamily="50" charset="-128"/>
                </a:rPr>
                <a:t>14</a:t>
              </a:r>
              <a:r>
                <a:rPr lang="ja-JP" altLang="en-US" sz="1000" b="1" dirty="0">
                  <a:latin typeface="ＭＳ Ｐゴシック" panose="020B0600070205080204" pitchFamily="50" charset="-128"/>
                  <a:ea typeface="ＭＳ Ｐゴシック" panose="020B0600070205080204" pitchFamily="50" charset="-128"/>
                </a:rPr>
                <a:t>日間</a:t>
              </a:r>
              <a:endParaRPr lang="ja-JP" altLang="en-US" sz="800" b="1" dirty="0">
                <a:latin typeface="ＭＳ Ｐゴシック" panose="020B0600070205080204" pitchFamily="50" charset="-128"/>
                <a:ea typeface="ＭＳ Ｐゴシック" panose="020B0600070205080204" pitchFamily="50" charset="-128"/>
              </a:endParaRPr>
            </a:p>
          </p:txBody>
        </p:sp>
      </p:grpSp>
      <p:sp>
        <p:nvSpPr>
          <p:cNvPr id="20" name="正方形/長方形 19"/>
          <p:cNvSpPr/>
          <p:nvPr/>
        </p:nvSpPr>
        <p:spPr>
          <a:xfrm>
            <a:off x="145337" y="6247279"/>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①</a:t>
            </a:r>
          </a:p>
        </p:txBody>
      </p:sp>
      <p:sp>
        <p:nvSpPr>
          <p:cNvPr id="17" name="テキスト ボックス 16">
            <a:extLst>
              <a:ext uri="{FF2B5EF4-FFF2-40B4-BE49-F238E27FC236}">
                <a16:creationId xmlns:a16="http://schemas.microsoft.com/office/drawing/2014/main" id="{93C30597-AC13-495A-A1D8-4DF1132735FF}"/>
              </a:ext>
            </a:extLst>
          </p:cNvPr>
          <p:cNvSpPr txBox="1"/>
          <p:nvPr/>
        </p:nvSpPr>
        <p:spPr>
          <a:xfrm>
            <a:off x="338210" y="876216"/>
            <a:ext cx="6760474" cy="1746075"/>
          </a:xfrm>
          <a:prstGeom prst="rect">
            <a:avLst/>
          </a:prstGeom>
          <a:solidFill>
            <a:srgbClr val="FFFFCC"/>
          </a:solidFill>
          <a:ln>
            <a:solidFill>
              <a:srgbClr val="333300"/>
            </a:solidFill>
          </a:ln>
        </p:spPr>
        <p:txBody>
          <a:bodyPr wrap="square" rIns="36000" rtlCol="0" anchor="ctr">
            <a:noAutofit/>
          </a:bodyPr>
          <a:lstStyle/>
          <a:p>
            <a:pPr marL="1809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令和</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年</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月～</a:t>
            </a:r>
            <a:r>
              <a:rPr lang="en-US" altLang="ja-JP" sz="1400" dirty="0">
                <a:latin typeface="ＭＳ ゴシック" panose="020B0609070205080204" pitchFamily="49" charset="-128"/>
                <a:ea typeface="ＭＳ ゴシック" panose="020B0609070205080204" pitchFamily="49" charset="-128"/>
              </a:rPr>
              <a:t>12</a:t>
            </a:r>
            <a:r>
              <a:rPr lang="ja-JP" altLang="en-US" sz="1400" dirty="0">
                <a:latin typeface="ＭＳ ゴシック" panose="020B0609070205080204" pitchFamily="49" charset="-128"/>
                <a:ea typeface="ＭＳ ゴシック" panose="020B0609070205080204" pitchFamily="49" charset="-128"/>
              </a:rPr>
              <a:t>月のスカムの消長を整理した結果、スカムが発生したのは合計</a:t>
            </a:r>
            <a:r>
              <a:rPr lang="en-US" altLang="ja-JP" sz="1400" dirty="0">
                <a:latin typeface="ＭＳ ゴシック" panose="020B0609070205080204" pitchFamily="49" charset="-128"/>
                <a:ea typeface="ＭＳ ゴシック" panose="020B0609070205080204" pitchFamily="49" charset="-128"/>
              </a:rPr>
              <a:t>11</a:t>
            </a:r>
            <a:r>
              <a:rPr lang="ja-JP" altLang="en-US" sz="1400" dirty="0">
                <a:latin typeface="ＭＳ ゴシック" panose="020B0609070205080204" pitchFamily="49" charset="-128"/>
                <a:ea typeface="ＭＳ ゴシック" panose="020B0609070205080204" pitchFamily="49" charset="-128"/>
              </a:rPr>
              <a:t>回、</a:t>
            </a:r>
            <a:r>
              <a:rPr lang="en-US" altLang="ja-JP" sz="1400" dirty="0">
                <a:latin typeface="ＭＳ ゴシック" panose="020B0609070205080204" pitchFamily="49" charset="-128"/>
                <a:ea typeface="ＭＳ ゴシック" panose="020B0609070205080204" pitchFamily="49" charset="-128"/>
              </a:rPr>
              <a:t>14</a:t>
            </a:r>
            <a:r>
              <a:rPr lang="ja-JP" altLang="en-US" sz="1400" dirty="0">
                <a:latin typeface="ＭＳ ゴシック" panose="020B0609070205080204" pitchFamily="49" charset="-128"/>
                <a:ea typeface="ＭＳ ゴシック" panose="020B0609070205080204" pitchFamily="49" charset="-128"/>
              </a:rPr>
              <a:t>日間</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図中①</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で、発生後、</a:t>
            </a:r>
            <a:r>
              <a:rPr lang="en-US" altLang="ja-JP" sz="1400" dirty="0">
                <a:latin typeface="ＭＳ ゴシック" panose="020B0609070205080204" pitchFamily="49" charset="-128"/>
                <a:ea typeface="ＭＳ ゴシック" panose="020B0609070205080204" pitchFamily="49" charset="-128"/>
              </a:rPr>
              <a:t>1</a:t>
            </a:r>
            <a:r>
              <a:rPr lang="ja-JP" altLang="en-US" sz="1400" dirty="0">
                <a:latin typeface="ＭＳ ゴシック" panose="020B0609070205080204" pitchFamily="49" charset="-128"/>
                <a:ea typeface="ＭＳ ゴシック" panose="020B0609070205080204" pitchFamily="49" charset="-128"/>
              </a:rPr>
              <a:t>日または</a:t>
            </a:r>
            <a:r>
              <a:rPr lang="en-US" altLang="ja-JP" sz="1400" dirty="0">
                <a:latin typeface="ＭＳ ゴシック" panose="020B0609070205080204" pitchFamily="49" charset="-128"/>
                <a:ea typeface="ＭＳ ゴシック" panose="020B0609070205080204" pitchFamily="49" charset="-128"/>
              </a:rPr>
              <a:t>2</a:t>
            </a:r>
            <a:r>
              <a:rPr lang="ja-JP" altLang="en-US" sz="1400" dirty="0">
                <a:latin typeface="ＭＳ ゴシック" panose="020B0609070205080204" pitchFamily="49" charset="-128"/>
                <a:ea typeface="ＭＳ ゴシック" panose="020B0609070205080204" pitchFamily="49" charset="-128"/>
              </a:rPr>
              <a:t>日で消失していることを確認した。</a:t>
            </a:r>
            <a:endParaRPr lang="en-US" altLang="ja-JP" sz="1400" dirty="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lang="en-US" altLang="ja-JP" sz="1400" dirty="0">
                <a:latin typeface="ＭＳ ゴシック" panose="020B0609070205080204" pitchFamily="49" charset="-128"/>
                <a:ea typeface="ＭＳ ゴシック" panose="020B0609070205080204" pitchFamily="49" charset="-128"/>
              </a:rPr>
              <a:t>10</a:t>
            </a:r>
            <a:r>
              <a:rPr lang="ja-JP" altLang="en-US" sz="1400" dirty="0">
                <a:latin typeface="ＭＳ ゴシック" panose="020B0609070205080204" pitchFamily="49" charset="-128"/>
                <a:ea typeface="ＭＳ ゴシック" panose="020B0609070205080204" pitchFamily="49" charset="-128"/>
              </a:rPr>
              <a:t>回以上確認されたのは衛門橋～丸一橋付近</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②</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で、次いで多かったのは剣橋～大池橋付近</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③</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であった。</a:t>
            </a:r>
            <a:endParaRPr lang="en-US" altLang="ja-JP" sz="1400" dirty="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スカムが発生したと推定された日数が最も多いのは奥田橋の</a:t>
            </a:r>
            <a:r>
              <a:rPr lang="en-US" altLang="ja-JP" sz="1400" dirty="0">
                <a:latin typeface="ＭＳ ゴシック" panose="020B0609070205080204" pitchFamily="49" charset="-128"/>
                <a:ea typeface="ＭＳ ゴシック" panose="020B0609070205080204" pitchFamily="49" charset="-128"/>
              </a:rPr>
              <a:t>4</a:t>
            </a:r>
            <a:r>
              <a:rPr lang="ja-JP" altLang="en-US" sz="1400" dirty="0">
                <a:latin typeface="ＭＳ ゴシック" panose="020B0609070205080204" pitchFamily="49" charset="-128"/>
                <a:ea typeface="ＭＳ ゴシック" panose="020B0609070205080204" pitchFamily="49" charset="-128"/>
              </a:rPr>
              <a:t>日</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④</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で、消失は城見橋～衛門橋の</a:t>
            </a:r>
            <a:r>
              <a:rPr lang="en-US" altLang="ja-JP" sz="1400" dirty="0">
                <a:latin typeface="ＭＳ ゴシック" panose="020B0609070205080204" pitchFamily="49" charset="-128"/>
                <a:ea typeface="ＭＳ ゴシック" panose="020B0609070205080204" pitchFamily="49" charset="-128"/>
              </a:rPr>
              <a:t>3</a:t>
            </a:r>
            <a:r>
              <a:rPr lang="ja-JP" altLang="en-US" sz="1400" dirty="0">
                <a:latin typeface="ＭＳ ゴシック" panose="020B0609070205080204" pitchFamily="49" charset="-128"/>
                <a:ea typeface="ＭＳ ゴシック" panose="020B0609070205080204" pitchFamily="49" charset="-128"/>
              </a:rPr>
              <a:t>日</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⑤</a:t>
            </a:r>
            <a:r>
              <a:rPr lang="en-US" altLang="ja-JP" sz="1400" dirty="0">
                <a:latin typeface="ＭＳ ゴシック" panose="020B0609070205080204" pitchFamily="49" charset="-128"/>
                <a:ea typeface="ＭＳ ゴシック" panose="020B0609070205080204" pitchFamily="49" charset="-128"/>
              </a:rPr>
              <a:t>)</a:t>
            </a:r>
            <a:r>
              <a:rPr lang="ja-JP" altLang="en-US" sz="1400" dirty="0">
                <a:latin typeface="ＭＳ ゴシック" panose="020B0609070205080204" pitchFamily="49" charset="-128"/>
                <a:ea typeface="ＭＳ ゴシック" panose="020B0609070205080204" pitchFamily="49" charset="-128"/>
              </a:rPr>
              <a:t>であった。</a:t>
            </a:r>
            <a:endParaRPr lang="en-US" altLang="ja-JP" sz="1400" dirty="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lang="ja-JP" altLang="en-US" sz="1400" dirty="0">
                <a:latin typeface="ＭＳ ゴシック" panose="020B0609070205080204" pitchFamily="49" charset="-128"/>
                <a:ea typeface="ＭＳ ゴシック" panose="020B0609070205080204" pitchFamily="49" charset="-128"/>
              </a:rPr>
              <a:t>放流量が最も多かった下水放流の直後にはスカム発生は確認されず、放流量と</a:t>
            </a:r>
            <a:endParaRPr lang="en-US" altLang="ja-JP" sz="1400" dirty="0">
              <a:latin typeface="ＭＳ ゴシック" panose="020B0609070205080204" pitchFamily="49" charset="-128"/>
              <a:ea typeface="ＭＳ ゴシック" panose="020B0609070205080204" pitchFamily="49" charset="-128"/>
            </a:endParaRPr>
          </a:p>
          <a:p>
            <a:pPr indent="176213"/>
            <a:r>
              <a:rPr lang="ja-JP" altLang="en-US" sz="1400" dirty="0">
                <a:latin typeface="ＭＳ ゴシック" panose="020B0609070205080204" pitchFamily="49" charset="-128"/>
                <a:ea typeface="ＭＳ ゴシック" panose="020B0609070205080204" pitchFamily="49" charset="-128"/>
              </a:rPr>
              <a:t>スカム発生に相関は見られなかった（次ページ⑥）。</a:t>
            </a:r>
            <a:endParaRPr lang="en-US" altLang="ja-JP" sz="1400" dirty="0">
              <a:latin typeface="ＭＳ ゴシック" panose="020B0609070205080204" pitchFamily="49" charset="-128"/>
              <a:ea typeface="ＭＳ ゴシック" panose="020B0609070205080204" pitchFamily="49" charset="-128"/>
            </a:endParaRPr>
          </a:p>
        </p:txBody>
      </p:sp>
      <p:grpSp>
        <p:nvGrpSpPr>
          <p:cNvPr id="44" name="グループ化 43"/>
          <p:cNvGrpSpPr/>
          <p:nvPr/>
        </p:nvGrpSpPr>
        <p:grpSpPr>
          <a:xfrm>
            <a:off x="579707" y="6246100"/>
            <a:ext cx="6583093" cy="3934485"/>
            <a:chOff x="579707" y="5297556"/>
            <a:chExt cx="6583093" cy="3934485"/>
          </a:xfrm>
        </p:grpSpPr>
        <p:grpSp>
          <p:nvGrpSpPr>
            <p:cNvPr id="31" name="グループ化 30"/>
            <p:cNvGrpSpPr/>
            <p:nvPr/>
          </p:nvGrpSpPr>
          <p:grpSpPr>
            <a:xfrm>
              <a:off x="579707" y="5388555"/>
              <a:ext cx="6583093" cy="3843486"/>
              <a:chOff x="579707" y="5388555"/>
              <a:chExt cx="6583093" cy="3843486"/>
            </a:xfrm>
          </p:grpSpPr>
          <p:pic>
            <p:nvPicPr>
              <p:cNvPr id="6" name="図 5"/>
              <p:cNvPicPr>
                <a:picLocks noChangeAspect="1"/>
              </p:cNvPicPr>
              <p:nvPr/>
            </p:nvPicPr>
            <p:blipFill rotWithShape="1">
              <a:blip r:embed="rId4"/>
              <a:srcRect r="8063" b="74017"/>
              <a:stretch/>
            </p:blipFill>
            <p:spPr>
              <a:xfrm>
                <a:off x="579707" y="5388555"/>
                <a:ext cx="6583093" cy="1233225"/>
              </a:xfrm>
              <a:prstGeom prst="rect">
                <a:avLst/>
              </a:prstGeom>
            </p:spPr>
          </p:pic>
          <p:pic>
            <p:nvPicPr>
              <p:cNvPr id="34" name="図 33"/>
              <p:cNvPicPr>
                <a:picLocks noChangeAspect="1"/>
              </p:cNvPicPr>
              <p:nvPr/>
            </p:nvPicPr>
            <p:blipFill rotWithShape="1">
              <a:blip r:embed="rId4"/>
              <a:srcRect t="36900" r="8063" b="40784"/>
              <a:stretch/>
            </p:blipFill>
            <p:spPr>
              <a:xfrm>
                <a:off x="579707" y="6692370"/>
                <a:ext cx="6583093" cy="1059180"/>
              </a:xfrm>
              <a:prstGeom prst="rect">
                <a:avLst/>
              </a:prstGeom>
            </p:spPr>
          </p:pic>
          <p:pic>
            <p:nvPicPr>
              <p:cNvPr id="39" name="図 38"/>
              <p:cNvPicPr>
                <a:picLocks noChangeAspect="1"/>
              </p:cNvPicPr>
              <p:nvPr/>
            </p:nvPicPr>
            <p:blipFill rotWithShape="1">
              <a:blip r:embed="rId4"/>
              <a:srcRect t="70294" r="8063"/>
              <a:stretch/>
            </p:blipFill>
            <p:spPr>
              <a:xfrm>
                <a:off x="579707" y="7822140"/>
                <a:ext cx="6583093" cy="1409901"/>
              </a:xfrm>
              <a:prstGeom prst="rect">
                <a:avLst/>
              </a:prstGeom>
            </p:spPr>
          </p:pic>
          <p:sp>
            <p:nvSpPr>
              <p:cNvPr id="28" name="正方形/長方形 27"/>
              <p:cNvSpPr/>
              <p:nvPr/>
            </p:nvSpPr>
            <p:spPr>
              <a:xfrm>
                <a:off x="1280420" y="5409323"/>
                <a:ext cx="724260" cy="165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2526921" y="5297556"/>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②</a:t>
              </a:r>
            </a:p>
          </p:txBody>
        </p:sp>
        <p:sp>
          <p:nvSpPr>
            <p:cNvPr id="22" name="正方形/長方形 21"/>
            <p:cNvSpPr/>
            <p:nvPr/>
          </p:nvSpPr>
          <p:spPr>
            <a:xfrm>
              <a:off x="4890617" y="6670060"/>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④</a:t>
              </a:r>
            </a:p>
          </p:txBody>
        </p:sp>
        <p:sp>
          <p:nvSpPr>
            <p:cNvPr id="23" name="正方形/長方形 22"/>
            <p:cNvSpPr/>
            <p:nvPr/>
          </p:nvSpPr>
          <p:spPr>
            <a:xfrm>
              <a:off x="1811807" y="7822140"/>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⑤</a:t>
              </a:r>
            </a:p>
          </p:txBody>
        </p:sp>
        <p:sp>
          <p:nvSpPr>
            <p:cNvPr id="30" name="正方形/長方形 29"/>
            <p:cNvSpPr/>
            <p:nvPr/>
          </p:nvSpPr>
          <p:spPr>
            <a:xfrm>
              <a:off x="4545488" y="5536393"/>
              <a:ext cx="385745" cy="276999"/>
            </a:xfrm>
            <a:prstGeom prst="rect">
              <a:avLst/>
            </a:prstGeom>
            <a:no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③</a:t>
              </a:r>
            </a:p>
          </p:txBody>
        </p:sp>
        <p:sp>
          <p:nvSpPr>
            <p:cNvPr id="10" name="角丸四角形 9"/>
            <p:cNvSpPr/>
            <p:nvPr/>
          </p:nvSpPr>
          <p:spPr>
            <a:xfrm>
              <a:off x="2004680" y="5554141"/>
              <a:ext cx="1369067" cy="1115920"/>
            </a:xfrm>
            <a:prstGeom prst="roundRect">
              <a:avLst>
                <a:gd name="adj" fmla="val 10173"/>
              </a:avLst>
            </a:prstGeom>
            <a:noFill/>
            <a:ln w="254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a:off x="3369294" y="5554141"/>
              <a:ext cx="2371106" cy="1115920"/>
            </a:xfrm>
            <a:prstGeom prst="roundRect">
              <a:avLst>
                <a:gd name="adj" fmla="val 10173"/>
              </a:avLst>
            </a:prstGeom>
            <a:noFill/>
            <a:ln w="254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6047488" y="5679343"/>
              <a:ext cx="864653" cy="151339"/>
            </a:xfrm>
            <a:prstGeom prst="rect">
              <a:avLst/>
            </a:prstGeom>
            <a:solidFill>
              <a:srgbClr val="002060"/>
            </a:solidFill>
            <a:ln w="15875" cmpd="dbl">
              <a:noFill/>
            </a:ln>
          </p:spPr>
          <p:txBody>
            <a:bodyPr wrap="square" lIns="0" tIns="0" rIns="0" bIns="0" anchor="ctr">
              <a:noAutofit/>
            </a:bodyPr>
            <a:lstStyle/>
            <a:p>
              <a:pPr algn="ctr"/>
              <a:r>
                <a:rPr lang="ja-JP" altLang="en-US" sz="900" dirty="0">
                  <a:solidFill>
                    <a:schemeClr val="bg1"/>
                  </a:solidFill>
                  <a:latin typeface="ＭＳ Ｐゴシック" panose="020B0600070205080204" pitchFamily="50" charset="-128"/>
                  <a:ea typeface="ＭＳ Ｐゴシック" panose="020B0600070205080204" pitchFamily="50" charset="-128"/>
                </a:rPr>
                <a:t>スカム確認回数</a:t>
              </a:r>
            </a:p>
          </p:txBody>
        </p:sp>
        <p:sp>
          <p:nvSpPr>
            <p:cNvPr id="41" name="正方形/長方形 40"/>
            <p:cNvSpPr/>
            <p:nvPr/>
          </p:nvSpPr>
          <p:spPr>
            <a:xfrm>
              <a:off x="5886092" y="6791815"/>
              <a:ext cx="1131015" cy="302677"/>
            </a:xfrm>
            <a:prstGeom prst="rect">
              <a:avLst/>
            </a:prstGeom>
            <a:solidFill>
              <a:srgbClr val="002060"/>
            </a:solidFill>
            <a:ln w="15875" cmpd="dbl">
              <a:noFill/>
            </a:ln>
          </p:spPr>
          <p:txBody>
            <a:bodyPr wrap="square" lIns="0" tIns="0" rIns="0" bIns="0" anchor="ctr">
              <a:noAutofit/>
            </a:bodyPr>
            <a:lstStyle/>
            <a:p>
              <a:pPr algn="ctr"/>
              <a:r>
                <a:rPr lang="en-US" altLang="ja-JP" sz="900" dirty="0">
                  <a:solidFill>
                    <a:schemeClr val="bg1"/>
                  </a:solidFill>
                  <a:latin typeface="ＭＳ Ｐゴシック" panose="020B0600070205080204" pitchFamily="50" charset="-128"/>
                  <a:ea typeface="ＭＳ Ｐゴシック" panose="020B0600070205080204" pitchFamily="50" charset="-128"/>
                </a:rPr>
                <a:t>(</a:t>
              </a:r>
              <a:r>
                <a:rPr lang="ja-JP" altLang="en-US" sz="900" dirty="0">
                  <a:solidFill>
                    <a:schemeClr val="bg1"/>
                  </a:solidFill>
                  <a:latin typeface="ＭＳ Ｐゴシック" panose="020B0600070205080204" pitchFamily="50" charset="-128"/>
                  <a:ea typeface="ＭＳ Ｐゴシック" panose="020B0600070205080204" pitchFamily="50" charset="-128"/>
                </a:rPr>
                <a:t>推定</a:t>
              </a:r>
              <a:r>
                <a:rPr lang="en-US" altLang="ja-JP" sz="900" dirty="0">
                  <a:solidFill>
                    <a:schemeClr val="bg1"/>
                  </a:solidFill>
                  <a:latin typeface="ＭＳ Ｐゴシック" panose="020B0600070205080204" pitchFamily="50" charset="-128"/>
                  <a:ea typeface="ＭＳ Ｐゴシック" panose="020B0600070205080204" pitchFamily="50" charset="-128"/>
                </a:rPr>
                <a:t>)</a:t>
              </a:r>
              <a:r>
                <a:rPr lang="ja-JP" altLang="en-US" sz="900" dirty="0">
                  <a:solidFill>
                    <a:schemeClr val="bg1"/>
                  </a:solidFill>
                  <a:latin typeface="ＭＳ Ｐゴシック" panose="020B0600070205080204" pitchFamily="50" charset="-128"/>
                  <a:ea typeface="ＭＳ Ｐゴシック" panose="020B0600070205080204" pitchFamily="50" charset="-128"/>
                </a:rPr>
                <a:t>スカム発生場所</a:t>
              </a:r>
              <a:endParaRPr lang="en-US" altLang="ja-JP" sz="900" dirty="0">
                <a:solidFill>
                  <a:schemeClr val="bg1"/>
                </a:solidFill>
                <a:latin typeface="ＭＳ Ｐゴシック" panose="020B0600070205080204" pitchFamily="50" charset="-128"/>
                <a:ea typeface="ＭＳ Ｐゴシック" panose="020B0600070205080204" pitchFamily="50" charset="-128"/>
              </a:endParaRPr>
            </a:p>
            <a:p>
              <a:pPr algn="ctr"/>
              <a:r>
                <a:rPr lang="ja-JP" altLang="en-US" sz="900" dirty="0">
                  <a:solidFill>
                    <a:schemeClr val="bg1"/>
                  </a:solidFill>
                  <a:latin typeface="ＭＳ Ｐゴシック" panose="020B0600070205080204" pitchFamily="50" charset="-128"/>
                  <a:ea typeface="ＭＳ Ｐゴシック" panose="020B0600070205080204" pitchFamily="50" charset="-128"/>
                </a:rPr>
                <a:t>累計日数</a:t>
              </a:r>
            </a:p>
          </p:txBody>
        </p:sp>
        <p:sp>
          <p:nvSpPr>
            <p:cNvPr id="46" name="正方形/長方形 45"/>
            <p:cNvSpPr/>
            <p:nvPr/>
          </p:nvSpPr>
          <p:spPr>
            <a:xfrm>
              <a:off x="5909029" y="7928740"/>
              <a:ext cx="1131015" cy="302677"/>
            </a:xfrm>
            <a:prstGeom prst="rect">
              <a:avLst/>
            </a:prstGeom>
            <a:solidFill>
              <a:srgbClr val="002060"/>
            </a:solidFill>
            <a:ln w="15875" cmpd="dbl">
              <a:noFill/>
            </a:ln>
          </p:spPr>
          <p:txBody>
            <a:bodyPr wrap="square" lIns="0" tIns="0" rIns="0" bIns="0" anchor="ctr">
              <a:noAutofit/>
            </a:bodyPr>
            <a:lstStyle/>
            <a:p>
              <a:pPr algn="ctr"/>
              <a:r>
                <a:rPr lang="en-US" altLang="ja-JP" sz="900" dirty="0">
                  <a:solidFill>
                    <a:schemeClr val="bg1"/>
                  </a:solidFill>
                  <a:latin typeface="ＭＳ Ｐゴシック" panose="020B0600070205080204" pitchFamily="50" charset="-128"/>
                  <a:ea typeface="ＭＳ Ｐゴシック" panose="020B0600070205080204" pitchFamily="50" charset="-128"/>
                </a:rPr>
                <a:t>(</a:t>
              </a:r>
              <a:r>
                <a:rPr lang="ja-JP" altLang="en-US" sz="900" dirty="0">
                  <a:solidFill>
                    <a:schemeClr val="bg1"/>
                  </a:solidFill>
                  <a:latin typeface="ＭＳ Ｐゴシック" panose="020B0600070205080204" pitchFamily="50" charset="-128"/>
                  <a:ea typeface="ＭＳ Ｐゴシック" panose="020B0600070205080204" pitchFamily="50" charset="-128"/>
                </a:rPr>
                <a:t>推定</a:t>
              </a:r>
              <a:r>
                <a:rPr lang="en-US" altLang="ja-JP" sz="900" dirty="0">
                  <a:solidFill>
                    <a:schemeClr val="bg1"/>
                  </a:solidFill>
                  <a:latin typeface="ＭＳ Ｐゴシック" panose="020B0600070205080204" pitchFamily="50" charset="-128"/>
                  <a:ea typeface="ＭＳ Ｐゴシック" panose="020B0600070205080204" pitchFamily="50" charset="-128"/>
                </a:rPr>
                <a:t>)</a:t>
              </a:r>
              <a:r>
                <a:rPr lang="ja-JP" altLang="en-US" sz="900" dirty="0">
                  <a:solidFill>
                    <a:schemeClr val="bg1"/>
                  </a:solidFill>
                  <a:latin typeface="ＭＳ Ｐゴシック" panose="020B0600070205080204" pitchFamily="50" charset="-128"/>
                  <a:ea typeface="ＭＳ Ｐゴシック" panose="020B0600070205080204" pitchFamily="50" charset="-128"/>
                </a:rPr>
                <a:t>スカム消失場所</a:t>
              </a:r>
              <a:endParaRPr lang="en-US" altLang="ja-JP" sz="900" dirty="0">
                <a:solidFill>
                  <a:schemeClr val="bg1"/>
                </a:solidFill>
                <a:latin typeface="ＭＳ Ｐゴシック" panose="020B0600070205080204" pitchFamily="50" charset="-128"/>
                <a:ea typeface="ＭＳ Ｐゴシック" panose="020B0600070205080204" pitchFamily="50" charset="-128"/>
              </a:endParaRPr>
            </a:p>
            <a:p>
              <a:pPr algn="ctr"/>
              <a:r>
                <a:rPr lang="ja-JP" altLang="en-US" sz="900" dirty="0">
                  <a:solidFill>
                    <a:schemeClr val="bg1"/>
                  </a:solidFill>
                  <a:latin typeface="ＭＳ Ｐゴシック" panose="020B0600070205080204" pitchFamily="50" charset="-128"/>
                  <a:ea typeface="ＭＳ Ｐゴシック" panose="020B0600070205080204" pitchFamily="50" charset="-128"/>
                </a:rPr>
                <a:t>累計日数</a:t>
              </a:r>
            </a:p>
          </p:txBody>
        </p:sp>
      </p:grpSp>
      <p:sp>
        <p:nvSpPr>
          <p:cNvPr id="5" name="スライド番号プレースホルダー 4"/>
          <p:cNvSpPr>
            <a:spLocks noGrp="1"/>
          </p:cNvSpPr>
          <p:nvPr>
            <p:ph type="sldNum" sz="quarter" idx="12"/>
          </p:nvPr>
        </p:nvSpPr>
        <p:spPr/>
        <p:txBody>
          <a:bodyPr/>
          <a:lstStyle/>
          <a:p>
            <a:fld id="{F7809CC4-BC24-49F4-821D-E9970E7A63E4}" type="slidenum">
              <a:rPr kumimoji="1" lang="ja-JP" altLang="en-US" smtClean="0"/>
              <a:pPr/>
              <a:t>5</a:t>
            </a:fld>
            <a:endParaRPr kumimoji="1" lang="ja-JP" altLang="en-US" dirty="0"/>
          </a:p>
        </p:txBody>
      </p:sp>
      <p:sp>
        <p:nvSpPr>
          <p:cNvPr id="8" name="テキスト ボックス 49">
            <a:extLst>
              <a:ext uri="{FF2B5EF4-FFF2-40B4-BE49-F238E27FC236}">
                <a16:creationId xmlns:a16="http://schemas.microsoft.com/office/drawing/2014/main" id="{5C542623-224C-3C63-0B39-42461D0583B5}"/>
              </a:ext>
            </a:extLst>
          </p:cNvPr>
          <p:cNvSpPr txBox="1"/>
          <p:nvPr/>
        </p:nvSpPr>
        <p:spPr>
          <a:xfrm>
            <a:off x="4320510" y="92840"/>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1.</a:t>
            </a:r>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解析結果の整理　</a:t>
            </a:r>
            <a:r>
              <a:rPr lang="en-US" altLang="ja-JP" sz="2175" b="1" dirty="0">
                <a:solidFill>
                  <a:srgbClr val="333399"/>
                </a:solidFill>
                <a:latin typeface="ＭＳ ゴシック" panose="020B0609070205080204" pitchFamily="49" charset="-128"/>
                <a:ea typeface="ＭＳ ゴシック" panose="020B0609070205080204" pitchFamily="49" charset="-128"/>
              </a:rPr>
              <a:t>(4)</a:t>
            </a:r>
            <a:r>
              <a:rPr lang="ja-JP" altLang="en-US" sz="2175" b="1" dirty="0">
                <a:solidFill>
                  <a:srgbClr val="333399"/>
                </a:solidFill>
                <a:latin typeface="ＭＳ ゴシック" panose="020B0609070205080204" pitchFamily="49" charset="-128"/>
                <a:ea typeface="ＭＳ ゴシック" panose="020B0609070205080204" pitchFamily="49" charset="-128"/>
              </a:rPr>
              <a:t>解析結果まとめ</a:t>
            </a:r>
          </a:p>
        </p:txBody>
      </p:sp>
    </p:spTree>
    <p:extLst>
      <p:ext uri="{BB962C8B-B14F-4D97-AF65-F5344CB8AC3E}">
        <p14:creationId xmlns:p14="http://schemas.microsoft.com/office/powerpoint/2010/main" val="1867121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F8F618A8-38D1-4067-AFF5-8AC2AA76BCE1}"/>
              </a:ext>
            </a:extLst>
          </p:cNvPr>
          <p:cNvGraphicFramePr>
            <a:graphicFrameLocks noGrp="1"/>
          </p:cNvGraphicFramePr>
          <p:nvPr/>
        </p:nvGraphicFramePr>
        <p:xfrm>
          <a:off x="210719" y="689169"/>
          <a:ext cx="14207677" cy="658955"/>
        </p:xfrm>
        <a:graphic>
          <a:graphicData uri="http://schemas.openxmlformats.org/drawingml/2006/table">
            <a:tbl>
              <a:tblPr firstRow="1" bandRow="1">
                <a:tableStyleId>{5C22544A-7EE6-4342-B048-85BDC9FD1C3A}</a:tableStyleId>
              </a:tblPr>
              <a:tblGrid>
                <a:gridCol w="14207677">
                  <a:extLst>
                    <a:ext uri="{9D8B030D-6E8A-4147-A177-3AD203B41FA5}">
                      <a16:colId xmlns:a16="http://schemas.microsoft.com/office/drawing/2014/main" val="3578394316"/>
                    </a:ext>
                  </a:extLst>
                </a:gridCol>
              </a:tblGrid>
              <a:tr h="658955">
                <a:tc>
                  <a:txBody>
                    <a:bodyPr/>
                    <a:lstStyle/>
                    <a:p>
                      <a:pPr algn="ctr"/>
                      <a:r>
                        <a:rPr kumimoji="1" lang="ja-JP" altLang="en-US" sz="2200" dirty="0">
                          <a:latin typeface="ＭＳ ゴシック" panose="020B0609070205080204" pitchFamily="49" charset="-128"/>
                          <a:ea typeface="ＭＳ ゴシック" panose="020B0609070205080204" pitchFamily="49" charset="-128"/>
                        </a:rPr>
                        <a:t>気温･水温、降水量、下水放流量状況とスカム発生状況（令和</a:t>
                      </a:r>
                      <a:r>
                        <a:rPr kumimoji="1" lang="en-US" altLang="ja-JP" sz="2200" dirty="0">
                          <a:latin typeface="ＭＳ ゴシック" panose="020B0609070205080204" pitchFamily="49" charset="-128"/>
                          <a:ea typeface="ＭＳ ゴシック" panose="020B0609070205080204" pitchFamily="49" charset="-128"/>
                        </a:rPr>
                        <a:t>3</a:t>
                      </a:r>
                      <a:r>
                        <a:rPr kumimoji="1" lang="ja-JP" altLang="en-US" sz="2200" dirty="0">
                          <a:latin typeface="ＭＳ ゴシック" panose="020B0609070205080204" pitchFamily="49" charset="-128"/>
                          <a:ea typeface="ＭＳ ゴシック" panose="020B0609070205080204" pitchFamily="49" charset="-128"/>
                        </a:rPr>
                        <a:t>年</a:t>
                      </a:r>
                      <a:r>
                        <a:rPr kumimoji="1" lang="en-US" altLang="ja-JP" sz="2200" dirty="0">
                          <a:latin typeface="ＭＳ ゴシック" panose="020B0609070205080204" pitchFamily="49" charset="-128"/>
                          <a:ea typeface="ＭＳ ゴシック" panose="020B0609070205080204" pitchFamily="49" charset="-128"/>
                        </a:rPr>
                        <a:t>3</a:t>
                      </a:r>
                      <a:r>
                        <a:rPr kumimoji="1" lang="ja-JP" altLang="en-US" sz="2200" dirty="0">
                          <a:latin typeface="ＭＳ ゴシック" panose="020B0609070205080204" pitchFamily="49" charset="-128"/>
                          <a:ea typeface="ＭＳ ゴシック" panose="020B0609070205080204" pitchFamily="49" charset="-128"/>
                        </a:rPr>
                        <a:t>月～</a:t>
                      </a:r>
                      <a:r>
                        <a:rPr kumimoji="1" lang="en-US" altLang="ja-JP" sz="2200" dirty="0">
                          <a:latin typeface="ＭＳ ゴシック" panose="020B0609070205080204" pitchFamily="49" charset="-128"/>
                          <a:ea typeface="ＭＳ ゴシック" panose="020B0609070205080204" pitchFamily="49" charset="-128"/>
                        </a:rPr>
                        <a:t>R3</a:t>
                      </a:r>
                      <a:r>
                        <a:rPr kumimoji="1" lang="ja-JP" altLang="en-US" sz="2200" dirty="0">
                          <a:latin typeface="ＭＳ ゴシック" panose="020B0609070205080204" pitchFamily="49" charset="-128"/>
                          <a:ea typeface="ＭＳ ゴシック" panose="020B0609070205080204" pitchFamily="49" charset="-128"/>
                        </a:rPr>
                        <a:t>年</a:t>
                      </a:r>
                      <a:r>
                        <a:rPr kumimoji="1" lang="en-US" altLang="ja-JP" sz="2200" dirty="0">
                          <a:latin typeface="ＭＳ ゴシック" panose="020B0609070205080204" pitchFamily="49" charset="-128"/>
                          <a:ea typeface="ＭＳ ゴシック" panose="020B0609070205080204" pitchFamily="49" charset="-128"/>
                        </a:rPr>
                        <a:t>12</a:t>
                      </a:r>
                      <a:r>
                        <a:rPr kumimoji="1" lang="ja-JP" altLang="en-US" sz="2200" dirty="0">
                          <a:latin typeface="ＭＳ ゴシック" panose="020B0609070205080204" pitchFamily="49" charset="-128"/>
                          <a:ea typeface="ＭＳ ゴシック" panose="020B0609070205080204" pitchFamily="49" charset="-128"/>
                        </a:rPr>
                        <a:t>月）</a:t>
                      </a:r>
                      <a:endParaRPr kumimoji="1" lang="en-US" altLang="ja-JP" sz="2200" dirty="0">
                        <a:latin typeface="ＭＳ ゴシック" panose="020B0609070205080204" pitchFamily="49" charset="-128"/>
                        <a:ea typeface="ＭＳ ゴシック" panose="020B0609070205080204" pitchFamily="49" charset="-128"/>
                      </a:endParaRPr>
                    </a:p>
                  </a:txBody>
                  <a:tcPr marL="133499" marR="133499" marT="66749" marB="66749" anchor="ctr">
                    <a:solidFill>
                      <a:schemeClr val="accent6">
                        <a:lumMod val="75000"/>
                      </a:schemeClr>
                    </a:solidFill>
                  </a:tcPr>
                </a:tc>
                <a:extLst>
                  <a:ext uri="{0D108BD9-81ED-4DB2-BD59-A6C34878D82A}">
                    <a16:rowId xmlns:a16="http://schemas.microsoft.com/office/drawing/2014/main" val="3349066960"/>
                  </a:ext>
                </a:extLst>
              </a:tr>
            </a:tbl>
          </a:graphicData>
        </a:graphic>
      </p:graphicFrame>
      <p:sp>
        <p:nvSpPr>
          <p:cNvPr id="17" name="テキスト ボックス 16">
            <a:extLst>
              <a:ext uri="{FF2B5EF4-FFF2-40B4-BE49-F238E27FC236}">
                <a16:creationId xmlns:a16="http://schemas.microsoft.com/office/drawing/2014/main" id="{597146E8-9774-4AB8-8364-71000B3A7E68}"/>
              </a:ext>
            </a:extLst>
          </p:cNvPr>
          <p:cNvSpPr txBox="1"/>
          <p:nvPr/>
        </p:nvSpPr>
        <p:spPr>
          <a:xfrm>
            <a:off x="11076977" y="10344730"/>
            <a:ext cx="459021"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南弁天橋</a:t>
            </a:r>
          </a:p>
        </p:txBody>
      </p:sp>
      <p:cxnSp>
        <p:nvCxnSpPr>
          <p:cNvPr id="19" name="直線コネクタ 18">
            <a:extLst>
              <a:ext uri="{FF2B5EF4-FFF2-40B4-BE49-F238E27FC236}">
                <a16:creationId xmlns:a16="http://schemas.microsoft.com/office/drawing/2014/main" id="{51A9B2EB-EABE-411A-B425-CA71F876D901}"/>
              </a:ext>
            </a:extLst>
          </p:cNvPr>
          <p:cNvCxnSpPr>
            <a:cxnSpLocks/>
          </p:cNvCxnSpPr>
          <p:nvPr/>
        </p:nvCxnSpPr>
        <p:spPr>
          <a:xfrm flipV="1">
            <a:off x="11339275" y="10217219"/>
            <a:ext cx="163936" cy="143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8501EBB8-303B-4C29-AF5A-D06FE0077FC2}"/>
              </a:ext>
            </a:extLst>
          </p:cNvPr>
          <p:cNvSpPr txBox="1"/>
          <p:nvPr/>
        </p:nvSpPr>
        <p:spPr>
          <a:xfrm>
            <a:off x="11568785" y="10344730"/>
            <a:ext cx="32787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千歳橋</a:t>
            </a:r>
          </a:p>
        </p:txBody>
      </p:sp>
      <p:cxnSp>
        <p:nvCxnSpPr>
          <p:cNvPr id="22" name="直線コネクタ 21">
            <a:extLst>
              <a:ext uri="{FF2B5EF4-FFF2-40B4-BE49-F238E27FC236}">
                <a16:creationId xmlns:a16="http://schemas.microsoft.com/office/drawing/2014/main" id="{9A0044DC-B514-402C-9948-EEFF91562002}"/>
              </a:ext>
            </a:extLst>
          </p:cNvPr>
          <p:cNvCxnSpPr>
            <a:cxnSpLocks/>
          </p:cNvCxnSpPr>
          <p:nvPr/>
        </p:nvCxnSpPr>
        <p:spPr>
          <a:xfrm flipH="1" flipV="1">
            <a:off x="11625851" y="10205680"/>
            <a:ext cx="98362" cy="143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90D3D33-3D4F-4E0C-8ABC-1C6AECB4FE4D}"/>
              </a:ext>
            </a:extLst>
          </p:cNvPr>
          <p:cNvSpPr txBox="1"/>
          <p:nvPr/>
        </p:nvSpPr>
        <p:spPr>
          <a:xfrm>
            <a:off x="11765509" y="10185342"/>
            <a:ext cx="32787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万才橋</a:t>
            </a:r>
          </a:p>
        </p:txBody>
      </p:sp>
      <p:sp>
        <p:nvSpPr>
          <p:cNvPr id="24" name="テキスト ボックス 23">
            <a:extLst>
              <a:ext uri="{FF2B5EF4-FFF2-40B4-BE49-F238E27FC236}">
                <a16:creationId xmlns:a16="http://schemas.microsoft.com/office/drawing/2014/main" id="{9CB29042-2D4A-4CA9-B13A-FD6FEFB34743}"/>
              </a:ext>
            </a:extLst>
          </p:cNvPr>
          <p:cNvSpPr txBox="1"/>
          <p:nvPr/>
        </p:nvSpPr>
        <p:spPr>
          <a:xfrm>
            <a:off x="12749126" y="9898444"/>
            <a:ext cx="819681"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平野市町抽水所</a:t>
            </a:r>
          </a:p>
        </p:txBody>
      </p:sp>
      <p:sp>
        <p:nvSpPr>
          <p:cNvPr id="25" name="テキスト ボックス 24">
            <a:extLst>
              <a:ext uri="{FF2B5EF4-FFF2-40B4-BE49-F238E27FC236}">
                <a16:creationId xmlns:a16="http://schemas.microsoft.com/office/drawing/2014/main" id="{BC27A2D6-33C7-48AB-B293-FB9CC3805D3E}"/>
              </a:ext>
            </a:extLst>
          </p:cNvPr>
          <p:cNvSpPr txBox="1"/>
          <p:nvPr/>
        </p:nvSpPr>
        <p:spPr>
          <a:xfrm>
            <a:off x="13792028" y="8911385"/>
            <a:ext cx="68853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長吉ポンプ場</a:t>
            </a:r>
          </a:p>
        </p:txBody>
      </p:sp>
      <p:sp>
        <p:nvSpPr>
          <p:cNvPr id="26" name="テキスト ボックス 25">
            <a:extLst>
              <a:ext uri="{FF2B5EF4-FFF2-40B4-BE49-F238E27FC236}">
                <a16:creationId xmlns:a16="http://schemas.microsoft.com/office/drawing/2014/main" id="{F6F4E20E-4611-4F60-803C-68F9A418370C}"/>
              </a:ext>
            </a:extLst>
          </p:cNvPr>
          <p:cNvSpPr txBox="1"/>
          <p:nvPr/>
        </p:nvSpPr>
        <p:spPr>
          <a:xfrm>
            <a:off x="13590354" y="9256620"/>
            <a:ext cx="459021"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中竹渕橋</a:t>
            </a:r>
          </a:p>
        </p:txBody>
      </p:sp>
      <p:cxnSp>
        <p:nvCxnSpPr>
          <p:cNvPr id="31" name="直線コネクタ 30">
            <a:extLst>
              <a:ext uri="{FF2B5EF4-FFF2-40B4-BE49-F238E27FC236}">
                <a16:creationId xmlns:a16="http://schemas.microsoft.com/office/drawing/2014/main" id="{A64F9432-BD5E-48B1-8113-78611D7F8C32}"/>
              </a:ext>
            </a:extLst>
          </p:cNvPr>
          <p:cNvCxnSpPr>
            <a:cxnSpLocks/>
          </p:cNvCxnSpPr>
          <p:nvPr/>
        </p:nvCxnSpPr>
        <p:spPr>
          <a:xfrm flipH="1">
            <a:off x="10595146" y="9994076"/>
            <a:ext cx="98362" cy="95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10E6893E-B530-4105-8796-E097E524EB61}"/>
              </a:ext>
            </a:extLst>
          </p:cNvPr>
          <p:cNvSpPr txBox="1"/>
          <p:nvPr/>
        </p:nvSpPr>
        <p:spPr>
          <a:xfrm>
            <a:off x="10626947" y="9866566"/>
            <a:ext cx="32787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城見橋</a:t>
            </a:r>
          </a:p>
        </p:txBody>
      </p:sp>
      <p:cxnSp>
        <p:nvCxnSpPr>
          <p:cNvPr id="33" name="直線コネクタ 32">
            <a:extLst>
              <a:ext uri="{FF2B5EF4-FFF2-40B4-BE49-F238E27FC236}">
                <a16:creationId xmlns:a16="http://schemas.microsoft.com/office/drawing/2014/main" id="{C59D27D4-1E3F-47E1-84A1-BCC18838DD27}"/>
              </a:ext>
            </a:extLst>
          </p:cNvPr>
          <p:cNvCxnSpPr>
            <a:cxnSpLocks/>
          </p:cNvCxnSpPr>
          <p:nvPr/>
        </p:nvCxnSpPr>
        <p:spPr>
          <a:xfrm>
            <a:off x="11315479" y="10025954"/>
            <a:ext cx="114755" cy="127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8471CBF8-BF7C-4525-BBFD-2222468E140C}"/>
              </a:ext>
            </a:extLst>
          </p:cNvPr>
          <p:cNvSpPr txBox="1"/>
          <p:nvPr/>
        </p:nvSpPr>
        <p:spPr>
          <a:xfrm>
            <a:off x="11145557" y="9911240"/>
            <a:ext cx="327872"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剣橋</a:t>
            </a:r>
          </a:p>
        </p:txBody>
      </p:sp>
      <p:sp>
        <p:nvSpPr>
          <p:cNvPr id="35" name="テキスト ボックス 34">
            <a:extLst>
              <a:ext uri="{FF2B5EF4-FFF2-40B4-BE49-F238E27FC236}">
                <a16:creationId xmlns:a16="http://schemas.microsoft.com/office/drawing/2014/main" id="{CE3A357C-CEA4-407B-9917-A8CFCA672540}"/>
              </a:ext>
            </a:extLst>
          </p:cNvPr>
          <p:cNvSpPr txBox="1"/>
          <p:nvPr/>
        </p:nvSpPr>
        <p:spPr>
          <a:xfrm>
            <a:off x="12299096" y="10249097"/>
            <a:ext cx="590170" cy="127510"/>
          </a:xfrm>
          <a:prstGeom prst="rect">
            <a:avLst/>
          </a:prstGeom>
          <a:noFill/>
        </p:spPr>
        <p:txBody>
          <a:bodyPr wrap="square" lIns="0" tIns="0" rIns="0" bIns="0" rtlCol="0" anchor="ctr" anchorCtr="0">
            <a:noAutofit/>
          </a:bodyPr>
          <a:lstStyle/>
          <a:p>
            <a:pPr algn="ctr"/>
            <a:r>
              <a:rPr kumimoji="1" lang="ja-JP" altLang="en-US" sz="845" dirty="0">
                <a:latin typeface="ＭＳ ゴシック" panose="020B0609070205080204" pitchFamily="49" charset="-128"/>
                <a:ea typeface="ＭＳ ゴシック" panose="020B0609070205080204" pitchFamily="49" charset="-128"/>
              </a:rPr>
              <a:t>三川合流点</a:t>
            </a:r>
          </a:p>
        </p:txBody>
      </p:sp>
      <p:sp>
        <p:nvSpPr>
          <p:cNvPr id="39" name="テキスト ボックス 38">
            <a:extLst>
              <a:ext uri="{FF2B5EF4-FFF2-40B4-BE49-F238E27FC236}">
                <a16:creationId xmlns:a16="http://schemas.microsoft.com/office/drawing/2014/main" id="{7EBF8958-57B0-4915-95F7-18F52AD712AA}"/>
              </a:ext>
            </a:extLst>
          </p:cNvPr>
          <p:cNvSpPr txBox="1"/>
          <p:nvPr/>
        </p:nvSpPr>
        <p:spPr>
          <a:xfrm>
            <a:off x="13458734" y="9127899"/>
            <a:ext cx="753051" cy="179152"/>
          </a:xfrm>
          <a:prstGeom prst="rect">
            <a:avLst/>
          </a:prstGeom>
          <a:noFill/>
        </p:spPr>
        <p:txBody>
          <a:bodyPr wrap="square" rtlCol="0">
            <a:spAutoFit/>
          </a:bodyPr>
          <a:lstStyle/>
          <a:p>
            <a:r>
              <a:rPr kumimoji="1" lang="ja-JP" altLang="en-US" sz="564" dirty="0">
                <a:latin typeface="ＭＳ Ｐゴシック" panose="020B0600070205080204" pitchFamily="50" charset="-128"/>
                <a:ea typeface="ＭＳ Ｐゴシック" panose="020B0600070205080204" pitchFamily="50" charset="-128"/>
              </a:rPr>
              <a:t>なかたけ</a:t>
            </a:r>
            <a:r>
              <a:rPr kumimoji="1" lang="ja-JP" altLang="en-US" sz="564" dirty="0" err="1">
                <a:latin typeface="ＭＳ Ｐゴシック" panose="020B0600070205080204" pitchFamily="50" charset="-128"/>
                <a:ea typeface="ＭＳ Ｐゴシック" panose="020B0600070205080204" pitchFamily="50" charset="-128"/>
              </a:rPr>
              <a:t>ふちば</a:t>
            </a:r>
            <a:r>
              <a:rPr kumimoji="1" lang="ja-JP" altLang="en-US" sz="564" dirty="0">
                <a:latin typeface="ＭＳ Ｐゴシック" panose="020B0600070205080204" pitchFamily="50" charset="-128"/>
                <a:ea typeface="ＭＳ Ｐゴシック" panose="020B0600070205080204" pitchFamily="50" charset="-128"/>
              </a:rPr>
              <a:t>し</a:t>
            </a:r>
          </a:p>
        </p:txBody>
      </p:sp>
      <p:sp>
        <p:nvSpPr>
          <p:cNvPr id="73" name="テキスト ボックス 72">
            <a:extLst>
              <a:ext uri="{FF2B5EF4-FFF2-40B4-BE49-F238E27FC236}">
                <a16:creationId xmlns:a16="http://schemas.microsoft.com/office/drawing/2014/main" id="{9238DE59-C245-4F60-8FC7-581E742F5DF4}"/>
              </a:ext>
            </a:extLst>
          </p:cNvPr>
          <p:cNvSpPr txBox="1"/>
          <p:nvPr/>
        </p:nvSpPr>
        <p:spPr>
          <a:xfrm>
            <a:off x="8340267" y="8888597"/>
            <a:ext cx="2002754" cy="1170836"/>
          </a:xfrm>
          <a:prstGeom prst="rect">
            <a:avLst/>
          </a:prstGeom>
          <a:noFill/>
          <a:ln w="6350">
            <a:solidFill>
              <a:schemeClr val="tx1"/>
            </a:solidFill>
            <a:prstDash val="dash"/>
          </a:ln>
        </p:spPr>
        <p:txBody>
          <a:bodyPr wrap="square" lIns="46341" tIns="23170" rIns="46341" bIns="23170" rtlCol="0" anchor="t" anchorCtr="0">
            <a:noAutofit/>
          </a:bodyPr>
          <a:lstStyle/>
          <a:p>
            <a:pPr>
              <a:lnSpc>
                <a:spcPts val="772"/>
              </a:lnSpc>
            </a:pP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a:latin typeface="ＭＳ ゴシック" panose="020B0609070205080204" pitchFamily="49" charset="-128"/>
                <a:ea typeface="ＭＳ ゴシック" panose="020B0609070205080204" pitchFamily="49" charset="-128"/>
              </a:rPr>
              <a:t>データ整理期間</a:t>
            </a: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a:latin typeface="ＭＳ ゴシック" panose="020B0609070205080204" pitchFamily="49" charset="-128"/>
                <a:ea typeface="ＭＳ ゴシック" panose="020B0609070205080204" pitchFamily="49" charset="-128"/>
              </a:rPr>
              <a:t>　</a:t>
            </a: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a:latin typeface="ＭＳ ゴシック" panose="020B0609070205080204" pitchFamily="49" charset="-128"/>
                <a:ea typeface="ＭＳ ゴシック" panose="020B0609070205080204" pitchFamily="49" charset="-128"/>
              </a:rPr>
              <a:t>気　温：</a:t>
            </a:r>
            <a:r>
              <a:rPr lang="en-US" altLang="ja-JP" sz="1050" dirty="0" smtClean="0">
                <a:latin typeface="ＭＳ ゴシック" panose="020B0609070205080204" pitchFamily="49" charset="-128"/>
                <a:ea typeface="ＭＳ ゴシック" panose="020B0609070205080204" pitchFamily="49" charset="-128"/>
              </a:rPr>
              <a:t>R3.5/1</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R3.12/31</a:t>
            </a:r>
          </a:p>
          <a:p>
            <a:pPr>
              <a:lnSpc>
                <a:spcPts val="772"/>
              </a:lnSpc>
            </a:pPr>
            <a:r>
              <a:rPr lang="ja-JP" altLang="en-US" sz="1050" dirty="0">
                <a:latin typeface="ＭＳ ゴシック" panose="020B0609070205080204" pitchFamily="49" charset="-128"/>
                <a:ea typeface="ＭＳ ゴシック" panose="020B0609070205080204" pitchFamily="49" charset="-128"/>
              </a:rPr>
              <a:t>　</a:t>
            </a: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a:latin typeface="ＭＳ ゴシック" panose="020B0609070205080204" pitchFamily="49" charset="-128"/>
                <a:ea typeface="ＭＳ ゴシック" panose="020B0609070205080204" pitchFamily="49" charset="-128"/>
              </a:rPr>
              <a:t>水　温：</a:t>
            </a:r>
            <a:r>
              <a:rPr lang="en-US" altLang="ja-JP" sz="1050" dirty="0" smtClean="0">
                <a:latin typeface="ＭＳ ゴシック" panose="020B0609070205080204" pitchFamily="49" charset="-128"/>
                <a:ea typeface="ＭＳ ゴシック" panose="020B0609070205080204" pitchFamily="49" charset="-128"/>
              </a:rPr>
              <a:t>R3.6/1</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R3.12/31</a:t>
            </a:r>
          </a:p>
          <a:p>
            <a:pPr>
              <a:lnSpc>
                <a:spcPts val="772"/>
              </a:lnSpc>
            </a:pPr>
            <a:r>
              <a:rPr lang="ja-JP" altLang="en-US" sz="1050" dirty="0">
                <a:latin typeface="ＭＳ ゴシック" panose="020B0609070205080204" pitchFamily="49" charset="-128"/>
                <a:ea typeface="ＭＳ ゴシック" panose="020B0609070205080204" pitchFamily="49" charset="-128"/>
              </a:rPr>
              <a:t>　</a:t>
            </a: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a:latin typeface="ＭＳ ゴシック" panose="020B0609070205080204" pitchFamily="49" charset="-128"/>
                <a:ea typeface="ＭＳ ゴシック" panose="020B0609070205080204" pitchFamily="49" charset="-128"/>
              </a:rPr>
              <a:t>降水量：</a:t>
            </a:r>
            <a:r>
              <a:rPr lang="en-US" altLang="ja-JP" sz="1050" dirty="0">
                <a:latin typeface="ＭＳ ゴシック" panose="020B0609070205080204" pitchFamily="49" charset="-128"/>
                <a:ea typeface="ＭＳ ゴシック" panose="020B0609070205080204" pitchFamily="49" charset="-128"/>
              </a:rPr>
              <a:t>R3.3/1</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R3.12/31</a:t>
            </a:r>
            <a:r>
              <a:rPr lang="ja-JP" altLang="en-US" sz="1050" dirty="0">
                <a:latin typeface="ＭＳ ゴシック" panose="020B0609070205080204" pitchFamily="49" charset="-128"/>
                <a:ea typeface="ＭＳ ゴシック" panose="020B0609070205080204" pitchFamily="49" charset="-128"/>
              </a:rPr>
              <a:t>　</a:t>
            </a:r>
            <a:endParaRPr lang="en-US" altLang="ja-JP" sz="1050" dirty="0">
              <a:latin typeface="ＭＳ ゴシック" panose="020B0609070205080204" pitchFamily="49" charset="-128"/>
              <a:ea typeface="ＭＳ ゴシック" panose="020B0609070205080204" pitchFamily="49" charset="-128"/>
            </a:endParaRPr>
          </a:p>
          <a:p>
            <a:pPr>
              <a:lnSpc>
                <a:spcPts val="772"/>
              </a:lnSpc>
            </a:pPr>
            <a:endParaRPr lang="en-US" altLang="ja-JP" sz="1050" dirty="0">
              <a:latin typeface="ＭＳ ゴシック" panose="020B0609070205080204" pitchFamily="49" charset="-128"/>
              <a:ea typeface="ＭＳ ゴシック" panose="020B0609070205080204" pitchFamily="49" charset="-128"/>
            </a:endParaRPr>
          </a:p>
          <a:p>
            <a:pPr>
              <a:lnSpc>
                <a:spcPts val="772"/>
              </a:lnSpc>
            </a:pPr>
            <a:r>
              <a:rPr lang="ja-JP" altLang="en-US" sz="1050" dirty="0">
                <a:latin typeface="ＭＳ ゴシック" panose="020B0609070205080204" pitchFamily="49" charset="-128"/>
                <a:ea typeface="ＭＳ ゴシック" panose="020B0609070205080204" pitchFamily="49" charset="-128"/>
              </a:rPr>
              <a:t>下水放流量：</a:t>
            </a:r>
            <a:r>
              <a:rPr lang="en-US" altLang="ja-JP" sz="1050" dirty="0">
                <a:latin typeface="ＭＳ ゴシック" panose="020B0609070205080204" pitchFamily="49" charset="-128"/>
                <a:ea typeface="ＭＳ ゴシック" panose="020B0609070205080204" pitchFamily="49" charset="-128"/>
              </a:rPr>
              <a:t>R3.3/1</a:t>
            </a:r>
            <a:r>
              <a:rPr lang="ja-JP" altLang="en-US" sz="1050" dirty="0">
                <a:latin typeface="ＭＳ ゴシック" panose="020B0609070205080204" pitchFamily="49" charset="-128"/>
                <a:ea typeface="ＭＳ ゴシック" panose="020B0609070205080204" pitchFamily="49" charset="-128"/>
              </a:rPr>
              <a:t>～</a:t>
            </a:r>
            <a:r>
              <a:rPr lang="en-US" altLang="ja-JP" sz="1050" dirty="0">
                <a:latin typeface="ＭＳ ゴシック" panose="020B0609070205080204" pitchFamily="49" charset="-128"/>
                <a:ea typeface="ＭＳ ゴシック" panose="020B0609070205080204" pitchFamily="49" charset="-128"/>
              </a:rPr>
              <a:t>R3.12/31</a:t>
            </a:r>
            <a:endParaRPr lang="ja-JP" altLang="en-US" sz="1050" dirty="0">
              <a:latin typeface="ＭＳ ゴシック" panose="020B0609070205080204" pitchFamily="49" charset="-128"/>
              <a:ea typeface="ＭＳ ゴシック" panose="020B0609070205080204" pitchFamily="49" charset="-128"/>
            </a:endParaRPr>
          </a:p>
        </p:txBody>
      </p:sp>
      <p:sp>
        <p:nvSpPr>
          <p:cNvPr id="70" name="正方形/長方形 69">
            <a:extLst>
              <a:ext uri="{FF2B5EF4-FFF2-40B4-BE49-F238E27FC236}">
                <a16:creationId xmlns:a16="http://schemas.microsoft.com/office/drawing/2014/main" id="{74F159FE-F1D6-4109-A54C-1AE8E5FFD685}"/>
              </a:ext>
            </a:extLst>
          </p:cNvPr>
          <p:cNvSpPr/>
          <p:nvPr/>
        </p:nvSpPr>
        <p:spPr>
          <a:xfrm>
            <a:off x="0" y="0"/>
            <a:ext cx="15119350" cy="6152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504" dirty="0">
              <a:latin typeface="ＭＳ ゴシック" panose="020B0609070205080204" pitchFamily="49" charset="-128"/>
              <a:ea typeface="ＭＳ ゴシック" panose="020B0609070205080204" pitchFamily="49" charset="-128"/>
            </a:endParaRPr>
          </a:p>
        </p:txBody>
      </p:sp>
      <p:sp>
        <p:nvSpPr>
          <p:cNvPr id="75" name="テキスト ボックス 3"/>
          <p:cNvSpPr txBox="1"/>
          <p:nvPr/>
        </p:nvSpPr>
        <p:spPr>
          <a:xfrm>
            <a:off x="152400" y="5448"/>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grpSp>
        <p:nvGrpSpPr>
          <p:cNvPr id="10" name="Group 4"/>
          <p:cNvGrpSpPr>
            <a:grpSpLocks noChangeAspect="1"/>
          </p:cNvGrpSpPr>
          <p:nvPr/>
        </p:nvGrpSpPr>
        <p:grpSpPr bwMode="auto">
          <a:xfrm>
            <a:off x="10421938" y="8555038"/>
            <a:ext cx="3575050" cy="1785937"/>
            <a:chOff x="6565" y="5389"/>
            <a:chExt cx="2252" cy="1125"/>
          </a:xfrm>
        </p:grpSpPr>
        <p:sp>
          <p:nvSpPr>
            <p:cNvPr id="14" name="AutoShape 3"/>
            <p:cNvSpPr>
              <a:spLocks noChangeAspect="1" noChangeArrowheads="1" noTextEdit="1"/>
            </p:cNvSpPr>
            <p:nvPr/>
          </p:nvSpPr>
          <p:spPr bwMode="auto">
            <a:xfrm>
              <a:off x="6565" y="5389"/>
              <a:ext cx="2252" cy="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5"/>
            <p:cNvSpPr>
              <a:spLocks/>
            </p:cNvSpPr>
            <p:nvPr/>
          </p:nvSpPr>
          <p:spPr bwMode="auto">
            <a:xfrm>
              <a:off x="6645" y="5396"/>
              <a:ext cx="2165" cy="1051"/>
            </a:xfrm>
            <a:custGeom>
              <a:avLst/>
              <a:gdLst>
                <a:gd name="T0" fmla="*/ 19076 w 19076"/>
                <a:gd name="T1" fmla="*/ 0 h 9516"/>
                <a:gd name="T2" fmla="*/ 18618 w 19076"/>
                <a:gd name="T3" fmla="*/ 400 h 9516"/>
                <a:gd name="T4" fmla="*/ 18360 w 19076"/>
                <a:gd name="T5" fmla="*/ 425 h 9516"/>
                <a:gd name="T6" fmla="*/ 18043 w 19076"/>
                <a:gd name="T7" fmla="*/ 525 h 9516"/>
                <a:gd name="T8" fmla="*/ 17885 w 19076"/>
                <a:gd name="T9" fmla="*/ 684 h 9516"/>
                <a:gd name="T10" fmla="*/ 17693 w 19076"/>
                <a:gd name="T11" fmla="*/ 767 h 9516"/>
                <a:gd name="T12" fmla="*/ 17535 w 19076"/>
                <a:gd name="T13" fmla="*/ 1050 h 9516"/>
                <a:gd name="T14" fmla="*/ 17476 w 19076"/>
                <a:gd name="T15" fmla="*/ 1292 h 9516"/>
                <a:gd name="T16" fmla="*/ 17343 w 19076"/>
                <a:gd name="T17" fmla="*/ 1384 h 9516"/>
                <a:gd name="T18" fmla="*/ 17318 w 19076"/>
                <a:gd name="T19" fmla="*/ 1750 h 9516"/>
                <a:gd name="T20" fmla="*/ 17235 w 19076"/>
                <a:gd name="T21" fmla="*/ 1909 h 9516"/>
                <a:gd name="T22" fmla="*/ 17010 w 19076"/>
                <a:gd name="T23" fmla="*/ 2234 h 9516"/>
                <a:gd name="T24" fmla="*/ 16685 w 19076"/>
                <a:gd name="T25" fmla="*/ 2517 h 9516"/>
                <a:gd name="T26" fmla="*/ 16360 w 19076"/>
                <a:gd name="T27" fmla="*/ 2767 h 9516"/>
                <a:gd name="T28" fmla="*/ 16035 w 19076"/>
                <a:gd name="T29" fmla="*/ 3542 h 9516"/>
                <a:gd name="T30" fmla="*/ 15668 w 19076"/>
                <a:gd name="T31" fmla="*/ 4392 h 9516"/>
                <a:gd name="T32" fmla="*/ 15368 w 19076"/>
                <a:gd name="T33" fmla="*/ 4650 h 9516"/>
                <a:gd name="T34" fmla="*/ 15201 w 19076"/>
                <a:gd name="T35" fmla="*/ 5033 h 9516"/>
                <a:gd name="T36" fmla="*/ 14876 w 19076"/>
                <a:gd name="T37" fmla="*/ 5275 h 9516"/>
                <a:gd name="T38" fmla="*/ 14568 w 19076"/>
                <a:gd name="T39" fmla="*/ 5417 h 9516"/>
                <a:gd name="T40" fmla="*/ 14418 w 19076"/>
                <a:gd name="T41" fmla="*/ 5717 h 9516"/>
                <a:gd name="T42" fmla="*/ 14118 w 19076"/>
                <a:gd name="T43" fmla="*/ 6042 h 9516"/>
                <a:gd name="T44" fmla="*/ 13618 w 19076"/>
                <a:gd name="T45" fmla="*/ 6008 h 9516"/>
                <a:gd name="T46" fmla="*/ 13076 w 19076"/>
                <a:gd name="T47" fmla="*/ 6325 h 9516"/>
                <a:gd name="T48" fmla="*/ 12918 w 19076"/>
                <a:gd name="T49" fmla="*/ 6783 h 9516"/>
                <a:gd name="T50" fmla="*/ 12501 w 19076"/>
                <a:gd name="T51" fmla="*/ 7200 h 9516"/>
                <a:gd name="T52" fmla="*/ 12109 w 19076"/>
                <a:gd name="T53" fmla="*/ 7725 h 9516"/>
                <a:gd name="T54" fmla="*/ 11726 w 19076"/>
                <a:gd name="T55" fmla="*/ 8042 h 9516"/>
                <a:gd name="T56" fmla="*/ 11284 w 19076"/>
                <a:gd name="T57" fmla="*/ 8083 h 9516"/>
                <a:gd name="T58" fmla="*/ 11143 w 19076"/>
                <a:gd name="T59" fmla="*/ 8850 h 9516"/>
                <a:gd name="T60" fmla="*/ 11026 w 19076"/>
                <a:gd name="T61" fmla="*/ 9516 h 9516"/>
                <a:gd name="T62" fmla="*/ 10018 w 19076"/>
                <a:gd name="T63" fmla="*/ 9408 h 9516"/>
                <a:gd name="T64" fmla="*/ 9343 w 19076"/>
                <a:gd name="T65" fmla="*/ 9300 h 9516"/>
                <a:gd name="T66" fmla="*/ 8659 w 19076"/>
                <a:gd name="T67" fmla="*/ 8983 h 9516"/>
                <a:gd name="T68" fmla="*/ 6909 w 19076"/>
                <a:gd name="T69" fmla="*/ 9058 h 9516"/>
                <a:gd name="T70" fmla="*/ 5126 w 19076"/>
                <a:gd name="T71" fmla="*/ 9158 h 9516"/>
                <a:gd name="T72" fmla="*/ 4101 w 19076"/>
                <a:gd name="T73" fmla="*/ 9191 h 9516"/>
                <a:gd name="T74" fmla="*/ 3742 w 19076"/>
                <a:gd name="T75" fmla="*/ 9075 h 9516"/>
                <a:gd name="T76" fmla="*/ 2842 w 19076"/>
                <a:gd name="T77" fmla="*/ 9291 h 9516"/>
                <a:gd name="T78" fmla="*/ 2359 w 19076"/>
                <a:gd name="T79" fmla="*/ 8933 h 9516"/>
                <a:gd name="T80" fmla="*/ 1759 w 19076"/>
                <a:gd name="T81" fmla="*/ 8942 h 9516"/>
                <a:gd name="T82" fmla="*/ 1217 w 19076"/>
                <a:gd name="T83" fmla="*/ 8983 h 9516"/>
                <a:gd name="T84" fmla="*/ 792 w 19076"/>
                <a:gd name="T85" fmla="*/ 8875 h 9516"/>
                <a:gd name="T86" fmla="*/ 242 w 19076"/>
                <a:gd name="T87" fmla="*/ 8725 h 9516"/>
                <a:gd name="T88" fmla="*/ 0 w 19076"/>
                <a:gd name="T89" fmla="*/ 9000 h 9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76" h="9516">
                  <a:moveTo>
                    <a:pt x="19076" y="0"/>
                  </a:moveTo>
                  <a:cubicBezTo>
                    <a:pt x="18907" y="165"/>
                    <a:pt x="18738" y="330"/>
                    <a:pt x="18618" y="400"/>
                  </a:cubicBezTo>
                  <a:cubicBezTo>
                    <a:pt x="18499" y="471"/>
                    <a:pt x="18456" y="405"/>
                    <a:pt x="18360" y="425"/>
                  </a:cubicBezTo>
                  <a:cubicBezTo>
                    <a:pt x="18264" y="446"/>
                    <a:pt x="18122" y="482"/>
                    <a:pt x="18043" y="525"/>
                  </a:cubicBezTo>
                  <a:cubicBezTo>
                    <a:pt x="17964" y="568"/>
                    <a:pt x="17943" y="643"/>
                    <a:pt x="17885" y="684"/>
                  </a:cubicBezTo>
                  <a:cubicBezTo>
                    <a:pt x="17826" y="724"/>
                    <a:pt x="17751" y="706"/>
                    <a:pt x="17693" y="767"/>
                  </a:cubicBezTo>
                  <a:cubicBezTo>
                    <a:pt x="17635" y="828"/>
                    <a:pt x="17571" y="963"/>
                    <a:pt x="17535" y="1050"/>
                  </a:cubicBezTo>
                  <a:cubicBezTo>
                    <a:pt x="17499" y="1138"/>
                    <a:pt x="17508" y="1236"/>
                    <a:pt x="17476" y="1292"/>
                  </a:cubicBezTo>
                  <a:cubicBezTo>
                    <a:pt x="17444" y="1348"/>
                    <a:pt x="17369" y="1307"/>
                    <a:pt x="17343" y="1384"/>
                  </a:cubicBezTo>
                  <a:cubicBezTo>
                    <a:pt x="17317" y="1460"/>
                    <a:pt x="17336" y="1663"/>
                    <a:pt x="17318" y="1750"/>
                  </a:cubicBezTo>
                  <a:cubicBezTo>
                    <a:pt x="17300" y="1838"/>
                    <a:pt x="17286" y="1828"/>
                    <a:pt x="17235" y="1909"/>
                  </a:cubicBezTo>
                  <a:cubicBezTo>
                    <a:pt x="17183" y="1989"/>
                    <a:pt x="17101" y="2132"/>
                    <a:pt x="17010" y="2234"/>
                  </a:cubicBezTo>
                  <a:cubicBezTo>
                    <a:pt x="16918" y="2335"/>
                    <a:pt x="16793" y="2428"/>
                    <a:pt x="16685" y="2517"/>
                  </a:cubicBezTo>
                  <a:cubicBezTo>
                    <a:pt x="16576" y="2606"/>
                    <a:pt x="16482" y="2624"/>
                    <a:pt x="16360" y="2767"/>
                  </a:cubicBezTo>
                  <a:cubicBezTo>
                    <a:pt x="16237" y="2910"/>
                    <a:pt x="16150" y="3271"/>
                    <a:pt x="16035" y="3542"/>
                  </a:cubicBezTo>
                  <a:cubicBezTo>
                    <a:pt x="15919" y="3813"/>
                    <a:pt x="15793" y="4219"/>
                    <a:pt x="15668" y="4392"/>
                  </a:cubicBezTo>
                  <a:cubicBezTo>
                    <a:pt x="15582" y="4510"/>
                    <a:pt x="15469" y="4561"/>
                    <a:pt x="15368" y="4650"/>
                  </a:cubicBezTo>
                  <a:cubicBezTo>
                    <a:pt x="15267" y="4739"/>
                    <a:pt x="15296" y="4938"/>
                    <a:pt x="15201" y="5033"/>
                  </a:cubicBezTo>
                  <a:cubicBezTo>
                    <a:pt x="15107" y="5129"/>
                    <a:pt x="14975" y="5218"/>
                    <a:pt x="14876" y="5275"/>
                  </a:cubicBezTo>
                  <a:cubicBezTo>
                    <a:pt x="14778" y="5332"/>
                    <a:pt x="14654" y="5347"/>
                    <a:pt x="14568" y="5417"/>
                  </a:cubicBezTo>
                  <a:cubicBezTo>
                    <a:pt x="14482" y="5486"/>
                    <a:pt x="14453" y="5593"/>
                    <a:pt x="14418" y="5717"/>
                  </a:cubicBezTo>
                  <a:cubicBezTo>
                    <a:pt x="14376" y="5863"/>
                    <a:pt x="14283" y="6014"/>
                    <a:pt x="14118" y="6042"/>
                  </a:cubicBezTo>
                  <a:cubicBezTo>
                    <a:pt x="14003" y="6094"/>
                    <a:pt x="13782" y="5946"/>
                    <a:pt x="13618" y="6008"/>
                  </a:cubicBezTo>
                  <a:cubicBezTo>
                    <a:pt x="13454" y="6071"/>
                    <a:pt x="13234" y="6204"/>
                    <a:pt x="13076" y="6325"/>
                  </a:cubicBezTo>
                  <a:cubicBezTo>
                    <a:pt x="12943" y="6438"/>
                    <a:pt x="13064" y="6610"/>
                    <a:pt x="12918" y="6783"/>
                  </a:cubicBezTo>
                  <a:cubicBezTo>
                    <a:pt x="12822" y="6937"/>
                    <a:pt x="12629" y="7127"/>
                    <a:pt x="12501" y="7200"/>
                  </a:cubicBezTo>
                  <a:cubicBezTo>
                    <a:pt x="12346" y="7361"/>
                    <a:pt x="12265" y="7564"/>
                    <a:pt x="12109" y="7725"/>
                  </a:cubicBezTo>
                  <a:cubicBezTo>
                    <a:pt x="11961" y="7844"/>
                    <a:pt x="11866" y="7980"/>
                    <a:pt x="11726" y="8042"/>
                  </a:cubicBezTo>
                  <a:cubicBezTo>
                    <a:pt x="11586" y="8103"/>
                    <a:pt x="11416" y="8014"/>
                    <a:pt x="11284" y="8083"/>
                  </a:cubicBezTo>
                  <a:cubicBezTo>
                    <a:pt x="11177" y="8186"/>
                    <a:pt x="11186" y="8611"/>
                    <a:pt x="11143" y="8850"/>
                  </a:cubicBezTo>
                  <a:cubicBezTo>
                    <a:pt x="11100" y="9089"/>
                    <a:pt x="11100" y="9269"/>
                    <a:pt x="11026" y="9516"/>
                  </a:cubicBezTo>
                  <a:cubicBezTo>
                    <a:pt x="10719" y="9480"/>
                    <a:pt x="10298" y="9444"/>
                    <a:pt x="10018" y="9408"/>
                  </a:cubicBezTo>
                  <a:cubicBezTo>
                    <a:pt x="9737" y="9372"/>
                    <a:pt x="9569" y="9371"/>
                    <a:pt x="9343" y="9300"/>
                  </a:cubicBezTo>
                  <a:cubicBezTo>
                    <a:pt x="9116" y="9229"/>
                    <a:pt x="8933" y="9055"/>
                    <a:pt x="8659" y="8983"/>
                  </a:cubicBezTo>
                  <a:lnTo>
                    <a:pt x="6909" y="9058"/>
                  </a:lnTo>
                  <a:lnTo>
                    <a:pt x="5126" y="9158"/>
                  </a:lnTo>
                  <a:cubicBezTo>
                    <a:pt x="4658" y="9180"/>
                    <a:pt x="4331" y="9205"/>
                    <a:pt x="4101" y="9191"/>
                  </a:cubicBezTo>
                  <a:cubicBezTo>
                    <a:pt x="3848" y="9197"/>
                    <a:pt x="3942" y="9054"/>
                    <a:pt x="3742" y="9075"/>
                  </a:cubicBezTo>
                  <a:cubicBezTo>
                    <a:pt x="3542" y="9096"/>
                    <a:pt x="3051" y="9335"/>
                    <a:pt x="2842" y="9291"/>
                  </a:cubicBezTo>
                  <a:cubicBezTo>
                    <a:pt x="2535" y="9276"/>
                    <a:pt x="2546" y="8994"/>
                    <a:pt x="2359" y="8933"/>
                  </a:cubicBezTo>
                  <a:cubicBezTo>
                    <a:pt x="2171" y="8872"/>
                    <a:pt x="1908" y="8939"/>
                    <a:pt x="1759" y="8942"/>
                  </a:cubicBezTo>
                  <a:cubicBezTo>
                    <a:pt x="1667" y="8942"/>
                    <a:pt x="1309" y="8983"/>
                    <a:pt x="1217" y="8983"/>
                  </a:cubicBezTo>
                  <a:cubicBezTo>
                    <a:pt x="1066" y="8976"/>
                    <a:pt x="955" y="8918"/>
                    <a:pt x="792" y="8875"/>
                  </a:cubicBezTo>
                  <a:cubicBezTo>
                    <a:pt x="630" y="8832"/>
                    <a:pt x="374" y="8704"/>
                    <a:pt x="242" y="8725"/>
                  </a:cubicBezTo>
                  <a:cubicBezTo>
                    <a:pt x="110" y="8746"/>
                    <a:pt x="62" y="8867"/>
                    <a:pt x="0" y="9000"/>
                  </a:cubicBezTo>
                </a:path>
              </a:pathLst>
            </a:custGeom>
            <a:noFill/>
            <a:ln w="301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6"/>
            <p:cNvSpPr>
              <a:spLocks/>
            </p:cNvSpPr>
            <p:nvPr/>
          </p:nvSpPr>
          <p:spPr bwMode="auto">
            <a:xfrm>
              <a:off x="6631" y="5477"/>
              <a:ext cx="345" cy="1026"/>
            </a:xfrm>
            <a:custGeom>
              <a:avLst/>
              <a:gdLst>
                <a:gd name="T0" fmla="*/ 345 w 345"/>
                <a:gd name="T1" fmla="*/ 0 h 1026"/>
                <a:gd name="T2" fmla="*/ 301 w 345"/>
                <a:gd name="T3" fmla="*/ 32 h 1026"/>
                <a:gd name="T4" fmla="*/ 257 w 345"/>
                <a:gd name="T5" fmla="*/ 56 h 1026"/>
                <a:gd name="T6" fmla="*/ 195 w 345"/>
                <a:gd name="T7" fmla="*/ 89 h 1026"/>
                <a:gd name="T8" fmla="*/ 122 w 345"/>
                <a:gd name="T9" fmla="*/ 141 h 1026"/>
                <a:gd name="T10" fmla="*/ 80 w 345"/>
                <a:gd name="T11" fmla="*/ 185 h 1026"/>
                <a:gd name="T12" fmla="*/ 61 w 345"/>
                <a:gd name="T13" fmla="*/ 254 h 1026"/>
                <a:gd name="T14" fmla="*/ 56 w 345"/>
                <a:gd name="T15" fmla="*/ 373 h 1026"/>
                <a:gd name="T16" fmla="*/ 71 w 345"/>
                <a:gd name="T17" fmla="*/ 409 h 1026"/>
                <a:gd name="T18" fmla="*/ 56 w 345"/>
                <a:gd name="T19" fmla="*/ 535 h 1026"/>
                <a:gd name="T20" fmla="*/ 50 w 345"/>
                <a:gd name="T21" fmla="*/ 616 h 1026"/>
                <a:gd name="T22" fmla="*/ 39 w 345"/>
                <a:gd name="T23" fmla="*/ 753 h 1026"/>
                <a:gd name="T24" fmla="*/ 21 w 345"/>
                <a:gd name="T25" fmla="*/ 855 h 1026"/>
                <a:gd name="T26" fmla="*/ 10 w 345"/>
                <a:gd name="T27" fmla="*/ 952 h 1026"/>
                <a:gd name="T28" fmla="*/ 0 w 345"/>
                <a:gd name="T29" fmla="*/ 10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5" h="1026">
                  <a:moveTo>
                    <a:pt x="345" y="0"/>
                  </a:moveTo>
                  <a:cubicBezTo>
                    <a:pt x="330" y="12"/>
                    <a:pt x="316" y="23"/>
                    <a:pt x="301" y="32"/>
                  </a:cubicBezTo>
                  <a:cubicBezTo>
                    <a:pt x="286" y="41"/>
                    <a:pt x="257" y="56"/>
                    <a:pt x="257" y="56"/>
                  </a:cubicBezTo>
                  <a:cubicBezTo>
                    <a:pt x="239" y="65"/>
                    <a:pt x="217" y="75"/>
                    <a:pt x="195" y="89"/>
                  </a:cubicBezTo>
                  <a:cubicBezTo>
                    <a:pt x="172" y="103"/>
                    <a:pt x="141" y="125"/>
                    <a:pt x="122" y="141"/>
                  </a:cubicBezTo>
                  <a:cubicBezTo>
                    <a:pt x="103" y="157"/>
                    <a:pt x="90" y="167"/>
                    <a:pt x="80" y="185"/>
                  </a:cubicBezTo>
                  <a:cubicBezTo>
                    <a:pt x="70" y="204"/>
                    <a:pt x="65" y="223"/>
                    <a:pt x="61" y="254"/>
                  </a:cubicBezTo>
                  <a:cubicBezTo>
                    <a:pt x="57" y="286"/>
                    <a:pt x="54" y="347"/>
                    <a:pt x="56" y="373"/>
                  </a:cubicBezTo>
                  <a:cubicBezTo>
                    <a:pt x="57" y="399"/>
                    <a:pt x="71" y="382"/>
                    <a:pt x="71" y="409"/>
                  </a:cubicBezTo>
                  <a:cubicBezTo>
                    <a:pt x="71" y="436"/>
                    <a:pt x="59" y="500"/>
                    <a:pt x="56" y="535"/>
                  </a:cubicBezTo>
                  <a:cubicBezTo>
                    <a:pt x="52" y="569"/>
                    <a:pt x="51" y="584"/>
                    <a:pt x="50" y="616"/>
                  </a:cubicBezTo>
                  <a:cubicBezTo>
                    <a:pt x="48" y="648"/>
                    <a:pt x="44" y="713"/>
                    <a:pt x="39" y="753"/>
                  </a:cubicBezTo>
                  <a:cubicBezTo>
                    <a:pt x="34" y="792"/>
                    <a:pt x="26" y="822"/>
                    <a:pt x="21" y="855"/>
                  </a:cubicBezTo>
                  <a:cubicBezTo>
                    <a:pt x="16" y="888"/>
                    <a:pt x="14" y="923"/>
                    <a:pt x="10" y="952"/>
                  </a:cubicBezTo>
                  <a:cubicBezTo>
                    <a:pt x="6" y="980"/>
                    <a:pt x="5" y="994"/>
                    <a:pt x="0" y="1026"/>
                  </a:cubicBezTo>
                </a:path>
              </a:pathLst>
            </a:custGeom>
            <a:noFill/>
            <a:ln w="301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7"/>
            <p:cNvSpPr>
              <a:spLocks/>
            </p:cNvSpPr>
            <p:nvPr/>
          </p:nvSpPr>
          <p:spPr bwMode="auto">
            <a:xfrm>
              <a:off x="6577" y="6086"/>
              <a:ext cx="1482" cy="132"/>
            </a:xfrm>
            <a:custGeom>
              <a:avLst/>
              <a:gdLst>
                <a:gd name="T0" fmla="*/ 26104 w 26104"/>
                <a:gd name="T1" fmla="*/ 2018 h 2389"/>
                <a:gd name="T2" fmla="*/ 22441 w 26104"/>
                <a:gd name="T3" fmla="*/ 2180 h 2389"/>
                <a:gd name="T4" fmla="*/ 19979 w 26104"/>
                <a:gd name="T5" fmla="*/ 2268 h 2389"/>
                <a:gd name="T6" fmla="*/ 18128 w 26104"/>
                <a:gd name="T7" fmla="*/ 2356 h 2389"/>
                <a:gd name="T8" fmla="*/ 17378 w 26104"/>
                <a:gd name="T9" fmla="*/ 2356 h 2389"/>
                <a:gd name="T10" fmla="*/ 16428 w 26104"/>
                <a:gd name="T11" fmla="*/ 2155 h 2389"/>
                <a:gd name="T12" fmla="*/ 14590 w 26104"/>
                <a:gd name="T13" fmla="*/ 1792 h 2389"/>
                <a:gd name="T14" fmla="*/ 13027 w 26104"/>
                <a:gd name="T15" fmla="*/ 1429 h 2389"/>
                <a:gd name="T16" fmla="*/ 11852 w 26104"/>
                <a:gd name="T17" fmla="*/ 1266 h 2389"/>
                <a:gd name="T18" fmla="*/ 9252 w 26104"/>
                <a:gd name="T19" fmla="*/ 903 h 2389"/>
                <a:gd name="T20" fmla="*/ 7052 w 26104"/>
                <a:gd name="T21" fmla="*/ 577 h 2389"/>
                <a:gd name="T22" fmla="*/ 5676 w 26104"/>
                <a:gd name="T23" fmla="*/ 376 h 2389"/>
                <a:gd name="T24" fmla="*/ 4576 w 26104"/>
                <a:gd name="T25" fmla="*/ 251 h 2389"/>
                <a:gd name="T26" fmla="*/ 3326 w 26104"/>
                <a:gd name="T27" fmla="*/ 201 h 2389"/>
                <a:gd name="T28" fmla="*/ 1813 w 26104"/>
                <a:gd name="T29" fmla="*/ 151 h 2389"/>
                <a:gd name="T30" fmla="*/ 0 w 26104"/>
                <a:gd name="T31" fmla="*/ 0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04" h="2389">
                  <a:moveTo>
                    <a:pt x="26104" y="2018"/>
                  </a:moveTo>
                  <a:lnTo>
                    <a:pt x="22441" y="2180"/>
                  </a:lnTo>
                  <a:cubicBezTo>
                    <a:pt x="21433" y="2218"/>
                    <a:pt x="20695" y="2222"/>
                    <a:pt x="19979" y="2268"/>
                  </a:cubicBezTo>
                  <a:lnTo>
                    <a:pt x="18128" y="2356"/>
                  </a:lnTo>
                  <a:cubicBezTo>
                    <a:pt x="17695" y="2377"/>
                    <a:pt x="17662" y="2389"/>
                    <a:pt x="17378" y="2356"/>
                  </a:cubicBezTo>
                  <a:cubicBezTo>
                    <a:pt x="17095" y="2322"/>
                    <a:pt x="16428" y="2155"/>
                    <a:pt x="16428" y="2155"/>
                  </a:cubicBezTo>
                  <a:lnTo>
                    <a:pt x="14590" y="1792"/>
                  </a:lnTo>
                  <a:cubicBezTo>
                    <a:pt x="13986" y="1658"/>
                    <a:pt x="13484" y="1516"/>
                    <a:pt x="13027" y="1429"/>
                  </a:cubicBezTo>
                  <a:cubicBezTo>
                    <a:pt x="12571" y="1341"/>
                    <a:pt x="12222" y="1318"/>
                    <a:pt x="11852" y="1266"/>
                  </a:cubicBezTo>
                  <a:lnTo>
                    <a:pt x="9252" y="903"/>
                  </a:lnTo>
                  <a:lnTo>
                    <a:pt x="7052" y="577"/>
                  </a:lnTo>
                  <a:lnTo>
                    <a:pt x="5676" y="376"/>
                  </a:lnTo>
                  <a:cubicBezTo>
                    <a:pt x="5264" y="322"/>
                    <a:pt x="4968" y="280"/>
                    <a:pt x="4576" y="251"/>
                  </a:cubicBezTo>
                  <a:cubicBezTo>
                    <a:pt x="4184" y="222"/>
                    <a:pt x="3326" y="201"/>
                    <a:pt x="3326" y="201"/>
                  </a:cubicBezTo>
                  <a:lnTo>
                    <a:pt x="1813" y="151"/>
                  </a:lnTo>
                  <a:cubicBezTo>
                    <a:pt x="1622" y="134"/>
                    <a:pt x="555" y="17"/>
                    <a:pt x="0" y="0"/>
                  </a:cubicBezTo>
                </a:path>
              </a:pathLst>
            </a:custGeom>
            <a:noFill/>
            <a:ln w="301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Rectangle 8"/>
            <p:cNvSpPr>
              <a:spLocks noChangeArrowheads="1"/>
            </p:cNvSpPr>
            <p:nvPr/>
          </p:nvSpPr>
          <p:spPr bwMode="auto">
            <a:xfrm>
              <a:off x="7302" y="6389"/>
              <a:ext cx="43" cy="4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Rectangle 9"/>
            <p:cNvSpPr>
              <a:spLocks noChangeArrowheads="1"/>
            </p:cNvSpPr>
            <p:nvPr/>
          </p:nvSpPr>
          <p:spPr bwMode="auto">
            <a:xfrm>
              <a:off x="7302" y="6389"/>
              <a:ext cx="43" cy="42"/>
            </a:xfrm>
            <a:prstGeom prst="rect">
              <a:avLst/>
            </a:prstGeom>
            <a:noFill/>
            <a:ln w="3175"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Rectangle 10"/>
            <p:cNvSpPr>
              <a:spLocks noChangeArrowheads="1"/>
            </p:cNvSpPr>
            <p:nvPr/>
          </p:nvSpPr>
          <p:spPr bwMode="auto">
            <a:xfrm>
              <a:off x="7235" y="6393"/>
              <a:ext cx="42" cy="4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11"/>
            <p:cNvSpPr>
              <a:spLocks noChangeArrowheads="1"/>
            </p:cNvSpPr>
            <p:nvPr/>
          </p:nvSpPr>
          <p:spPr bwMode="auto">
            <a:xfrm>
              <a:off x="7235" y="6393"/>
              <a:ext cx="42" cy="42"/>
            </a:xfrm>
            <a:prstGeom prst="rect">
              <a:avLst/>
            </a:prstGeom>
            <a:noFill/>
            <a:ln w="3175"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Rectangle 12"/>
            <p:cNvSpPr>
              <a:spLocks noChangeArrowheads="1"/>
            </p:cNvSpPr>
            <p:nvPr/>
          </p:nvSpPr>
          <p:spPr bwMode="auto">
            <a:xfrm>
              <a:off x="7495" y="6379"/>
              <a:ext cx="42" cy="4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Rectangle 13"/>
            <p:cNvSpPr>
              <a:spLocks noChangeArrowheads="1"/>
            </p:cNvSpPr>
            <p:nvPr/>
          </p:nvSpPr>
          <p:spPr bwMode="auto">
            <a:xfrm>
              <a:off x="7495" y="6379"/>
              <a:ext cx="42" cy="42"/>
            </a:xfrm>
            <a:prstGeom prst="rect">
              <a:avLst/>
            </a:prstGeom>
            <a:noFill/>
            <a:ln w="3175" cap="flat">
              <a:solidFill>
                <a:srgbClr val="00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4"/>
            <p:cNvSpPr>
              <a:spLocks/>
            </p:cNvSpPr>
            <p:nvPr/>
          </p:nvSpPr>
          <p:spPr bwMode="auto">
            <a:xfrm>
              <a:off x="8091" y="6193"/>
              <a:ext cx="53" cy="52"/>
            </a:xfrm>
            <a:custGeom>
              <a:avLst/>
              <a:gdLst>
                <a:gd name="T0" fmla="*/ 53 w 53"/>
                <a:gd name="T1" fmla="*/ 37 h 52"/>
                <a:gd name="T2" fmla="*/ 23 w 53"/>
                <a:gd name="T3" fmla="*/ 7 h 52"/>
                <a:gd name="T4" fmla="*/ 31 w 53"/>
                <a:gd name="T5" fmla="*/ 0 h 52"/>
                <a:gd name="T6" fmla="*/ 0 w 53"/>
                <a:gd name="T7" fmla="*/ 0 h 52"/>
                <a:gd name="T8" fmla="*/ 0 w 53"/>
                <a:gd name="T9" fmla="*/ 29 h 52"/>
                <a:gd name="T10" fmla="*/ 8 w 53"/>
                <a:gd name="T11" fmla="*/ 22 h 52"/>
                <a:gd name="T12" fmla="*/ 38 w 53"/>
                <a:gd name="T13" fmla="*/ 52 h 52"/>
                <a:gd name="T14" fmla="*/ 53 w 53"/>
                <a:gd name="T15" fmla="*/ 37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2">
                  <a:moveTo>
                    <a:pt x="53" y="37"/>
                  </a:moveTo>
                  <a:lnTo>
                    <a:pt x="23" y="7"/>
                  </a:lnTo>
                  <a:lnTo>
                    <a:pt x="31" y="0"/>
                  </a:lnTo>
                  <a:lnTo>
                    <a:pt x="0" y="0"/>
                  </a:lnTo>
                  <a:lnTo>
                    <a:pt x="0" y="29"/>
                  </a:lnTo>
                  <a:lnTo>
                    <a:pt x="8" y="22"/>
                  </a:lnTo>
                  <a:lnTo>
                    <a:pt x="38" y="52"/>
                  </a:lnTo>
                  <a:lnTo>
                    <a:pt x="53" y="37"/>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5"/>
            <p:cNvSpPr>
              <a:spLocks/>
            </p:cNvSpPr>
            <p:nvPr/>
          </p:nvSpPr>
          <p:spPr bwMode="auto">
            <a:xfrm>
              <a:off x="8091" y="6193"/>
              <a:ext cx="53" cy="52"/>
            </a:xfrm>
            <a:custGeom>
              <a:avLst/>
              <a:gdLst>
                <a:gd name="T0" fmla="*/ 53 w 53"/>
                <a:gd name="T1" fmla="*/ 37 h 52"/>
                <a:gd name="T2" fmla="*/ 23 w 53"/>
                <a:gd name="T3" fmla="*/ 7 h 52"/>
                <a:gd name="T4" fmla="*/ 31 w 53"/>
                <a:gd name="T5" fmla="*/ 0 h 52"/>
                <a:gd name="T6" fmla="*/ 0 w 53"/>
                <a:gd name="T7" fmla="*/ 0 h 52"/>
                <a:gd name="T8" fmla="*/ 0 w 53"/>
                <a:gd name="T9" fmla="*/ 29 h 52"/>
                <a:gd name="T10" fmla="*/ 8 w 53"/>
                <a:gd name="T11" fmla="*/ 22 h 52"/>
                <a:gd name="T12" fmla="*/ 38 w 53"/>
                <a:gd name="T13" fmla="*/ 52 h 52"/>
                <a:gd name="T14" fmla="*/ 53 w 53"/>
                <a:gd name="T15" fmla="*/ 37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52">
                  <a:moveTo>
                    <a:pt x="53" y="37"/>
                  </a:moveTo>
                  <a:lnTo>
                    <a:pt x="23" y="7"/>
                  </a:lnTo>
                  <a:lnTo>
                    <a:pt x="31" y="0"/>
                  </a:lnTo>
                  <a:lnTo>
                    <a:pt x="0" y="0"/>
                  </a:lnTo>
                  <a:lnTo>
                    <a:pt x="0" y="29"/>
                  </a:lnTo>
                  <a:lnTo>
                    <a:pt x="8" y="22"/>
                  </a:lnTo>
                  <a:lnTo>
                    <a:pt x="38" y="52"/>
                  </a:lnTo>
                  <a:lnTo>
                    <a:pt x="53" y="37"/>
                  </a:lnTo>
                  <a:close/>
                </a:path>
              </a:pathLst>
            </a:custGeom>
            <a:noFill/>
            <a:ln w="3175" cap="flat">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Oval 18"/>
            <p:cNvSpPr>
              <a:spLocks noChangeArrowheads="1"/>
            </p:cNvSpPr>
            <p:nvPr/>
          </p:nvSpPr>
          <p:spPr bwMode="auto">
            <a:xfrm>
              <a:off x="8388" y="5871"/>
              <a:ext cx="54" cy="53"/>
            </a:xfrm>
            <a:prstGeom prst="ellipse">
              <a:avLst/>
            </a:pr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 name="Oval 19"/>
            <p:cNvSpPr>
              <a:spLocks noChangeArrowheads="1"/>
            </p:cNvSpPr>
            <p:nvPr/>
          </p:nvSpPr>
          <p:spPr bwMode="auto">
            <a:xfrm>
              <a:off x="8388" y="5871"/>
              <a:ext cx="54" cy="53"/>
            </a:xfrm>
            <a:prstGeom prst="ellipse">
              <a:avLst/>
            </a:prstGeom>
            <a:noFill/>
            <a:ln w="31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Rectangle 20"/>
            <p:cNvSpPr>
              <a:spLocks noChangeArrowheads="1"/>
            </p:cNvSpPr>
            <p:nvPr/>
          </p:nvSpPr>
          <p:spPr bwMode="auto">
            <a:xfrm>
              <a:off x="6917" y="6442"/>
              <a:ext cx="12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平野川</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6" name="Freeform 21"/>
            <p:cNvSpPr>
              <a:spLocks noEditPoints="1"/>
            </p:cNvSpPr>
            <p:nvPr/>
          </p:nvSpPr>
          <p:spPr bwMode="auto">
            <a:xfrm>
              <a:off x="6949" y="6135"/>
              <a:ext cx="265" cy="71"/>
            </a:xfrm>
            <a:custGeom>
              <a:avLst/>
              <a:gdLst>
                <a:gd name="T0" fmla="*/ 1226 w 9358"/>
                <a:gd name="T1" fmla="*/ 449 h 2573"/>
                <a:gd name="T2" fmla="*/ 0 w 9358"/>
                <a:gd name="T3" fmla="*/ 776 h 2573"/>
                <a:gd name="T4" fmla="*/ 168 w 9358"/>
                <a:gd name="T5" fmla="*/ 118 h 2573"/>
                <a:gd name="T6" fmla="*/ 824 w 9358"/>
                <a:gd name="T7" fmla="*/ 210 h 2573"/>
                <a:gd name="T8" fmla="*/ 731 w 9358"/>
                <a:gd name="T9" fmla="*/ 878 h 2573"/>
                <a:gd name="T10" fmla="*/ 346 w 9358"/>
                <a:gd name="T11" fmla="*/ 244 h 2573"/>
                <a:gd name="T12" fmla="*/ 346 w 9358"/>
                <a:gd name="T13" fmla="*/ 244 h 2573"/>
                <a:gd name="T14" fmla="*/ 2594 w 9358"/>
                <a:gd name="T15" fmla="*/ 1582 h 2573"/>
                <a:gd name="T16" fmla="*/ 2454 w 9358"/>
                <a:gd name="T17" fmla="*/ 1550 h 2573"/>
                <a:gd name="T18" fmla="*/ 2369 w 9358"/>
                <a:gd name="T19" fmla="*/ 806 h 2573"/>
                <a:gd name="T20" fmla="*/ 3007 w 9358"/>
                <a:gd name="T21" fmla="*/ 984 h 2573"/>
                <a:gd name="T22" fmla="*/ 2678 w 9358"/>
                <a:gd name="T23" fmla="*/ 584 h 2573"/>
                <a:gd name="T24" fmla="*/ 2913 w 9358"/>
                <a:gd name="T25" fmla="*/ 352 h 2573"/>
                <a:gd name="T26" fmla="*/ 2744 w 9358"/>
                <a:gd name="T27" fmla="*/ 656 h 2573"/>
                <a:gd name="T28" fmla="*/ 2583 w 9358"/>
                <a:gd name="T29" fmla="*/ 495 h 2573"/>
                <a:gd name="T30" fmla="*/ 1500 w 9358"/>
                <a:gd name="T31" fmla="*/ 1334 h 2573"/>
                <a:gd name="T32" fmla="*/ 1596 w 9358"/>
                <a:gd name="T33" fmla="*/ 1006 h 2573"/>
                <a:gd name="T34" fmla="*/ 1626 w 9358"/>
                <a:gd name="T35" fmla="*/ 840 h 2573"/>
                <a:gd name="T36" fmla="*/ 2022 w 9358"/>
                <a:gd name="T37" fmla="*/ 896 h 2573"/>
                <a:gd name="T38" fmla="*/ 1982 w 9358"/>
                <a:gd name="T39" fmla="*/ 1180 h 2573"/>
                <a:gd name="T40" fmla="*/ 1977 w 9358"/>
                <a:gd name="T41" fmla="*/ 315 h 2573"/>
                <a:gd name="T42" fmla="*/ 1977 w 9358"/>
                <a:gd name="T43" fmla="*/ 315 h 2573"/>
                <a:gd name="T44" fmla="*/ 1764 w 9358"/>
                <a:gd name="T45" fmla="*/ 758 h 2573"/>
                <a:gd name="T46" fmla="*/ 2101 w 9358"/>
                <a:gd name="T47" fmla="*/ 332 h 2573"/>
                <a:gd name="T48" fmla="*/ 2210 w 9358"/>
                <a:gd name="T49" fmla="*/ 638 h 2573"/>
                <a:gd name="T50" fmla="*/ 3440 w 9358"/>
                <a:gd name="T51" fmla="*/ 458 h 2573"/>
                <a:gd name="T52" fmla="*/ 3193 w 9358"/>
                <a:gd name="T53" fmla="*/ 1723 h 2573"/>
                <a:gd name="T54" fmla="*/ 4377 w 9358"/>
                <a:gd name="T55" fmla="*/ 577 h 2573"/>
                <a:gd name="T56" fmla="*/ 4196 w 9358"/>
                <a:gd name="T57" fmla="*/ 1864 h 2573"/>
                <a:gd name="T58" fmla="*/ 3890 w 9358"/>
                <a:gd name="T59" fmla="*/ 1663 h 2573"/>
                <a:gd name="T60" fmla="*/ 5879 w 9358"/>
                <a:gd name="T61" fmla="*/ 1337 h 2573"/>
                <a:gd name="T62" fmla="*/ 5383 w 9358"/>
                <a:gd name="T63" fmla="*/ 1905 h 2573"/>
                <a:gd name="T64" fmla="*/ 5380 w 9358"/>
                <a:gd name="T65" fmla="*/ 1387 h 2573"/>
                <a:gd name="T66" fmla="*/ 5227 w 9358"/>
                <a:gd name="T67" fmla="*/ 1441 h 2573"/>
                <a:gd name="T68" fmla="*/ 5879 w 9358"/>
                <a:gd name="T69" fmla="*/ 1337 h 2573"/>
                <a:gd name="T70" fmla="*/ 5301 w 9358"/>
                <a:gd name="T71" fmla="*/ 650 h 2573"/>
                <a:gd name="T72" fmla="*/ 5666 w 9358"/>
                <a:gd name="T73" fmla="*/ 745 h 2573"/>
                <a:gd name="T74" fmla="*/ 7585 w 9358"/>
                <a:gd name="T75" fmla="*/ 2271 h 2573"/>
                <a:gd name="T76" fmla="*/ 6761 w 9358"/>
                <a:gd name="T77" fmla="*/ 2250 h 2573"/>
                <a:gd name="T78" fmla="*/ 7079 w 9358"/>
                <a:gd name="T79" fmla="*/ 881 h 2573"/>
                <a:gd name="T80" fmla="*/ 7233 w 9358"/>
                <a:gd name="T81" fmla="*/ 1451 h 2573"/>
                <a:gd name="T82" fmla="*/ 7274 w 9358"/>
                <a:gd name="T83" fmla="*/ 1564 h 2573"/>
                <a:gd name="T84" fmla="*/ 6297 w 9358"/>
                <a:gd name="T85" fmla="*/ 2090 h 2573"/>
                <a:gd name="T86" fmla="*/ 6447 w 9358"/>
                <a:gd name="T87" fmla="*/ 1158 h 2573"/>
                <a:gd name="T88" fmla="*/ 6931 w 9358"/>
                <a:gd name="T89" fmla="*/ 1308 h 2573"/>
                <a:gd name="T90" fmla="*/ 8698 w 9358"/>
                <a:gd name="T91" fmla="*/ 2345 h 2573"/>
                <a:gd name="T92" fmla="*/ 8993 w 9358"/>
                <a:gd name="T93" fmla="*/ 2488 h 2573"/>
                <a:gd name="T94" fmla="*/ 8627 w 9358"/>
                <a:gd name="T95" fmla="*/ 1950 h 2573"/>
                <a:gd name="T96" fmla="*/ 8953 w 9358"/>
                <a:gd name="T97" fmla="*/ 1605 h 2573"/>
                <a:gd name="T98" fmla="*/ 8489 w 9358"/>
                <a:gd name="T99" fmla="*/ 1988 h 2573"/>
                <a:gd name="T100" fmla="*/ 8604 w 9358"/>
                <a:gd name="T101" fmla="*/ 1663 h 2573"/>
                <a:gd name="T102" fmla="*/ 8925 w 9358"/>
                <a:gd name="T103" fmla="*/ 1178 h 2573"/>
                <a:gd name="T104" fmla="*/ 9310 w 9358"/>
                <a:gd name="T105" fmla="*/ 1358 h 2573"/>
                <a:gd name="T106" fmla="*/ 9289 w 9358"/>
                <a:gd name="T107" fmla="*/ 2087 h 2573"/>
                <a:gd name="T108" fmla="*/ 8336 w 9358"/>
                <a:gd name="T109" fmla="*/ 1594 h 2573"/>
                <a:gd name="T110" fmla="*/ 8288 w 9358"/>
                <a:gd name="T111" fmla="*/ 1940 h 2573"/>
                <a:gd name="T112" fmla="*/ 7891 w 9358"/>
                <a:gd name="T113" fmla="*/ 2383 h 2573"/>
                <a:gd name="T114" fmla="*/ 7983 w 9358"/>
                <a:gd name="T115" fmla="*/ 1683 h 2573"/>
                <a:gd name="T116" fmla="*/ 8119 w 9358"/>
                <a:gd name="T117" fmla="*/ 2239 h 2573"/>
                <a:gd name="T118" fmla="*/ 8060 w 9358"/>
                <a:gd name="T119" fmla="*/ 1088 h 2573"/>
                <a:gd name="T120" fmla="*/ 8170 w 9358"/>
                <a:gd name="T121" fmla="*/ 120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58" h="2573">
                  <a:moveTo>
                    <a:pt x="924" y="672"/>
                  </a:moveTo>
                  <a:cubicBezTo>
                    <a:pt x="993" y="568"/>
                    <a:pt x="1055" y="459"/>
                    <a:pt x="1108" y="344"/>
                  </a:cubicBezTo>
                  <a:lnTo>
                    <a:pt x="1244" y="414"/>
                  </a:lnTo>
                  <a:cubicBezTo>
                    <a:pt x="1275" y="435"/>
                    <a:pt x="1269" y="447"/>
                    <a:pt x="1226" y="449"/>
                  </a:cubicBezTo>
                  <a:cubicBezTo>
                    <a:pt x="1179" y="548"/>
                    <a:pt x="1121" y="647"/>
                    <a:pt x="1052" y="747"/>
                  </a:cubicBezTo>
                  <a:lnTo>
                    <a:pt x="924" y="672"/>
                  </a:lnTo>
                  <a:close/>
                  <a:moveTo>
                    <a:pt x="607" y="861"/>
                  </a:moveTo>
                  <a:lnTo>
                    <a:pt x="0" y="776"/>
                  </a:lnTo>
                  <a:lnTo>
                    <a:pt x="17" y="658"/>
                  </a:lnTo>
                  <a:lnTo>
                    <a:pt x="623" y="743"/>
                  </a:lnTo>
                  <a:lnTo>
                    <a:pt x="701" y="192"/>
                  </a:lnTo>
                  <a:lnTo>
                    <a:pt x="168" y="118"/>
                  </a:lnTo>
                  <a:lnTo>
                    <a:pt x="185" y="0"/>
                  </a:lnTo>
                  <a:lnTo>
                    <a:pt x="1367" y="166"/>
                  </a:lnTo>
                  <a:lnTo>
                    <a:pt x="1351" y="284"/>
                  </a:lnTo>
                  <a:lnTo>
                    <a:pt x="824" y="210"/>
                  </a:lnTo>
                  <a:lnTo>
                    <a:pt x="747" y="761"/>
                  </a:lnTo>
                  <a:lnTo>
                    <a:pt x="1360" y="847"/>
                  </a:lnTo>
                  <a:lnTo>
                    <a:pt x="1343" y="964"/>
                  </a:lnTo>
                  <a:lnTo>
                    <a:pt x="731" y="878"/>
                  </a:lnTo>
                  <a:lnTo>
                    <a:pt x="660" y="1380"/>
                  </a:lnTo>
                  <a:lnTo>
                    <a:pt x="536" y="1362"/>
                  </a:lnTo>
                  <a:lnTo>
                    <a:pt x="607" y="861"/>
                  </a:lnTo>
                  <a:close/>
                  <a:moveTo>
                    <a:pt x="346" y="244"/>
                  </a:moveTo>
                  <a:cubicBezTo>
                    <a:pt x="417" y="371"/>
                    <a:pt x="458" y="482"/>
                    <a:pt x="470" y="577"/>
                  </a:cubicBezTo>
                  <a:lnTo>
                    <a:pt x="325" y="619"/>
                  </a:lnTo>
                  <a:cubicBezTo>
                    <a:pt x="298" y="485"/>
                    <a:pt x="261" y="375"/>
                    <a:pt x="214" y="288"/>
                  </a:cubicBezTo>
                  <a:lnTo>
                    <a:pt x="346" y="244"/>
                  </a:lnTo>
                  <a:close/>
                  <a:moveTo>
                    <a:pt x="2666" y="1207"/>
                  </a:moveTo>
                  <a:cubicBezTo>
                    <a:pt x="2750" y="1122"/>
                    <a:pt x="2812" y="1051"/>
                    <a:pt x="2854" y="994"/>
                  </a:cubicBezTo>
                  <a:lnTo>
                    <a:pt x="2681" y="969"/>
                  </a:lnTo>
                  <a:lnTo>
                    <a:pt x="2594" y="1582"/>
                  </a:lnTo>
                  <a:cubicBezTo>
                    <a:pt x="2585" y="1652"/>
                    <a:pt x="2547" y="1683"/>
                    <a:pt x="2481" y="1673"/>
                  </a:cubicBezTo>
                  <a:lnTo>
                    <a:pt x="2369" y="1658"/>
                  </a:lnTo>
                  <a:lnTo>
                    <a:pt x="2361" y="1537"/>
                  </a:lnTo>
                  <a:lnTo>
                    <a:pt x="2454" y="1550"/>
                  </a:lnTo>
                  <a:cubicBezTo>
                    <a:pt x="2466" y="1551"/>
                    <a:pt x="2473" y="1546"/>
                    <a:pt x="2475" y="1534"/>
                  </a:cubicBezTo>
                  <a:lnTo>
                    <a:pt x="2557" y="952"/>
                  </a:lnTo>
                  <a:lnTo>
                    <a:pt x="2353" y="923"/>
                  </a:lnTo>
                  <a:lnTo>
                    <a:pt x="2369" y="806"/>
                  </a:lnTo>
                  <a:lnTo>
                    <a:pt x="2908" y="881"/>
                  </a:lnTo>
                  <a:lnTo>
                    <a:pt x="2943" y="855"/>
                  </a:lnTo>
                  <a:lnTo>
                    <a:pt x="3030" y="955"/>
                  </a:lnTo>
                  <a:cubicBezTo>
                    <a:pt x="3044" y="974"/>
                    <a:pt x="3036" y="984"/>
                    <a:pt x="3007" y="984"/>
                  </a:cubicBezTo>
                  <a:cubicBezTo>
                    <a:pt x="2942" y="1088"/>
                    <a:pt x="2860" y="1190"/>
                    <a:pt x="2762" y="1290"/>
                  </a:cubicBezTo>
                  <a:lnTo>
                    <a:pt x="2666" y="1207"/>
                  </a:lnTo>
                  <a:close/>
                  <a:moveTo>
                    <a:pt x="2583" y="495"/>
                  </a:moveTo>
                  <a:cubicBezTo>
                    <a:pt x="2610" y="515"/>
                    <a:pt x="2641" y="545"/>
                    <a:pt x="2678" y="584"/>
                  </a:cubicBezTo>
                  <a:lnTo>
                    <a:pt x="2809" y="457"/>
                  </a:lnTo>
                  <a:lnTo>
                    <a:pt x="2432" y="404"/>
                  </a:lnTo>
                  <a:lnTo>
                    <a:pt x="2448" y="287"/>
                  </a:lnTo>
                  <a:lnTo>
                    <a:pt x="2913" y="352"/>
                  </a:lnTo>
                  <a:lnTo>
                    <a:pt x="2934" y="336"/>
                  </a:lnTo>
                  <a:lnTo>
                    <a:pt x="3013" y="442"/>
                  </a:lnTo>
                  <a:cubicBezTo>
                    <a:pt x="3028" y="461"/>
                    <a:pt x="3020" y="470"/>
                    <a:pt x="2991" y="470"/>
                  </a:cubicBezTo>
                  <a:lnTo>
                    <a:pt x="2744" y="656"/>
                  </a:lnTo>
                  <a:lnTo>
                    <a:pt x="2802" y="734"/>
                  </a:lnTo>
                  <a:lnTo>
                    <a:pt x="2703" y="808"/>
                  </a:lnTo>
                  <a:cubicBezTo>
                    <a:pt x="2637" y="711"/>
                    <a:pt x="2569" y="628"/>
                    <a:pt x="2498" y="559"/>
                  </a:cubicBezTo>
                  <a:lnTo>
                    <a:pt x="2583" y="495"/>
                  </a:lnTo>
                  <a:close/>
                  <a:moveTo>
                    <a:pt x="2257" y="1471"/>
                  </a:moveTo>
                  <a:lnTo>
                    <a:pt x="1549" y="1479"/>
                  </a:lnTo>
                  <a:cubicBezTo>
                    <a:pt x="1540" y="1508"/>
                    <a:pt x="1529" y="1512"/>
                    <a:pt x="1515" y="1493"/>
                  </a:cubicBezTo>
                  <a:lnTo>
                    <a:pt x="1500" y="1334"/>
                  </a:lnTo>
                  <a:lnTo>
                    <a:pt x="1831" y="1355"/>
                  </a:lnTo>
                  <a:lnTo>
                    <a:pt x="1858" y="1163"/>
                  </a:lnTo>
                  <a:lnTo>
                    <a:pt x="1580" y="1124"/>
                  </a:lnTo>
                  <a:lnTo>
                    <a:pt x="1596" y="1006"/>
                  </a:lnTo>
                  <a:lnTo>
                    <a:pt x="1875" y="1045"/>
                  </a:lnTo>
                  <a:lnTo>
                    <a:pt x="1898" y="878"/>
                  </a:lnTo>
                  <a:lnTo>
                    <a:pt x="1762" y="859"/>
                  </a:lnTo>
                  <a:lnTo>
                    <a:pt x="1626" y="840"/>
                  </a:lnTo>
                  <a:lnTo>
                    <a:pt x="1719" y="178"/>
                  </a:lnTo>
                  <a:lnTo>
                    <a:pt x="2387" y="272"/>
                  </a:lnTo>
                  <a:lnTo>
                    <a:pt x="2294" y="934"/>
                  </a:lnTo>
                  <a:lnTo>
                    <a:pt x="2022" y="896"/>
                  </a:lnTo>
                  <a:lnTo>
                    <a:pt x="1998" y="1063"/>
                  </a:lnTo>
                  <a:lnTo>
                    <a:pt x="2277" y="1102"/>
                  </a:lnTo>
                  <a:lnTo>
                    <a:pt x="2260" y="1220"/>
                  </a:lnTo>
                  <a:lnTo>
                    <a:pt x="1982" y="1180"/>
                  </a:lnTo>
                  <a:lnTo>
                    <a:pt x="1957" y="1360"/>
                  </a:lnTo>
                  <a:lnTo>
                    <a:pt x="2265" y="1365"/>
                  </a:lnTo>
                  <a:lnTo>
                    <a:pt x="2257" y="1471"/>
                  </a:lnTo>
                  <a:close/>
                  <a:moveTo>
                    <a:pt x="1977" y="315"/>
                  </a:moveTo>
                  <a:lnTo>
                    <a:pt x="1829" y="294"/>
                  </a:lnTo>
                  <a:lnTo>
                    <a:pt x="1803" y="480"/>
                  </a:lnTo>
                  <a:lnTo>
                    <a:pt x="1951" y="501"/>
                  </a:lnTo>
                  <a:lnTo>
                    <a:pt x="1977" y="315"/>
                  </a:lnTo>
                  <a:close/>
                  <a:moveTo>
                    <a:pt x="1912" y="779"/>
                  </a:moveTo>
                  <a:lnTo>
                    <a:pt x="1937" y="600"/>
                  </a:lnTo>
                  <a:lnTo>
                    <a:pt x="1789" y="579"/>
                  </a:lnTo>
                  <a:lnTo>
                    <a:pt x="1764" y="758"/>
                  </a:lnTo>
                  <a:lnTo>
                    <a:pt x="1912" y="779"/>
                  </a:lnTo>
                  <a:close/>
                  <a:moveTo>
                    <a:pt x="2224" y="539"/>
                  </a:moveTo>
                  <a:lnTo>
                    <a:pt x="2250" y="353"/>
                  </a:lnTo>
                  <a:lnTo>
                    <a:pt x="2101" y="332"/>
                  </a:lnTo>
                  <a:lnTo>
                    <a:pt x="2075" y="518"/>
                  </a:lnTo>
                  <a:lnTo>
                    <a:pt x="2224" y="539"/>
                  </a:lnTo>
                  <a:close/>
                  <a:moveTo>
                    <a:pt x="2184" y="818"/>
                  </a:moveTo>
                  <a:lnTo>
                    <a:pt x="2210" y="638"/>
                  </a:lnTo>
                  <a:lnTo>
                    <a:pt x="2061" y="617"/>
                  </a:lnTo>
                  <a:lnTo>
                    <a:pt x="2036" y="797"/>
                  </a:lnTo>
                  <a:lnTo>
                    <a:pt x="2184" y="818"/>
                  </a:lnTo>
                  <a:close/>
                  <a:moveTo>
                    <a:pt x="3440" y="458"/>
                  </a:moveTo>
                  <a:lnTo>
                    <a:pt x="3577" y="477"/>
                  </a:lnTo>
                  <a:cubicBezTo>
                    <a:pt x="3617" y="491"/>
                    <a:pt x="3616" y="508"/>
                    <a:pt x="3576" y="527"/>
                  </a:cubicBezTo>
                  <a:lnTo>
                    <a:pt x="3481" y="1202"/>
                  </a:lnTo>
                  <a:cubicBezTo>
                    <a:pt x="3447" y="1441"/>
                    <a:pt x="3351" y="1615"/>
                    <a:pt x="3193" y="1723"/>
                  </a:cubicBezTo>
                  <a:lnTo>
                    <a:pt x="3089" y="1614"/>
                  </a:lnTo>
                  <a:cubicBezTo>
                    <a:pt x="3227" y="1528"/>
                    <a:pt x="3311" y="1382"/>
                    <a:pt x="3340" y="1176"/>
                  </a:cubicBezTo>
                  <a:lnTo>
                    <a:pt x="3440" y="458"/>
                  </a:lnTo>
                  <a:close/>
                  <a:moveTo>
                    <a:pt x="4377" y="577"/>
                  </a:moveTo>
                  <a:lnTo>
                    <a:pt x="4513" y="596"/>
                  </a:lnTo>
                  <a:cubicBezTo>
                    <a:pt x="4553" y="610"/>
                    <a:pt x="4553" y="627"/>
                    <a:pt x="4512" y="646"/>
                  </a:cubicBezTo>
                  <a:lnTo>
                    <a:pt x="4338" y="1884"/>
                  </a:lnTo>
                  <a:lnTo>
                    <a:pt x="4196" y="1864"/>
                  </a:lnTo>
                  <a:lnTo>
                    <a:pt x="4377" y="577"/>
                  </a:lnTo>
                  <a:close/>
                  <a:moveTo>
                    <a:pt x="4030" y="616"/>
                  </a:moveTo>
                  <a:cubicBezTo>
                    <a:pt x="4070" y="630"/>
                    <a:pt x="4070" y="647"/>
                    <a:pt x="4030" y="667"/>
                  </a:cubicBezTo>
                  <a:lnTo>
                    <a:pt x="3890" y="1663"/>
                  </a:lnTo>
                  <a:lnTo>
                    <a:pt x="3747" y="1643"/>
                  </a:lnTo>
                  <a:lnTo>
                    <a:pt x="3894" y="597"/>
                  </a:lnTo>
                  <a:lnTo>
                    <a:pt x="4030" y="616"/>
                  </a:lnTo>
                  <a:close/>
                  <a:moveTo>
                    <a:pt x="5879" y="1337"/>
                  </a:moveTo>
                  <a:lnTo>
                    <a:pt x="5784" y="1835"/>
                  </a:lnTo>
                  <a:cubicBezTo>
                    <a:pt x="5751" y="2007"/>
                    <a:pt x="5679" y="2085"/>
                    <a:pt x="5568" y="2069"/>
                  </a:cubicBezTo>
                  <a:lnTo>
                    <a:pt x="5382" y="2043"/>
                  </a:lnTo>
                  <a:lnTo>
                    <a:pt x="5383" y="1905"/>
                  </a:lnTo>
                  <a:lnTo>
                    <a:pt x="5538" y="1926"/>
                  </a:lnTo>
                  <a:cubicBezTo>
                    <a:pt x="5591" y="1934"/>
                    <a:pt x="5625" y="1903"/>
                    <a:pt x="5639" y="1833"/>
                  </a:cubicBezTo>
                  <a:lnTo>
                    <a:pt x="5720" y="1434"/>
                  </a:lnTo>
                  <a:lnTo>
                    <a:pt x="5380" y="1387"/>
                  </a:lnTo>
                  <a:lnTo>
                    <a:pt x="5367" y="1435"/>
                  </a:lnTo>
                  <a:cubicBezTo>
                    <a:pt x="5306" y="1658"/>
                    <a:pt x="5114" y="1844"/>
                    <a:pt x="4790" y="1992"/>
                  </a:cubicBezTo>
                  <a:lnTo>
                    <a:pt x="4714" y="1861"/>
                  </a:lnTo>
                  <a:cubicBezTo>
                    <a:pt x="5003" y="1746"/>
                    <a:pt x="5175" y="1606"/>
                    <a:pt x="5227" y="1441"/>
                  </a:cubicBezTo>
                  <a:lnTo>
                    <a:pt x="5250" y="1368"/>
                  </a:lnTo>
                  <a:lnTo>
                    <a:pt x="5015" y="1335"/>
                  </a:lnTo>
                  <a:lnTo>
                    <a:pt x="5031" y="1218"/>
                  </a:lnTo>
                  <a:lnTo>
                    <a:pt x="5879" y="1337"/>
                  </a:lnTo>
                  <a:close/>
                  <a:moveTo>
                    <a:pt x="5391" y="770"/>
                  </a:moveTo>
                  <a:cubicBezTo>
                    <a:pt x="5262" y="970"/>
                    <a:pt x="5075" y="1144"/>
                    <a:pt x="4832" y="1291"/>
                  </a:cubicBezTo>
                  <a:lnTo>
                    <a:pt x="4749" y="1159"/>
                  </a:lnTo>
                  <a:cubicBezTo>
                    <a:pt x="4985" y="1041"/>
                    <a:pt x="5168" y="871"/>
                    <a:pt x="5301" y="650"/>
                  </a:cubicBezTo>
                  <a:lnTo>
                    <a:pt x="5408" y="740"/>
                  </a:lnTo>
                  <a:cubicBezTo>
                    <a:pt x="5430" y="760"/>
                    <a:pt x="5425" y="770"/>
                    <a:pt x="5391" y="770"/>
                  </a:cubicBezTo>
                  <a:close/>
                  <a:moveTo>
                    <a:pt x="6076" y="1465"/>
                  </a:moveTo>
                  <a:cubicBezTo>
                    <a:pt x="5867" y="1301"/>
                    <a:pt x="5731" y="1061"/>
                    <a:pt x="5666" y="745"/>
                  </a:cubicBezTo>
                  <a:lnTo>
                    <a:pt x="5790" y="712"/>
                  </a:lnTo>
                  <a:cubicBezTo>
                    <a:pt x="5852" y="990"/>
                    <a:pt x="5984" y="1202"/>
                    <a:pt x="6187" y="1348"/>
                  </a:cubicBezTo>
                  <a:lnTo>
                    <a:pt x="6076" y="1465"/>
                  </a:lnTo>
                  <a:close/>
                  <a:moveTo>
                    <a:pt x="7585" y="2271"/>
                  </a:moveTo>
                  <a:cubicBezTo>
                    <a:pt x="7364" y="2071"/>
                    <a:pt x="7210" y="1806"/>
                    <a:pt x="7122" y="1474"/>
                  </a:cubicBezTo>
                  <a:lnTo>
                    <a:pt x="7022" y="2185"/>
                  </a:lnTo>
                  <a:cubicBezTo>
                    <a:pt x="7013" y="2251"/>
                    <a:pt x="6975" y="2280"/>
                    <a:pt x="6909" y="2271"/>
                  </a:cubicBezTo>
                  <a:lnTo>
                    <a:pt x="6761" y="2250"/>
                  </a:lnTo>
                  <a:lnTo>
                    <a:pt x="6753" y="2129"/>
                  </a:lnTo>
                  <a:lnTo>
                    <a:pt x="6876" y="2146"/>
                  </a:lnTo>
                  <a:cubicBezTo>
                    <a:pt x="6893" y="2148"/>
                    <a:pt x="6902" y="2141"/>
                    <a:pt x="6905" y="2125"/>
                  </a:cubicBezTo>
                  <a:lnTo>
                    <a:pt x="7079" y="881"/>
                  </a:lnTo>
                  <a:lnTo>
                    <a:pt x="7197" y="897"/>
                  </a:lnTo>
                  <a:cubicBezTo>
                    <a:pt x="7230" y="906"/>
                    <a:pt x="7230" y="919"/>
                    <a:pt x="7198" y="935"/>
                  </a:cubicBezTo>
                  <a:lnTo>
                    <a:pt x="7173" y="1115"/>
                  </a:lnTo>
                  <a:cubicBezTo>
                    <a:pt x="7160" y="1205"/>
                    <a:pt x="7180" y="1318"/>
                    <a:pt x="7233" y="1451"/>
                  </a:cubicBezTo>
                  <a:cubicBezTo>
                    <a:pt x="7337" y="1399"/>
                    <a:pt x="7457" y="1310"/>
                    <a:pt x="7592" y="1186"/>
                  </a:cubicBezTo>
                  <a:lnTo>
                    <a:pt x="7688" y="1313"/>
                  </a:lnTo>
                  <a:cubicBezTo>
                    <a:pt x="7704" y="1349"/>
                    <a:pt x="7690" y="1360"/>
                    <a:pt x="7645" y="1345"/>
                  </a:cubicBezTo>
                  <a:cubicBezTo>
                    <a:pt x="7534" y="1422"/>
                    <a:pt x="7410" y="1495"/>
                    <a:pt x="7274" y="1564"/>
                  </a:cubicBezTo>
                  <a:cubicBezTo>
                    <a:pt x="7364" y="1792"/>
                    <a:pt x="7499" y="1983"/>
                    <a:pt x="7679" y="2139"/>
                  </a:cubicBezTo>
                  <a:lnTo>
                    <a:pt x="7585" y="2271"/>
                  </a:lnTo>
                  <a:close/>
                  <a:moveTo>
                    <a:pt x="6931" y="1308"/>
                  </a:moveTo>
                  <a:cubicBezTo>
                    <a:pt x="6810" y="1691"/>
                    <a:pt x="6599" y="1951"/>
                    <a:pt x="6297" y="2090"/>
                  </a:cubicBezTo>
                  <a:lnTo>
                    <a:pt x="6248" y="1950"/>
                  </a:lnTo>
                  <a:cubicBezTo>
                    <a:pt x="6492" y="1854"/>
                    <a:pt x="6673" y="1646"/>
                    <a:pt x="6790" y="1326"/>
                  </a:cubicBezTo>
                  <a:lnTo>
                    <a:pt x="6431" y="1275"/>
                  </a:lnTo>
                  <a:lnTo>
                    <a:pt x="6447" y="1158"/>
                  </a:lnTo>
                  <a:lnTo>
                    <a:pt x="6806" y="1208"/>
                  </a:lnTo>
                  <a:lnTo>
                    <a:pt x="6850" y="1164"/>
                  </a:lnTo>
                  <a:lnTo>
                    <a:pt x="6945" y="1253"/>
                  </a:lnTo>
                  <a:cubicBezTo>
                    <a:pt x="6972" y="1274"/>
                    <a:pt x="6967" y="1292"/>
                    <a:pt x="6931" y="1308"/>
                  </a:cubicBezTo>
                  <a:close/>
                  <a:moveTo>
                    <a:pt x="9007" y="2389"/>
                  </a:moveTo>
                  <a:lnTo>
                    <a:pt x="9046" y="2110"/>
                  </a:lnTo>
                  <a:lnTo>
                    <a:pt x="8737" y="2067"/>
                  </a:lnTo>
                  <a:lnTo>
                    <a:pt x="8698" y="2345"/>
                  </a:lnTo>
                  <a:lnTo>
                    <a:pt x="9007" y="2389"/>
                  </a:lnTo>
                  <a:close/>
                  <a:moveTo>
                    <a:pt x="9107" y="2573"/>
                  </a:moveTo>
                  <a:lnTo>
                    <a:pt x="8984" y="2556"/>
                  </a:lnTo>
                  <a:lnTo>
                    <a:pt x="8993" y="2488"/>
                  </a:lnTo>
                  <a:lnTo>
                    <a:pt x="8684" y="2444"/>
                  </a:lnTo>
                  <a:lnTo>
                    <a:pt x="8672" y="2531"/>
                  </a:lnTo>
                  <a:lnTo>
                    <a:pt x="8548" y="2513"/>
                  </a:lnTo>
                  <a:lnTo>
                    <a:pt x="8627" y="1950"/>
                  </a:lnTo>
                  <a:lnTo>
                    <a:pt x="9184" y="2028"/>
                  </a:lnTo>
                  <a:lnTo>
                    <a:pt x="9107" y="2573"/>
                  </a:lnTo>
                  <a:close/>
                  <a:moveTo>
                    <a:pt x="8830" y="1360"/>
                  </a:moveTo>
                  <a:cubicBezTo>
                    <a:pt x="8842" y="1421"/>
                    <a:pt x="8883" y="1502"/>
                    <a:pt x="8953" y="1605"/>
                  </a:cubicBezTo>
                  <a:cubicBezTo>
                    <a:pt x="9041" y="1516"/>
                    <a:pt x="9099" y="1449"/>
                    <a:pt x="9127" y="1402"/>
                  </a:cubicBezTo>
                  <a:lnTo>
                    <a:pt x="8830" y="1360"/>
                  </a:lnTo>
                  <a:close/>
                  <a:moveTo>
                    <a:pt x="8929" y="1778"/>
                  </a:moveTo>
                  <a:cubicBezTo>
                    <a:pt x="8766" y="1890"/>
                    <a:pt x="8619" y="1960"/>
                    <a:pt x="8489" y="1988"/>
                  </a:cubicBezTo>
                  <a:lnTo>
                    <a:pt x="8451" y="1856"/>
                  </a:lnTo>
                  <a:cubicBezTo>
                    <a:pt x="8572" y="1835"/>
                    <a:pt x="8708" y="1774"/>
                    <a:pt x="8861" y="1674"/>
                  </a:cubicBezTo>
                  <a:cubicBezTo>
                    <a:pt x="8833" y="1636"/>
                    <a:pt x="8798" y="1570"/>
                    <a:pt x="8757" y="1476"/>
                  </a:cubicBezTo>
                  <a:cubicBezTo>
                    <a:pt x="8702" y="1565"/>
                    <a:pt x="8651" y="1628"/>
                    <a:pt x="8604" y="1663"/>
                  </a:cubicBezTo>
                  <a:lnTo>
                    <a:pt x="8524" y="1557"/>
                  </a:lnTo>
                  <a:cubicBezTo>
                    <a:pt x="8642" y="1439"/>
                    <a:pt x="8742" y="1285"/>
                    <a:pt x="8823" y="1094"/>
                  </a:cubicBezTo>
                  <a:lnTo>
                    <a:pt x="8948" y="1150"/>
                  </a:lnTo>
                  <a:cubicBezTo>
                    <a:pt x="8962" y="1168"/>
                    <a:pt x="8954" y="1178"/>
                    <a:pt x="8925" y="1178"/>
                  </a:cubicBezTo>
                  <a:lnTo>
                    <a:pt x="8883" y="1248"/>
                  </a:lnTo>
                  <a:lnTo>
                    <a:pt x="9199" y="1292"/>
                  </a:lnTo>
                  <a:lnTo>
                    <a:pt x="9222" y="1264"/>
                  </a:lnTo>
                  <a:lnTo>
                    <a:pt x="9310" y="1358"/>
                  </a:lnTo>
                  <a:cubicBezTo>
                    <a:pt x="9324" y="1373"/>
                    <a:pt x="9314" y="1384"/>
                    <a:pt x="9280" y="1392"/>
                  </a:cubicBezTo>
                  <a:cubicBezTo>
                    <a:pt x="9203" y="1516"/>
                    <a:pt x="9120" y="1618"/>
                    <a:pt x="9029" y="1697"/>
                  </a:cubicBezTo>
                  <a:cubicBezTo>
                    <a:pt x="9154" y="1824"/>
                    <a:pt x="9264" y="1911"/>
                    <a:pt x="9358" y="1958"/>
                  </a:cubicBezTo>
                  <a:lnTo>
                    <a:pt x="9289" y="2087"/>
                  </a:lnTo>
                  <a:cubicBezTo>
                    <a:pt x="9195" y="2041"/>
                    <a:pt x="9075" y="1937"/>
                    <a:pt x="8929" y="1778"/>
                  </a:cubicBezTo>
                  <a:close/>
                  <a:moveTo>
                    <a:pt x="8555" y="1157"/>
                  </a:moveTo>
                  <a:lnTo>
                    <a:pt x="8491" y="1615"/>
                  </a:lnTo>
                  <a:lnTo>
                    <a:pt x="8336" y="1594"/>
                  </a:lnTo>
                  <a:lnTo>
                    <a:pt x="8304" y="1823"/>
                  </a:lnTo>
                  <a:lnTo>
                    <a:pt x="8446" y="1843"/>
                  </a:lnTo>
                  <a:lnTo>
                    <a:pt x="8430" y="1960"/>
                  </a:lnTo>
                  <a:lnTo>
                    <a:pt x="8288" y="1940"/>
                  </a:lnTo>
                  <a:lnTo>
                    <a:pt x="8247" y="2225"/>
                  </a:lnTo>
                  <a:lnTo>
                    <a:pt x="8474" y="2187"/>
                  </a:lnTo>
                  <a:lnTo>
                    <a:pt x="8483" y="2302"/>
                  </a:lnTo>
                  <a:lnTo>
                    <a:pt x="7891" y="2383"/>
                  </a:lnTo>
                  <a:cubicBezTo>
                    <a:pt x="7882" y="2416"/>
                    <a:pt x="7871" y="2422"/>
                    <a:pt x="7856" y="2404"/>
                  </a:cubicBezTo>
                  <a:lnTo>
                    <a:pt x="7826" y="2260"/>
                  </a:lnTo>
                  <a:lnTo>
                    <a:pt x="7902" y="2259"/>
                  </a:lnTo>
                  <a:lnTo>
                    <a:pt x="7983" y="1683"/>
                  </a:lnTo>
                  <a:lnTo>
                    <a:pt x="8100" y="1699"/>
                  </a:lnTo>
                  <a:cubicBezTo>
                    <a:pt x="8133" y="1708"/>
                    <a:pt x="8133" y="1721"/>
                    <a:pt x="8101" y="1737"/>
                  </a:cubicBezTo>
                  <a:lnTo>
                    <a:pt x="8030" y="2245"/>
                  </a:lnTo>
                  <a:lnTo>
                    <a:pt x="8119" y="2239"/>
                  </a:lnTo>
                  <a:lnTo>
                    <a:pt x="8212" y="1576"/>
                  </a:lnTo>
                  <a:lnTo>
                    <a:pt x="8101" y="1561"/>
                  </a:lnTo>
                  <a:lnTo>
                    <a:pt x="7996" y="1546"/>
                  </a:lnTo>
                  <a:lnTo>
                    <a:pt x="8060" y="1088"/>
                  </a:lnTo>
                  <a:lnTo>
                    <a:pt x="8555" y="1157"/>
                  </a:lnTo>
                  <a:close/>
                  <a:moveTo>
                    <a:pt x="8381" y="1499"/>
                  </a:moveTo>
                  <a:lnTo>
                    <a:pt x="8418" y="1239"/>
                  </a:lnTo>
                  <a:lnTo>
                    <a:pt x="8170" y="1204"/>
                  </a:lnTo>
                  <a:lnTo>
                    <a:pt x="8134" y="1464"/>
                  </a:lnTo>
                  <a:lnTo>
                    <a:pt x="8381" y="149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22"/>
            <p:cNvSpPr>
              <a:spLocks noEditPoints="1"/>
            </p:cNvSpPr>
            <p:nvPr/>
          </p:nvSpPr>
          <p:spPr bwMode="auto">
            <a:xfrm>
              <a:off x="8250" y="6018"/>
              <a:ext cx="118" cy="96"/>
            </a:xfrm>
            <a:custGeom>
              <a:avLst/>
              <a:gdLst>
                <a:gd name="T0" fmla="*/ 437 w 2090"/>
                <a:gd name="T1" fmla="*/ 1189 h 1745"/>
                <a:gd name="T2" fmla="*/ 516 w 2090"/>
                <a:gd name="T3" fmla="*/ 1181 h 1745"/>
                <a:gd name="T4" fmla="*/ 497 w 2090"/>
                <a:gd name="T5" fmla="*/ 1368 h 1745"/>
                <a:gd name="T6" fmla="*/ 226 w 2090"/>
                <a:gd name="T7" fmla="*/ 1745 h 1745"/>
                <a:gd name="T8" fmla="*/ 423 w 2090"/>
                <a:gd name="T9" fmla="*/ 1503 h 1745"/>
                <a:gd name="T10" fmla="*/ 38 w 2090"/>
                <a:gd name="T11" fmla="*/ 1462 h 1745"/>
                <a:gd name="T12" fmla="*/ 458 w 2090"/>
                <a:gd name="T13" fmla="*/ 1034 h 1745"/>
                <a:gd name="T14" fmla="*/ 292 w 2090"/>
                <a:gd name="T15" fmla="*/ 1250 h 1745"/>
                <a:gd name="T16" fmla="*/ 708 w 2090"/>
                <a:gd name="T17" fmla="*/ 1264 h 1745"/>
                <a:gd name="T18" fmla="*/ 509 w 2090"/>
                <a:gd name="T19" fmla="*/ 1509 h 1745"/>
                <a:gd name="T20" fmla="*/ 623 w 2090"/>
                <a:gd name="T21" fmla="*/ 1743 h 1745"/>
                <a:gd name="T22" fmla="*/ 144 w 2090"/>
                <a:gd name="T23" fmla="*/ 1439 h 1745"/>
                <a:gd name="T24" fmla="*/ 277 w 2090"/>
                <a:gd name="T25" fmla="*/ 1572 h 1745"/>
                <a:gd name="T26" fmla="*/ 144 w 2090"/>
                <a:gd name="T27" fmla="*/ 1439 h 1745"/>
                <a:gd name="T28" fmla="*/ 1263 w 2090"/>
                <a:gd name="T29" fmla="*/ 759 h 1745"/>
                <a:gd name="T30" fmla="*/ 1394 w 2090"/>
                <a:gd name="T31" fmla="*/ 1052 h 1745"/>
                <a:gd name="T32" fmla="*/ 1347 w 2090"/>
                <a:gd name="T33" fmla="*/ 1161 h 1745"/>
                <a:gd name="T34" fmla="*/ 1335 w 2090"/>
                <a:gd name="T35" fmla="*/ 1094 h 1745"/>
                <a:gd name="T36" fmla="*/ 1148 w 2090"/>
                <a:gd name="T37" fmla="*/ 855 h 1745"/>
                <a:gd name="T38" fmla="*/ 1031 w 2090"/>
                <a:gd name="T39" fmla="*/ 876 h 1745"/>
                <a:gd name="T40" fmla="*/ 1241 w 2090"/>
                <a:gd name="T41" fmla="*/ 679 h 1745"/>
                <a:gd name="T42" fmla="*/ 1310 w 2090"/>
                <a:gd name="T43" fmla="*/ 699 h 1745"/>
                <a:gd name="T44" fmla="*/ 1279 w 2090"/>
                <a:gd name="T45" fmla="*/ 900 h 1745"/>
                <a:gd name="T46" fmla="*/ 1052 w 2090"/>
                <a:gd name="T47" fmla="*/ 687 h 1745"/>
                <a:gd name="T48" fmla="*/ 903 w 2090"/>
                <a:gd name="T49" fmla="*/ 718 h 1745"/>
                <a:gd name="T50" fmla="*/ 1044 w 2090"/>
                <a:gd name="T51" fmla="*/ 522 h 1745"/>
                <a:gd name="T52" fmla="*/ 1111 w 2090"/>
                <a:gd name="T53" fmla="*/ 515 h 1745"/>
                <a:gd name="T54" fmla="*/ 1101 w 2090"/>
                <a:gd name="T55" fmla="*/ 687 h 1745"/>
                <a:gd name="T56" fmla="*/ 1144 w 2090"/>
                <a:gd name="T57" fmla="*/ 753 h 1745"/>
                <a:gd name="T58" fmla="*/ 987 w 2090"/>
                <a:gd name="T59" fmla="*/ 692 h 1745"/>
                <a:gd name="T60" fmla="*/ 1006 w 2090"/>
                <a:gd name="T61" fmla="*/ 1406 h 1745"/>
                <a:gd name="T62" fmla="*/ 935 w 2090"/>
                <a:gd name="T63" fmla="*/ 1376 h 1745"/>
                <a:gd name="T64" fmla="*/ 992 w 2090"/>
                <a:gd name="T65" fmla="*/ 1185 h 1745"/>
                <a:gd name="T66" fmla="*/ 846 w 2090"/>
                <a:gd name="T67" fmla="*/ 1230 h 1745"/>
                <a:gd name="T68" fmla="*/ 900 w 2090"/>
                <a:gd name="T69" fmla="*/ 1075 h 1745"/>
                <a:gd name="T70" fmla="*/ 794 w 2090"/>
                <a:gd name="T71" fmla="*/ 1163 h 1745"/>
                <a:gd name="T72" fmla="*/ 839 w 2090"/>
                <a:gd name="T73" fmla="*/ 690 h 1745"/>
                <a:gd name="T74" fmla="*/ 948 w 2090"/>
                <a:gd name="T75" fmla="*/ 1035 h 1745"/>
                <a:gd name="T76" fmla="*/ 1110 w 2090"/>
                <a:gd name="T77" fmla="*/ 1009 h 1745"/>
                <a:gd name="T78" fmla="*/ 1040 w 2090"/>
                <a:gd name="T79" fmla="*/ 1145 h 1745"/>
                <a:gd name="T80" fmla="*/ 1204 w 2090"/>
                <a:gd name="T81" fmla="*/ 1102 h 1745"/>
                <a:gd name="T82" fmla="*/ 717 w 2090"/>
                <a:gd name="T83" fmla="*/ 857 h 1745"/>
                <a:gd name="T84" fmla="*/ 720 w 2090"/>
                <a:gd name="T85" fmla="*/ 977 h 1745"/>
                <a:gd name="T86" fmla="*/ 717 w 2090"/>
                <a:gd name="T87" fmla="*/ 857 h 1745"/>
                <a:gd name="T88" fmla="*/ 810 w 2090"/>
                <a:gd name="T89" fmla="*/ 967 h 1745"/>
                <a:gd name="T90" fmla="*/ 810 w 2090"/>
                <a:gd name="T91" fmla="*/ 1085 h 1745"/>
                <a:gd name="T92" fmla="*/ 883 w 2090"/>
                <a:gd name="T93" fmla="*/ 841 h 1745"/>
                <a:gd name="T94" fmla="*/ 765 w 2090"/>
                <a:gd name="T95" fmla="*/ 817 h 1745"/>
                <a:gd name="T96" fmla="*/ 883 w 2090"/>
                <a:gd name="T97" fmla="*/ 841 h 1745"/>
                <a:gd name="T98" fmla="*/ 915 w 2090"/>
                <a:gd name="T99" fmla="*/ 879 h 1745"/>
                <a:gd name="T100" fmla="*/ 916 w 2090"/>
                <a:gd name="T101" fmla="*/ 997 h 1745"/>
                <a:gd name="T102" fmla="*/ 1260 w 2090"/>
                <a:gd name="T103" fmla="*/ 362 h 1745"/>
                <a:gd name="T104" fmla="*/ 1331 w 2090"/>
                <a:gd name="T105" fmla="*/ 335 h 1745"/>
                <a:gd name="T106" fmla="*/ 1647 w 2090"/>
                <a:gd name="T107" fmla="*/ 877 h 1745"/>
                <a:gd name="T108" fmla="*/ 1493 w 2090"/>
                <a:gd name="T109" fmla="*/ 640 h 1745"/>
                <a:gd name="T110" fmla="*/ 1618 w 2090"/>
                <a:gd name="T111" fmla="*/ 54 h 1745"/>
                <a:gd name="T112" fmla="*/ 1689 w 2090"/>
                <a:gd name="T113" fmla="*/ 27 h 1745"/>
                <a:gd name="T114" fmla="*/ 2035 w 2090"/>
                <a:gd name="T115" fmla="*/ 552 h 1745"/>
                <a:gd name="T116" fmla="*/ 1517 w 2090"/>
                <a:gd name="T117" fmla="*/ 196 h 1745"/>
                <a:gd name="T118" fmla="*/ 1858 w 2090"/>
                <a:gd name="T119" fmla="*/ 599 h 1745"/>
                <a:gd name="T120" fmla="*/ 1464 w 2090"/>
                <a:gd name="T121" fmla="*/ 24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0" h="1745">
                  <a:moveTo>
                    <a:pt x="497" y="1368"/>
                  </a:moveTo>
                  <a:cubicBezTo>
                    <a:pt x="481" y="1307"/>
                    <a:pt x="462" y="1248"/>
                    <a:pt x="437" y="1189"/>
                  </a:cubicBezTo>
                  <a:lnTo>
                    <a:pt x="508" y="1163"/>
                  </a:lnTo>
                  <a:cubicBezTo>
                    <a:pt x="526" y="1158"/>
                    <a:pt x="529" y="1164"/>
                    <a:pt x="516" y="1181"/>
                  </a:cubicBezTo>
                  <a:cubicBezTo>
                    <a:pt x="536" y="1232"/>
                    <a:pt x="554" y="1286"/>
                    <a:pt x="568" y="1345"/>
                  </a:cubicBezTo>
                  <a:lnTo>
                    <a:pt x="497" y="1368"/>
                  </a:lnTo>
                  <a:close/>
                  <a:moveTo>
                    <a:pt x="461" y="1549"/>
                  </a:moveTo>
                  <a:lnTo>
                    <a:pt x="226" y="1745"/>
                  </a:lnTo>
                  <a:lnTo>
                    <a:pt x="188" y="1700"/>
                  </a:lnTo>
                  <a:lnTo>
                    <a:pt x="423" y="1503"/>
                  </a:lnTo>
                  <a:lnTo>
                    <a:pt x="244" y="1290"/>
                  </a:lnTo>
                  <a:lnTo>
                    <a:pt x="38" y="1462"/>
                  </a:lnTo>
                  <a:lnTo>
                    <a:pt x="0" y="1417"/>
                  </a:lnTo>
                  <a:lnTo>
                    <a:pt x="458" y="1034"/>
                  </a:lnTo>
                  <a:lnTo>
                    <a:pt x="496" y="1079"/>
                  </a:lnTo>
                  <a:lnTo>
                    <a:pt x="292" y="1250"/>
                  </a:lnTo>
                  <a:lnTo>
                    <a:pt x="471" y="1463"/>
                  </a:lnTo>
                  <a:lnTo>
                    <a:pt x="708" y="1264"/>
                  </a:lnTo>
                  <a:lnTo>
                    <a:pt x="746" y="1310"/>
                  </a:lnTo>
                  <a:lnTo>
                    <a:pt x="509" y="1509"/>
                  </a:lnTo>
                  <a:lnTo>
                    <a:pt x="671" y="1703"/>
                  </a:lnTo>
                  <a:lnTo>
                    <a:pt x="623" y="1743"/>
                  </a:lnTo>
                  <a:lnTo>
                    <a:pt x="461" y="1549"/>
                  </a:lnTo>
                  <a:close/>
                  <a:moveTo>
                    <a:pt x="144" y="1439"/>
                  </a:moveTo>
                  <a:cubicBezTo>
                    <a:pt x="215" y="1455"/>
                    <a:pt x="270" y="1477"/>
                    <a:pt x="309" y="1504"/>
                  </a:cubicBezTo>
                  <a:lnTo>
                    <a:pt x="277" y="1572"/>
                  </a:lnTo>
                  <a:cubicBezTo>
                    <a:pt x="218" y="1538"/>
                    <a:pt x="164" y="1514"/>
                    <a:pt x="117" y="1503"/>
                  </a:cubicBezTo>
                  <a:lnTo>
                    <a:pt x="144" y="1439"/>
                  </a:lnTo>
                  <a:close/>
                  <a:moveTo>
                    <a:pt x="1279" y="900"/>
                  </a:moveTo>
                  <a:cubicBezTo>
                    <a:pt x="1276" y="841"/>
                    <a:pt x="1270" y="794"/>
                    <a:pt x="1263" y="759"/>
                  </a:cubicBezTo>
                  <a:lnTo>
                    <a:pt x="1196" y="815"/>
                  </a:lnTo>
                  <a:lnTo>
                    <a:pt x="1394" y="1052"/>
                  </a:lnTo>
                  <a:cubicBezTo>
                    <a:pt x="1417" y="1080"/>
                    <a:pt x="1416" y="1104"/>
                    <a:pt x="1390" y="1125"/>
                  </a:cubicBezTo>
                  <a:lnTo>
                    <a:pt x="1347" y="1161"/>
                  </a:lnTo>
                  <a:lnTo>
                    <a:pt x="1299" y="1124"/>
                  </a:lnTo>
                  <a:lnTo>
                    <a:pt x="1335" y="1094"/>
                  </a:lnTo>
                  <a:cubicBezTo>
                    <a:pt x="1340" y="1090"/>
                    <a:pt x="1340" y="1085"/>
                    <a:pt x="1336" y="1081"/>
                  </a:cubicBezTo>
                  <a:lnTo>
                    <a:pt x="1148" y="855"/>
                  </a:lnTo>
                  <a:lnTo>
                    <a:pt x="1069" y="922"/>
                  </a:lnTo>
                  <a:lnTo>
                    <a:pt x="1031" y="876"/>
                  </a:lnTo>
                  <a:lnTo>
                    <a:pt x="1239" y="701"/>
                  </a:lnTo>
                  <a:lnTo>
                    <a:pt x="1241" y="679"/>
                  </a:lnTo>
                  <a:lnTo>
                    <a:pt x="1307" y="681"/>
                  </a:lnTo>
                  <a:cubicBezTo>
                    <a:pt x="1319" y="682"/>
                    <a:pt x="1320" y="688"/>
                    <a:pt x="1310" y="699"/>
                  </a:cubicBezTo>
                  <a:cubicBezTo>
                    <a:pt x="1327" y="758"/>
                    <a:pt x="1338" y="823"/>
                    <a:pt x="1342" y="893"/>
                  </a:cubicBezTo>
                  <a:lnTo>
                    <a:pt x="1279" y="900"/>
                  </a:lnTo>
                  <a:close/>
                  <a:moveTo>
                    <a:pt x="987" y="692"/>
                  </a:moveTo>
                  <a:cubicBezTo>
                    <a:pt x="1004" y="690"/>
                    <a:pt x="1025" y="688"/>
                    <a:pt x="1052" y="687"/>
                  </a:cubicBezTo>
                  <a:lnTo>
                    <a:pt x="1049" y="596"/>
                  </a:lnTo>
                  <a:lnTo>
                    <a:pt x="903" y="718"/>
                  </a:lnTo>
                  <a:lnTo>
                    <a:pt x="865" y="673"/>
                  </a:lnTo>
                  <a:lnTo>
                    <a:pt x="1044" y="522"/>
                  </a:lnTo>
                  <a:lnTo>
                    <a:pt x="1045" y="509"/>
                  </a:lnTo>
                  <a:lnTo>
                    <a:pt x="1111" y="515"/>
                  </a:lnTo>
                  <a:cubicBezTo>
                    <a:pt x="1123" y="516"/>
                    <a:pt x="1124" y="522"/>
                    <a:pt x="1114" y="533"/>
                  </a:cubicBezTo>
                  <a:lnTo>
                    <a:pt x="1101" y="687"/>
                  </a:lnTo>
                  <a:lnTo>
                    <a:pt x="1149" y="691"/>
                  </a:lnTo>
                  <a:lnTo>
                    <a:pt x="1144" y="753"/>
                  </a:lnTo>
                  <a:cubicBezTo>
                    <a:pt x="1085" y="745"/>
                    <a:pt x="1031" y="742"/>
                    <a:pt x="982" y="745"/>
                  </a:cubicBezTo>
                  <a:lnTo>
                    <a:pt x="987" y="692"/>
                  </a:lnTo>
                  <a:close/>
                  <a:moveTo>
                    <a:pt x="1240" y="1141"/>
                  </a:moveTo>
                  <a:lnTo>
                    <a:pt x="1006" y="1406"/>
                  </a:lnTo>
                  <a:cubicBezTo>
                    <a:pt x="1014" y="1419"/>
                    <a:pt x="1012" y="1424"/>
                    <a:pt x="1000" y="1423"/>
                  </a:cubicBezTo>
                  <a:lnTo>
                    <a:pt x="935" y="1376"/>
                  </a:lnTo>
                  <a:lnTo>
                    <a:pt x="1054" y="1260"/>
                  </a:lnTo>
                  <a:lnTo>
                    <a:pt x="992" y="1185"/>
                  </a:lnTo>
                  <a:lnTo>
                    <a:pt x="884" y="1276"/>
                  </a:lnTo>
                  <a:lnTo>
                    <a:pt x="846" y="1230"/>
                  </a:lnTo>
                  <a:lnTo>
                    <a:pt x="954" y="1140"/>
                  </a:lnTo>
                  <a:lnTo>
                    <a:pt x="900" y="1075"/>
                  </a:lnTo>
                  <a:lnTo>
                    <a:pt x="847" y="1119"/>
                  </a:lnTo>
                  <a:lnTo>
                    <a:pt x="794" y="1163"/>
                  </a:lnTo>
                  <a:lnTo>
                    <a:pt x="580" y="907"/>
                  </a:lnTo>
                  <a:lnTo>
                    <a:pt x="839" y="690"/>
                  </a:lnTo>
                  <a:lnTo>
                    <a:pt x="1053" y="947"/>
                  </a:lnTo>
                  <a:lnTo>
                    <a:pt x="948" y="1035"/>
                  </a:lnTo>
                  <a:lnTo>
                    <a:pt x="1002" y="1100"/>
                  </a:lnTo>
                  <a:lnTo>
                    <a:pt x="1110" y="1009"/>
                  </a:lnTo>
                  <a:lnTo>
                    <a:pt x="1148" y="1055"/>
                  </a:lnTo>
                  <a:lnTo>
                    <a:pt x="1040" y="1145"/>
                  </a:lnTo>
                  <a:lnTo>
                    <a:pt x="1098" y="1215"/>
                  </a:lnTo>
                  <a:lnTo>
                    <a:pt x="1204" y="1102"/>
                  </a:lnTo>
                  <a:lnTo>
                    <a:pt x="1240" y="1141"/>
                  </a:lnTo>
                  <a:close/>
                  <a:moveTo>
                    <a:pt x="717" y="857"/>
                  </a:moveTo>
                  <a:lnTo>
                    <a:pt x="660" y="905"/>
                  </a:lnTo>
                  <a:lnTo>
                    <a:pt x="720" y="977"/>
                  </a:lnTo>
                  <a:lnTo>
                    <a:pt x="777" y="929"/>
                  </a:lnTo>
                  <a:lnTo>
                    <a:pt x="717" y="857"/>
                  </a:lnTo>
                  <a:close/>
                  <a:moveTo>
                    <a:pt x="868" y="1037"/>
                  </a:moveTo>
                  <a:lnTo>
                    <a:pt x="810" y="967"/>
                  </a:lnTo>
                  <a:lnTo>
                    <a:pt x="752" y="1016"/>
                  </a:lnTo>
                  <a:lnTo>
                    <a:pt x="810" y="1085"/>
                  </a:lnTo>
                  <a:lnTo>
                    <a:pt x="868" y="1037"/>
                  </a:lnTo>
                  <a:close/>
                  <a:moveTo>
                    <a:pt x="883" y="841"/>
                  </a:moveTo>
                  <a:lnTo>
                    <a:pt x="823" y="769"/>
                  </a:lnTo>
                  <a:lnTo>
                    <a:pt x="765" y="817"/>
                  </a:lnTo>
                  <a:lnTo>
                    <a:pt x="825" y="889"/>
                  </a:lnTo>
                  <a:lnTo>
                    <a:pt x="883" y="841"/>
                  </a:lnTo>
                  <a:close/>
                  <a:moveTo>
                    <a:pt x="973" y="949"/>
                  </a:moveTo>
                  <a:lnTo>
                    <a:pt x="915" y="879"/>
                  </a:lnTo>
                  <a:lnTo>
                    <a:pt x="857" y="927"/>
                  </a:lnTo>
                  <a:lnTo>
                    <a:pt x="916" y="997"/>
                  </a:lnTo>
                  <a:lnTo>
                    <a:pt x="973" y="949"/>
                  </a:lnTo>
                  <a:close/>
                  <a:moveTo>
                    <a:pt x="1260" y="362"/>
                  </a:moveTo>
                  <a:lnTo>
                    <a:pt x="1313" y="318"/>
                  </a:lnTo>
                  <a:cubicBezTo>
                    <a:pt x="1332" y="307"/>
                    <a:pt x="1338" y="313"/>
                    <a:pt x="1331" y="335"/>
                  </a:cubicBezTo>
                  <a:lnTo>
                    <a:pt x="1550" y="596"/>
                  </a:lnTo>
                  <a:cubicBezTo>
                    <a:pt x="1628" y="689"/>
                    <a:pt x="1660" y="782"/>
                    <a:pt x="1647" y="877"/>
                  </a:cubicBezTo>
                  <a:lnTo>
                    <a:pt x="1572" y="880"/>
                  </a:lnTo>
                  <a:cubicBezTo>
                    <a:pt x="1586" y="800"/>
                    <a:pt x="1560" y="720"/>
                    <a:pt x="1493" y="640"/>
                  </a:cubicBezTo>
                  <a:lnTo>
                    <a:pt x="1260" y="362"/>
                  </a:lnTo>
                  <a:close/>
                  <a:moveTo>
                    <a:pt x="1618" y="54"/>
                  </a:moveTo>
                  <a:lnTo>
                    <a:pt x="1671" y="10"/>
                  </a:lnTo>
                  <a:cubicBezTo>
                    <a:pt x="1689" y="0"/>
                    <a:pt x="1696" y="5"/>
                    <a:pt x="1689" y="27"/>
                  </a:cubicBezTo>
                  <a:lnTo>
                    <a:pt x="2090" y="506"/>
                  </a:lnTo>
                  <a:lnTo>
                    <a:pt x="2035" y="552"/>
                  </a:lnTo>
                  <a:lnTo>
                    <a:pt x="1618" y="54"/>
                  </a:lnTo>
                  <a:close/>
                  <a:moveTo>
                    <a:pt x="1517" y="196"/>
                  </a:moveTo>
                  <a:cubicBezTo>
                    <a:pt x="1535" y="186"/>
                    <a:pt x="1542" y="191"/>
                    <a:pt x="1535" y="213"/>
                  </a:cubicBezTo>
                  <a:lnTo>
                    <a:pt x="1858" y="599"/>
                  </a:lnTo>
                  <a:lnTo>
                    <a:pt x="1803" y="645"/>
                  </a:lnTo>
                  <a:lnTo>
                    <a:pt x="1464" y="240"/>
                  </a:lnTo>
                  <a:lnTo>
                    <a:pt x="1517" y="19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23"/>
            <p:cNvSpPr>
              <a:spLocks noEditPoints="1"/>
            </p:cNvSpPr>
            <p:nvPr/>
          </p:nvSpPr>
          <p:spPr bwMode="auto">
            <a:xfrm>
              <a:off x="6593" y="6134"/>
              <a:ext cx="65" cy="214"/>
            </a:xfrm>
            <a:custGeom>
              <a:avLst/>
              <a:gdLst>
                <a:gd name="T0" fmla="*/ 526 w 1143"/>
                <a:gd name="T1" fmla="*/ 3755 h 3875"/>
                <a:gd name="T2" fmla="*/ 312 w 1143"/>
                <a:gd name="T3" fmla="*/ 3527 h 3875"/>
                <a:gd name="T4" fmla="*/ 451 w 1143"/>
                <a:gd name="T5" fmla="*/ 3267 h 3875"/>
                <a:gd name="T6" fmla="*/ 664 w 1143"/>
                <a:gd name="T7" fmla="*/ 3249 h 3875"/>
                <a:gd name="T8" fmla="*/ 660 w 1143"/>
                <a:gd name="T9" fmla="*/ 3337 h 3875"/>
                <a:gd name="T10" fmla="*/ 748 w 1143"/>
                <a:gd name="T11" fmla="*/ 3518 h 3875"/>
                <a:gd name="T12" fmla="*/ 631 w 1143"/>
                <a:gd name="T13" fmla="*/ 3875 h 3875"/>
                <a:gd name="T14" fmla="*/ 73 w 1143"/>
                <a:gd name="T15" fmla="*/ 3369 h 3875"/>
                <a:gd name="T16" fmla="*/ 184 w 1143"/>
                <a:gd name="T17" fmla="*/ 3291 h 3875"/>
                <a:gd name="T18" fmla="*/ 168 w 1143"/>
                <a:gd name="T19" fmla="*/ 3415 h 3875"/>
                <a:gd name="T20" fmla="*/ 98 w 1143"/>
                <a:gd name="T21" fmla="*/ 3498 h 3875"/>
                <a:gd name="T22" fmla="*/ 219 w 1143"/>
                <a:gd name="T23" fmla="*/ 3645 h 3875"/>
                <a:gd name="T24" fmla="*/ 168 w 1143"/>
                <a:gd name="T25" fmla="*/ 3853 h 3875"/>
                <a:gd name="T26" fmla="*/ 75 w 1143"/>
                <a:gd name="T27" fmla="*/ 3687 h 3875"/>
                <a:gd name="T28" fmla="*/ 320 w 1143"/>
                <a:gd name="T29" fmla="*/ 3465 h 3875"/>
                <a:gd name="T30" fmla="*/ 480 w 1143"/>
                <a:gd name="T31" fmla="*/ 3548 h 3875"/>
                <a:gd name="T32" fmla="*/ 334 w 1143"/>
                <a:gd name="T33" fmla="*/ 2447 h 3875"/>
                <a:gd name="T34" fmla="*/ 698 w 1143"/>
                <a:gd name="T35" fmla="*/ 2413 h 3875"/>
                <a:gd name="T36" fmla="*/ 698 w 1143"/>
                <a:gd name="T37" fmla="*/ 2413 h 3875"/>
                <a:gd name="T38" fmla="*/ 965 w 1143"/>
                <a:gd name="T39" fmla="*/ 1649 h 3875"/>
                <a:gd name="T40" fmla="*/ 826 w 1143"/>
                <a:gd name="T41" fmla="*/ 1903 h 3875"/>
                <a:gd name="T42" fmla="*/ 710 w 1143"/>
                <a:gd name="T43" fmla="*/ 1750 h 3875"/>
                <a:gd name="T44" fmla="*/ 740 w 1143"/>
                <a:gd name="T45" fmla="*/ 1914 h 3875"/>
                <a:gd name="T46" fmla="*/ 916 w 1143"/>
                <a:gd name="T47" fmla="*/ 2147 h 3875"/>
                <a:gd name="T48" fmla="*/ 760 w 1143"/>
                <a:gd name="T49" fmla="*/ 2285 h 3875"/>
                <a:gd name="T50" fmla="*/ 351 w 1143"/>
                <a:gd name="T51" fmla="*/ 2080 h 3875"/>
                <a:gd name="T52" fmla="*/ 396 w 1143"/>
                <a:gd name="T53" fmla="*/ 2177 h 3875"/>
                <a:gd name="T54" fmla="*/ 214 w 1143"/>
                <a:gd name="T55" fmla="*/ 1916 h 3875"/>
                <a:gd name="T56" fmla="*/ 333 w 1143"/>
                <a:gd name="T57" fmla="*/ 1565 h 3875"/>
                <a:gd name="T58" fmla="*/ 309 w 1143"/>
                <a:gd name="T59" fmla="*/ 2167 h 3875"/>
                <a:gd name="T60" fmla="*/ 553 w 1143"/>
                <a:gd name="T61" fmla="*/ 2023 h 3875"/>
                <a:gd name="T62" fmla="*/ 476 w 1143"/>
                <a:gd name="T63" fmla="*/ 2014 h 3875"/>
                <a:gd name="T64" fmla="*/ 401 w 1143"/>
                <a:gd name="T65" fmla="*/ 2005 h 3875"/>
                <a:gd name="T66" fmla="*/ 741 w 1143"/>
                <a:gd name="T67" fmla="*/ 1675 h 3875"/>
                <a:gd name="T68" fmla="*/ 699 w 1143"/>
                <a:gd name="T69" fmla="*/ 2092 h 3875"/>
                <a:gd name="T70" fmla="*/ 575 w 1143"/>
                <a:gd name="T71" fmla="*/ 2183 h 3875"/>
                <a:gd name="T72" fmla="*/ 679 w 1143"/>
                <a:gd name="T73" fmla="*/ 1330 h 3875"/>
                <a:gd name="T74" fmla="*/ 670 w 1143"/>
                <a:gd name="T75" fmla="*/ 1358 h 3875"/>
                <a:gd name="T76" fmla="*/ 321 w 1143"/>
                <a:gd name="T77" fmla="*/ 1378 h 3875"/>
                <a:gd name="T78" fmla="*/ 536 w 1143"/>
                <a:gd name="T79" fmla="*/ 1341 h 3875"/>
                <a:gd name="T80" fmla="*/ 782 w 1143"/>
                <a:gd name="T81" fmla="*/ 830 h 3875"/>
                <a:gd name="T82" fmla="*/ 831 w 1143"/>
                <a:gd name="T83" fmla="*/ 1072 h 3875"/>
                <a:gd name="T84" fmla="*/ 964 w 1143"/>
                <a:gd name="T85" fmla="*/ 1088 h 3875"/>
                <a:gd name="T86" fmla="*/ 924 w 1143"/>
                <a:gd name="T87" fmla="*/ 1411 h 3875"/>
                <a:gd name="T88" fmla="*/ 799 w 1143"/>
                <a:gd name="T89" fmla="*/ 1326 h 3875"/>
                <a:gd name="T90" fmla="*/ 741 w 1143"/>
                <a:gd name="T91" fmla="*/ 1316 h 3875"/>
                <a:gd name="T92" fmla="*/ 378 w 1143"/>
                <a:gd name="T93" fmla="*/ 1322 h 3875"/>
                <a:gd name="T94" fmla="*/ 700 w 1143"/>
                <a:gd name="T95" fmla="*/ 1163 h 3875"/>
                <a:gd name="T96" fmla="*/ 626 w 1143"/>
                <a:gd name="T97" fmla="*/ 1100 h 3875"/>
                <a:gd name="T98" fmla="*/ 809 w 1143"/>
                <a:gd name="T99" fmla="*/ 531 h 3875"/>
                <a:gd name="T100" fmla="*/ 437 w 1143"/>
                <a:gd name="T101" fmla="*/ 558 h 3875"/>
                <a:gd name="T102" fmla="*/ 1143 w 1143"/>
                <a:gd name="T103" fmla="*/ 96 h 3875"/>
                <a:gd name="T104" fmla="*/ 537 w 1143"/>
                <a:gd name="T105" fmla="*/ 261 h 3875"/>
                <a:gd name="T106" fmla="*/ 511 w 1143"/>
                <a:gd name="T107" fmla="*/ 261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3" h="3875">
                  <a:moveTo>
                    <a:pt x="631" y="3875"/>
                  </a:moveTo>
                  <a:cubicBezTo>
                    <a:pt x="620" y="3762"/>
                    <a:pt x="585" y="3666"/>
                    <a:pt x="525" y="3588"/>
                  </a:cubicBezTo>
                  <a:lnTo>
                    <a:pt x="506" y="3746"/>
                  </a:lnTo>
                  <a:lnTo>
                    <a:pt x="526" y="3755"/>
                  </a:lnTo>
                  <a:lnTo>
                    <a:pt x="506" y="3815"/>
                  </a:lnTo>
                  <a:cubicBezTo>
                    <a:pt x="451" y="3792"/>
                    <a:pt x="395" y="3777"/>
                    <a:pt x="339" y="3773"/>
                  </a:cubicBezTo>
                  <a:lnTo>
                    <a:pt x="368" y="3534"/>
                  </a:lnTo>
                  <a:lnTo>
                    <a:pt x="312" y="3527"/>
                  </a:lnTo>
                  <a:lnTo>
                    <a:pt x="281" y="3781"/>
                  </a:lnTo>
                  <a:lnTo>
                    <a:pt x="231" y="3775"/>
                  </a:lnTo>
                  <a:lnTo>
                    <a:pt x="296" y="3248"/>
                  </a:lnTo>
                  <a:lnTo>
                    <a:pt x="451" y="3267"/>
                  </a:lnTo>
                  <a:lnTo>
                    <a:pt x="425" y="3478"/>
                  </a:lnTo>
                  <a:lnTo>
                    <a:pt x="487" y="3486"/>
                  </a:lnTo>
                  <a:lnTo>
                    <a:pt x="521" y="3210"/>
                  </a:lnTo>
                  <a:lnTo>
                    <a:pt x="664" y="3249"/>
                  </a:lnTo>
                  <a:cubicBezTo>
                    <a:pt x="707" y="3261"/>
                    <a:pt x="726" y="3285"/>
                    <a:pt x="721" y="3322"/>
                  </a:cubicBezTo>
                  <a:lnTo>
                    <a:pt x="712" y="3400"/>
                  </a:lnTo>
                  <a:lnTo>
                    <a:pt x="652" y="3399"/>
                  </a:lnTo>
                  <a:lnTo>
                    <a:pt x="660" y="3337"/>
                  </a:lnTo>
                  <a:cubicBezTo>
                    <a:pt x="661" y="3322"/>
                    <a:pt x="655" y="3313"/>
                    <a:pt x="641" y="3309"/>
                  </a:cubicBezTo>
                  <a:lnTo>
                    <a:pt x="562" y="3287"/>
                  </a:lnTo>
                  <a:lnTo>
                    <a:pt x="537" y="3492"/>
                  </a:lnTo>
                  <a:lnTo>
                    <a:pt x="748" y="3518"/>
                  </a:lnTo>
                  <a:lnTo>
                    <a:pt x="740" y="3580"/>
                  </a:lnTo>
                  <a:lnTo>
                    <a:pt x="573" y="3559"/>
                  </a:lnTo>
                  <a:cubicBezTo>
                    <a:pt x="642" y="3641"/>
                    <a:pt x="684" y="3740"/>
                    <a:pt x="697" y="3854"/>
                  </a:cubicBezTo>
                  <a:lnTo>
                    <a:pt x="631" y="3875"/>
                  </a:lnTo>
                  <a:close/>
                  <a:moveTo>
                    <a:pt x="208" y="3530"/>
                  </a:moveTo>
                  <a:cubicBezTo>
                    <a:pt x="161" y="3480"/>
                    <a:pt x="103" y="3443"/>
                    <a:pt x="33" y="3417"/>
                  </a:cubicBezTo>
                  <a:lnTo>
                    <a:pt x="59" y="3357"/>
                  </a:lnTo>
                  <a:cubicBezTo>
                    <a:pt x="68" y="3350"/>
                    <a:pt x="73" y="3354"/>
                    <a:pt x="73" y="3369"/>
                  </a:cubicBezTo>
                  <a:lnTo>
                    <a:pt x="112" y="3386"/>
                  </a:lnTo>
                  <a:lnTo>
                    <a:pt x="142" y="3144"/>
                  </a:lnTo>
                  <a:lnTo>
                    <a:pt x="201" y="3151"/>
                  </a:lnTo>
                  <a:lnTo>
                    <a:pt x="184" y="3291"/>
                  </a:lnTo>
                  <a:lnTo>
                    <a:pt x="247" y="3264"/>
                  </a:lnTo>
                  <a:lnTo>
                    <a:pt x="257" y="3338"/>
                  </a:lnTo>
                  <a:lnTo>
                    <a:pt x="176" y="3356"/>
                  </a:lnTo>
                  <a:lnTo>
                    <a:pt x="168" y="3415"/>
                  </a:lnTo>
                  <a:cubicBezTo>
                    <a:pt x="198" y="3433"/>
                    <a:pt x="224" y="3456"/>
                    <a:pt x="248" y="3485"/>
                  </a:cubicBezTo>
                  <a:lnTo>
                    <a:pt x="208" y="3530"/>
                  </a:lnTo>
                  <a:close/>
                  <a:moveTo>
                    <a:pt x="75" y="3687"/>
                  </a:moveTo>
                  <a:lnTo>
                    <a:pt x="98" y="3498"/>
                  </a:lnTo>
                  <a:lnTo>
                    <a:pt x="157" y="3505"/>
                  </a:lnTo>
                  <a:lnTo>
                    <a:pt x="146" y="3601"/>
                  </a:lnTo>
                  <a:lnTo>
                    <a:pt x="211" y="3578"/>
                  </a:lnTo>
                  <a:lnTo>
                    <a:pt x="219" y="3645"/>
                  </a:lnTo>
                  <a:lnTo>
                    <a:pt x="138" y="3660"/>
                  </a:lnTo>
                  <a:lnTo>
                    <a:pt x="131" y="3722"/>
                  </a:lnTo>
                  <a:cubicBezTo>
                    <a:pt x="169" y="3752"/>
                    <a:pt x="199" y="3783"/>
                    <a:pt x="220" y="3815"/>
                  </a:cubicBezTo>
                  <a:lnTo>
                    <a:pt x="168" y="3853"/>
                  </a:lnTo>
                  <a:cubicBezTo>
                    <a:pt x="127" y="3795"/>
                    <a:pt x="71" y="3748"/>
                    <a:pt x="0" y="3712"/>
                  </a:cubicBezTo>
                  <a:lnTo>
                    <a:pt x="29" y="3656"/>
                  </a:lnTo>
                  <a:cubicBezTo>
                    <a:pt x="38" y="3649"/>
                    <a:pt x="43" y="3652"/>
                    <a:pt x="43" y="3667"/>
                  </a:cubicBezTo>
                  <a:lnTo>
                    <a:pt x="75" y="3687"/>
                  </a:lnTo>
                  <a:close/>
                  <a:moveTo>
                    <a:pt x="375" y="3472"/>
                  </a:moveTo>
                  <a:lnTo>
                    <a:pt x="394" y="3323"/>
                  </a:lnTo>
                  <a:lnTo>
                    <a:pt x="338" y="3316"/>
                  </a:lnTo>
                  <a:lnTo>
                    <a:pt x="320" y="3465"/>
                  </a:lnTo>
                  <a:lnTo>
                    <a:pt x="375" y="3472"/>
                  </a:lnTo>
                  <a:close/>
                  <a:moveTo>
                    <a:pt x="396" y="3717"/>
                  </a:moveTo>
                  <a:cubicBezTo>
                    <a:pt x="416" y="3721"/>
                    <a:pt x="437" y="3726"/>
                    <a:pt x="457" y="3731"/>
                  </a:cubicBezTo>
                  <a:lnTo>
                    <a:pt x="480" y="3548"/>
                  </a:lnTo>
                  <a:lnTo>
                    <a:pt x="417" y="3540"/>
                  </a:lnTo>
                  <a:lnTo>
                    <a:pt x="396" y="3717"/>
                  </a:lnTo>
                  <a:close/>
                  <a:moveTo>
                    <a:pt x="266" y="2438"/>
                  </a:moveTo>
                  <a:lnTo>
                    <a:pt x="334" y="2447"/>
                  </a:lnTo>
                  <a:lnTo>
                    <a:pt x="272" y="2955"/>
                  </a:lnTo>
                  <a:lnTo>
                    <a:pt x="204" y="2947"/>
                  </a:lnTo>
                  <a:lnTo>
                    <a:pt x="266" y="2438"/>
                  </a:lnTo>
                  <a:close/>
                  <a:moveTo>
                    <a:pt x="698" y="2413"/>
                  </a:moveTo>
                  <a:lnTo>
                    <a:pt x="766" y="2421"/>
                  </a:lnTo>
                  <a:lnTo>
                    <a:pt x="684" y="3091"/>
                  </a:lnTo>
                  <a:lnTo>
                    <a:pt x="615" y="3083"/>
                  </a:lnTo>
                  <a:lnTo>
                    <a:pt x="698" y="2413"/>
                  </a:lnTo>
                  <a:close/>
                  <a:moveTo>
                    <a:pt x="764" y="1716"/>
                  </a:moveTo>
                  <a:cubicBezTo>
                    <a:pt x="792" y="1746"/>
                    <a:pt x="815" y="1777"/>
                    <a:pt x="835" y="1809"/>
                  </a:cubicBezTo>
                  <a:cubicBezTo>
                    <a:pt x="864" y="1756"/>
                    <a:pt x="890" y="1694"/>
                    <a:pt x="911" y="1623"/>
                  </a:cubicBezTo>
                  <a:lnTo>
                    <a:pt x="965" y="1649"/>
                  </a:lnTo>
                  <a:cubicBezTo>
                    <a:pt x="940" y="1730"/>
                    <a:pt x="907" y="1800"/>
                    <a:pt x="866" y="1860"/>
                  </a:cubicBezTo>
                  <a:cubicBezTo>
                    <a:pt x="895" y="1918"/>
                    <a:pt x="913" y="1994"/>
                    <a:pt x="920" y="2087"/>
                  </a:cubicBezTo>
                  <a:lnTo>
                    <a:pt x="862" y="2099"/>
                  </a:lnTo>
                  <a:cubicBezTo>
                    <a:pt x="857" y="2019"/>
                    <a:pt x="845" y="1953"/>
                    <a:pt x="826" y="1903"/>
                  </a:cubicBezTo>
                  <a:cubicBezTo>
                    <a:pt x="804" y="1929"/>
                    <a:pt x="773" y="1953"/>
                    <a:pt x="733" y="1973"/>
                  </a:cubicBezTo>
                  <a:lnTo>
                    <a:pt x="728" y="2010"/>
                  </a:lnTo>
                  <a:lnTo>
                    <a:pt x="678" y="2004"/>
                  </a:lnTo>
                  <a:lnTo>
                    <a:pt x="710" y="1750"/>
                  </a:lnTo>
                  <a:lnTo>
                    <a:pt x="702" y="1739"/>
                  </a:lnTo>
                  <a:lnTo>
                    <a:pt x="747" y="1704"/>
                  </a:lnTo>
                  <a:cubicBezTo>
                    <a:pt x="757" y="1690"/>
                    <a:pt x="763" y="1694"/>
                    <a:pt x="764" y="1716"/>
                  </a:cubicBezTo>
                  <a:close/>
                  <a:moveTo>
                    <a:pt x="740" y="1914"/>
                  </a:moveTo>
                  <a:cubicBezTo>
                    <a:pt x="762" y="1902"/>
                    <a:pt x="784" y="1883"/>
                    <a:pt x="804" y="1856"/>
                  </a:cubicBezTo>
                  <a:cubicBezTo>
                    <a:pt x="792" y="1831"/>
                    <a:pt x="776" y="1808"/>
                    <a:pt x="756" y="1787"/>
                  </a:cubicBezTo>
                  <a:lnTo>
                    <a:pt x="740" y="1914"/>
                  </a:lnTo>
                  <a:close/>
                  <a:moveTo>
                    <a:pt x="916" y="2147"/>
                  </a:moveTo>
                  <a:lnTo>
                    <a:pt x="910" y="2199"/>
                  </a:lnTo>
                  <a:lnTo>
                    <a:pt x="714" y="2175"/>
                  </a:lnTo>
                  <a:lnTo>
                    <a:pt x="750" y="2268"/>
                  </a:lnTo>
                  <a:cubicBezTo>
                    <a:pt x="768" y="2272"/>
                    <a:pt x="772" y="2278"/>
                    <a:pt x="760" y="2285"/>
                  </a:cubicBezTo>
                  <a:lnTo>
                    <a:pt x="695" y="2308"/>
                  </a:lnTo>
                  <a:lnTo>
                    <a:pt x="652" y="2168"/>
                  </a:lnTo>
                  <a:lnTo>
                    <a:pt x="345" y="2130"/>
                  </a:lnTo>
                  <a:lnTo>
                    <a:pt x="351" y="2080"/>
                  </a:lnTo>
                  <a:cubicBezTo>
                    <a:pt x="355" y="2064"/>
                    <a:pt x="362" y="2064"/>
                    <a:pt x="370" y="2080"/>
                  </a:cubicBezTo>
                  <a:lnTo>
                    <a:pt x="916" y="2147"/>
                  </a:lnTo>
                  <a:close/>
                  <a:moveTo>
                    <a:pt x="309" y="2167"/>
                  </a:moveTo>
                  <a:lnTo>
                    <a:pt x="396" y="2177"/>
                  </a:lnTo>
                  <a:lnTo>
                    <a:pt x="388" y="2239"/>
                  </a:lnTo>
                  <a:lnTo>
                    <a:pt x="252" y="2222"/>
                  </a:lnTo>
                  <a:lnTo>
                    <a:pt x="288" y="1925"/>
                  </a:lnTo>
                  <a:lnTo>
                    <a:pt x="214" y="1916"/>
                  </a:lnTo>
                  <a:lnTo>
                    <a:pt x="222" y="1847"/>
                  </a:lnTo>
                  <a:cubicBezTo>
                    <a:pt x="229" y="1827"/>
                    <a:pt x="237" y="1827"/>
                    <a:pt x="247" y="1847"/>
                  </a:cubicBezTo>
                  <a:lnTo>
                    <a:pt x="297" y="1853"/>
                  </a:lnTo>
                  <a:lnTo>
                    <a:pt x="333" y="1565"/>
                  </a:lnTo>
                  <a:lnTo>
                    <a:pt x="463" y="1581"/>
                  </a:lnTo>
                  <a:lnTo>
                    <a:pt x="455" y="1643"/>
                  </a:lnTo>
                  <a:lnTo>
                    <a:pt x="375" y="1633"/>
                  </a:lnTo>
                  <a:lnTo>
                    <a:pt x="309" y="2167"/>
                  </a:lnTo>
                  <a:close/>
                  <a:moveTo>
                    <a:pt x="364" y="2000"/>
                  </a:moveTo>
                  <a:lnTo>
                    <a:pt x="405" y="1665"/>
                  </a:lnTo>
                  <a:lnTo>
                    <a:pt x="594" y="1688"/>
                  </a:lnTo>
                  <a:lnTo>
                    <a:pt x="553" y="2023"/>
                  </a:lnTo>
                  <a:lnTo>
                    <a:pt x="516" y="2019"/>
                  </a:lnTo>
                  <a:lnTo>
                    <a:pt x="551" y="1737"/>
                  </a:lnTo>
                  <a:lnTo>
                    <a:pt x="510" y="1732"/>
                  </a:lnTo>
                  <a:lnTo>
                    <a:pt x="476" y="2014"/>
                  </a:lnTo>
                  <a:lnTo>
                    <a:pt x="439" y="2009"/>
                  </a:lnTo>
                  <a:lnTo>
                    <a:pt x="473" y="1727"/>
                  </a:lnTo>
                  <a:lnTo>
                    <a:pt x="436" y="1722"/>
                  </a:lnTo>
                  <a:lnTo>
                    <a:pt x="401" y="2005"/>
                  </a:lnTo>
                  <a:lnTo>
                    <a:pt x="364" y="2000"/>
                  </a:lnTo>
                  <a:close/>
                  <a:moveTo>
                    <a:pt x="643" y="1600"/>
                  </a:moveTo>
                  <a:lnTo>
                    <a:pt x="749" y="1613"/>
                  </a:lnTo>
                  <a:lnTo>
                    <a:pt x="741" y="1675"/>
                  </a:lnTo>
                  <a:lnTo>
                    <a:pt x="685" y="1668"/>
                  </a:lnTo>
                  <a:lnTo>
                    <a:pt x="642" y="2022"/>
                  </a:lnTo>
                  <a:lnTo>
                    <a:pt x="707" y="2030"/>
                  </a:lnTo>
                  <a:lnTo>
                    <a:pt x="699" y="2092"/>
                  </a:lnTo>
                  <a:lnTo>
                    <a:pt x="584" y="2078"/>
                  </a:lnTo>
                  <a:lnTo>
                    <a:pt x="643" y="1600"/>
                  </a:lnTo>
                  <a:close/>
                  <a:moveTo>
                    <a:pt x="435" y="2191"/>
                  </a:moveTo>
                  <a:cubicBezTo>
                    <a:pt x="478" y="2180"/>
                    <a:pt x="525" y="2177"/>
                    <a:pt x="575" y="2183"/>
                  </a:cubicBezTo>
                  <a:lnTo>
                    <a:pt x="579" y="2247"/>
                  </a:lnTo>
                  <a:cubicBezTo>
                    <a:pt x="532" y="2241"/>
                    <a:pt x="486" y="2243"/>
                    <a:pt x="443" y="2252"/>
                  </a:cubicBezTo>
                  <a:lnTo>
                    <a:pt x="435" y="2191"/>
                  </a:lnTo>
                  <a:close/>
                  <a:moveTo>
                    <a:pt x="679" y="1330"/>
                  </a:moveTo>
                  <a:lnTo>
                    <a:pt x="693" y="1222"/>
                  </a:lnTo>
                  <a:lnTo>
                    <a:pt x="617" y="1175"/>
                  </a:lnTo>
                  <a:lnTo>
                    <a:pt x="595" y="1348"/>
                  </a:lnTo>
                  <a:lnTo>
                    <a:pt x="670" y="1358"/>
                  </a:lnTo>
                  <a:cubicBezTo>
                    <a:pt x="810" y="1375"/>
                    <a:pt x="913" y="1417"/>
                    <a:pt x="979" y="1484"/>
                  </a:cubicBezTo>
                  <a:lnTo>
                    <a:pt x="931" y="1535"/>
                  </a:lnTo>
                  <a:cubicBezTo>
                    <a:pt x="876" y="1473"/>
                    <a:pt x="782" y="1434"/>
                    <a:pt x="650" y="1418"/>
                  </a:cubicBezTo>
                  <a:lnTo>
                    <a:pt x="321" y="1378"/>
                  </a:lnTo>
                  <a:lnTo>
                    <a:pt x="391" y="810"/>
                  </a:lnTo>
                  <a:lnTo>
                    <a:pt x="549" y="830"/>
                  </a:lnTo>
                  <a:lnTo>
                    <a:pt x="487" y="1335"/>
                  </a:lnTo>
                  <a:lnTo>
                    <a:pt x="536" y="1341"/>
                  </a:lnTo>
                  <a:lnTo>
                    <a:pt x="604" y="792"/>
                  </a:lnTo>
                  <a:lnTo>
                    <a:pt x="663" y="799"/>
                  </a:lnTo>
                  <a:lnTo>
                    <a:pt x="643" y="961"/>
                  </a:lnTo>
                  <a:cubicBezTo>
                    <a:pt x="692" y="906"/>
                    <a:pt x="738" y="862"/>
                    <a:pt x="782" y="830"/>
                  </a:cubicBezTo>
                  <a:lnTo>
                    <a:pt x="812" y="887"/>
                  </a:lnTo>
                  <a:lnTo>
                    <a:pt x="764" y="925"/>
                  </a:lnTo>
                  <a:lnTo>
                    <a:pt x="756" y="1063"/>
                  </a:lnTo>
                  <a:lnTo>
                    <a:pt x="831" y="1072"/>
                  </a:lnTo>
                  <a:lnTo>
                    <a:pt x="854" y="880"/>
                  </a:lnTo>
                  <a:lnTo>
                    <a:pt x="913" y="887"/>
                  </a:lnTo>
                  <a:lnTo>
                    <a:pt x="890" y="1079"/>
                  </a:lnTo>
                  <a:lnTo>
                    <a:pt x="964" y="1088"/>
                  </a:lnTo>
                  <a:lnTo>
                    <a:pt x="997" y="818"/>
                  </a:lnTo>
                  <a:lnTo>
                    <a:pt x="1056" y="826"/>
                  </a:lnTo>
                  <a:lnTo>
                    <a:pt x="983" y="1418"/>
                  </a:lnTo>
                  <a:lnTo>
                    <a:pt x="924" y="1411"/>
                  </a:lnTo>
                  <a:lnTo>
                    <a:pt x="956" y="1150"/>
                  </a:lnTo>
                  <a:lnTo>
                    <a:pt x="882" y="1141"/>
                  </a:lnTo>
                  <a:lnTo>
                    <a:pt x="858" y="1334"/>
                  </a:lnTo>
                  <a:lnTo>
                    <a:pt x="799" y="1326"/>
                  </a:lnTo>
                  <a:lnTo>
                    <a:pt x="823" y="1134"/>
                  </a:lnTo>
                  <a:lnTo>
                    <a:pt x="755" y="1126"/>
                  </a:lnTo>
                  <a:lnTo>
                    <a:pt x="740" y="1294"/>
                  </a:lnTo>
                  <a:cubicBezTo>
                    <a:pt x="757" y="1300"/>
                    <a:pt x="757" y="1307"/>
                    <a:pt x="741" y="1316"/>
                  </a:cubicBezTo>
                  <a:lnTo>
                    <a:pt x="679" y="1330"/>
                  </a:lnTo>
                  <a:close/>
                  <a:moveTo>
                    <a:pt x="492" y="885"/>
                  </a:moveTo>
                  <a:lnTo>
                    <a:pt x="433" y="878"/>
                  </a:lnTo>
                  <a:lnTo>
                    <a:pt x="378" y="1322"/>
                  </a:lnTo>
                  <a:lnTo>
                    <a:pt x="437" y="1329"/>
                  </a:lnTo>
                  <a:lnTo>
                    <a:pt x="492" y="885"/>
                  </a:lnTo>
                  <a:close/>
                  <a:moveTo>
                    <a:pt x="626" y="1100"/>
                  </a:moveTo>
                  <a:lnTo>
                    <a:pt x="700" y="1163"/>
                  </a:lnTo>
                  <a:lnTo>
                    <a:pt x="718" y="967"/>
                  </a:lnTo>
                  <a:lnTo>
                    <a:pt x="671" y="1015"/>
                  </a:lnTo>
                  <a:lnTo>
                    <a:pt x="641" y="973"/>
                  </a:lnTo>
                  <a:lnTo>
                    <a:pt x="626" y="1100"/>
                  </a:lnTo>
                  <a:close/>
                  <a:moveTo>
                    <a:pt x="437" y="558"/>
                  </a:moveTo>
                  <a:lnTo>
                    <a:pt x="446" y="489"/>
                  </a:lnTo>
                  <a:cubicBezTo>
                    <a:pt x="452" y="469"/>
                    <a:pt x="461" y="469"/>
                    <a:pt x="471" y="489"/>
                  </a:cubicBezTo>
                  <a:lnTo>
                    <a:pt x="809" y="531"/>
                  </a:lnTo>
                  <a:cubicBezTo>
                    <a:pt x="929" y="546"/>
                    <a:pt x="1017" y="592"/>
                    <a:pt x="1072" y="670"/>
                  </a:cubicBezTo>
                  <a:lnTo>
                    <a:pt x="1018" y="723"/>
                  </a:lnTo>
                  <a:cubicBezTo>
                    <a:pt x="974" y="655"/>
                    <a:pt x="901" y="615"/>
                    <a:pt x="797" y="602"/>
                  </a:cubicBezTo>
                  <a:lnTo>
                    <a:pt x="437" y="558"/>
                  </a:lnTo>
                  <a:close/>
                  <a:moveTo>
                    <a:pt x="489" y="89"/>
                  </a:moveTo>
                  <a:lnTo>
                    <a:pt x="497" y="20"/>
                  </a:lnTo>
                  <a:cubicBezTo>
                    <a:pt x="504" y="0"/>
                    <a:pt x="512" y="0"/>
                    <a:pt x="522" y="20"/>
                  </a:cubicBezTo>
                  <a:lnTo>
                    <a:pt x="1143" y="96"/>
                  </a:lnTo>
                  <a:lnTo>
                    <a:pt x="1134" y="168"/>
                  </a:lnTo>
                  <a:lnTo>
                    <a:pt x="489" y="89"/>
                  </a:lnTo>
                  <a:close/>
                  <a:moveTo>
                    <a:pt x="511" y="261"/>
                  </a:moveTo>
                  <a:cubicBezTo>
                    <a:pt x="518" y="241"/>
                    <a:pt x="527" y="241"/>
                    <a:pt x="537" y="261"/>
                  </a:cubicBezTo>
                  <a:lnTo>
                    <a:pt x="1036" y="323"/>
                  </a:lnTo>
                  <a:lnTo>
                    <a:pt x="1027" y="394"/>
                  </a:lnTo>
                  <a:lnTo>
                    <a:pt x="503" y="330"/>
                  </a:lnTo>
                  <a:lnTo>
                    <a:pt x="511" y="26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24"/>
            <p:cNvSpPr>
              <a:spLocks/>
            </p:cNvSpPr>
            <p:nvPr/>
          </p:nvSpPr>
          <p:spPr bwMode="auto">
            <a:xfrm>
              <a:off x="7872" y="6411"/>
              <a:ext cx="43" cy="41"/>
            </a:xfrm>
            <a:custGeom>
              <a:avLst/>
              <a:gdLst>
                <a:gd name="T0" fmla="*/ 0 w 43"/>
                <a:gd name="T1" fmla="*/ 41 h 41"/>
                <a:gd name="T2" fmla="*/ 22 w 43"/>
                <a:gd name="T3" fmla="*/ 0 h 41"/>
                <a:gd name="T4" fmla="*/ 43 w 43"/>
                <a:gd name="T5" fmla="*/ 41 h 41"/>
                <a:gd name="T6" fmla="*/ 0 w 43"/>
                <a:gd name="T7" fmla="*/ 41 h 41"/>
              </a:gdLst>
              <a:ahLst/>
              <a:cxnLst>
                <a:cxn ang="0">
                  <a:pos x="T0" y="T1"/>
                </a:cxn>
                <a:cxn ang="0">
                  <a:pos x="T2" y="T3"/>
                </a:cxn>
                <a:cxn ang="0">
                  <a:pos x="T4" y="T5"/>
                </a:cxn>
                <a:cxn ang="0">
                  <a:pos x="T6" y="T7"/>
                </a:cxn>
              </a:cxnLst>
              <a:rect l="0" t="0" r="r" b="b"/>
              <a:pathLst>
                <a:path w="43" h="41">
                  <a:moveTo>
                    <a:pt x="0" y="41"/>
                  </a:moveTo>
                  <a:lnTo>
                    <a:pt x="22" y="0"/>
                  </a:lnTo>
                  <a:lnTo>
                    <a:pt x="43" y="41"/>
                  </a:lnTo>
                  <a:lnTo>
                    <a:pt x="0" y="41"/>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25"/>
            <p:cNvSpPr>
              <a:spLocks/>
            </p:cNvSpPr>
            <p:nvPr/>
          </p:nvSpPr>
          <p:spPr bwMode="auto">
            <a:xfrm>
              <a:off x="7872" y="6411"/>
              <a:ext cx="43" cy="41"/>
            </a:xfrm>
            <a:custGeom>
              <a:avLst/>
              <a:gdLst>
                <a:gd name="T0" fmla="*/ 0 w 43"/>
                <a:gd name="T1" fmla="*/ 41 h 41"/>
                <a:gd name="T2" fmla="*/ 22 w 43"/>
                <a:gd name="T3" fmla="*/ 0 h 41"/>
                <a:gd name="T4" fmla="*/ 43 w 43"/>
                <a:gd name="T5" fmla="*/ 41 h 41"/>
                <a:gd name="T6" fmla="*/ 0 w 43"/>
                <a:gd name="T7" fmla="*/ 41 h 41"/>
              </a:gdLst>
              <a:ahLst/>
              <a:cxnLst>
                <a:cxn ang="0">
                  <a:pos x="T0" y="T1"/>
                </a:cxn>
                <a:cxn ang="0">
                  <a:pos x="T2" y="T3"/>
                </a:cxn>
                <a:cxn ang="0">
                  <a:pos x="T4" y="T5"/>
                </a:cxn>
                <a:cxn ang="0">
                  <a:pos x="T6" y="T7"/>
                </a:cxn>
              </a:cxnLst>
              <a:rect l="0" t="0" r="r" b="b"/>
              <a:pathLst>
                <a:path w="43" h="41">
                  <a:moveTo>
                    <a:pt x="0" y="41"/>
                  </a:moveTo>
                  <a:lnTo>
                    <a:pt x="22" y="0"/>
                  </a:lnTo>
                  <a:lnTo>
                    <a:pt x="43" y="41"/>
                  </a:lnTo>
                  <a:lnTo>
                    <a:pt x="0" y="41"/>
                  </a:lnTo>
                  <a:close/>
                </a:path>
              </a:pathLst>
            </a:custGeom>
            <a:noFill/>
            <a:ln w="31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26"/>
            <p:cNvSpPr>
              <a:spLocks/>
            </p:cNvSpPr>
            <p:nvPr/>
          </p:nvSpPr>
          <p:spPr bwMode="auto">
            <a:xfrm>
              <a:off x="7192" y="6379"/>
              <a:ext cx="43" cy="42"/>
            </a:xfrm>
            <a:custGeom>
              <a:avLst/>
              <a:gdLst>
                <a:gd name="T0" fmla="*/ 0 w 43"/>
                <a:gd name="T1" fmla="*/ 42 h 42"/>
                <a:gd name="T2" fmla="*/ 21 w 43"/>
                <a:gd name="T3" fmla="*/ 0 h 42"/>
                <a:gd name="T4" fmla="*/ 43 w 43"/>
                <a:gd name="T5" fmla="*/ 42 h 42"/>
                <a:gd name="T6" fmla="*/ 0 w 43"/>
                <a:gd name="T7" fmla="*/ 42 h 42"/>
              </a:gdLst>
              <a:ahLst/>
              <a:cxnLst>
                <a:cxn ang="0">
                  <a:pos x="T0" y="T1"/>
                </a:cxn>
                <a:cxn ang="0">
                  <a:pos x="T2" y="T3"/>
                </a:cxn>
                <a:cxn ang="0">
                  <a:pos x="T4" y="T5"/>
                </a:cxn>
                <a:cxn ang="0">
                  <a:pos x="T6" y="T7"/>
                </a:cxn>
              </a:cxnLst>
              <a:rect l="0" t="0" r="r" b="b"/>
              <a:pathLst>
                <a:path w="43" h="42">
                  <a:moveTo>
                    <a:pt x="0" y="42"/>
                  </a:moveTo>
                  <a:lnTo>
                    <a:pt x="21" y="0"/>
                  </a:lnTo>
                  <a:lnTo>
                    <a:pt x="43" y="42"/>
                  </a:lnTo>
                  <a:lnTo>
                    <a:pt x="0" y="42"/>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27"/>
            <p:cNvSpPr>
              <a:spLocks/>
            </p:cNvSpPr>
            <p:nvPr/>
          </p:nvSpPr>
          <p:spPr bwMode="auto">
            <a:xfrm>
              <a:off x="7192" y="6379"/>
              <a:ext cx="43" cy="42"/>
            </a:xfrm>
            <a:custGeom>
              <a:avLst/>
              <a:gdLst>
                <a:gd name="T0" fmla="*/ 0 w 43"/>
                <a:gd name="T1" fmla="*/ 42 h 42"/>
                <a:gd name="T2" fmla="*/ 21 w 43"/>
                <a:gd name="T3" fmla="*/ 0 h 42"/>
                <a:gd name="T4" fmla="*/ 43 w 43"/>
                <a:gd name="T5" fmla="*/ 42 h 42"/>
                <a:gd name="T6" fmla="*/ 0 w 43"/>
                <a:gd name="T7" fmla="*/ 42 h 42"/>
              </a:gdLst>
              <a:ahLst/>
              <a:cxnLst>
                <a:cxn ang="0">
                  <a:pos x="T0" y="T1"/>
                </a:cxn>
                <a:cxn ang="0">
                  <a:pos x="T2" y="T3"/>
                </a:cxn>
                <a:cxn ang="0">
                  <a:pos x="T4" y="T5"/>
                </a:cxn>
                <a:cxn ang="0">
                  <a:pos x="T6" y="T7"/>
                </a:cxn>
              </a:cxnLst>
              <a:rect l="0" t="0" r="r" b="b"/>
              <a:pathLst>
                <a:path w="43" h="42">
                  <a:moveTo>
                    <a:pt x="0" y="42"/>
                  </a:moveTo>
                  <a:lnTo>
                    <a:pt x="21" y="0"/>
                  </a:lnTo>
                  <a:lnTo>
                    <a:pt x="43" y="42"/>
                  </a:lnTo>
                  <a:lnTo>
                    <a:pt x="0" y="42"/>
                  </a:lnTo>
                  <a:close/>
                </a:path>
              </a:pathLst>
            </a:custGeom>
            <a:noFill/>
            <a:ln w="31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28"/>
            <p:cNvSpPr>
              <a:spLocks/>
            </p:cNvSpPr>
            <p:nvPr/>
          </p:nvSpPr>
          <p:spPr bwMode="auto">
            <a:xfrm>
              <a:off x="6645" y="6346"/>
              <a:ext cx="44" cy="42"/>
            </a:xfrm>
            <a:custGeom>
              <a:avLst/>
              <a:gdLst>
                <a:gd name="T0" fmla="*/ 0 w 44"/>
                <a:gd name="T1" fmla="*/ 42 h 42"/>
                <a:gd name="T2" fmla="*/ 22 w 44"/>
                <a:gd name="T3" fmla="*/ 0 h 42"/>
                <a:gd name="T4" fmla="*/ 44 w 44"/>
                <a:gd name="T5" fmla="*/ 42 h 42"/>
                <a:gd name="T6" fmla="*/ 0 w 44"/>
                <a:gd name="T7" fmla="*/ 42 h 42"/>
              </a:gdLst>
              <a:ahLst/>
              <a:cxnLst>
                <a:cxn ang="0">
                  <a:pos x="T0" y="T1"/>
                </a:cxn>
                <a:cxn ang="0">
                  <a:pos x="T2" y="T3"/>
                </a:cxn>
                <a:cxn ang="0">
                  <a:pos x="T4" y="T5"/>
                </a:cxn>
                <a:cxn ang="0">
                  <a:pos x="T6" y="T7"/>
                </a:cxn>
              </a:cxnLst>
              <a:rect l="0" t="0" r="r" b="b"/>
              <a:pathLst>
                <a:path w="44" h="42">
                  <a:moveTo>
                    <a:pt x="0" y="42"/>
                  </a:moveTo>
                  <a:lnTo>
                    <a:pt x="22" y="0"/>
                  </a:lnTo>
                  <a:lnTo>
                    <a:pt x="44" y="42"/>
                  </a:lnTo>
                  <a:lnTo>
                    <a:pt x="0" y="42"/>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29"/>
            <p:cNvSpPr>
              <a:spLocks/>
            </p:cNvSpPr>
            <p:nvPr/>
          </p:nvSpPr>
          <p:spPr bwMode="auto">
            <a:xfrm>
              <a:off x="6645" y="6346"/>
              <a:ext cx="44" cy="42"/>
            </a:xfrm>
            <a:custGeom>
              <a:avLst/>
              <a:gdLst>
                <a:gd name="T0" fmla="*/ 0 w 44"/>
                <a:gd name="T1" fmla="*/ 42 h 42"/>
                <a:gd name="T2" fmla="*/ 22 w 44"/>
                <a:gd name="T3" fmla="*/ 0 h 42"/>
                <a:gd name="T4" fmla="*/ 44 w 44"/>
                <a:gd name="T5" fmla="*/ 42 h 42"/>
                <a:gd name="T6" fmla="*/ 0 w 44"/>
                <a:gd name="T7" fmla="*/ 42 h 42"/>
              </a:gdLst>
              <a:ahLst/>
              <a:cxnLst>
                <a:cxn ang="0">
                  <a:pos x="T0" y="T1"/>
                </a:cxn>
                <a:cxn ang="0">
                  <a:pos x="T2" y="T3"/>
                </a:cxn>
                <a:cxn ang="0">
                  <a:pos x="T4" y="T5"/>
                </a:cxn>
                <a:cxn ang="0">
                  <a:pos x="T6" y="T7"/>
                </a:cxn>
              </a:cxnLst>
              <a:rect l="0" t="0" r="r" b="b"/>
              <a:pathLst>
                <a:path w="44" h="42">
                  <a:moveTo>
                    <a:pt x="0" y="42"/>
                  </a:moveTo>
                  <a:lnTo>
                    <a:pt x="22" y="0"/>
                  </a:lnTo>
                  <a:lnTo>
                    <a:pt x="44" y="42"/>
                  </a:lnTo>
                  <a:lnTo>
                    <a:pt x="0" y="42"/>
                  </a:lnTo>
                  <a:close/>
                </a:path>
              </a:pathLst>
            </a:custGeom>
            <a:noFill/>
            <a:ln w="31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4" name="Freeform 15"/>
          <p:cNvSpPr>
            <a:spLocks/>
          </p:cNvSpPr>
          <p:nvPr/>
        </p:nvSpPr>
        <p:spPr bwMode="auto">
          <a:xfrm>
            <a:off x="13676678" y="8940376"/>
            <a:ext cx="99143" cy="91492"/>
          </a:xfrm>
          <a:custGeom>
            <a:avLst/>
            <a:gdLst>
              <a:gd name="T0" fmla="*/ 107 w 107"/>
              <a:gd name="T1" fmla="*/ 78 h 109"/>
              <a:gd name="T2" fmla="*/ 46 w 107"/>
              <a:gd name="T3" fmla="*/ 15 h 109"/>
              <a:gd name="T4" fmla="*/ 61 w 107"/>
              <a:gd name="T5" fmla="*/ 0 h 109"/>
              <a:gd name="T6" fmla="*/ 0 w 107"/>
              <a:gd name="T7" fmla="*/ 0 h 109"/>
              <a:gd name="T8" fmla="*/ 0 w 107"/>
              <a:gd name="T9" fmla="*/ 62 h 109"/>
              <a:gd name="T10" fmla="*/ 15 w 107"/>
              <a:gd name="T11" fmla="*/ 47 h 109"/>
              <a:gd name="T12" fmla="*/ 76 w 107"/>
              <a:gd name="T13" fmla="*/ 109 h 109"/>
              <a:gd name="T14" fmla="*/ 107 w 107"/>
              <a:gd name="T15" fmla="*/ 7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09">
                <a:moveTo>
                  <a:pt x="107" y="78"/>
                </a:moveTo>
                <a:lnTo>
                  <a:pt x="46" y="15"/>
                </a:lnTo>
                <a:lnTo>
                  <a:pt x="61" y="0"/>
                </a:lnTo>
                <a:lnTo>
                  <a:pt x="0" y="0"/>
                </a:lnTo>
                <a:lnTo>
                  <a:pt x="0" y="62"/>
                </a:lnTo>
                <a:lnTo>
                  <a:pt x="15" y="47"/>
                </a:lnTo>
                <a:lnTo>
                  <a:pt x="76" y="109"/>
                </a:lnTo>
                <a:lnTo>
                  <a:pt x="107" y="78"/>
                </a:lnTo>
                <a:close/>
              </a:path>
            </a:pathLst>
          </a:custGeom>
          <a:solidFill>
            <a:srgbClr val="FFCC99"/>
          </a:solidFill>
          <a:ln w="4763" cap="flat">
            <a:solidFill>
              <a:srgbClr val="FF66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6</a:t>
            </a:fld>
            <a:endParaRPr kumimoji="1" lang="ja-JP" altLang="en-US" dirty="0"/>
          </a:p>
        </p:txBody>
      </p:sp>
      <p:sp>
        <p:nvSpPr>
          <p:cNvPr id="124" name="テキスト ボックス 49">
            <a:extLst>
              <a:ext uri="{FF2B5EF4-FFF2-40B4-BE49-F238E27FC236}">
                <a16:creationId xmlns:a16="http://schemas.microsoft.com/office/drawing/2014/main" id="{54BEDD0E-FF3B-DFC1-0131-B459A15C27A9}"/>
              </a:ext>
            </a:extLst>
          </p:cNvPr>
          <p:cNvSpPr txBox="1"/>
          <p:nvPr/>
        </p:nvSpPr>
        <p:spPr>
          <a:xfrm>
            <a:off x="4320510" y="92840"/>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2.</a:t>
            </a:r>
            <a:r>
              <a:rPr lang="ja-JP" altLang="en-US" sz="2175" b="1" dirty="0">
                <a:solidFill>
                  <a:srgbClr val="333399"/>
                </a:solidFill>
                <a:latin typeface="ＭＳ ゴシック" panose="020B0609070205080204" pitchFamily="49" charset="-128"/>
                <a:ea typeface="ＭＳ ゴシック" panose="020B0609070205080204" pitchFamily="49" charset="-128"/>
              </a:rPr>
              <a:t>スカム消長と外的要因との関係</a:t>
            </a:r>
          </a:p>
        </p:txBody>
      </p:sp>
      <p:pic>
        <p:nvPicPr>
          <p:cNvPr id="4" name="図 3"/>
          <p:cNvPicPr>
            <a:picLocks noChangeAspect="1"/>
          </p:cNvPicPr>
          <p:nvPr/>
        </p:nvPicPr>
        <p:blipFill rotWithShape="1">
          <a:blip r:embed="rId3"/>
          <a:srcRect t="14113" r="18520"/>
          <a:stretch/>
        </p:blipFill>
        <p:spPr>
          <a:xfrm>
            <a:off x="606591" y="2177142"/>
            <a:ext cx="13490410" cy="3653931"/>
          </a:xfrm>
          <a:prstGeom prst="rect">
            <a:avLst/>
          </a:prstGeom>
        </p:spPr>
      </p:pic>
      <p:pic>
        <p:nvPicPr>
          <p:cNvPr id="12" name="図 11"/>
          <p:cNvPicPr>
            <a:picLocks noChangeAspect="1"/>
          </p:cNvPicPr>
          <p:nvPr/>
        </p:nvPicPr>
        <p:blipFill>
          <a:blip r:embed="rId4"/>
          <a:stretch>
            <a:fillRect/>
          </a:stretch>
        </p:blipFill>
        <p:spPr>
          <a:xfrm>
            <a:off x="797074" y="6743032"/>
            <a:ext cx="13586161" cy="1564255"/>
          </a:xfrm>
          <a:prstGeom prst="rect">
            <a:avLst/>
          </a:prstGeom>
        </p:spPr>
      </p:pic>
      <p:sp>
        <p:nvSpPr>
          <p:cNvPr id="11" name="テキスト ボックス 10">
            <a:extLst>
              <a:ext uri="{FF2B5EF4-FFF2-40B4-BE49-F238E27FC236}">
                <a16:creationId xmlns:a16="http://schemas.microsoft.com/office/drawing/2014/main" id="{F73349F4-05B9-41A0-BC99-AC4BC2182E70}"/>
              </a:ext>
            </a:extLst>
          </p:cNvPr>
          <p:cNvSpPr txBox="1"/>
          <p:nvPr/>
        </p:nvSpPr>
        <p:spPr>
          <a:xfrm>
            <a:off x="940003" y="6495427"/>
            <a:ext cx="1704987" cy="184666"/>
          </a:xfrm>
          <a:prstGeom prst="rect">
            <a:avLst/>
          </a:prstGeom>
          <a:noFill/>
        </p:spPr>
        <p:txBody>
          <a:bodyPr wrap="square" lIns="0" tIns="0" rIns="0" bIns="0" rtlCol="0" anchor="ctr" anchorCtr="0">
            <a:noAutofit/>
          </a:bodyPr>
          <a:lstStyle/>
          <a:p>
            <a:r>
              <a:rPr kumimoji="1" lang="ja-JP" altLang="en-US" sz="1200" dirty="0">
                <a:latin typeface="ＭＳ ゴシック" panose="020B0609070205080204" pitchFamily="49" charset="-128"/>
                <a:ea typeface="ＭＳ ゴシック" panose="020B0609070205080204" pitchFamily="49" charset="-128"/>
              </a:rPr>
              <a:t>下水放流量</a:t>
            </a:r>
            <a:r>
              <a:rPr kumimoji="1" lang="en-US" altLang="ja-JP" sz="1200" dirty="0">
                <a:latin typeface="ＭＳ ゴシック" panose="020B0609070205080204" pitchFamily="49" charset="-128"/>
                <a:ea typeface="ＭＳ ゴシック" panose="020B0609070205080204" pitchFamily="49" charset="-128"/>
              </a:rPr>
              <a:t>(</a:t>
            </a:r>
            <a:r>
              <a:rPr kumimoji="1" lang="ja-JP" altLang="en-US" sz="1200" dirty="0">
                <a:latin typeface="ＭＳ ゴシック" panose="020B0609070205080204" pitchFamily="49" charset="-128"/>
                <a:ea typeface="ＭＳ ゴシック" panose="020B0609070205080204" pitchFamily="49" charset="-128"/>
              </a:rPr>
              <a:t>出水毎</a:t>
            </a:r>
            <a:r>
              <a:rPr kumimoji="1" lang="en-US" altLang="ja-JP" sz="1200" dirty="0">
                <a:latin typeface="ＭＳ ゴシック" panose="020B0609070205080204" pitchFamily="49" charset="-128"/>
                <a:ea typeface="ＭＳ ゴシック" panose="020B0609070205080204" pitchFamily="49" charset="-128"/>
              </a:rPr>
              <a:t>)</a:t>
            </a:r>
          </a:p>
        </p:txBody>
      </p:sp>
      <p:sp>
        <p:nvSpPr>
          <p:cNvPr id="739" name="正方形/長方形 738"/>
          <p:cNvSpPr/>
          <p:nvPr/>
        </p:nvSpPr>
        <p:spPr>
          <a:xfrm>
            <a:off x="4023360" y="6529511"/>
            <a:ext cx="7742149" cy="1585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10940163" y="6355705"/>
            <a:ext cx="2270319" cy="276999"/>
          </a:xfrm>
          <a:prstGeom prst="rect">
            <a:avLst/>
          </a:prstGeom>
          <a:solidFill>
            <a:schemeClr val="bg1"/>
          </a:solidFill>
          <a:ln w="15875" cmpd="dbl">
            <a:noFill/>
          </a:ln>
        </p:spPr>
        <p:txBody>
          <a:bodyPr wrap="square">
            <a:spAutoFit/>
          </a:bodyPr>
          <a:lstStyle/>
          <a:p>
            <a:pPr algn="ctr"/>
            <a:r>
              <a:rPr lang="ja-JP" altLang="en-US" sz="1200" b="1" dirty="0">
                <a:solidFill>
                  <a:srgbClr val="FF0000"/>
                </a:solidFill>
                <a:latin typeface="ＭＳ Ｐゴシック" panose="020B0600070205080204" pitchFamily="50" charset="-128"/>
                <a:ea typeface="ＭＳ Ｐゴシック" panose="020B0600070205080204" pitchFamily="50" charset="-128"/>
              </a:rPr>
              <a:t>⑥</a:t>
            </a:r>
            <a:r>
              <a:rPr lang="ja-JP" altLang="en-US" sz="1200" b="1" dirty="0">
                <a:latin typeface="ＭＳ Ｐゴシック" panose="020B0600070205080204" pitchFamily="50" charset="-128"/>
                <a:ea typeface="ＭＳ Ｐゴシック" panose="020B0600070205080204" pitchFamily="50" charset="-128"/>
              </a:rPr>
              <a:t>下水放流翌日にスカムが発生</a:t>
            </a:r>
            <a:endParaRPr lang="ja-JP" altLang="en-US" sz="1200" b="1"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56" name="グループ化 55"/>
          <p:cNvGrpSpPr/>
          <p:nvPr/>
        </p:nvGrpSpPr>
        <p:grpSpPr>
          <a:xfrm>
            <a:off x="2521823" y="2254417"/>
            <a:ext cx="9153209" cy="5767407"/>
            <a:chOff x="2521823" y="2254417"/>
            <a:chExt cx="9153209" cy="5767407"/>
          </a:xfrm>
        </p:grpSpPr>
        <p:cxnSp>
          <p:nvCxnSpPr>
            <p:cNvPr id="761" name="直線コネクタ 760"/>
            <p:cNvCxnSpPr/>
            <p:nvPr/>
          </p:nvCxnSpPr>
          <p:spPr>
            <a:xfrm>
              <a:off x="4491322" y="2290920"/>
              <a:ext cx="8430" cy="424728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2" name="直線コネクタ 761"/>
            <p:cNvCxnSpPr/>
            <p:nvPr/>
          </p:nvCxnSpPr>
          <p:spPr>
            <a:xfrm>
              <a:off x="5433552" y="2276017"/>
              <a:ext cx="17165" cy="424728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3" name="直線コネクタ 762"/>
            <p:cNvCxnSpPr/>
            <p:nvPr/>
          </p:nvCxnSpPr>
          <p:spPr>
            <a:xfrm>
              <a:off x="6016621" y="2266311"/>
              <a:ext cx="0" cy="4239155"/>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4" name="直線コネクタ 763"/>
            <p:cNvCxnSpPr/>
            <p:nvPr/>
          </p:nvCxnSpPr>
          <p:spPr>
            <a:xfrm>
              <a:off x="6244099" y="2276733"/>
              <a:ext cx="0" cy="4239155"/>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5" name="直線コネクタ 764"/>
            <p:cNvCxnSpPr/>
            <p:nvPr/>
          </p:nvCxnSpPr>
          <p:spPr>
            <a:xfrm>
              <a:off x="6511720" y="2269804"/>
              <a:ext cx="0" cy="424728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6" name="直線コネクタ 765"/>
            <p:cNvCxnSpPr/>
            <p:nvPr/>
          </p:nvCxnSpPr>
          <p:spPr>
            <a:xfrm>
              <a:off x="8776830" y="2254417"/>
              <a:ext cx="347" cy="4255408"/>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7" name="直線コネクタ 766"/>
            <p:cNvCxnSpPr/>
            <p:nvPr/>
          </p:nvCxnSpPr>
          <p:spPr>
            <a:xfrm flipH="1">
              <a:off x="9140718" y="2285946"/>
              <a:ext cx="9188" cy="4237146"/>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8" name="直線コネクタ 767"/>
            <p:cNvCxnSpPr/>
            <p:nvPr/>
          </p:nvCxnSpPr>
          <p:spPr>
            <a:xfrm>
              <a:off x="10350733" y="2274208"/>
              <a:ext cx="2142" cy="4237146"/>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9" name="直線コネクタ 768"/>
            <p:cNvCxnSpPr/>
            <p:nvPr/>
          </p:nvCxnSpPr>
          <p:spPr>
            <a:xfrm>
              <a:off x="10545898" y="2283967"/>
              <a:ext cx="6079" cy="4203478"/>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9318602" y="6864190"/>
              <a:ext cx="324335" cy="115217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61" name="正方形/長方形 60"/>
            <p:cNvSpPr/>
            <p:nvPr/>
          </p:nvSpPr>
          <p:spPr>
            <a:xfrm>
              <a:off x="9976696" y="6884160"/>
              <a:ext cx="337513" cy="113024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62" name="正方形/長方形 61"/>
            <p:cNvSpPr/>
            <p:nvPr/>
          </p:nvSpPr>
          <p:spPr>
            <a:xfrm>
              <a:off x="10949631" y="6878766"/>
              <a:ext cx="360914" cy="113564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63" name="正方形/長方形 62"/>
            <p:cNvSpPr/>
            <p:nvPr/>
          </p:nvSpPr>
          <p:spPr>
            <a:xfrm>
              <a:off x="11310545" y="6878766"/>
              <a:ext cx="364487" cy="113564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cxnSp>
          <p:nvCxnSpPr>
            <p:cNvPr id="74" name="直線コネクタ 73"/>
            <p:cNvCxnSpPr/>
            <p:nvPr/>
          </p:nvCxnSpPr>
          <p:spPr>
            <a:xfrm>
              <a:off x="4510183" y="6543967"/>
              <a:ext cx="123064" cy="307843"/>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5492584" y="6553099"/>
              <a:ext cx="711096" cy="31108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endCxn id="159" idx="0"/>
            </p:cNvCxnSpPr>
            <p:nvPr/>
          </p:nvCxnSpPr>
          <p:spPr>
            <a:xfrm>
              <a:off x="6016621" y="6523504"/>
              <a:ext cx="863722" cy="36051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6242206" y="6523504"/>
              <a:ext cx="935184" cy="328308"/>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cxnSpLocks/>
              <a:endCxn id="389" idx="0"/>
            </p:cNvCxnSpPr>
            <p:nvPr/>
          </p:nvCxnSpPr>
          <p:spPr>
            <a:xfrm>
              <a:off x="6515946" y="6523504"/>
              <a:ext cx="1028203" cy="36051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8776768" y="6541249"/>
              <a:ext cx="795414" cy="346926"/>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a:endCxn id="61" idx="0"/>
            </p:cNvCxnSpPr>
            <p:nvPr/>
          </p:nvCxnSpPr>
          <p:spPr>
            <a:xfrm>
              <a:off x="9131889" y="6523504"/>
              <a:ext cx="1013564" cy="360656"/>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endCxn id="62" idx="0"/>
            </p:cNvCxnSpPr>
            <p:nvPr/>
          </p:nvCxnSpPr>
          <p:spPr>
            <a:xfrm>
              <a:off x="10366893" y="6549555"/>
              <a:ext cx="763196" cy="329211"/>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a:endCxn id="63" idx="0"/>
            </p:cNvCxnSpPr>
            <p:nvPr/>
          </p:nvCxnSpPr>
          <p:spPr>
            <a:xfrm>
              <a:off x="10555816" y="6555106"/>
              <a:ext cx="936974" cy="323658"/>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4" name="正方形/長方形 113"/>
            <p:cNvSpPr/>
            <p:nvPr/>
          </p:nvSpPr>
          <p:spPr>
            <a:xfrm>
              <a:off x="4418962" y="6876761"/>
              <a:ext cx="354530"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158" name="正方形/長方形 157"/>
            <p:cNvSpPr/>
            <p:nvPr/>
          </p:nvSpPr>
          <p:spPr>
            <a:xfrm>
              <a:off x="6066834" y="6885418"/>
              <a:ext cx="354530"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159" name="正方形/長方形 158"/>
            <p:cNvSpPr/>
            <p:nvPr/>
          </p:nvSpPr>
          <p:spPr>
            <a:xfrm>
              <a:off x="6703078" y="6884015"/>
              <a:ext cx="354530"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270" name="正方形/長方形 269"/>
            <p:cNvSpPr/>
            <p:nvPr/>
          </p:nvSpPr>
          <p:spPr>
            <a:xfrm>
              <a:off x="7039771" y="6884015"/>
              <a:ext cx="354530"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389" name="正方形/長方形 388"/>
            <p:cNvSpPr/>
            <p:nvPr/>
          </p:nvSpPr>
          <p:spPr>
            <a:xfrm>
              <a:off x="7384473" y="6884015"/>
              <a:ext cx="319347"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sp>
          <p:nvSpPr>
            <p:cNvPr id="83" name="正方形/長方形 82"/>
            <p:cNvSpPr/>
            <p:nvPr/>
          </p:nvSpPr>
          <p:spPr>
            <a:xfrm>
              <a:off x="2744703" y="6877311"/>
              <a:ext cx="344200"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cxnSp>
          <p:nvCxnSpPr>
            <p:cNvPr id="85" name="直線コネクタ 84"/>
            <p:cNvCxnSpPr/>
            <p:nvPr/>
          </p:nvCxnSpPr>
          <p:spPr>
            <a:xfrm flipH="1">
              <a:off x="2522886" y="2265050"/>
              <a:ext cx="8889" cy="427146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2812174" y="2298419"/>
              <a:ext cx="1232" cy="4195785"/>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endCxn id="108" idx="0"/>
            </p:cNvCxnSpPr>
            <p:nvPr/>
          </p:nvCxnSpPr>
          <p:spPr>
            <a:xfrm>
              <a:off x="2828449" y="6529511"/>
              <a:ext cx="434293" cy="34780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endCxn id="83" idx="0"/>
            </p:cNvCxnSpPr>
            <p:nvPr/>
          </p:nvCxnSpPr>
          <p:spPr>
            <a:xfrm>
              <a:off x="2521823" y="6504324"/>
              <a:ext cx="394980" cy="372987"/>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8" name="正方形/長方形 107"/>
            <p:cNvSpPr/>
            <p:nvPr/>
          </p:nvSpPr>
          <p:spPr>
            <a:xfrm>
              <a:off x="3090642" y="6877311"/>
              <a:ext cx="344200" cy="1136406"/>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p>
          </p:txBody>
        </p:sp>
      </p:grpSp>
      <p:sp>
        <p:nvSpPr>
          <p:cNvPr id="747" name="テキスト ボックス 746"/>
          <p:cNvSpPr txBox="1"/>
          <p:nvPr/>
        </p:nvSpPr>
        <p:spPr>
          <a:xfrm>
            <a:off x="797074" y="8324854"/>
            <a:ext cx="5776031" cy="246221"/>
          </a:xfrm>
          <a:prstGeom prst="rect">
            <a:avLst/>
          </a:prstGeom>
          <a:noFill/>
        </p:spPr>
        <p:txBody>
          <a:bodyPr wrap="square" rtlCol="0">
            <a:spAutoFit/>
          </a:bodyPr>
          <a:lstStyle/>
          <a:p>
            <a:r>
              <a:rPr kumimoji="1" lang="ja-JP" altLang="en-US" sz="1000" dirty="0">
                <a:latin typeface="ＭＳ Ｐゴシック" panose="020B0600070205080204" pitchFamily="50" charset="-128"/>
                <a:ea typeface="ＭＳ Ｐゴシック" panose="020B0600070205080204" pitchFamily="50" charset="-128"/>
              </a:rPr>
              <a:t>●</a:t>
            </a:r>
            <a:r>
              <a:rPr kumimoji="1" lang="en-US" altLang="ja-JP" sz="1000" dirty="0">
                <a:latin typeface="ＭＳ Ｐゴシック" panose="020B0600070205080204" pitchFamily="50" charset="-128"/>
                <a:ea typeface="ＭＳ Ｐゴシック" panose="020B0600070205080204" pitchFamily="50" charset="-128"/>
              </a:rPr>
              <a:t>:500</a:t>
            </a:r>
            <a:r>
              <a:rPr kumimoji="1" lang="ja-JP" altLang="en-US" sz="1000" dirty="0">
                <a:latin typeface="ＭＳ Ｐゴシック" panose="020B0600070205080204" pitchFamily="50" charset="-128"/>
                <a:ea typeface="ＭＳ Ｐゴシック" panose="020B0600070205080204" pitchFamily="50" charset="-128"/>
              </a:rPr>
              <a:t>千</a:t>
            </a:r>
            <a:r>
              <a:rPr kumimoji="1" lang="en-US" altLang="ja-JP" sz="1000" dirty="0">
                <a:latin typeface="ＭＳ Ｐゴシック" panose="020B0600070205080204" pitchFamily="50" charset="-128"/>
                <a:ea typeface="ＭＳ Ｐゴシック" panose="020B0600070205080204" pitchFamily="50" charset="-128"/>
              </a:rPr>
              <a:t>m3</a:t>
            </a:r>
            <a:r>
              <a:rPr kumimoji="1" lang="ja-JP" altLang="en-US" sz="1000" dirty="0">
                <a:latin typeface="ＭＳ Ｐゴシック" panose="020B0600070205080204" pitchFamily="50" charset="-128"/>
                <a:ea typeface="ＭＳ Ｐゴシック" panose="020B0600070205080204" pitchFamily="50" charset="-128"/>
              </a:rPr>
              <a:t>超、平野市町</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長吉Ｐのカッコ数値は順位</a:t>
            </a:r>
          </a:p>
        </p:txBody>
      </p:sp>
      <p:grpSp>
        <p:nvGrpSpPr>
          <p:cNvPr id="57" name="グループ化 56"/>
          <p:cNvGrpSpPr/>
          <p:nvPr/>
        </p:nvGrpSpPr>
        <p:grpSpPr>
          <a:xfrm>
            <a:off x="2230754" y="1410540"/>
            <a:ext cx="9145984" cy="576000"/>
            <a:chOff x="2230754" y="1410540"/>
            <a:chExt cx="9145984" cy="576000"/>
          </a:xfrm>
        </p:grpSpPr>
        <p:sp>
          <p:nvSpPr>
            <p:cNvPr id="71" name="円形吹き出し 70"/>
            <p:cNvSpPr/>
            <p:nvPr/>
          </p:nvSpPr>
          <p:spPr>
            <a:xfrm>
              <a:off x="2230754" y="1410540"/>
              <a:ext cx="792000" cy="576000"/>
            </a:xfrm>
            <a:prstGeom prst="wedgeEllipseCallout">
              <a:avLst>
                <a:gd name="adj1" fmla="val 3870"/>
                <a:gd name="adj2" fmla="val 94443"/>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ja-JP" altLang="en-US" sz="900" dirty="0">
                  <a:latin typeface="ＭＳ ゴシック" panose="020B0609070205080204" pitchFamily="49" charset="-128"/>
                  <a:ea typeface="ＭＳ ゴシック" panose="020B0609070205080204" pitchFamily="49" charset="-128"/>
                </a:rPr>
                <a:t>スカム</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ja-JP" altLang="en-US" sz="900" dirty="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3/31-4/1</a:t>
              </a:r>
            </a:p>
            <a:p>
              <a:pPr algn="ctr"/>
              <a:endParaRPr kumimoji="1" lang="ja-JP" altLang="en-US" sz="900" dirty="0">
                <a:latin typeface="ＭＳ ゴシック" panose="020B0609070205080204" pitchFamily="49" charset="-128"/>
                <a:ea typeface="ＭＳ ゴシック" panose="020B0609070205080204" pitchFamily="49" charset="-128"/>
              </a:endParaRPr>
            </a:p>
          </p:txBody>
        </p:sp>
        <p:sp>
          <p:nvSpPr>
            <p:cNvPr id="78" name="円形吹き出し 77"/>
            <p:cNvSpPr/>
            <p:nvPr/>
          </p:nvSpPr>
          <p:spPr>
            <a:xfrm>
              <a:off x="3026345" y="1410540"/>
              <a:ext cx="792000" cy="576000"/>
            </a:xfrm>
            <a:prstGeom prst="wedgeEllipseCallout">
              <a:avLst>
                <a:gd name="adj1" fmla="val -58869"/>
                <a:gd name="adj2" fmla="val 96074"/>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ja-JP" altLang="en-US" sz="900" dirty="0">
                  <a:latin typeface="ＭＳ ゴシック" panose="020B0609070205080204" pitchFamily="49" charset="-128"/>
                  <a:ea typeface="ＭＳ ゴシック" panose="020B0609070205080204" pitchFamily="49" charset="-128"/>
                </a:rPr>
                <a:t>スカム</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ja-JP" altLang="en-US" sz="900" dirty="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4/7</a:t>
              </a:r>
            </a:p>
            <a:p>
              <a:pPr algn="ctr"/>
              <a:endParaRPr kumimoji="1" lang="ja-JP" altLang="en-US" sz="900" dirty="0">
                <a:latin typeface="ＭＳ ゴシック" panose="020B0609070205080204" pitchFamily="49" charset="-128"/>
                <a:ea typeface="ＭＳ ゴシック" panose="020B0609070205080204" pitchFamily="49" charset="-128"/>
              </a:endParaRPr>
            </a:p>
          </p:txBody>
        </p:sp>
        <p:sp>
          <p:nvSpPr>
            <p:cNvPr id="107" name="円形吹き出し 106"/>
            <p:cNvSpPr/>
            <p:nvPr/>
          </p:nvSpPr>
          <p:spPr>
            <a:xfrm>
              <a:off x="8260724" y="1410540"/>
              <a:ext cx="792000" cy="576000"/>
            </a:xfrm>
            <a:prstGeom prst="wedgeEllipseCallout">
              <a:avLst>
                <a:gd name="adj1" fmla="val 21860"/>
                <a:gd name="adj2" fmla="val 93961"/>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900" dirty="0">
                  <a:latin typeface="ＭＳ ゴシック" panose="020B0609070205080204" pitchFamily="49" charset="-128"/>
                  <a:ea typeface="ＭＳ ゴシック" panose="020B0609070205080204" pitchFamily="49" charset="-128"/>
                </a:rPr>
                <a:t>スカム</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ja-JP" altLang="en-US" sz="900" dirty="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9/4</a:t>
              </a:r>
              <a:endParaRPr kumimoji="1" lang="ja-JP" altLang="en-US" sz="900" dirty="0">
                <a:latin typeface="ＭＳ ゴシック" panose="020B0609070205080204" pitchFamily="49" charset="-128"/>
                <a:ea typeface="ＭＳ ゴシック" panose="020B0609070205080204" pitchFamily="49" charset="-128"/>
              </a:endParaRPr>
            </a:p>
          </p:txBody>
        </p:sp>
        <p:sp>
          <p:nvSpPr>
            <p:cNvPr id="109" name="円形吹き出し 108"/>
            <p:cNvSpPr/>
            <p:nvPr/>
          </p:nvSpPr>
          <p:spPr>
            <a:xfrm>
              <a:off x="9105594" y="1410540"/>
              <a:ext cx="792000" cy="576000"/>
            </a:xfrm>
            <a:prstGeom prst="wedgeEllipseCallout">
              <a:avLst>
                <a:gd name="adj1" fmla="val -38224"/>
                <a:gd name="adj2" fmla="val 95291"/>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900" dirty="0" smtClean="0">
                  <a:latin typeface="ＭＳ ゴシック" panose="020B0609070205080204" pitchFamily="49" charset="-128"/>
                  <a:ea typeface="ＭＳ ゴシック" panose="020B0609070205080204" pitchFamily="49" charset="-128"/>
                </a:rPr>
                <a:t>スカム</a:t>
              </a:r>
              <a:endParaRPr kumimoji="1" lang="en-US" altLang="ja-JP" sz="900" dirty="0" smtClean="0">
                <a:latin typeface="ＭＳ ゴシック" panose="020B0609070205080204" pitchFamily="49" charset="-128"/>
                <a:ea typeface="ＭＳ ゴシック" panose="020B0609070205080204" pitchFamily="49" charset="-128"/>
              </a:endParaRPr>
            </a:p>
            <a:p>
              <a:pPr algn="ctr"/>
              <a:r>
                <a:rPr kumimoji="1" lang="ja-JP" altLang="en-US" sz="900" dirty="0" smtClean="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9/13</a:t>
              </a:r>
              <a:endParaRPr kumimoji="1" lang="ja-JP" altLang="en-US" sz="900" dirty="0">
                <a:latin typeface="ＭＳ ゴシック" panose="020B0609070205080204" pitchFamily="49" charset="-128"/>
                <a:ea typeface="ＭＳ ゴシック" panose="020B0609070205080204" pitchFamily="49" charset="-128"/>
              </a:endParaRPr>
            </a:p>
          </p:txBody>
        </p:sp>
        <p:sp>
          <p:nvSpPr>
            <p:cNvPr id="110" name="円形吹き出し 109"/>
            <p:cNvSpPr/>
            <p:nvPr/>
          </p:nvSpPr>
          <p:spPr>
            <a:xfrm>
              <a:off x="3977989" y="1410540"/>
              <a:ext cx="792000" cy="576000"/>
            </a:xfrm>
            <a:prstGeom prst="wedgeEllipseCallout">
              <a:avLst>
                <a:gd name="adj1" fmla="val 21829"/>
                <a:gd name="adj2" fmla="val 93182"/>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ja-JP" altLang="en-US" sz="900" dirty="0">
                  <a:latin typeface="ＭＳ ゴシック" panose="020B0609070205080204" pitchFamily="49" charset="-128"/>
                  <a:ea typeface="ＭＳ ゴシック" panose="020B0609070205080204" pitchFamily="49" charset="-128"/>
                </a:rPr>
                <a:t>スカム</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ja-JP" altLang="en-US" sz="900" dirty="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smtClean="0">
                  <a:latin typeface="ＭＳ ゴシック" panose="020B0609070205080204" pitchFamily="49" charset="-128"/>
                  <a:ea typeface="ＭＳ ゴシック" panose="020B0609070205080204" pitchFamily="49" charset="-128"/>
                </a:rPr>
                <a:t>5/18-19</a:t>
              </a:r>
              <a:endParaRPr kumimoji="1" lang="en-US" altLang="ja-JP" sz="900" dirty="0">
                <a:latin typeface="ＭＳ ゴシック" panose="020B0609070205080204" pitchFamily="49" charset="-128"/>
                <a:ea typeface="ＭＳ ゴシック" panose="020B0609070205080204" pitchFamily="49" charset="-128"/>
              </a:endParaRPr>
            </a:p>
            <a:p>
              <a:pPr algn="ctr"/>
              <a:endParaRPr kumimoji="1" lang="ja-JP" altLang="en-US" sz="900" dirty="0">
                <a:latin typeface="ＭＳ ゴシック" panose="020B0609070205080204" pitchFamily="49" charset="-128"/>
                <a:ea typeface="ＭＳ ゴシック" panose="020B0609070205080204" pitchFamily="49" charset="-128"/>
              </a:endParaRPr>
            </a:p>
          </p:txBody>
        </p:sp>
        <p:sp>
          <p:nvSpPr>
            <p:cNvPr id="111" name="円形吹き出し 110"/>
            <p:cNvSpPr/>
            <p:nvPr/>
          </p:nvSpPr>
          <p:spPr>
            <a:xfrm>
              <a:off x="4773580" y="1410540"/>
              <a:ext cx="792000" cy="576000"/>
            </a:xfrm>
            <a:prstGeom prst="wedgeEllipseCallout">
              <a:avLst>
                <a:gd name="adj1" fmla="val 42206"/>
                <a:gd name="adj2" fmla="val 94443"/>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900" dirty="0" smtClean="0">
                  <a:latin typeface="ＭＳ ゴシック" panose="020B0609070205080204" pitchFamily="49" charset="-128"/>
                  <a:ea typeface="ＭＳ ゴシック" panose="020B0609070205080204" pitchFamily="49" charset="-128"/>
                </a:rPr>
                <a:t>スカム</a:t>
              </a:r>
              <a:endParaRPr kumimoji="1" lang="en-US" altLang="ja-JP" sz="900" dirty="0" smtClean="0">
                <a:latin typeface="ＭＳ ゴシック" panose="020B0609070205080204" pitchFamily="49" charset="-128"/>
                <a:ea typeface="ＭＳ ゴシック" panose="020B0609070205080204" pitchFamily="49" charset="-128"/>
              </a:endParaRPr>
            </a:p>
            <a:p>
              <a:pPr algn="ctr"/>
              <a:r>
                <a:rPr kumimoji="1" lang="ja-JP" altLang="en-US" sz="900" dirty="0" smtClean="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6/18</a:t>
              </a:r>
              <a:endParaRPr kumimoji="1" lang="ja-JP" altLang="en-US" sz="900" dirty="0">
                <a:latin typeface="ＭＳ ゴシック" panose="020B0609070205080204" pitchFamily="49" charset="-128"/>
                <a:ea typeface="ＭＳ ゴシック" panose="020B0609070205080204" pitchFamily="49" charset="-128"/>
              </a:endParaRPr>
            </a:p>
          </p:txBody>
        </p:sp>
        <p:sp>
          <p:nvSpPr>
            <p:cNvPr id="112" name="円形吹き出し 111"/>
            <p:cNvSpPr/>
            <p:nvPr/>
          </p:nvSpPr>
          <p:spPr>
            <a:xfrm>
              <a:off x="9896007" y="1410540"/>
              <a:ext cx="792000" cy="576000"/>
            </a:xfrm>
            <a:prstGeom prst="wedgeEllipseCallout">
              <a:avLst>
                <a:gd name="adj1" fmla="val 18473"/>
                <a:gd name="adj2" fmla="val 94683"/>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900" dirty="0" smtClean="0">
                  <a:latin typeface="ＭＳ ゴシック" panose="020B0609070205080204" pitchFamily="49" charset="-128"/>
                  <a:ea typeface="ＭＳ ゴシック" panose="020B0609070205080204" pitchFamily="49" charset="-128"/>
                </a:rPr>
                <a:t>スカム</a:t>
              </a:r>
              <a:endParaRPr kumimoji="1" lang="en-US" altLang="ja-JP" sz="900" dirty="0" smtClean="0">
                <a:latin typeface="ＭＳ ゴシック" panose="020B0609070205080204" pitchFamily="49" charset="-128"/>
                <a:ea typeface="ＭＳ ゴシック" panose="020B0609070205080204" pitchFamily="49" charset="-128"/>
              </a:endParaRPr>
            </a:p>
            <a:p>
              <a:pPr algn="ctr"/>
              <a:r>
                <a:rPr kumimoji="1" lang="ja-JP" altLang="en-US" sz="900" dirty="0" smtClean="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10/13</a:t>
              </a:r>
              <a:endParaRPr kumimoji="1" lang="ja-JP" altLang="en-US" sz="900" dirty="0">
                <a:latin typeface="ＭＳ ゴシック" panose="020B0609070205080204" pitchFamily="49" charset="-128"/>
                <a:ea typeface="ＭＳ ゴシック" panose="020B0609070205080204" pitchFamily="49" charset="-128"/>
              </a:endParaRPr>
            </a:p>
          </p:txBody>
        </p:sp>
        <p:sp>
          <p:nvSpPr>
            <p:cNvPr id="113" name="円形吹き出し 112"/>
            <p:cNvSpPr/>
            <p:nvPr/>
          </p:nvSpPr>
          <p:spPr>
            <a:xfrm>
              <a:off x="10584738" y="1410540"/>
              <a:ext cx="792000" cy="576000"/>
            </a:xfrm>
            <a:prstGeom prst="wedgeEllipseCallout">
              <a:avLst>
                <a:gd name="adj1" fmla="val -41581"/>
                <a:gd name="adj2" fmla="val 97898"/>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900" dirty="0" smtClean="0">
                  <a:latin typeface="ＭＳ ゴシック" panose="020B0609070205080204" pitchFamily="49" charset="-128"/>
                  <a:ea typeface="ＭＳ ゴシック" panose="020B0609070205080204" pitchFamily="49" charset="-128"/>
                </a:rPr>
                <a:t>スカム</a:t>
              </a:r>
              <a:endParaRPr kumimoji="1" lang="en-US" altLang="ja-JP" sz="900" dirty="0" smtClean="0">
                <a:latin typeface="ＭＳ ゴシック" panose="020B0609070205080204" pitchFamily="49" charset="-128"/>
                <a:ea typeface="ＭＳ ゴシック" panose="020B0609070205080204" pitchFamily="49" charset="-128"/>
              </a:endParaRPr>
            </a:p>
            <a:p>
              <a:pPr algn="ctr"/>
              <a:r>
                <a:rPr kumimoji="1" lang="ja-JP" altLang="en-US" sz="900" dirty="0" smtClean="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10/18</a:t>
              </a:r>
              <a:endParaRPr kumimoji="1" lang="ja-JP" altLang="en-US" sz="900" dirty="0">
                <a:latin typeface="ＭＳ ゴシック" panose="020B0609070205080204" pitchFamily="49" charset="-128"/>
                <a:ea typeface="ＭＳ ゴシック" panose="020B0609070205080204" pitchFamily="49" charset="-128"/>
              </a:endParaRPr>
            </a:p>
          </p:txBody>
        </p:sp>
        <p:sp>
          <p:nvSpPr>
            <p:cNvPr id="103" name="円形吹き出し 102"/>
            <p:cNvSpPr/>
            <p:nvPr/>
          </p:nvSpPr>
          <p:spPr>
            <a:xfrm>
              <a:off x="5506411" y="1410540"/>
              <a:ext cx="792000" cy="576000"/>
            </a:xfrm>
            <a:prstGeom prst="wedgeEllipseCallout">
              <a:avLst>
                <a:gd name="adj1" fmla="val 12292"/>
                <a:gd name="adj2" fmla="val 94445"/>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900" dirty="0" smtClean="0">
                  <a:latin typeface="ＭＳ ゴシック" panose="020B0609070205080204" pitchFamily="49" charset="-128"/>
                  <a:ea typeface="ＭＳ ゴシック" panose="020B0609070205080204" pitchFamily="49" charset="-128"/>
                </a:rPr>
                <a:t>スカム</a:t>
              </a:r>
              <a:endParaRPr kumimoji="1" lang="en-US" altLang="ja-JP" sz="900" dirty="0" smtClean="0">
                <a:latin typeface="ＭＳ ゴシック" panose="020B0609070205080204" pitchFamily="49" charset="-128"/>
                <a:ea typeface="ＭＳ ゴシック" panose="020B0609070205080204" pitchFamily="49" charset="-128"/>
              </a:endParaRPr>
            </a:p>
            <a:p>
              <a:pPr algn="ctr"/>
              <a:r>
                <a:rPr kumimoji="1" lang="ja-JP" altLang="en-US" sz="900" dirty="0" smtClean="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6/26-27</a:t>
              </a:r>
              <a:endParaRPr kumimoji="1" lang="ja-JP" altLang="en-US" sz="900" dirty="0">
                <a:latin typeface="ＭＳ ゴシック" panose="020B0609070205080204" pitchFamily="49" charset="-128"/>
                <a:ea typeface="ＭＳ ゴシック" panose="020B0609070205080204" pitchFamily="49" charset="-128"/>
              </a:endParaRPr>
            </a:p>
          </p:txBody>
        </p:sp>
        <p:sp>
          <p:nvSpPr>
            <p:cNvPr id="105" name="円形吹き出し 104"/>
            <p:cNvSpPr/>
            <p:nvPr/>
          </p:nvSpPr>
          <p:spPr>
            <a:xfrm>
              <a:off x="6239242" y="1410540"/>
              <a:ext cx="792000" cy="576000"/>
            </a:xfrm>
            <a:prstGeom prst="wedgeEllipseCallout">
              <a:avLst>
                <a:gd name="adj1" fmla="val -47050"/>
                <a:gd name="adj2" fmla="val 95579"/>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900" dirty="0" smtClean="0">
                  <a:latin typeface="ＭＳ ゴシック" panose="020B0609070205080204" pitchFamily="49" charset="-128"/>
                  <a:ea typeface="ＭＳ ゴシック" panose="020B0609070205080204" pitchFamily="49" charset="-128"/>
                </a:rPr>
                <a:t>スカム</a:t>
              </a:r>
              <a:endParaRPr kumimoji="1" lang="en-US" altLang="ja-JP" sz="900" dirty="0" smtClean="0">
                <a:latin typeface="ＭＳ ゴシック" panose="020B0609070205080204" pitchFamily="49" charset="-128"/>
                <a:ea typeface="ＭＳ ゴシック" panose="020B0609070205080204" pitchFamily="49" charset="-128"/>
              </a:endParaRPr>
            </a:p>
            <a:p>
              <a:pPr algn="ctr"/>
              <a:r>
                <a:rPr kumimoji="1" lang="ja-JP" altLang="en-US" sz="900" dirty="0" smtClean="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7/2</a:t>
              </a:r>
              <a:endParaRPr kumimoji="1" lang="ja-JP" altLang="en-US" sz="900" dirty="0">
                <a:latin typeface="ＭＳ ゴシック" panose="020B0609070205080204" pitchFamily="49" charset="-128"/>
                <a:ea typeface="ＭＳ ゴシック" panose="020B0609070205080204" pitchFamily="49" charset="-128"/>
              </a:endParaRPr>
            </a:p>
          </p:txBody>
        </p:sp>
        <p:sp>
          <p:nvSpPr>
            <p:cNvPr id="106" name="円形吹き出し 105"/>
            <p:cNvSpPr/>
            <p:nvPr/>
          </p:nvSpPr>
          <p:spPr>
            <a:xfrm>
              <a:off x="6972073" y="1410540"/>
              <a:ext cx="792000" cy="576000"/>
            </a:xfrm>
            <a:prstGeom prst="wedgeEllipseCallout">
              <a:avLst>
                <a:gd name="adj1" fmla="val -109741"/>
                <a:gd name="adj2" fmla="val 95055"/>
              </a:avLst>
            </a:prstGeom>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900" dirty="0" smtClean="0">
                  <a:latin typeface="ＭＳ ゴシック" panose="020B0609070205080204" pitchFamily="49" charset="-128"/>
                  <a:ea typeface="ＭＳ ゴシック" panose="020B0609070205080204" pitchFamily="49" charset="-128"/>
                </a:rPr>
                <a:t>スカム</a:t>
              </a:r>
              <a:endParaRPr kumimoji="1" lang="en-US" altLang="ja-JP" sz="900" dirty="0" smtClean="0">
                <a:latin typeface="ＭＳ ゴシック" panose="020B0609070205080204" pitchFamily="49" charset="-128"/>
                <a:ea typeface="ＭＳ ゴシック" panose="020B0609070205080204" pitchFamily="49" charset="-128"/>
              </a:endParaRPr>
            </a:p>
            <a:p>
              <a:pPr algn="ctr"/>
              <a:r>
                <a:rPr kumimoji="1" lang="ja-JP" altLang="en-US" sz="900" dirty="0" smtClean="0">
                  <a:latin typeface="ＭＳ ゴシック" panose="020B0609070205080204" pitchFamily="49" charset="-128"/>
                  <a:ea typeface="ＭＳ ゴシック" panose="020B0609070205080204" pitchFamily="49" charset="-128"/>
                </a:rPr>
                <a:t>発生</a:t>
              </a:r>
              <a:endParaRPr kumimoji="1" lang="en-US" altLang="ja-JP" sz="900" dirty="0">
                <a:latin typeface="ＭＳ ゴシック" panose="020B0609070205080204" pitchFamily="49" charset="-128"/>
                <a:ea typeface="ＭＳ ゴシック" panose="020B0609070205080204" pitchFamily="49" charset="-128"/>
              </a:endParaRPr>
            </a:p>
            <a:p>
              <a:pPr algn="ctr"/>
              <a:r>
                <a:rPr kumimoji="1" lang="en-US" altLang="ja-JP" sz="900" dirty="0">
                  <a:latin typeface="ＭＳ ゴシック" panose="020B0609070205080204" pitchFamily="49" charset="-128"/>
                  <a:ea typeface="ＭＳ ゴシック" panose="020B0609070205080204" pitchFamily="49" charset="-128"/>
                </a:rPr>
                <a:t>7/9</a:t>
              </a:r>
              <a:endParaRPr kumimoji="1" lang="ja-JP" altLang="en-US" sz="900" dirty="0">
                <a:latin typeface="ＭＳ ゴシック" panose="020B0609070205080204" pitchFamily="49" charset="-128"/>
                <a:ea typeface="ＭＳ ゴシック" panose="020B0609070205080204" pitchFamily="49" charset="-128"/>
              </a:endParaRPr>
            </a:p>
          </p:txBody>
        </p:sp>
      </p:grpSp>
      <p:sp>
        <p:nvSpPr>
          <p:cNvPr id="120" name="テキスト ボックス 119">
            <a:extLst>
              <a:ext uri="{FF2B5EF4-FFF2-40B4-BE49-F238E27FC236}">
                <a16:creationId xmlns:a16="http://schemas.microsoft.com/office/drawing/2014/main" id="{F73349F4-05B9-41A0-BC99-AC4BC2182E70}"/>
              </a:ext>
            </a:extLst>
          </p:cNvPr>
          <p:cNvSpPr txBox="1"/>
          <p:nvPr/>
        </p:nvSpPr>
        <p:spPr>
          <a:xfrm>
            <a:off x="940003" y="1835340"/>
            <a:ext cx="1704987" cy="184666"/>
          </a:xfrm>
          <a:prstGeom prst="rect">
            <a:avLst/>
          </a:prstGeom>
          <a:noFill/>
        </p:spPr>
        <p:txBody>
          <a:bodyPr wrap="square" lIns="0" tIns="0" rIns="0" bIns="0" rtlCol="0" anchor="ctr" anchorCtr="0">
            <a:noAutofit/>
          </a:bodyPr>
          <a:lstStyle/>
          <a:p>
            <a:r>
              <a:rPr kumimoji="1" lang="ja-JP" altLang="en-US" sz="1200" dirty="0" smtClean="0">
                <a:latin typeface="ＭＳ ゴシック" panose="020B0609070205080204" pitchFamily="49" charset="-128"/>
                <a:ea typeface="ＭＳ ゴシック" panose="020B0609070205080204" pitchFamily="49" charset="-128"/>
              </a:rPr>
              <a:t>気温・水温・降水量</a:t>
            </a:r>
            <a:endParaRPr kumimoji="1" lang="en-US" altLang="ja-JP" sz="1200" dirty="0">
              <a:latin typeface="ＭＳ ゴシック" panose="020B0609070205080204" pitchFamily="49" charset="-128"/>
              <a:ea typeface="ＭＳ ゴシック" panose="020B0609070205080204" pitchFamily="49" charset="-128"/>
            </a:endParaRPr>
          </a:p>
        </p:txBody>
      </p:sp>
      <p:pic>
        <p:nvPicPr>
          <p:cNvPr id="904" name="図 903"/>
          <p:cNvPicPr>
            <a:picLocks noChangeAspect="1"/>
          </p:cNvPicPr>
          <p:nvPr/>
        </p:nvPicPr>
        <p:blipFill rotWithShape="1">
          <a:blip r:embed="rId5"/>
          <a:srcRect l="74793" t="67631" r="2546" b="10874"/>
          <a:stretch/>
        </p:blipFill>
        <p:spPr>
          <a:xfrm>
            <a:off x="11503211" y="1536050"/>
            <a:ext cx="3387637" cy="526093"/>
          </a:xfrm>
          <a:prstGeom prst="rect">
            <a:avLst/>
          </a:prstGeom>
        </p:spPr>
      </p:pic>
      <p:pic>
        <p:nvPicPr>
          <p:cNvPr id="3" name="図 2"/>
          <p:cNvPicPr>
            <a:picLocks noChangeAspect="1"/>
          </p:cNvPicPr>
          <p:nvPr/>
        </p:nvPicPr>
        <p:blipFill>
          <a:blip r:embed="rId6"/>
          <a:stretch>
            <a:fillRect/>
          </a:stretch>
        </p:blipFill>
        <p:spPr>
          <a:xfrm>
            <a:off x="3024414" y="8696655"/>
            <a:ext cx="2789095" cy="1572740"/>
          </a:xfrm>
          <a:prstGeom prst="rect">
            <a:avLst/>
          </a:prstGeom>
        </p:spPr>
      </p:pic>
      <p:pic>
        <p:nvPicPr>
          <p:cNvPr id="9" name="図 8"/>
          <p:cNvPicPr>
            <a:picLocks noChangeAspect="1"/>
          </p:cNvPicPr>
          <p:nvPr/>
        </p:nvPicPr>
        <p:blipFill>
          <a:blip r:embed="rId7"/>
          <a:stretch>
            <a:fillRect/>
          </a:stretch>
        </p:blipFill>
        <p:spPr>
          <a:xfrm>
            <a:off x="468397" y="8701983"/>
            <a:ext cx="2793850" cy="1575421"/>
          </a:xfrm>
          <a:prstGeom prst="rect">
            <a:avLst/>
          </a:prstGeom>
        </p:spPr>
      </p:pic>
      <p:pic>
        <p:nvPicPr>
          <p:cNvPr id="13" name="図 12"/>
          <p:cNvPicPr>
            <a:picLocks noChangeAspect="1"/>
          </p:cNvPicPr>
          <p:nvPr/>
        </p:nvPicPr>
        <p:blipFill>
          <a:blip r:embed="rId8"/>
          <a:stretch>
            <a:fillRect/>
          </a:stretch>
        </p:blipFill>
        <p:spPr>
          <a:xfrm>
            <a:off x="5549349" y="8588641"/>
            <a:ext cx="2831219" cy="1700301"/>
          </a:xfrm>
          <a:prstGeom prst="rect">
            <a:avLst/>
          </a:prstGeom>
        </p:spPr>
      </p:pic>
    </p:spTree>
    <p:extLst>
      <p:ext uri="{BB962C8B-B14F-4D97-AF65-F5344CB8AC3E}">
        <p14:creationId xmlns:p14="http://schemas.microsoft.com/office/powerpoint/2010/main" val="1928054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図 66"/>
          <p:cNvPicPr>
            <a:picLocks noChangeAspect="1"/>
          </p:cNvPicPr>
          <p:nvPr/>
        </p:nvPicPr>
        <p:blipFill rotWithShape="1">
          <a:blip r:embed="rId2"/>
          <a:srcRect l="3785" t="3672" r="2478" b="1456"/>
          <a:stretch/>
        </p:blipFill>
        <p:spPr>
          <a:xfrm>
            <a:off x="8010525" y="3431327"/>
            <a:ext cx="3286125" cy="2009775"/>
          </a:xfrm>
          <a:prstGeom prst="rect">
            <a:avLst/>
          </a:prstGeom>
        </p:spPr>
      </p:pic>
      <p:pic>
        <p:nvPicPr>
          <p:cNvPr id="68" name="図 67"/>
          <p:cNvPicPr>
            <a:picLocks noChangeAspect="1"/>
          </p:cNvPicPr>
          <p:nvPr/>
        </p:nvPicPr>
        <p:blipFill rotWithShape="1">
          <a:blip r:embed="rId3"/>
          <a:srcRect l="2973" t="1433" r="1905" b="3124"/>
          <a:stretch/>
        </p:blipFill>
        <p:spPr>
          <a:xfrm>
            <a:off x="11388935" y="3383702"/>
            <a:ext cx="3314700" cy="2009775"/>
          </a:xfrm>
          <a:prstGeom prst="rect">
            <a:avLst/>
          </a:prstGeom>
        </p:spPr>
      </p:pic>
      <p:grpSp>
        <p:nvGrpSpPr>
          <p:cNvPr id="69" name="グループ化 68"/>
          <p:cNvGrpSpPr/>
          <p:nvPr/>
        </p:nvGrpSpPr>
        <p:grpSpPr>
          <a:xfrm>
            <a:off x="11388932" y="1345349"/>
            <a:ext cx="3324227" cy="1828802"/>
            <a:chOff x="2877268" y="8486471"/>
            <a:chExt cx="3562528" cy="1959902"/>
          </a:xfrm>
        </p:grpSpPr>
        <p:pic>
          <p:nvPicPr>
            <p:cNvPr id="70" name="図 69"/>
            <p:cNvPicPr>
              <a:picLocks noChangeAspect="1"/>
            </p:cNvPicPr>
            <p:nvPr/>
          </p:nvPicPr>
          <p:blipFill rotWithShape="1">
            <a:blip r:embed="rId4"/>
            <a:srcRect l="2973" t="705" r="1632" b="11981"/>
            <a:stretch/>
          </p:blipFill>
          <p:spPr>
            <a:xfrm>
              <a:off x="2877268" y="8486471"/>
              <a:ext cx="3562528" cy="1959902"/>
            </a:xfrm>
            <a:prstGeom prst="rect">
              <a:avLst/>
            </a:prstGeom>
          </p:spPr>
        </p:pic>
        <p:pic>
          <p:nvPicPr>
            <p:cNvPr id="71" name="図 70"/>
            <p:cNvPicPr>
              <a:picLocks noChangeAspect="1"/>
            </p:cNvPicPr>
            <p:nvPr/>
          </p:nvPicPr>
          <p:blipFill rotWithShape="1">
            <a:blip r:embed="rId4"/>
            <a:srcRect l="27134" t="88745" r="26345" b="3108"/>
            <a:stretch/>
          </p:blipFill>
          <p:spPr>
            <a:xfrm>
              <a:off x="3879786" y="8631798"/>
              <a:ext cx="1737360" cy="182881"/>
            </a:xfrm>
            <a:prstGeom prst="rect">
              <a:avLst/>
            </a:prstGeom>
          </p:spPr>
        </p:pic>
      </p:grpSp>
      <p:grpSp>
        <p:nvGrpSpPr>
          <p:cNvPr id="72" name="グループ化 71"/>
          <p:cNvGrpSpPr/>
          <p:nvPr/>
        </p:nvGrpSpPr>
        <p:grpSpPr>
          <a:xfrm>
            <a:off x="7953375" y="1373928"/>
            <a:ext cx="3314700" cy="1752598"/>
            <a:chOff x="-1157466" y="8541535"/>
            <a:chExt cx="3552320" cy="1878236"/>
          </a:xfrm>
        </p:grpSpPr>
        <p:pic>
          <p:nvPicPr>
            <p:cNvPr id="73" name="図 72"/>
            <p:cNvPicPr>
              <a:picLocks noChangeAspect="1"/>
            </p:cNvPicPr>
            <p:nvPr/>
          </p:nvPicPr>
          <p:blipFill rotWithShape="1">
            <a:blip r:embed="rId5"/>
            <a:srcRect l="2178" t="1811" r="2245" b="14113"/>
            <a:stretch/>
          </p:blipFill>
          <p:spPr>
            <a:xfrm>
              <a:off x="-1157466" y="8541535"/>
              <a:ext cx="3552320" cy="1878236"/>
            </a:xfrm>
            <a:prstGeom prst="rect">
              <a:avLst/>
            </a:prstGeom>
          </p:spPr>
        </p:pic>
        <p:pic>
          <p:nvPicPr>
            <p:cNvPr id="74" name="図 73"/>
            <p:cNvPicPr>
              <a:picLocks noChangeAspect="1"/>
            </p:cNvPicPr>
            <p:nvPr/>
          </p:nvPicPr>
          <p:blipFill rotWithShape="1">
            <a:blip r:embed="rId5"/>
            <a:srcRect l="24504" t="88829" r="48843" b="2606"/>
            <a:stretch/>
          </p:blipFill>
          <p:spPr>
            <a:xfrm>
              <a:off x="1052004" y="8649993"/>
              <a:ext cx="990600" cy="191346"/>
            </a:xfrm>
            <a:prstGeom prst="rect">
              <a:avLst/>
            </a:prstGeom>
          </p:spPr>
        </p:pic>
        <p:pic>
          <p:nvPicPr>
            <p:cNvPr id="75" name="図 74"/>
            <p:cNvPicPr>
              <a:picLocks noChangeAspect="1"/>
            </p:cNvPicPr>
            <p:nvPr/>
          </p:nvPicPr>
          <p:blipFill rotWithShape="1">
            <a:blip r:embed="rId5"/>
            <a:srcRect l="51772" t="89593" r="23420" b="2644"/>
            <a:stretch/>
          </p:blipFill>
          <p:spPr>
            <a:xfrm>
              <a:off x="1052004" y="8814679"/>
              <a:ext cx="922020" cy="173427"/>
            </a:xfrm>
            <a:prstGeom prst="rect">
              <a:avLst/>
            </a:prstGeom>
          </p:spPr>
        </p:pic>
      </p:grpSp>
      <p:sp>
        <p:nvSpPr>
          <p:cNvPr id="76" name="正方形/長方形 75"/>
          <p:cNvSpPr/>
          <p:nvPr/>
        </p:nvSpPr>
        <p:spPr>
          <a:xfrm>
            <a:off x="7848755" y="890562"/>
            <a:ext cx="7001621" cy="9369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60" name="テキスト ボックス 59"/>
          <p:cNvSpPr txBox="1"/>
          <p:nvPr/>
        </p:nvSpPr>
        <p:spPr>
          <a:xfrm>
            <a:off x="8179935" y="648524"/>
            <a:ext cx="5211683" cy="454605"/>
          </a:xfrm>
          <a:prstGeom prst="rect">
            <a:avLst/>
          </a:prstGeom>
          <a:solidFill>
            <a:schemeClr val="bg1"/>
          </a:solidFill>
        </p:spPr>
        <p:txBody>
          <a:bodyPr wrap="none" tIns="0" bIns="0" rtlCol="0">
            <a:noAutofit/>
          </a:bodyPr>
          <a:lstStyle/>
          <a:p>
            <a:r>
              <a:rPr kumimoji="1" lang="ja-JP" altLang="en-US" sz="2797" dirty="0">
                <a:latin typeface="ＭＳ ゴシック" panose="020B0609070205080204" pitchFamily="49" charset="-128"/>
                <a:ea typeface="ＭＳ ゴシック" panose="020B0609070205080204" pitchFamily="49" charset="-128"/>
              </a:rPr>
              <a:t>底質の汚濁状態との関係の整理</a:t>
            </a:r>
          </a:p>
        </p:txBody>
      </p:sp>
      <p:sp>
        <p:nvSpPr>
          <p:cNvPr id="3" name="正方形/長方形 2"/>
          <p:cNvSpPr/>
          <p:nvPr/>
        </p:nvSpPr>
        <p:spPr>
          <a:xfrm>
            <a:off x="619933" y="890562"/>
            <a:ext cx="7088915" cy="9369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836332" y="648524"/>
            <a:ext cx="4134465" cy="522772"/>
          </a:xfrm>
          <a:prstGeom prst="rect">
            <a:avLst/>
          </a:prstGeom>
          <a:solidFill>
            <a:schemeClr val="bg1"/>
          </a:solidFill>
        </p:spPr>
        <p:txBody>
          <a:bodyPr wrap="none" rtlCol="0">
            <a:spAutoFit/>
          </a:bodyPr>
          <a:lstStyle/>
          <a:p>
            <a:r>
              <a:rPr kumimoji="1" lang="ja-JP" altLang="en-US" sz="2797" dirty="0">
                <a:latin typeface="ＭＳ ゴシック" panose="020B0609070205080204" pitchFamily="49" charset="-128"/>
                <a:ea typeface="ＭＳ ゴシック" panose="020B0609070205080204" pitchFamily="49" charset="-128"/>
              </a:rPr>
              <a:t>下水放流との関係の整理</a:t>
            </a:r>
          </a:p>
        </p:txBody>
      </p:sp>
      <p:sp>
        <p:nvSpPr>
          <p:cNvPr id="16" name="テキスト ボックス 15"/>
          <p:cNvSpPr txBox="1"/>
          <p:nvPr/>
        </p:nvSpPr>
        <p:spPr>
          <a:xfrm>
            <a:off x="693465" y="8205206"/>
            <a:ext cx="6921666" cy="2100062"/>
          </a:xfrm>
          <a:prstGeom prst="rect">
            <a:avLst/>
          </a:prstGeom>
          <a:noFill/>
        </p:spPr>
        <p:txBody>
          <a:bodyPr wrap="square" rtlCol="0">
            <a:spAutoFit/>
          </a:bodyPr>
          <a:lstStyle/>
          <a:p>
            <a:pPr marL="180975" indent="-180975">
              <a:buFont typeface="Wingdings" panose="05000000000000000000" pitchFamily="2" charset="2"/>
              <a:buChar char="n"/>
            </a:pPr>
            <a:r>
              <a:rPr kumimoji="1" lang="ja-JP" altLang="en-US" sz="1631" dirty="0" smtClean="0">
                <a:latin typeface="ＭＳ ゴシック" panose="020B0609070205080204" pitchFamily="49" charset="-128"/>
                <a:ea typeface="ＭＳ ゴシック" panose="020B0609070205080204" pitchFamily="49" charset="-128"/>
              </a:rPr>
              <a:t>下水放流量とスカム確認頻度は、統計学的</a:t>
            </a:r>
            <a:r>
              <a:rPr kumimoji="1" lang="ja-JP" altLang="en-US" sz="1631" dirty="0">
                <a:latin typeface="ＭＳ ゴシック" panose="020B0609070205080204" pitchFamily="49" charset="-128"/>
                <a:ea typeface="ＭＳ ゴシック" panose="020B0609070205080204" pitchFamily="49" charset="-128"/>
              </a:rPr>
              <a:t>にいうのであればもっと事例収集が</a:t>
            </a:r>
            <a:r>
              <a:rPr kumimoji="1" lang="ja-JP" altLang="en-US" sz="1631" dirty="0" smtClean="0">
                <a:latin typeface="ＭＳ ゴシック" panose="020B0609070205080204" pitchFamily="49" charset="-128"/>
                <a:ea typeface="ＭＳ ゴシック" panose="020B0609070205080204" pitchFamily="49" charset="-128"/>
              </a:rPr>
              <a:t>必要である。</a:t>
            </a:r>
            <a:endParaRPr kumimoji="1" lang="en-US" altLang="ja-JP" sz="1631" dirty="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kumimoji="1" lang="ja-JP" altLang="en-US" sz="1631" dirty="0">
                <a:latin typeface="ＭＳ ゴシック" panose="020B0609070205080204" pitchFamily="49" charset="-128"/>
                <a:ea typeface="ＭＳ ゴシック" panose="020B0609070205080204" pitchFamily="49" charset="-128"/>
              </a:rPr>
              <a:t>実際に</a:t>
            </a:r>
            <a:r>
              <a:rPr kumimoji="1" lang="ja-JP" altLang="en-US" sz="1631" dirty="0" smtClean="0">
                <a:latin typeface="ＭＳ ゴシック" panose="020B0609070205080204" pitchFamily="49" charset="-128"/>
                <a:ea typeface="ＭＳ ゴシック" panose="020B0609070205080204" pitchFamily="49" charset="-128"/>
              </a:rPr>
              <a:t>は下水放流に伴う全負荷量</a:t>
            </a:r>
            <a:r>
              <a:rPr kumimoji="1" lang="ja-JP" altLang="en-US" sz="1631" dirty="0">
                <a:latin typeface="ＭＳ ゴシック" panose="020B0609070205080204" pitchFamily="49" charset="-128"/>
                <a:ea typeface="ＭＳ ゴシック" panose="020B0609070205080204" pitchFamily="49" charset="-128"/>
              </a:rPr>
              <a:t>や放流スピード（短時間で放流するかなど</a:t>
            </a:r>
            <a:r>
              <a:rPr kumimoji="1" lang="ja-JP" altLang="en-US" sz="1631" dirty="0" smtClean="0">
                <a:latin typeface="ＭＳ ゴシック" panose="020B0609070205080204" pitchFamily="49" charset="-128"/>
                <a:ea typeface="ＭＳ ゴシック" panose="020B0609070205080204" pitchFamily="49" charset="-128"/>
              </a:rPr>
              <a:t>）の影響も考えられることから、総流量</a:t>
            </a:r>
            <a:r>
              <a:rPr kumimoji="1" lang="ja-JP" altLang="en-US" sz="1631" dirty="0">
                <a:latin typeface="ＭＳ ゴシック" panose="020B0609070205080204" pitchFamily="49" charset="-128"/>
                <a:ea typeface="ＭＳ ゴシック" panose="020B0609070205080204" pitchFamily="49" charset="-128"/>
              </a:rPr>
              <a:t>だけでスカム発生の関連を言及するのは現時点では</a:t>
            </a:r>
            <a:r>
              <a:rPr kumimoji="1" lang="ja-JP" altLang="en-US" sz="1631" dirty="0" smtClean="0">
                <a:latin typeface="ＭＳ ゴシック" panose="020B0609070205080204" pitchFamily="49" charset="-128"/>
                <a:ea typeface="ＭＳ ゴシック" panose="020B0609070205080204" pitchFamily="49" charset="-128"/>
              </a:rPr>
              <a:t>困難であると考えられる（</a:t>
            </a:r>
            <a:r>
              <a:rPr kumimoji="1" lang="ja-JP" altLang="en-US" sz="1631" dirty="0">
                <a:latin typeface="ＭＳ ゴシック" panose="020B0609070205080204" pitchFamily="49" charset="-128"/>
                <a:ea typeface="ＭＳ ゴシック" panose="020B0609070205080204" pitchFamily="49" charset="-128"/>
              </a:rPr>
              <a:t>下水放流量と汚濁物質負荷量は比例しない）。</a:t>
            </a:r>
            <a:endParaRPr kumimoji="1" lang="en-US" altLang="ja-JP" sz="1631" dirty="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kumimoji="1" lang="ja-JP" altLang="en-US" sz="1631" dirty="0">
                <a:latin typeface="ＭＳ ゴシック" panose="020B0609070205080204" pitchFamily="49" charset="-128"/>
                <a:ea typeface="ＭＳ ゴシック" panose="020B0609070205080204" pitchFamily="49" charset="-128"/>
              </a:rPr>
              <a:t>一方で長期的にはデータ収集等により発生条件の推定が可能になると考えられるため</a:t>
            </a:r>
            <a:r>
              <a:rPr kumimoji="1" lang="ja-JP" altLang="en-US" sz="1631" dirty="0" smtClean="0">
                <a:latin typeface="ＭＳ ゴシック" panose="020B0609070205080204" pitchFamily="49" charset="-128"/>
                <a:ea typeface="ＭＳ ゴシック" panose="020B0609070205080204" pitchFamily="49" charset="-128"/>
              </a:rPr>
              <a:t>、基礎</a:t>
            </a:r>
            <a:r>
              <a:rPr kumimoji="1" lang="ja-JP" altLang="en-US" sz="1631" dirty="0">
                <a:latin typeface="ＭＳ ゴシック" panose="020B0609070205080204" pitchFamily="49" charset="-128"/>
                <a:ea typeface="ＭＳ ゴシック" panose="020B0609070205080204" pitchFamily="49" charset="-128"/>
              </a:rPr>
              <a:t>データの収集</a:t>
            </a:r>
            <a:r>
              <a:rPr kumimoji="1" lang="ja-JP" altLang="en-US" sz="1631" dirty="0" smtClean="0">
                <a:latin typeface="ＭＳ ゴシック" panose="020B0609070205080204" pitchFamily="49" charset="-128"/>
                <a:ea typeface="ＭＳ ゴシック" panose="020B0609070205080204" pitchFamily="49" charset="-128"/>
              </a:rPr>
              <a:t>を継続する。</a:t>
            </a:r>
            <a:endParaRPr kumimoji="1" lang="en-US" altLang="ja-JP" sz="1631" dirty="0">
              <a:latin typeface="ＭＳ ゴシック" panose="020B0609070205080204" pitchFamily="49" charset="-128"/>
              <a:ea typeface="ＭＳ ゴシック" panose="020B0609070205080204" pitchFamily="49" charset="-128"/>
            </a:endParaRPr>
          </a:p>
        </p:txBody>
      </p:sp>
      <p:sp>
        <p:nvSpPr>
          <p:cNvPr id="19" name="正方形/長方形 18">
            <a:extLst>
              <a:ext uri="{FF2B5EF4-FFF2-40B4-BE49-F238E27FC236}">
                <a16:creationId xmlns:a16="http://schemas.microsoft.com/office/drawing/2014/main" id="{74F159FE-F1D6-4109-A54C-1AE8E5FFD685}"/>
              </a:ext>
            </a:extLst>
          </p:cNvPr>
          <p:cNvSpPr/>
          <p:nvPr/>
        </p:nvSpPr>
        <p:spPr>
          <a:xfrm>
            <a:off x="0" y="-6045"/>
            <a:ext cx="15119350" cy="70236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998" dirty="0">
              <a:latin typeface="ＭＳ ゴシック" panose="020B0609070205080204" pitchFamily="49" charset="-128"/>
              <a:ea typeface="ＭＳ ゴシック" panose="020B0609070205080204" pitchFamily="49" charset="-128"/>
            </a:endParaRPr>
          </a:p>
        </p:txBody>
      </p:sp>
      <p:sp>
        <p:nvSpPr>
          <p:cNvPr id="21" name="テキスト ボックス 3"/>
          <p:cNvSpPr txBox="1"/>
          <p:nvPr/>
        </p:nvSpPr>
        <p:spPr>
          <a:xfrm>
            <a:off x="0" y="-252076"/>
            <a:ext cx="12662259" cy="98146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309030" tIns="154514" rIns="309030" bIns="154514">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435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4346"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F7809CC4-BC24-49F4-821D-E9970E7A63E4}" type="slidenum">
              <a:rPr kumimoji="1" lang="ja-JP" altLang="en-US" smtClean="0"/>
              <a:pPr/>
              <a:t>7</a:t>
            </a:fld>
            <a:endParaRPr kumimoji="1" lang="ja-JP" altLang="en-US" dirty="0"/>
          </a:p>
        </p:txBody>
      </p:sp>
      <p:sp>
        <p:nvSpPr>
          <p:cNvPr id="7" name="テキスト ボックス 49">
            <a:extLst>
              <a:ext uri="{FF2B5EF4-FFF2-40B4-BE49-F238E27FC236}">
                <a16:creationId xmlns:a16="http://schemas.microsoft.com/office/drawing/2014/main" id="{A44FA656-23E8-93CC-BF07-7F5449C8542A}"/>
              </a:ext>
            </a:extLst>
          </p:cNvPr>
          <p:cNvSpPr txBox="1"/>
          <p:nvPr/>
        </p:nvSpPr>
        <p:spPr>
          <a:xfrm>
            <a:off x="4320510" y="105540"/>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2.</a:t>
            </a:r>
            <a:r>
              <a:rPr lang="ja-JP" altLang="en-US" sz="2175" b="1" dirty="0">
                <a:solidFill>
                  <a:srgbClr val="333399"/>
                </a:solidFill>
                <a:latin typeface="ＭＳ ゴシック" panose="020B0609070205080204" pitchFamily="49" charset="-128"/>
                <a:ea typeface="ＭＳ ゴシック" panose="020B0609070205080204" pitchFamily="49" charset="-128"/>
              </a:rPr>
              <a:t>スカム消長と外的要因との関係</a:t>
            </a:r>
          </a:p>
        </p:txBody>
      </p:sp>
      <p:graphicFrame>
        <p:nvGraphicFramePr>
          <p:cNvPr id="38" name="表 37"/>
          <p:cNvGraphicFramePr>
            <a:graphicFrameLocks noGrp="1"/>
          </p:cNvGraphicFramePr>
          <p:nvPr>
            <p:extLst>
              <p:ext uri="{D42A27DB-BD31-4B8C-83A1-F6EECF244321}">
                <p14:modId xmlns:p14="http://schemas.microsoft.com/office/powerpoint/2010/main" val="1028215652"/>
              </p:ext>
            </p:extLst>
          </p:nvPr>
        </p:nvGraphicFramePr>
        <p:xfrm>
          <a:off x="877386" y="5769420"/>
          <a:ext cx="2997824" cy="1919018"/>
        </p:xfrm>
        <a:graphic>
          <a:graphicData uri="http://schemas.openxmlformats.org/drawingml/2006/table">
            <a:tbl>
              <a:tblPr firstRow="1" bandRow="1">
                <a:tableStyleId>{5C22544A-7EE6-4342-B048-85BDC9FD1C3A}</a:tableStyleId>
              </a:tblPr>
              <a:tblGrid>
                <a:gridCol w="679817">
                  <a:extLst>
                    <a:ext uri="{9D8B030D-6E8A-4147-A177-3AD203B41FA5}">
                      <a16:colId xmlns:a16="http://schemas.microsoft.com/office/drawing/2014/main" val="3026929435"/>
                    </a:ext>
                  </a:extLst>
                </a:gridCol>
                <a:gridCol w="453698">
                  <a:extLst>
                    <a:ext uri="{9D8B030D-6E8A-4147-A177-3AD203B41FA5}">
                      <a16:colId xmlns:a16="http://schemas.microsoft.com/office/drawing/2014/main" val="3705191892"/>
                    </a:ext>
                  </a:extLst>
                </a:gridCol>
                <a:gridCol w="453698">
                  <a:extLst>
                    <a:ext uri="{9D8B030D-6E8A-4147-A177-3AD203B41FA5}">
                      <a16:colId xmlns:a16="http://schemas.microsoft.com/office/drawing/2014/main" val="3997109639"/>
                    </a:ext>
                  </a:extLst>
                </a:gridCol>
                <a:gridCol w="453698">
                  <a:extLst>
                    <a:ext uri="{9D8B030D-6E8A-4147-A177-3AD203B41FA5}">
                      <a16:colId xmlns:a16="http://schemas.microsoft.com/office/drawing/2014/main" val="1358482259"/>
                    </a:ext>
                  </a:extLst>
                </a:gridCol>
                <a:gridCol w="453698">
                  <a:extLst>
                    <a:ext uri="{9D8B030D-6E8A-4147-A177-3AD203B41FA5}">
                      <a16:colId xmlns:a16="http://schemas.microsoft.com/office/drawing/2014/main" val="2185300899"/>
                    </a:ext>
                  </a:extLst>
                </a:gridCol>
                <a:gridCol w="503215">
                  <a:extLst>
                    <a:ext uri="{9D8B030D-6E8A-4147-A177-3AD203B41FA5}">
                      <a16:colId xmlns:a16="http://schemas.microsoft.com/office/drawing/2014/main" val="3481044324"/>
                    </a:ext>
                  </a:extLst>
                </a:gridCol>
              </a:tblGrid>
              <a:tr h="222498">
                <a:tc gridSpan="6">
                  <a:txBody>
                    <a:bodyPr/>
                    <a:lstStyle/>
                    <a:p>
                      <a:pPr marL="0" marR="0" lvl="0" indent="0" algn="ctr" defTabSz="1420703" rtl="0" eaLnBrk="1" fontAlgn="auto" latinLnBrk="0" hangingPunct="1">
                        <a:lnSpc>
                          <a:spcPct val="100000"/>
                        </a:lnSpc>
                        <a:spcBef>
                          <a:spcPts val="0"/>
                        </a:spcBef>
                        <a:spcAft>
                          <a:spcPts val="0"/>
                        </a:spcAft>
                        <a:buClrTx/>
                        <a:buSzTx/>
                        <a:buFontTx/>
                        <a:buNone/>
                        <a:tabLst/>
                        <a:defRPr/>
                      </a:pPr>
                      <a:r>
                        <a:rPr kumimoji="1" lang="zh-TW" altLang="en-US" sz="1100" b="0" dirty="0" smtClean="0">
                          <a:solidFill>
                            <a:schemeClr val="tx1"/>
                          </a:solidFill>
                          <a:latin typeface="ＭＳ ゴシック" panose="020B0609070205080204" pitchFamily="49" charset="-128"/>
                          <a:ea typeface="ＭＳ ゴシック" panose="020B0609070205080204" pitchFamily="49" charset="-128"/>
                        </a:rPr>
                        <a:t>平野市町</a:t>
                      </a:r>
                      <a:r>
                        <a:rPr kumimoji="1" lang="en-US" altLang="zh-TW" sz="1100" b="0" dirty="0" smtClean="0">
                          <a:solidFill>
                            <a:schemeClr val="tx1"/>
                          </a:solidFill>
                          <a:latin typeface="ＭＳ ゴシック" panose="020B0609070205080204" pitchFamily="49" charset="-128"/>
                          <a:ea typeface="ＭＳ ゴシック" panose="020B0609070205080204" pitchFamily="49" charset="-128"/>
                        </a:rPr>
                        <a:t>+</a:t>
                      </a:r>
                      <a:r>
                        <a:rPr kumimoji="1" lang="zh-TW" altLang="en-US" sz="1100" b="0" dirty="0" smtClean="0">
                          <a:solidFill>
                            <a:schemeClr val="tx1"/>
                          </a:solidFill>
                          <a:latin typeface="ＭＳ ゴシック" panose="020B0609070205080204" pitchFamily="49" charset="-128"/>
                          <a:ea typeface="ＭＳ ゴシック" panose="020B0609070205080204" pitchFamily="49" charset="-128"/>
                        </a:rPr>
                        <a:t>長吉</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Ｐ放流量</a:t>
                      </a: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pPr algn="ct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pPr algn="ctr"/>
                      <a:endParaRPr kumimoji="1" lang="ja-JP" altLang="en-US" sz="1200" b="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b="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b="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718338"/>
                  </a:ext>
                </a:extLst>
              </a:tr>
              <a:tr h="222498">
                <a:tc rowSpan="2">
                  <a:txBody>
                    <a:bodyPr/>
                    <a:lstStyle/>
                    <a:p>
                      <a:pPr algn="ct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放流量</a:t>
                      </a:r>
                    </a:p>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a:t>
                      </a: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千</a:t>
                      </a: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m3]</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gridSpan="5">
                  <a:txBody>
                    <a:bodyPr/>
                    <a:lstStyle/>
                    <a:p>
                      <a:pPr algn="ct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放流開始からスカム確認までの日数</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sz="1200" dirty="0">
                        <a:latin typeface="ＭＳ ゴシック" panose="020B0609070205080204" pitchFamily="49" charset="-128"/>
                        <a:ea typeface="ＭＳ ゴシック" panose="020B0609070205080204" pitchFamily="49" charset="-128"/>
                      </a:endParaRPr>
                    </a:p>
                  </a:txBody>
                  <a:tcPr marL="36000" marR="36000" marT="36000" marB="36000"/>
                </a:tc>
                <a:tc hMerge="1">
                  <a:txBody>
                    <a:bodyPr/>
                    <a:lstStyle/>
                    <a:p>
                      <a:pPr algn="ct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199881"/>
                  </a:ext>
                </a:extLst>
              </a:tr>
              <a:tr h="185354">
                <a:tc vMerge="1">
                  <a:txBody>
                    <a:bodyPr/>
                    <a:lstStyle/>
                    <a:p>
                      <a:pPr algn="ctr"/>
                      <a:endParaRPr kumimoji="1" lang="ja-JP" altLang="en-US" sz="1200" dirty="0">
                        <a:latin typeface="ＭＳ ゴシック" panose="020B0609070205080204" pitchFamily="49" charset="-128"/>
                        <a:ea typeface="ＭＳ ゴシック" panose="020B0609070205080204" pitchFamily="49" charset="-128"/>
                      </a:endParaRPr>
                    </a:p>
                  </a:txBody>
                  <a:tcPr marL="36000" marR="36000" marT="36000" marB="36000"/>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日</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2</a:t>
                      </a: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日</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3</a:t>
                      </a: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日</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4</a:t>
                      </a: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日</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合計</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42136562"/>
                  </a:ext>
                </a:extLst>
              </a:tr>
              <a:tr h="222498">
                <a:tc>
                  <a:txBody>
                    <a:bodyPr/>
                    <a:lstStyle/>
                    <a:p>
                      <a:pPr marL="0" indent="0" algn="l"/>
                      <a:r>
                        <a:rPr kumimoji="1" lang="ja-JP" altLang="en-US" sz="1100" b="0" dirty="0" smtClean="0">
                          <a:solidFill>
                            <a:schemeClr val="bg1"/>
                          </a:solidFill>
                          <a:latin typeface="ＭＳ ゴシック" panose="020B0609070205080204" pitchFamily="49" charset="-128"/>
                          <a:ea typeface="ＭＳ ゴシック" panose="020B0609070205080204" pitchFamily="49" charset="-128"/>
                        </a:rPr>
                        <a:t>   ～</a:t>
                      </a:r>
                      <a:r>
                        <a:rPr kumimoji="1" lang="en-US" altLang="ja-JP" sz="1100" b="0" dirty="0" smtClean="0">
                          <a:solidFill>
                            <a:schemeClr val="bg1"/>
                          </a:solidFill>
                          <a:latin typeface="ＭＳ ゴシック" panose="020B0609070205080204" pitchFamily="49" charset="-128"/>
                          <a:ea typeface="ＭＳ ゴシック" panose="020B0609070205080204" pitchFamily="49" charset="-128"/>
                        </a:rPr>
                        <a:t>100</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33CC"/>
                    </a:solid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2</a:t>
                      </a:r>
                      <a:r>
                        <a:rPr kumimoji="1" lang="ja-JP" altLang="en-US" sz="11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3</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00340480"/>
                  </a:ext>
                </a:extLst>
              </a:tr>
              <a:tr h="222498">
                <a:tc>
                  <a:txBody>
                    <a:bodyPr/>
                    <a:lstStyle/>
                    <a:p>
                      <a:pPr marL="0" indent="0" algn="l"/>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100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a:t>
                      </a:r>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200</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2D668"/>
                    </a:solid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2</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5</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67403307"/>
                  </a:ext>
                </a:extLst>
              </a:tr>
              <a:tr h="222498">
                <a:tc>
                  <a:txBody>
                    <a:bodyPr/>
                    <a:lstStyle/>
                    <a:p>
                      <a:pPr marL="0" indent="0" algn="l"/>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200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a:t>
                      </a:r>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500</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89658201"/>
                  </a:ext>
                </a:extLst>
              </a:tr>
              <a:tr h="241538">
                <a:tc>
                  <a:txBody>
                    <a:bodyPr/>
                    <a:lstStyle/>
                    <a:p>
                      <a:pPr marL="0" indent="0" algn="l"/>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500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　　 </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7979"/>
                    </a:solid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2</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ＭＳ ゴシック" panose="020B0609070205080204" pitchFamily="49" charset="-128"/>
                          <a:ea typeface="ＭＳ ゴシック" panose="020B0609070205080204" pitchFamily="49" charset="-128"/>
                        </a:rPr>
                        <a:t>2</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95084009"/>
                  </a:ext>
                </a:extLst>
              </a:tr>
              <a:tr h="222498">
                <a:tc>
                  <a:txBody>
                    <a:bodyPr/>
                    <a:lstStyle/>
                    <a:p>
                      <a:pPr algn="ct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合　計</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100" dirty="0" smtClean="0">
                          <a:latin typeface="ＭＳ ゴシック" panose="020B0609070205080204" pitchFamily="49" charset="-128"/>
                          <a:ea typeface="ＭＳ ゴシック" panose="020B0609070205080204" pitchFamily="49" charset="-128"/>
                        </a:rPr>
                        <a:t>3</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100" dirty="0" smtClean="0">
                          <a:latin typeface="ＭＳ ゴシック" panose="020B0609070205080204" pitchFamily="49" charset="-128"/>
                          <a:ea typeface="ＭＳ ゴシック" panose="020B0609070205080204" pitchFamily="49" charset="-128"/>
                        </a:rPr>
                        <a:t>6</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100" dirty="0" smtClean="0">
                          <a:latin typeface="ＭＳ ゴシック" panose="020B0609070205080204" pitchFamily="49" charset="-128"/>
                          <a:ea typeface="ＭＳ ゴシック" panose="020B0609070205080204" pitchFamily="49" charset="-128"/>
                        </a:rPr>
                        <a:t>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100" dirty="0" smtClean="0">
                          <a:latin typeface="ＭＳ ゴシック" panose="020B0609070205080204" pitchFamily="49" charset="-128"/>
                          <a:ea typeface="ＭＳ ゴシック" panose="020B0609070205080204" pitchFamily="49" charset="-128"/>
                        </a:rPr>
                        <a:t>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100" dirty="0" smtClean="0">
                          <a:latin typeface="ＭＳ ゴシック" panose="020B0609070205080204" pitchFamily="49" charset="-128"/>
                          <a:ea typeface="ＭＳ ゴシック" panose="020B0609070205080204" pitchFamily="49" charset="-128"/>
                        </a:rPr>
                        <a:t>11</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100" dirty="0">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72125770"/>
                  </a:ext>
                </a:extLst>
              </a:tr>
            </a:tbl>
          </a:graphicData>
        </a:graphic>
      </p:graphicFrame>
      <p:sp>
        <p:nvSpPr>
          <p:cNvPr id="64" name="テキスト ボックス 63"/>
          <p:cNvSpPr txBox="1"/>
          <p:nvPr/>
        </p:nvSpPr>
        <p:spPr>
          <a:xfrm>
            <a:off x="714062" y="1138890"/>
            <a:ext cx="3892435" cy="1849096"/>
          </a:xfrm>
          <a:prstGeom prst="rect">
            <a:avLst/>
          </a:prstGeom>
          <a:noFill/>
        </p:spPr>
        <p:txBody>
          <a:bodyPr wrap="square" rtlCol="0">
            <a:spAutoFit/>
          </a:bodyPr>
          <a:lstStyle/>
          <a:p>
            <a:pPr marL="180975" indent="-180975">
              <a:buFont typeface="Wingdings" panose="05000000000000000000" pitchFamily="2" charset="2"/>
              <a:buChar char="n"/>
            </a:pPr>
            <a:r>
              <a:rPr kumimoji="1" lang="ja-JP" altLang="en-US" sz="1631" dirty="0">
                <a:latin typeface="ＭＳ ゴシック" panose="020B0609070205080204" pitchFamily="49" charset="-128"/>
                <a:ea typeface="ＭＳ ゴシック" panose="020B0609070205080204" pitchFamily="49" charset="-128"/>
              </a:rPr>
              <a:t>全放流</a:t>
            </a:r>
            <a:r>
              <a:rPr kumimoji="1" lang="ja-JP" altLang="en-US" sz="1631" dirty="0" smtClean="0">
                <a:latin typeface="ＭＳ ゴシック" panose="020B0609070205080204" pitchFamily="49" charset="-128"/>
                <a:ea typeface="ＭＳ ゴシック" panose="020B0609070205080204" pitchFamily="49" charset="-128"/>
              </a:rPr>
              <a:t>回数</a:t>
            </a:r>
            <a:r>
              <a:rPr kumimoji="1" lang="en-US" altLang="ja-JP" sz="1631" dirty="0" smtClean="0">
                <a:latin typeface="ＭＳ ゴシック" panose="020B0609070205080204" pitchFamily="49" charset="-128"/>
                <a:ea typeface="ＭＳ ゴシック" panose="020B0609070205080204" pitchFamily="49" charset="-128"/>
              </a:rPr>
              <a:t>37</a:t>
            </a:r>
            <a:r>
              <a:rPr kumimoji="1" lang="ja-JP" altLang="en-US" sz="1631" dirty="0" smtClean="0">
                <a:latin typeface="ＭＳ ゴシック" panose="020B0609070205080204" pitchFamily="49" charset="-128"/>
                <a:ea typeface="ＭＳ ゴシック" panose="020B0609070205080204" pitchFamily="49" charset="-128"/>
              </a:rPr>
              <a:t>回のうち</a:t>
            </a:r>
            <a:r>
              <a:rPr kumimoji="1" lang="ja-JP" altLang="en-US" sz="1631" dirty="0">
                <a:latin typeface="ＭＳ ゴシック" panose="020B0609070205080204" pitchFamily="49" charset="-128"/>
                <a:ea typeface="ＭＳ ゴシック" panose="020B0609070205080204" pitchFamily="49" charset="-128"/>
              </a:rPr>
              <a:t>、スカムが確認されたのは</a:t>
            </a:r>
            <a:r>
              <a:rPr kumimoji="1" lang="en-US" altLang="ja-JP" sz="1631" dirty="0">
                <a:latin typeface="ＭＳ ゴシック" panose="020B0609070205080204" pitchFamily="49" charset="-128"/>
                <a:ea typeface="ＭＳ ゴシック" panose="020B0609070205080204" pitchFamily="49" charset="-128"/>
              </a:rPr>
              <a:t>11</a:t>
            </a:r>
            <a:r>
              <a:rPr kumimoji="1" lang="ja-JP" altLang="en-US" sz="1631" dirty="0" smtClean="0">
                <a:latin typeface="ＭＳ ゴシック" panose="020B0609070205080204" pitchFamily="49" charset="-128"/>
                <a:ea typeface="ＭＳ ゴシック" panose="020B0609070205080204" pitchFamily="49" charset="-128"/>
              </a:rPr>
              <a:t>回で約</a:t>
            </a:r>
            <a:r>
              <a:rPr kumimoji="1" lang="en-US" altLang="ja-JP" sz="1631" dirty="0" smtClean="0">
                <a:latin typeface="ＭＳ ゴシック" panose="020B0609070205080204" pitchFamily="49" charset="-128"/>
                <a:ea typeface="ＭＳ ゴシック" panose="020B0609070205080204" pitchFamily="49" charset="-128"/>
              </a:rPr>
              <a:t>30</a:t>
            </a:r>
            <a:r>
              <a:rPr kumimoji="1" lang="ja-JP" altLang="en-US" sz="1631" dirty="0" smtClean="0">
                <a:latin typeface="ＭＳ ゴシック" panose="020B0609070205080204" pitchFamily="49" charset="-128"/>
                <a:ea typeface="ＭＳ ゴシック" panose="020B0609070205080204" pitchFamily="49" charset="-128"/>
              </a:rPr>
              <a:t>％を占める</a:t>
            </a:r>
            <a:r>
              <a:rPr kumimoji="1" lang="en-US" altLang="ja-JP" sz="1631" dirty="0" smtClean="0">
                <a:latin typeface="ＭＳ ゴシック" panose="020B0609070205080204" pitchFamily="49" charset="-128"/>
                <a:ea typeface="ＭＳ ゴシック" panose="020B0609070205080204" pitchFamily="49" charset="-128"/>
              </a:rPr>
              <a:t>(</a:t>
            </a:r>
            <a:r>
              <a:rPr kumimoji="1" lang="ja-JP" altLang="en-US" sz="1631" dirty="0" smtClean="0">
                <a:latin typeface="ＭＳ ゴシック" panose="020B0609070205080204" pitchFamily="49" charset="-128"/>
                <a:ea typeface="ＭＳ ゴシック" panose="020B0609070205080204" pitchFamily="49" charset="-128"/>
              </a:rPr>
              <a:t>図中①</a:t>
            </a:r>
            <a:r>
              <a:rPr kumimoji="1" lang="en-US" altLang="ja-JP" sz="1631" dirty="0" smtClean="0">
                <a:latin typeface="ＭＳ ゴシック" panose="020B0609070205080204" pitchFamily="49" charset="-128"/>
                <a:ea typeface="ＭＳ ゴシック" panose="020B0609070205080204" pitchFamily="49" charset="-128"/>
              </a:rPr>
              <a:t>)</a:t>
            </a:r>
            <a:r>
              <a:rPr kumimoji="1" lang="ja-JP" altLang="en-US" sz="1631" dirty="0" err="1" smtClean="0">
                <a:latin typeface="ＭＳ ゴシック" panose="020B0609070205080204" pitchFamily="49" charset="-128"/>
                <a:ea typeface="ＭＳ ゴシック" panose="020B0609070205080204" pitchFamily="49" charset="-128"/>
              </a:rPr>
              <a:t>。</a:t>
            </a:r>
            <a:endParaRPr kumimoji="1" lang="en-US" altLang="ja-JP" sz="1631" dirty="0" smtClean="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kumimoji="1" lang="ja-JP" altLang="en-US" sz="1631" dirty="0">
                <a:latin typeface="ＭＳ ゴシック" panose="020B0609070205080204" pitchFamily="49" charset="-128"/>
                <a:ea typeface="ＭＳ ゴシック" panose="020B0609070205080204" pitchFamily="49" charset="-128"/>
              </a:rPr>
              <a:t>スカムが確認された</a:t>
            </a:r>
            <a:r>
              <a:rPr kumimoji="1" lang="en-US" altLang="ja-JP" sz="1631" dirty="0">
                <a:latin typeface="ＭＳ ゴシック" panose="020B0609070205080204" pitchFamily="49" charset="-128"/>
                <a:ea typeface="ＭＳ ゴシック" panose="020B0609070205080204" pitchFamily="49" charset="-128"/>
              </a:rPr>
              <a:t>11</a:t>
            </a:r>
            <a:r>
              <a:rPr kumimoji="1" lang="ja-JP" altLang="en-US" sz="1631" dirty="0">
                <a:latin typeface="ＭＳ ゴシック" panose="020B0609070205080204" pitchFamily="49" charset="-128"/>
                <a:ea typeface="ＭＳ ゴシック" panose="020B0609070205080204" pitchFamily="49" charset="-128"/>
              </a:rPr>
              <a:t>回のうち、平野市町＋長吉</a:t>
            </a:r>
            <a:r>
              <a:rPr kumimoji="1" lang="en-US" altLang="ja-JP" sz="1631" dirty="0">
                <a:latin typeface="ＭＳ ゴシック" panose="020B0609070205080204" pitchFamily="49" charset="-128"/>
                <a:ea typeface="ＭＳ ゴシック" panose="020B0609070205080204" pitchFamily="49" charset="-128"/>
              </a:rPr>
              <a:t>P</a:t>
            </a:r>
            <a:r>
              <a:rPr kumimoji="1" lang="ja-JP" altLang="en-US" sz="1631" dirty="0">
                <a:latin typeface="ＭＳ ゴシック" panose="020B0609070205080204" pitchFamily="49" charset="-128"/>
                <a:ea typeface="ＭＳ ゴシック" panose="020B0609070205080204" pitchFamily="49" charset="-128"/>
              </a:rPr>
              <a:t>の放流量が</a:t>
            </a:r>
            <a:r>
              <a:rPr kumimoji="1" lang="en-US" altLang="ja-JP" sz="1631" dirty="0">
                <a:latin typeface="ＭＳ ゴシック" panose="020B0609070205080204" pitchFamily="49" charset="-128"/>
                <a:ea typeface="ＭＳ ゴシック" panose="020B0609070205080204" pitchFamily="49" charset="-128"/>
              </a:rPr>
              <a:t>200</a:t>
            </a:r>
            <a:r>
              <a:rPr kumimoji="1" lang="ja-JP" altLang="en-US" sz="1631" dirty="0">
                <a:latin typeface="ＭＳ ゴシック" panose="020B0609070205080204" pitchFamily="49" charset="-128"/>
                <a:ea typeface="ＭＳ ゴシック" panose="020B0609070205080204" pitchFamily="49" charset="-128"/>
              </a:rPr>
              <a:t>千</a:t>
            </a:r>
            <a:r>
              <a:rPr kumimoji="1" lang="en-US" altLang="ja-JP" sz="1631" dirty="0">
                <a:latin typeface="ＭＳ ゴシック" panose="020B0609070205080204" pitchFamily="49" charset="-128"/>
                <a:ea typeface="ＭＳ ゴシック" panose="020B0609070205080204" pitchFamily="49" charset="-128"/>
              </a:rPr>
              <a:t>m</a:t>
            </a:r>
            <a:r>
              <a:rPr kumimoji="1" lang="en-US" altLang="ja-JP" sz="1631" baseline="30000" dirty="0">
                <a:latin typeface="ＭＳ ゴシック" panose="020B0609070205080204" pitchFamily="49" charset="-128"/>
                <a:ea typeface="ＭＳ ゴシック" panose="020B0609070205080204" pitchFamily="49" charset="-128"/>
              </a:rPr>
              <a:t>3</a:t>
            </a:r>
            <a:r>
              <a:rPr kumimoji="1" lang="ja-JP" altLang="en-US" sz="1631" dirty="0">
                <a:latin typeface="ＭＳ ゴシック" panose="020B0609070205080204" pitchFamily="49" charset="-128"/>
                <a:ea typeface="ＭＳ ゴシック" panose="020B0609070205080204" pitchFamily="49" charset="-128"/>
              </a:rPr>
              <a:t>未満が</a:t>
            </a:r>
            <a:r>
              <a:rPr kumimoji="1" lang="en-US" altLang="ja-JP" sz="1631" dirty="0">
                <a:latin typeface="ＭＳ ゴシック" panose="020B0609070205080204" pitchFamily="49" charset="-128"/>
                <a:ea typeface="ＭＳ ゴシック" panose="020B0609070205080204" pitchFamily="49" charset="-128"/>
              </a:rPr>
              <a:t>8</a:t>
            </a:r>
            <a:r>
              <a:rPr kumimoji="1" lang="ja-JP" altLang="en-US" sz="1631" dirty="0">
                <a:latin typeface="ＭＳ ゴシック" panose="020B0609070205080204" pitchFamily="49" charset="-128"/>
                <a:ea typeface="ＭＳ ゴシック" panose="020B0609070205080204" pitchFamily="49" charset="-128"/>
              </a:rPr>
              <a:t>回に上り、</a:t>
            </a:r>
            <a:r>
              <a:rPr kumimoji="1" lang="en-US" altLang="ja-JP" sz="1631" dirty="0">
                <a:latin typeface="ＭＳ ゴシック" panose="020B0609070205080204" pitchFamily="49" charset="-128"/>
                <a:ea typeface="ＭＳ ゴシック" panose="020B0609070205080204" pitchFamily="49" charset="-128"/>
              </a:rPr>
              <a:t>70</a:t>
            </a:r>
            <a:r>
              <a:rPr kumimoji="1" lang="ja-JP" altLang="en-US" sz="1631" dirty="0">
                <a:latin typeface="ＭＳ ゴシック" panose="020B0609070205080204" pitchFamily="49" charset="-128"/>
                <a:ea typeface="ＭＳ ゴシック" panose="020B0609070205080204" pitchFamily="49" charset="-128"/>
              </a:rPr>
              <a:t>％を</a:t>
            </a:r>
            <a:r>
              <a:rPr kumimoji="1" lang="ja-JP" altLang="en-US" sz="1631" dirty="0" smtClean="0">
                <a:latin typeface="ＭＳ ゴシック" panose="020B0609070205080204" pitchFamily="49" charset="-128"/>
                <a:ea typeface="ＭＳ ゴシック" panose="020B0609070205080204" pitchFamily="49" charset="-128"/>
              </a:rPr>
              <a:t>超える</a:t>
            </a:r>
            <a:r>
              <a:rPr kumimoji="1" lang="en-US" altLang="ja-JP" sz="1631" dirty="0" smtClean="0">
                <a:latin typeface="ＭＳ ゴシック" panose="020B0609070205080204" pitchFamily="49" charset="-128"/>
                <a:ea typeface="ＭＳ ゴシック" panose="020B0609070205080204" pitchFamily="49" charset="-128"/>
              </a:rPr>
              <a:t>(</a:t>
            </a:r>
            <a:r>
              <a:rPr kumimoji="1" lang="ja-JP" altLang="en-US" sz="1631" dirty="0" smtClean="0">
                <a:latin typeface="ＭＳ ゴシック" panose="020B0609070205080204" pitchFamily="49" charset="-128"/>
                <a:ea typeface="ＭＳ ゴシック" panose="020B0609070205080204" pitchFamily="49" charset="-128"/>
              </a:rPr>
              <a:t>②</a:t>
            </a:r>
            <a:r>
              <a:rPr kumimoji="1" lang="en-US" altLang="ja-JP" sz="1631" dirty="0" smtClean="0">
                <a:latin typeface="ＭＳ ゴシック" panose="020B0609070205080204" pitchFamily="49" charset="-128"/>
                <a:ea typeface="ＭＳ ゴシック" panose="020B0609070205080204" pitchFamily="49" charset="-128"/>
              </a:rPr>
              <a:t>)</a:t>
            </a:r>
            <a:r>
              <a:rPr kumimoji="1" lang="ja-JP" altLang="en-US" sz="1631" dirty="0" err="1" smtClean="0">
                <a:latin typeface="ＭＳ ゴシック" panose="020B0609070205080204" pitchFamily="49" charset="-128"/>
                <a:ea typeface="ＭＳ ゴシック" panose="020B0609070205080204" pitchFamily="49" charset="-128"/>
              </a:rPr>
              <a:t>。</a:t>
            </a:r>
            <a:endParaRPr kumimoji="1" lang="en-US" altLang="ja-JP" sz="1631" dirty="0" smtClean="0">
              <a:latin typeface="ＭＳ ゴシック" panose="020B0609070205080204" pitchFamily="49" charset="-128"/>
              <a:ea typeface="ＭＳ ゴシック" panose="020B0609070205080204" pitchFamily="49" charset="-128"/>
            </a:endParaRPr>
          </a:p>
          <a:p>
            <a:pPr marL="266382" indent="-266382">
              <a:buFont typeface="Wingdings" panose="05000000000000000000" pitchFamily="2" charset="2"/>
              <a:buChar char="Ø"/>
            </a:pPr>
            <a:endParaRPr kumimoji="1" lang="en-US" altLang="ja-JP" sz="1631" dirty="0">
              <a:latin typeface="ＭＳ ゴシック" panose="020B0609070205080204" pitchFamily="49" charset="-128"/>
              <a:ea typeface="ＭＳ ゴシック" panose="020B0609070205080204" pitchFamily="49" charset="-128"/>
            </a:endParaRPr>
          </a:p>
        </p:txBody>
      </p:sp>
      <p:sp>
        <p:nvSpPr>
          <p:cNvPr id="59" name="テキスト ボックス 58"/>
          <p:cNvSpPr txBox="1"/>
          <p:nvPr/>
        </p:nvSpPr>
        <p:spPr>
          <a:xfrm>
            <a:off x="712760" y="4790375"/>
            <a:ext cx="6902371" cy="1096198"/>
          </a:xfrm>
          <a:prstGeom prst="rect">
            <a:avLst/>
          </a:prstGeom>
          <a:noFill/>
        </p:spPr>
        <p:txBody>
          <a:bodyPr wrap="square" rtlCol="0">
            <a:spAutoFit/>
          </a:bodyPr>
          <a:lstStyle/>
          <a:p>
            <a:pPr marL="180975" indent="-180975">
              <a:buFont typeface="Wingdings" panose="05000000000000000000" pitchFamily="2" charset="2"/>
              <a:buChar char="n"/>
            </a:pPr>
            <a:r>
              <a:rPr kumimoji="1" lang="ja-JP" altLang="en-US" sz="1631" dirty="0" smtClean="0">
                <a:latin typeface="ＭＳ ゴシック" panose="020B0609070205080204" pitchFamily="49" charset="-128"/>
                <a:ea typeface="ＭＳ ゴシック" panose="020B0609070205080204" pitchFamily="49" charset="-128"/>
              </a:rPr>
              <a:t>下水</a:t>
            </a:r>
            <a:r>
              <a:rPr kumimoji="1" lang="ja-JP" altLang="en-US" sz="1631" dirty="0">
                <a:latin typeface="ＭＳ ゴシック" panose="020B0609070205080204" pitchFamily="49" charset="-128"/>
                <a:ea typeface="ＭＳ ゴシック" panose="020B0609070205080204" pitchFamily="49" charset="-128"/>
              </a:rPr>
              <a:t>放流開始から</a:t>
            </a:r>
            <a:r>
              <a:rPr kumimoji="1" lang="en-US" altLang="ja-JP" sz="1631" dirty="0">
                <a:latin typeface="ＭＳ ゴシック" panose="020B0609070205080204" pitchFamily="49" charset="-128"/>
                <a:ea typeface="ＭＳ ゴシック" panose="020B0609070205080204" pitchFamily="49" charset="-128"/>
              </a:rPr>
              <a:t>1</a:t>
            </a:r>
            <a:r>
              <a:rPr kumimoji="1" lang="ja-JP" altLang="en-US" sz="1631" dirty="0">
                <a:latin typeface="ＭＳ ゴシック" panose="020B0609070205080204" pitchFamily="49" charset="-128"/>
                <a:ea typeface="ＭＳ ゴシック" panose="020B0609070205080204" pitchFamily="49" charset="-128"/>
              </a:rPr>
              <a:t>～</a:t>
            </a:r>
            <a:r>
              <a:rPr kumimoji="1" lang="en-US" altLang="ja-JP" sz="1631" dirty="0">
                <a:latin typeface="ＭＳ ゴシック" panose="020B0609070205080204" pitchFamily="49" charset="-128"/>
                <a:ea typeface="ＭＳ ゴシック" panose="020B0609070205080204" pitchFamily="49" charset="-128"/>
              </a:rPr>
              <a:t>2</a:t>
            </a:r>
            <a:r>
              <a:rPr kumimoji="1" lang="ja-JP" altLang="en-US" sz="1631" dirty="0">
                <a:latin typeface="ＭＳ ゴシック" panose="020B0609070205080204" pitchFamily="49" charset="-128"/>
                <a:ea typeface="ＭＳ ゴシック" panose="020B0609070205080204" pitchFamily="49" charset="-128"/>
              </a:rPr>
              <a:t>日でスカムが確認</a:t>
            </a:r>
            <a:r>
              <a:rPr kumimoji="1" lang="ja-JP" altLang="en-US" sz="1631" dirty="0" smtClean="0">
                <a:latin typeface="ＭＳ ゴシック" panose="020B0609070205080204" pitchFamily="49" charset="-128"/>
                <a:ea typeface="ＭＳ ゴシック" panose="020B0609070205080204" pitchFamily="49" charset="-128"/>
              </a:rPr>
              <a:t>されたのは</a:t>
            </a:r>
            <a:r>
              <a:rPr kumimoji="1" lang="en-US" altLang="ja-JP" sz="1631" dirty="0" smtClean="0">
                <a:latin typeface="ＭＳ ゴシック" panose="020B0609070205080204" pitchFamily="49" charset="-128"/>
                <a:ea typeface="ＭＳ ゴシック" panose="020B0609070205080204" pitchFamily="49" charset="-128"/>
              </a:rPr>
              <a:t>9</a:t>
            </a:r>
            <a:r>
              <a:rPr kumimoji="1" lang="ja-JP" altLang="en-US" sz="1631" dirty="0" smtClean="0">
                <a:latin typeface="ＭＳ ゴシック" panose="020B0609070205080204" pitchFamily="49" charset="-128"/>
                <a:ea typeface="ＭＳ ゴシック" panose="020B0609070205080204" pitchFamily="49" charset="-128"/>
              </a:rPr>
              <a:t>回で、確認された</a:t>
            </a:r>
            <a:r>
              <a:rPr kumimoji="1" lang="ja-JP" altLang="en-US" sz="1631" dirty="0">
                <a:latin typeface="ＭＳ ゴシック" panose="020B0609070205080204" pitchFamily="49" charset="-128"/>
                <a:ea typeface="ＭＳ ゴシック" panose="020B0609070205080204" pitchFamily="49" charset="-128"/>
              </a:rPr>
              <a:t>全</a:t>
            </a:r>
            <a:r>
              <a:rPr kumimoji="1" lang="ja-JP" altLang="en-US" sz="1631" dirty="0" smtClean="0">
                <a:latin typeface="ＭＳ ゴシック" panose="020B0609070205080204" pitchFamily="49" charset="-128"/>
                <a:ea typeface="ＭＳ ゴシック" panose="020B0609070205080204" pitchFamily="49" charset="-128"/>
              </a:rPr>
              <a:t>回数の</a:t>
            </a:r>
            <a:r>
              <a:rPr kumimoji="1" lang="en-US" altLang="ja-JP" sz="1631" dirty="0" smtClean="0">
                <a:latin typeface="ＭＳ ゴシック" panose="020B0609070205080204" pitchFamily="49" charset="-128"/>
                <a:ea typeface="ＭＳ ゴシック" panose="020B0609070205080204" pitchFamily="49" charset="-128"/>
              </a:rPr>
              <a:t>80</a:t>
            </a:r>
            <a:r>
              <a:rPr kumimoji="1" lang="ja-JP" altLang="en-US" sz="1631" dirty="0" smtClean="0">
                <a:latin typeface="ＭＳ ゴシック" panose="020B0609070205080204" pitchFamily="49" charset="-128"/>
                <a:ea typeface="ＭＳ ゴシック" panose="020B0609070205080204" pitchFamily="49" charset="-128"/>
              </a:rPr>
              <a:t>％を超える</a:t>
            </a:r>
            <a:r>
              <a:rPr kumimoji="1" lang="en-US" altLang="ja-JP" sz="1631" dirty="0" smtClean="0">
                <a:latin typeface="ＭＳ ゴシック" panose="020B0609070205080204" pitchFamily="49" charset="-128"/>
                <a:ea typeface="ＭＳ ゴシック" panose="020B0609070205080204" pitchFamily="49" charset="-128"/>
              </a:rPr>
              <a:t>(</a:t>
            </a:r>
            <a:r>
              <a:rPr kumimoji="1" lang="ja-JP" altLang="en-US" sz="1631" dirty="0" smtClean="0">
                <a:latin typeface="ＭＳ ゴシック" panose="020B0609070205080204" pitchFamily="49" charset="-128"/>
                <a:ea typeface="ＭＳ ゴシック" panose="020B0609070205080204" pitchFamily="49" charset="-128"/>
              </a:rPr>
              <a:t>③</a:t>
            </a:r>
            <a:r>
              <a:rPr kumimoji="1" lang="en-US" altLang="ja-JP" sz="1631" dirty="0" smtClean="0">
                <a:latin typeface="ＭＳ ゴシック" panose="020B0609070205080204" pitchFamily="49" charset="-128"/>
                <a:ea typeface="ＭＳ ゴシック" panose="020B0609070205080204" pitchFamily="49" charset="-128"/>
              </a:rPr>
              <a:t>)</a:t>
            </a:r>
            <a:r>
              <a:rPr kumimoji="1" lang="ja-JP" altLang="en-US" sz="1631" dirty="0" err="1" smtClean="0">
                <a:latin typeface="ＭＳ ゴシック" panose="020B0609070205080204" pitchFamily="49" charset="-128"/>
                <a:ea typeface="ＭＳ ゴシック" panose="020B0609070205080204" pitchFamily="49" charset="-128"/>
              </a:rPr>
              <a:t>。</a:t>
            </a:r>
            <a:endParaRPr kumimoji="1" lang="en-US" altLang="ja-JP" sz="1631" dirty="0" smtClean="0">
              <a:latin typeface="ＭＳ ゴシック" panose="020B0609070205080204" pitchFamily="49" charset="-128"/>
              <a:ea typeface="ＭＳ ゴシック" panose="020B0609070205080204" pitchFamily="49" charset="-128"/>
            </a:endParaRPr>
          </a:p>
          <a:p>
            <a:pPr marL="180975" indent="-180975">
              <a:buFont typeface="Wingdings" panose="05000000000000000000" pitchFamily="2" charset="2"/>
              <a:buChar char="n"/>
            </a:pPr>
            <a:r>
              <a:rPr kumimoji="1" lang="ja-JP" altLang="en-US" sz="1631" dirty="0">
                <a:latin typeface="ＭＳ ゴシック" panose="020B0609070205080204" pitchFamily="49" charset="-128"/>
                <a:ea typeface="ＭＳ ゴシック" panose="020B0609070205080204" pitchFamily="49" charset="-128"/>
              </a:rPr>
              <a:t>その</a:t>
            </a:r>
            <a:r>
              <a:rPr kumimoji="1" lang="ja-JP" altLang="en-US" sz="1631" dirty="0" smtClean="0">
                <a:latin typeface="ＭＳ ゴシック" panose="020B0609070205080204" pitchFamily="49" charset="-128"/>
                <a:ea typeface="ＭＳ ゴシック" panose="020B0609070205080204" pitchFamily="49" charset="-128"/>
              </a:rPr>
              <a:t>うち、</a:t>
            </a:r>
            <a:r>
              <a:rPr kumimoji="1" lang="ja-JP" altLang="en-US" sz="1631" dirty="0">
                <a:latin typeface="ＭＳ ゴシック" panose="020B0609070205080204" pitchFamily="49" charset="-128"/>
                <a:ea typeface="ＭＳ ゴシック" panose="020B0609070205080204" pitchFamily="49" charset="-128"/>
              </a:rPr>
              <a:t>放流量が</a:t>
            </a:r>
            <a:r>
              <a:rPr kumimoji="1" lang="en-US" altLang="ja-JP" sz="1631" dirty="0">
                <a:latin typeface="ＭＳ ゴシック" panose="020B0609070205080204" pitchFamily="49" charset="-128"/>
                <a:ea typeface="ＭＳ ゴシック" panose="020B0609070205080204" pitchFamily="49" charset="-128"/>
              </a:rPr>
              <a:t>200</a:t>
            </a:r>
            <a:r>
              <a:rPr kumimoji="1" lang="ja-JP" altLang="en-US" sz="1631" dirty="0">
                <a:latin typeface="ＭＳ ゴシック" panose="020B0609070205080204" pitchFamily="49" charset="-128"/>
                <a:ea typeface="ＭＳ ゴシック" panose="020B0609070205080204" pitchFamily="49" charset="-128"/>
              </a:rPr>
              <a:t>千</a:t>
            </a:r>
            <a:r>
              <a:rPr kumimoji="1" lang="en-US" altLang="ja-JP" sz="1631" dirty="0">
                <a:latin typeface="ＭＳ ゴシック" panose="020B0609070205080204" pitchFamily="49" charset="-128"/>
                <a:ea typeface="ＭＳ ゴシック" panose="020B0609070205080204" pitchFamily="49" charset="-128"/>
              </a:rPr>
              <a:t>m</a:t>
            </a:r>
            <a:r>
              <a:rPr kumimoji="1" lang="en-US" altLang="ja-JP" sz="1631" baseline="30000" dirty="0">
                <a:latin typeface="ＭＳ ゴシック" panose="020B0609070205080204" pitchFamily="49" charset="-128"/>
                <a:ea typeface="ＭＳ ゴシック" panose="020B0609070205080204" pitchFamily="49" charset="-128"/>
              </a:rPr>
              <a:t>3</a:t>
            </a:r>
            <a:r>
              <a:rPr kumimoji="1" lang="ja-JP" altLang="en-US" sz="1631" dirty="0">
                <a:latin typeface="ＭＳ ゴシック" panose="020B0609070205080204" pitchFamily="49" charset="-128"/>
                <a:ea typeface="ＭＳ ゴシック" panose="020B0609070205080204" pitchFamily="49" charset="-128"/>
              </a:rPr>
              <a:t>未満</a:t>
            </a:r>
            <a:r>
              <a:rPr kumimoji="1" lang="ja-JP" altLang="en-US" sz="1631" dirty="0" smtClean="0">
                <a:latin typeface="ＭＳ ゴシック" panose="020B0609070205080204" pitchFamily="49" charset="-128"/>
                <a:ea typeface="ＭＳ ゴシック" panose="020B0609070205080204" pitchFamily="49" charset="-128"/>
              </a:rPr>
              <a:t>が</a:t>
            </a:r>
            <a:r>
              <a:rPr kumimoji="1" lang="en-US" altLang="ja-JP" sz="1631" dirty="0" smtClean="0">
                <a:latin typeface="ＭＳ ゴシック" panose="020B0609070205080204" pitchFamily="49" charset="-128"/>
                <a:ea typeface="ＭＳ ゴシック" panose="020B0609070205080204" pitchFamily="49" charset="-128"/>
              </a:rPr>
              <a:t>6</a:t>
            </a:r>
            <a:r>
              <a:rPr kumimoji="1" lang="ja-JP" altLang="en-US" sz="1631" dirty="0" smtClean="0">
                <a:latin typeface="ＭＳ ゴシック" panose="020B0609070205080204" pitchFamily="49" charset="-128"/>
                <a:ea typeface="ＭＳ ゴシック" panose="020B0609070205080204" pitchFamily="49" charset="-128"/>
              </a:rPr>
              <a:t>回で約</a:t>
            </a:r>
            <a:r>
              <a:rPr kumimoji="1" lang="en-US" altLang="ja-JP" sz="1631" dirty="0" smtClean="0">
                <a:latin typeface="ＭＳ ゴシック" panose="020B0609070205080204" pitchFamily="49" charset="-128"/>
                <a:ea typeface="ＭＳ ゴシック" panose="020B0609070205080204" pitchFamily="49" charset="-128"/>
              </a:rPr>
              <a:t>70</a:t>
            </a:r>
            <a:r>
              <a:rPr kumimoji="1" lang="ja-JP" altLang="en-US" sz="1631" dirty="0" smtClean="0">
                <a:latin typeface="ＭＳ ゴシック" panose="020B0609070205080204" pitchFamily="49" charset="-128"/>
                <a:ea typeface="ＭＳ ゴシック" panose="020B0609070205080204" pitchFamily="49" charset="-128"/>
              </a:rPr>
              <a:t>％を占める</a:t>
            </a:r>
            <a:r>
              <a:rPr kumimoji="1" lang="en-US" altLang="ja-JP" sz="1631" dirty="0" smtClean="0">
                <a:latin typeface="ＭＳ ゴシック" panose="020B0609070205080204" pitchFamily="49" charset="-128"/>
                <a:ea typeface="ＭＳ ゴシック" panose="020B0609070205080204" pitchFamily="49" charset="-128"/>
              </a:rPr>
              <a:t>(</a:t>
            </a:r>
            <a:r>
              <a:rPr kumimoji="1" lang="ja-JP" altLang="en-US" sz="1631" dirty="0" smtClean="0">
                <a:latin typeface="ＭＳ ゴシック" panose="020B0609070205080204" pitchFamily="49" charset="-128"/>
                <a:ea typeface="ＭＳ ゴシック" panose="020B0609070205080204" pitchFamily="49" charset="-128"/>
              </a:rPr>
              <a:t>④</a:t>
            </a:r>
            <a:r>
              <a:rPr kumimoji="1" lang="en-US" altLang="ja-JP" sz="1631" dirty="0" smtClean="0">
                <a:latin typeface="ＭＳ ゴシック" panose="020B0609070205080204" pitchFamily="49" charset="-128"/>
                <a:ea typeface="ＭＳ ゴシック" panose="020B0609070205080204" pitchFamily="49" charset="-128"/>
              </a:rPr>
              <a:t>)</a:t>
            </a:r>
            <a:r>
              <a:rPr kumimoji="1" lang="ja-JP" altLang="en-US" sz="1631" dirty="0" err="1" smtClean="0">
                <a:latin typeface="ＭＳ ゴシック" panose="020B0609070205080204" pitchFamily="49" charset="-128"/>
                <a:ea typeface="ＭＳ ゴシック" panose="020B0609070205080204" pitchFamily="49" charset="-128"/>
              </a:rPr>
              <a:t>。</a:t>
            </a:r>
            <a:endParaRPr kumimoji="1" lang="en-US" altLang="ja-JP" sz="1631" dirty="0" smtClean="0">
              <a:latin typeface="ＭＳ ゴシック" panose="020B0609070205080204" pitchFamily="49" charset="-128"/>
              <a:ea typeface="ＭＳ ゴシック" panose="020B0609070205080204" pitchFamily="49" charset="-128"/>
            </a:endParaRPr>
          </a:p>
          <a:p>
            <a:pPr marL="266382" indent="-266382">
              <a:buFont typeface="Wingdings" panose="05000000000000000000" pitchFamily="2" charset="2"/>
              <a:buChar char="Ø"/>
            </a:pPr>
            <a:endParaRPr kumimoji="1" lang="en-US" altLang="ja-JP" sz="1631" dirty="0" smtClean="0">
              <a:latin typeface="ＭＳ ゴシック" panose="020B0609070205080204" pitchFamily="49" charset="-128"/>
              <a:ea typeface="ＭＳ ゴシック" panose="020B0609070205080204" pitchFamily="49" charset="-128"/>
            </a:endParaRPr>
          </a:p>
        </p:txBody>
      </p:sp>
      <p:sp>
        <p:nvSpPr>
          <p:cNvPr id="65" name="テキスト ボックス 64"/>
          <p:cNvSpPr txBox="1"/>
          <p:nvPr/>
        </p:nvSpPr>
        <p:spPr>
          <a:xfrm>
            <a:off x="7967614" y="6623843"/>
            <a:ext cx="6693110" cy="2658805"/>
          </a:xfrm>
          <a:prstGeom prst="rect">
            <a:avLst/>
          </a:prstGeom>
          <a:noFill/>
        </p:spPr>
        <p:txBody>
          <a:bodyPr wrap="square" rtlCol="0">
            <a:spAutoFit/>
          </a:bodyPr>
          <a:lstStyle/>
          <a:p>
            <a:pPr marL="180975" indent="-180975">
              <a:buFont typeface="Wingdings" panose="05000000000000000000" pitchFamily="2" charset="2"/>
              <a:buChar char="n"/>
            </a:pPr>
            <a:r>
              <a:rPr kumimoji="1" lang="ja-JP" altLang="en-US" sz="1631" u="sng" dirty="0">
                <a:latin typeface="ＭＳ ゴシック" panose="020B0609070205080204" pitchFamily="49" charset="-128"/>
                <a:ea typeface="ＭＳ ゴシック" panose="020B0609070205080204" pitchFamily="49" charset="-128"/>
              </a:rPr>
              <a:t>スカムが複数回発生している場所は底泥全体の有機含有量が高い。</a:t>
            </a:r>
            <a:endParaRPr kumimoji="1" lang="en-US" altLang="ja-JP" sz="1631" u="sng" dirty="0">
              <a:latin typeface="ＭＳ ゴシック" panose="020B0609070205080204" pitchFamily="49" charset="-128"/>
              <a:ea typeface="ＭＳ ゴシック" panose="020B0609070205080204" pitchFamily="49" charset="-128"/>
            </a:endParaRPr>
          </a:p>
          <a:p>
            <a:pPr marL="180975" indent="-180975">
              <a:spcBef>
                <a:spcPts val="1200"/>
              </a:spcBef>
              <a:buFont typeface="Wingdings" panose="05000000000000000000" pitchFamily="2" charset="2"/>
              <a:buChar char="n"/>
            </a:pPr>
            <a:r>
              <a:rPr kumimoji="1" lang="ja-JP" altLang="en-US" sz="1631" u="sng" dirty="0">
                <a:latin typeface="ＭＳ ゴシック" panose="020B0609070205080204" pitchFamily="49" charset="-128"/>
                <a:ea typeface="ＭＳ ゴシック" panose="020B0609070205080204" pitchFamily="49" charset="-128"/>
              </a:rPr>
              <a:t>一方で、底泥全体の有機含有量が高い場所でスカムが発生していない場所もある。</a:t>
            </a:r>
            <a:endParaRPr kumimoji="1" lang="en-US" altLang="ja-JP" sz="1631" u="sng" dirty="0">
              <a:latin typeface="ＭＳ ゴシック" panose="020B0609070205080204" pitchFamily="49" charset="-128"/>
              <a:ea typeface="ＭＳ ゴシック" panose="020B0609070205080204" pitchFamily="49" charset="-128"/>
            </a:endParaRPr>
          </a:p>
          <a:p>
            <a:pPr marL="809625" indent="-447675"/>
            <a:r>
              <a:rPr kumimoji="1" lang="ja-JP" altLang="en-US" sz="1631" dirty="0">
                <a:latin typeface="ＭＳ ゴシック" panose="020B0609070205080204" pitchFamily="49" charset="-128"/>
                <a:ea typeface="ＭＳ ゴシック" panose="020B0609070205080204" pitchFamily="49" charset="-128"/>
              </a:rPr>
              <a:t>　⇒底泥の汚さはスカム発生に寄与しているが、それだけで決まるわけではない。</a:t>
            </a:r>
            <a:endParaRPr kumimoji="1" lang="en-US" altLang="ja-JP" sz="1631" dirty="0">
              <a:latin typeface="ＭＳ ゴシック" panose="020B0609070205080204" pitchFamily="49" charset="-128"/>
              <a:ea typeface="ＭＳ ゴシック" panose="020B0609070205080204" pitchFamily="49" charset="-128"/>
            </a:endParaRPr>
          </a:p>
          <a:p>
            <a:pPr marL="809625" indent="-447675"/>
            <a:r>
              <a:rPr kumimoji="1" lang="ja-JP" altLang="en-US" sz="1631" dirty="0">
                <a:latin typeface="ＭＳ ゴシック" panose="020B0609070205080204" pitchFamily="49" charset="-128"/>
                <a:ea typeface="ＭＳ ゴシック" panose="020B0609070205080204" pitchFamily="49" charset="-128"/>
              </a:rPr>
              <a:t>　⇒（恐らく）底泥の汚さは嫌気性ガスの発生に関与？</a:t>
            </a:r>
            <a:endParaRPr kumimoji="1" lang="en-US" altLang="ja-JP" sz="1631" dirty="0">
              <a:latin typeface="ＭＳ ゴシック" panose="020B0609070205080204" pitchFamily="49" charset="-128"/>
              <a:ea typeface="ＭＳ ゴシック" panose="020B0609070205080204" pitchFamily="49" charset="-128"/>
            </a:endParaRPr>
          </a:p>
          <a:p>
            <a:pPr marL="180975" indent="-180975">
              <a:spcBef>
                <a:spcPts val="1200"/>
              </a:spcBef>
              <a:buFont typeface="Wingdings" panose="05000000000000000000" pitchFamily="2" charset="2"/>
              <a:buChar char="n"/>
            </a:pPr>
            <a:r>
              <a:rPr kumimoji="1" lang="ja-JP" altLang="en-US" sz="1631" u="sng" dirty="0">
                <a:latin typeface="ＭＳ ゴシック" panose="020B0609070205080204" pitchFamily="49" charset="-128"/>
                <a:ea typeface="ＭＳ ゴシック" panose="020B0609070205080204" pitchFamily="49" charset="-128"/>
              </a:rPr>
              <a:t>底泥の汚さと降雨時の堆積との関係は不明</a:t>
            </a:r>
            <a:endParaRPr kumimoji="1" lang="en-US" altLang="ja-JP" sz="1631" u="sng" dirty="0">
              <a:latin typeface="ＭＳ ゴシック" panose="020B0609070205080204" pitchFamily="49" charset="-128"/>
              <a:ea typeface="ＭＳ ゴシック" panose="020B0609070205080204" pitchFamily="49" charset="-128"/>
            </a:endParaRPr>
          </a:p>
          <a:p>
            <a:pPr marL="809625" indent="-447675"/>
            <a:r>
              <a:rPr kumimoji="1" lang="ja-JP" altLang="en-US" sz="1631" dirty="0">
                <a:latin typeface="ＭＳ ゴシック" panose="020B0609070205080204" pitchFamily="49" charset="-128"/>
                <a:ea typeface="ＭＳ ゴシック" panose="020B0609070205080204" pitchFamily="49" charset="-128"/>
              </a:rPr>
              <a:t>　⇒降雨時の堆積状況を調べることで、スカム発生しやすい場所の特定はできるかもしれない。</a:t>
            </a:r>
            <a:endParaRPr kumimoji="1" lang="en-US" altLang="ja-JP" sz="1631" dirty="0">
              <a:latin typeface="ＭＳ ゴシック" panose="020B0609070205080204" pitchFamily="49" charset="-128"/>
              <a:ea typeface="ＭＳ ゴシック" panose="020B0609070205080204" pitchFamily="49" charset="-128"/>
            </a:endParaRPr>
          </a:p>
        </p:txBody>
      </p:sp>
      <p:sp>
        <p:nvSpPr>
          <p:cNvPr id="66" name="テキスト ボックス 65"/>
          <p:cNvSpPr txBox="1"/>
          <p:nvPr/>
        </p:nvSpPr>
        <p:spPr>
          <a:xfrm>
            <a:off x="8011959" y="5529112"/>
            <a:ext cx="6424041" cy="666144"/>
          </a:xfrm>
          <a:prstGeom prst="rect">
            <a:avLst/>
          </a:prstGeom>
          <a:noFill/>
        </p:spPr>
        <p:txBody>
          <a:bodyPr wrap="square" rtlCol="0">
            <a:spAutoFit/>
          </a:bodyPr>
          <a:lstStyle/>
          <a:p>
            <a:r>
              <a:rPr kumimoji="1" lang="en-US" altLang="ja-JP" sz="1243" dirty="0">
                <a:latin typeface="ＭＳ ゴシック" panose="020B0609070205080204" pitchFamily="49" charset="-128"/>
                <a:ea typeface="ＭＳ ゴシック" panose="020B0609070205080204" pitchFamily="49" charset="-128"/>
              </a:rPr>
              <a:t>※</a:t>
            </a:r>
            <a:r>
              <a:rPr kumimoji="1" lang="ja-JP" altLang="en-US" sz="1243" dirty="0">
                <a:latin typeface="ＭＳ ゴシック" panose="020B0609070205080204" pitchFamily="49" charset="-128"/>
                <a:ea typeface="ＭＳ ゴシック" panose="020B0609070205080204" pitchFamily="49" charset="-128"/>
              </a:rPr>
              <a:t>底泥の分析結果は</a:t>
            </a:r>
            <a:r>
              <a:rPr kumimoji="1" lang="en-US" altLang="ja-JP" sz="1243" dirty="0" smtClean="0">
                <a:latin typeface="ＭＳ ゴシック" panose="020B0609070205080204" pitchFamily="49" charset="-128"/>
                <a:ea typeface="ＭＳ ゴシック" panose="020B0609070205080204" pitchFamily="49" charset="-128"/>
              </a:rPr>
              <a:t>R2</a:t>
            </a:r>
            <a:r>
              <a:rPr kumimoji="1" lang="ja-JP" altLang="en-US" sz="1243" dirty="0" smtClean="0">
                <a:latin typeface="ＭＳ ゴシック" panose="020B0609070205080204" pitchFamily="49" charset="-128"/>
                <a:ea typeface="ＭＳ ゴシック" panose="020B0609070205080204" pitchFamily="49" charset="-128"/>
              </a:rPr>
              <a:t>の底質</a:t>
            </a:r>
            <a:r>
              <a:rPr kumimoji="1" lang="ja-JP" altLang="en-US" sz="1243" dirty="0">
                <a:latin typeface="ＭＳ ゴシック" panose="020B0609070205080204" pitchFamily="49" charset="-128"/>
                <a:ea typeface="ＭＳ ゴシック" panose="020B0609070205080204" pitchFamily="49" charset="-128"/>
              </a:rPr>
              <a:t>調査業務</a:t>
            </a:r>
            <a:r>
              <a:rPr kumimoji="1" lang="ja-JP" altLang="en-US" sz="1243" dirty="0" smtClean="0">
                <a:latin typeface="ＭＳ ゴシック" panose="020B0609070205080204" pitchFamily="49" charset="-128"/>
                <a:ea typeface="ＭＳ ゴシック" panose="020B0609070205080204" pitchFamily="49" charset="-128"/>
              </a:rPr>
              <a:t>報告書（底泥全体の数値は右岸、流心、左岸の計画河床上下の堆積量と各測定結果の加重平均により算出）に、スカム発生回数は</a:t>
            </a:r>
            <a:r>
              <a:rPr kumimoji="1" lang="en-US" altLang="ja-JP" sz="1243" dirty="0" smtClean="0">
                <a:latin typeface="ＭＳ ゴシック" panose="020B0609070205080204" pitchFamily="49" charset="-128"/>
                <a:ea typeface="ＭＳ ゴシック" panose="020B0609070205080204" pitchFamily="49" charset="-128"/>
              </a:rPr>
              <a:t>R3</a:t>
            </a:r>
            <a:r>
              <a:rPr kumimoji="1" lang="ja-JP" altLang="en-US" sz="1243" dirty="0" smtClean="0">
                <a:latin typeface="ＭＳ ゴシック" panose="020B0609070205080204" pitchFamily="49" charset="-128"/>
                <a:ea typeface="ＭＳ ゴシック" panose="020B0609070205080204" pitchFamily="49" charset="-128"/>
              </a:rPr>
              <a:t>の</a:t>
            </a:r>
            <a:r>
              <a:rPr kumimoji="1" lang="en-US" altLang="ja-JP" sz="1243" dirty="0" smtClean="0">
                <a:latin typeface="ＭＳ ゴシック" panose="020B0609070205080204" pitchFamily="49" charset="-128"/>
                <a:ea typeface="ＭＳ ゴシック" panose="020B0609070205080204" pitchFamily="49" charset="-128"/>
              </a:rPr>
              <a:t>AI</a:t>
            </a:r>
            <a:r>
              <a:rPr kumimoji="1" lang="ja-JP" altLang="en-US" sz="1243" dirty="0" smtClean="0">
                <a:latin typeface="ＭＳ ゴシック" panose="020B0609070205080204" pitchFamily="49" charset="-128"/>
                <a:ea typeface="ＭＳ ゴシック" panose="020B0609070205080204" pitchFamily="49" charset="-128"/>
              </a:rPr>
              <a:t>によるスカム解析の結果に基づく。</a:t>
            </a:r>
            <a:endParaRPr kumimoji="1" lang="en-US" altLang="ja-JP" sz="1243" dirty="0">
              <a:latin typeface="ＭＳ ゴシック" panose="020B0609070205080204" pitchFamily="49" charset="-128"/>
              <a:ea typeface="ＭＳ ゴシック" panose="020B0609070205080204" pitchFamily="49"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885961950"/>
              </p:ext>
            </p:extLst>
          </p:nvPr>
        </p:nvGraphicFramePr>
        <p:xfrm>
          <a:off x="1079971" y="2812366"/>
          <a:ext cx="3376827" cy="1642902"/>
        </p:xfrm>
        <a:graphic>
          <a:graphicData uri="http://schemas.openxmlformats.org/drawingml/2006/table">
            <a:tbl>
              <a:tblPr firstRow="1" bandRow="1">
                <a:tableStyleId>{5C22544A-7EE6-4342-B048-85BDC9FD1C3A}</a:tableStyleId>
              </a:tblPr>
              <a:tblGrid>
                <a:gridCol w="793511">
                  <a:extLst>
                    <a:ext uri="{9D8B030D-6E8A-4147-A177-3AD203B41FA5}">
                      <a16:colId xmlns:a16="http://schemas.microsoft.com/office/drawing/2014/main" val="3026929435"/>
                    </a:ext>
                  </a:extLst>
                </a:gridCol>
                <a:gridCol w="1291658">
                  <a:extLst>
                    <a:ext uri="{9D8B030D-6E8A-4147-A177-3AD203B41FA5}">
                      <a16:colId xmlns:a16="http://schemas.microsoft.com/office/drawing/2014/main" val="3705191892"/>
                    </a:ext>
                  </a:extLst>
                </a:gridCol>
                <a:gridCol w="1291658">
                  <a:extLst>
                    <a:ext uri="{9D8B030D-6E8A-4147-A177-3AD203B41FA5}">
                      <a16:colId xmlns:a16="http://schemas.microsoft.com/office/drawing/2014/main" val="3997109639"/>
                    </a:ext>
                  </a:extLst>
                </a:gridCol>
              </a:tblGrid>
              <a:tr h="368502">
                <a:tc>
                  <a:txBody>
                    <a:bodyPr/>
                    <a:lstStyle/>
                    <a:p>
                      <a:pPr algn="ct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放流量</a:t>
                      </a:r>
                    </a:p>
                    <a:p>
                      <a:pPr algn="ctr"/>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千</a:t>
                      </a:r>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m3]</a:t>
                      </a:r>
                      <a:endParaRPr kumimoji="1" lang="ja-JP" altLang="en-US" sz="1100" b="0" dirty="0">
                        <a:solidFill>
                          <a:schemeClr val="tx1"/>
                        </a:solidFill>
                        <a:latin typeface="ＭＳ ゴシック" panose="020B0609070205080204" pitchFamily="49" charset="-128"/>
                        <a:ea typeface="ＭＳ ゴシック" panose="020B0609070205080204" pitchFamily="49" charset="-128"/>
                      </a:endParaRPr>
                    </a:p>
                  </a:txBody>
                  <a:tcPr marL="36000" marR="36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ja-JP" altLang="en-US" sz="1200" b="1" dirty="0" smtClean="0">
                          <a:solidFill>
                            <a:schemeClr val="bg1"/>
                          </a:solidFill>
                          <a:latin typeface="ＭＳ ゴシック" panose="020B0609070205080204" pitchFamily="49" charset="-128"/>
                          <a:ea typeface="ＭＳ ゴシック" panose="020B0609070205080204" pitchFamily="49" charset="-128"/>
                        </a:rPr>
                        <a:t>スカムが確認</a:t>
                      </a:r>
                      <a:endParaRPr kumimoji="1" lang="en-US" altLang="ja-JP" sz="1200" b="1" dirty="0" smtClean="0">
                        <a:solidFill>
                          <a:schemeClr val="bg1"/>
                        </a:solidFill>
                        <a:latin typeface="ＭＳ ゴシック" panose="020B0609070205080204" pitchFamily="49" charset="-128"/>
                        <a:ea typeface="ＭＳ ゴシック" panose="020B0609070205080204" pitchFamily="49" charset="-128"/>
                      </a:endParaRPr>
                    </a:p>
                    <a:p>
                      <a:pPr algn="ctr"/>
                      <a:r>
                        <a:rPr kumimoji="1" lang="ja-JP" altLang="en-US" sz="1200" b="1" dirty="0" smtClean="0">
                          <a:solidFill>
                            <a:schemeClr val="bg1"/>
                          </a:solidFill>
                          <a:latin typeface="ＭＳ ゴシック" panose="020B0609070205080204" pitchFamily="49" charset="-128"/>
                          <a:ea typeface="ＭＳ ゴシック" panose="020B0609070205080204" pitchFamily="49" charset="-128"/>
                        </a:rPr>
                        <a:t>された回数</a:t>
                      </a:r>
                      <a:endParaRPr kumimoji="1" lang="ja-JP" altLang="en-US" sz="1200" b="1" dirty="0">
                        <a:solidFill>
                          <a:schemeClr val="bg1"/>
                        </a:solidFill>
                        <a:latin typeface="ＭＳ ゴシック" panose="020B0609070205080204" pitchFamily="49" charset="-128"/>
                        <a:ea typeface="ＭＳ ゴシック" panose="020B0609070205080204" pitchFamily="49" charset="-128"/>
                      </a:endParaRPr>
                    </a:p>
                  </a:txBody>
                  <a:tcPr marL="36000" marR="36000" marT="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6600"/>
                    </a:solidFill>
                  </a:tcPr>
                </a:tc>
                <a:tc>
                  <a:txBody>
                    <a:bodyPr/>
                    <a:lstStyle/>
                    <a:p>
                      <a:pPr algn="ctr"/>
                      <a:r>
                        <a:rPr kumimoji="1" lang="ja-JP" altLang="en-US" sz="1200" b="0" dirty="0" smtClean="0">
                          <a:solidFill>
                            <a:schemeClr val="tx1"/>
                          </a:solidFill>
                          <a:latin typeface="ＭＳ ゴシック" panose="020B0609070205080204" pitchFamily="49" charset="-128"/>
                          <a:ea typeface="ＭＳ ゴシック" panose="020B0609070205080204" pitchFamily="49" charset="-128"/>
                        </a:rPr>
                        <a:t>スカムが確認</a:t>
                      </a:r>
                      <a:endParaRPr kumimoji="1" lang="en-US" altLang="ja-JP" sz="1200" b="0" dirty="0" smtClean="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200" b="0" dirty="0" smtClean="0">
                          <a:solidFill>
                            <a:schemeClr val="tx1"/>
                          </a:solidFill>
                          <a:latin typeface="ＭＳ ゴシック" panose="020B0609070205080204" pitchFamily="49" charset="-128"/>
                          <a:ea typeface="ＭＳ ゴシック" panose="020B0609070205080204" pitchFamily="49" charset="-128"/>
                        </a:rPr>
                        <a:t>されなかった回数</a:t>
                      </a:r>
                      <a:endParaRPr kumimoji="1" lang="ja-JP" altLang="en-US" sz="1200" b="0" dirty="0">
                        <a:solidFill>
                          <a:schemeClr val="tx1"/>
                        </a:solidFill>
                        <a:latin typeface="ＭＳ ゴシック" panose="020B0609070205080204" pitchFamily="49" charset="-128"/>
                        <a:ea typeface="ＭＳ ゴシック" panose="020B0609070205080204" pitchFamily="49" charset="-128"/>
                      </a:endParaRPr>
                    </a:p>
                  </a:txBody>
                  <a:tcPr marL="36000" marR="36000" marT="0" marB="0" anchor="ct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49527824"/>
                  </a:ext>
                </a:extLst>
              </a:tr>
              <a:tr h="246828">
                <a:tc>
                  <a:txBody>
                    <a:bodyPr/>
                    <a:lstStyle/>
                    <a:p>
                      <a:pPr marL="0" indent="92075" algn="l"/>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   ～</a:t>
                      </a:r>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100</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3</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8</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0340480"/>
                  </a:ext>
                </a:extLst>
              </a:tr>
              <a:tr h="246828">
                <a:tc>
                  <a:txBody>
                    <a:bodyPr/>
                    <a:lstStyle/>
                    <a:p>
                      <a:pPr marL="0" indent="92075" algn="l"/>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100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a:t>
                      </a:r>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200</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5</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6</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7403307"/>
                  </a:ext>
                </a:extLst>
              </a:tr>
              <a:tr h="246828">
                <a:tc>
                  <a:txBody>
                    <a:bodyPr/>
                    <a:lstStyle/>
                    <a:p>
                      <a:pPr marL="0" indent="92075" algn="l"/>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200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a:t>
                      </a:r>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500</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1</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6</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658201"/>
                  </a:ext>
                </a:extLst>
              </a:tr>
              <a:tr h="246828">
                <a:tc>
                  <a:txBody>
                    <a:bodyPr/>
                    <a:lstStyle/>
                    <a:p>
                      <a:pPr marL="0" indent="92075" algn="l"/>
                      <a:r>
                        <a:rPr kumimoji="1" lang="en-US" altLang="ja-JP" sz="1100" b="0" dirty="0" smtClean="0">
                          <a:solidFill>
                            <a:schemeClr val="tx1"/>
                          </a:solidFill>
                          <a:latin typeface="ＭＳ ゴシック" panose="020B0609070205080204" pitchFamily="49" charset="-128"/>
                          <a:ea typeface="ＭＳ ゴシック" panose="020B0609070205080204" pitchFamily="49" charset="-128"/>
                        </a:rPr>
                        <a:t>500</a:t>
                      </a: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　　 </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2</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6</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5084009"/>
                  </a:ext>
                </a:extLst>
              </a:tr>
              <a:tr h="246828">
                <a:tc>
                  <a:txBody>
                    <a:bodyPr/>
                    <a:lstStyle/>
                    <a:p>
                      <a:pPr algn="ctr"/>
                      <a:r>
                        <a:rPr kumimoji="1" lang="ja-JP" altLang="en-US" sz="1100" b="0" dirty="0" smtClean="0">
                          <a:solidFill>
                            <a:schemeClr val="tx1"/>
                          </a:solidFill>
                          <a:latin typeface="ＭＳ ゴシック" panose="020B0609070205080204" pitchFamily="49" charset="-128"/>
                          <a:ea typeface="ＭＳ ゴシック" panose="020B0609070205080204" pitchFamily="49" charset="-128"/>
                        </a:rPr>
                        <a:t>合計</a:t>
                      </a:r>
                    </a:p>
                  </a:txBody>
                  <a:tcPr marL="36000" marR="36000" marT="36000" marB="3600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11</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kumimoji="1" lang="en-US" altLang="ja-JP" sz="1200" dirty="0" smtClean="0">
                          <a:solidFill>
                            <a:schemeClr val="tx1"/>
                          </a:solidFill>
                          <a:latin typeface="ＭＳ ゴシック" panose="020B0609070205080204" pitchFamily="49" charset="-128"/>
                          <a:ea typeface="ＭＳ ゴシック" panose="020B0609070205080204" pitchFamily="49" charset="-128"/>
                        </a:rPr>
                        <a:t>26</a:t>
                      </a:r>
                      <a:r>
                        <a:rPr kumimoji="1" lang="ja-JP" altLang="en-US" sz="1200" dirty="0" smtClean="0">
                          <a:solidFill>
                            <a:schemeClr val="tx1"/>
                          </a:solidFill>
                          <a:latin typeface="ＭＳ ゴシック" panose="020B0609070205080204" pitchFamily="49" charset="-128"/>
                          <a:ea typeface="ＭＳ ゴシック" panose="020B0609070205080204" pitchFamily="49" charset="-128"/>
                        </a:rPr>
                        <a:t>回</a:t>
                      </a: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25770"/>
                  </a:ext>
                </a:extLst>
              </a:tr>
            </a:tbl>
          </a:graphicData>
        </a:graphic>
      </p:graphicFrame>
      <p:sp>
        <p:nvSpPr>
          <p:cNvPr id="77" name="テキスト ボックス 76">
            <a:extLst>
              <a:ext uri="{FF2B5EF4-FFF2-40B4-BE49-F238E27FC236}">
                <a16:creationId xmlns:a16="http://schemas.microsoft.com/office/drawing/2014/main" id="{2EBB0C52-78DD-7372-7922-776594E07F6D}"/>
              </a:ext>
            </a:extLst>
          </p:cNvPr>
          <p:cNvSpPr txBox="1"/>
          <p:nvPr/>
        </p:nvSpPr>
        <p:spPr>
          <a:xfrm>
            <a:off x="2842793" y="4438602"/>
            <a:ext cx="350409" cy="338554"/>
          </a:xfrm>
          <a:prstGeom prst="rect">
            <a:avLst/>
          </a:prstGeom>
          <a:noFill/>
        </p:spPr>
        <p:txBody>
          <a:bodyPr wrap="square">
            <a:spAutoFit/>
          </a:bodyPr>
          <a:lstStyle/>
          <a:p>
            <a:r>
              <a:rPr lang="ja-JP" altLang="en-US" sz="1600" b="1" dirty="0">
                <a:solidFill>
                  <a:srgbClr val="FF0000"/>
                </a:solidFill>
                <a:latin typeface="ＭＳ ゴシック" panose="020B0609070205080204" pitchFamily="49" charset="-128"/>
                <a:ea typeface="ＭＳ ゴシック" panose="020B0609070205080204" pitchFamily="49" charset="-128"/>
              </a:rPr>
              <a:t>①</a:t>
            </a:r>
          </a:p>
        </p:txBody>
      </p:sp>
      <p:sp>
        <p:nvSpPr>
          <p:cNvPr id="78" name="角丸四角形 77"/>
          <p:cNvSpPr/>
          <p:nvPr/>
        </p:nvSpPr>
        <p:spPr>
          <a:xfrm>
            <a:off x="1988820" y="2755611"/>
            <a:ext cx="1063118" cy="1756010"/>
          </a:xfrm>
          <a:prstGeom prst="roundRect">
            <a:avLst>
              <a:gd name="adj" fmla="val 14282"/>
            </a:avLst>
          </a:prstGeom>
          <a:noFill/>
          <a:ln w="381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角丸四角形 79"/>
          <p:cNvSpPr/>
          <p:nvPr/>
        </p:nvSpPr>
        <p:spPr>
          <a:xfrm>
            <a:off x="2186941" y="3213454"/>
            <a:ext cx="592824" cy="450000"/>
          </a:xfrm>
          <a:prstGeom prst="roundRect">
            <a:avLst>
              <a:gd name="adj" fmla="val 14282"/>
            </a:avLst>
          </a:prstGeom>
          <a:noFill/>
          <a:ln w="381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2EBB0C52-78DD-7372-7922-776594E07F6D}"/>
              </a:ext>
            </a:extLst>
          </p:cNvPr>
          <p:cNvSpPr txBox="1"/>
          <p:nvPr/>
        </p:nvSpPr>
        <p:spPr>
          <a:xfrm>
            <a:off x="2701529" y="3365171"/>
            <a:ext cx="350409" cy="338554"/>
          </a:xfrm>
          <a:prstGeom prst="rect">
            <a:avLst/>
          </a:prstGeom>
          <a:noFill/>
        </p:spPr>
        <p:txBody>
          <a:bodyPr wrap="square">
            <a:spAutoFit/>
          </a:bodyPr>
          <a:lstStyle/>
          <a:p>
            <a:r>
              <a:rPr lang="ja-JP" altLang="en-US" sz="1600" b="1" dirty="0" smtClean="0">
                <a:solidFill>
                  <a:srgbClr val="FF0000"/>
                </a:solidFill>
                <a:latin typeface="ＭＳ ゴシック" panose="020B0609070205080204" pitchFamily="49" charset="-128"/>
                <a:ea typeface="ＭＳ ゴシック" panose="020B0609070205080204" pitchFamily="49" charset="-128"/>
              </a:rPr>
              <a:t>②</a:t>
            </a:r>
            <a:endParaRPr lang="ja-JP" altLang="en-US" sz="1600" b="1" dirty="0">
              <a:solidFill>
                <a:srgbClr val="FF0000"/>
              </a:solidFill>
              <a:latin typeface="ＭＳ ゴシック" panose="020B0609070205080204" pitchFamily="49" charset="-128"/>
              <a:ea typeface="ＭＳ ゴシック" panose="020B0609070205080204" pitchFamily="49" charset="-128"/>
            </a:endParaRPr>
          </a:p>
        </p:txBody>
      </p:sp>
      <p:sp>
        <p:nvSpPr>
          <p:cNvPr id="84" name="角丸四角形 83"/>
          <p:cNvSpPr/>
          <p:nvPr/>
        </p:nvSpPr>
        <p:spPr>
          <a:xfrm>
            <a:off x="1569108" y="6229793"/>
            <a:ext cx="874837" cy="1458646"/>
          </a:xfrm>
          <a:prstGeom prst="roundRect">
            <a:avLst>
              <a:gd name="adj" fmla="val 9927"/>
            </a:avLst>
          </a:prstGeom>
          <a:noFill/>
          <a:ln w="381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2EBB0C52-78DD-7372-7922-776594E07F6D}"/>
              </a:ext>
            </a:extLst>
          </p:cNvPr>
          <p:cNvSpPr txBox="1"/>
          <p:nvPr/>
        </p:nvSpPr>
        <p:spPr>
          <a:xfrm>
            <a:off x="2153490" y="7652337"/>
            <a:ext cx="350409" cy="338554"/>
          </a:xfrm>
          <a:prstGeom prst="rect">
            <a:avLst/>
          </a:prstGeom>
          <a:noFill/>
        </p:spPr>
        <p:txBody>
          <a:bodyPr wrap="square">
            <a:spAutoFit/>
          </a:bodyPr>
          <a:lstStyle/>
          <a:p>
            <a:r>
              <a:rPr lang="ja-JP" altLang="en-US" sz="1600" b="1" dirty="0">
                <a:solidFill>
                  <a:srgbClr val="FF0000"/>
                </a:solidFill>
                <a:latin typeface="ＭＳ ゴシック" panose="020B0609070205080204" pitchFamily="49" charset="-128"/>
                <a:ea typeface="ＭＳ ゴシック" panose="020B0609070205080204" pitchFamily="49" charset="-128"/>
              </a:rPr>
              <a:t>③</a:t>
            </a:r>
          </a:p>
        </p:txBody>
      </p:sp>
      <p:sp>
        <p:nvSpPr>
          <p:cNvPr id="91" name="角丸四角形 90"/>
          <p:cNvSpPr/>
          <p:nvPr/>
        </p:nvSpPr>
        <p:spPr>
          <a:xfrm>
            <a:off x="789551" y="6505081"/>
            <a:ext cx="1598049" cy="468000"/>
          </a:xfrm>
          <a:prstGeom prst="roundRect">
            <a:avLst>
              <a:gd name="adj" fmla="val 14282"/>
            </a:avLst>
          </a:prstGeom>
          <a:noFill/>
          <a:ln w="381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2EBB0C52-78DD-7372-7922-776594E07F6D}"/>
              </a:ext>
            </a:extLst>
          </p:cNvPr>
          <p:cNvSpPr txBox="1"/>
          <p:nvPr/>
        </p:nvSpPr>
        <p:spPr>
          <a:xfrm>
            <a:off x="1813615" y="6550029"/>
            <a:ext cx="350409" cy="338554"/>
          </a:xfrm>
          <a:prstGeom prst="rect">
            <a:avLst/>
          </a:prstGeom>
          <a:noFill/>
        </p:spPr>
        <p:txBody>
          <a:bodyPr wrap="square">
            <a:spAutoFit/>
          </a:bodyPr>
          <a:lstStyle/>
          <a:p>
            <a:r>
              <a:rPr lang="ja-JP" altLang="en-US" sz="1600" b="1" dirty="0" smtClean="0">
                <a:solidFill>
                  <a:srgbClr val="FF0000"/>
                </a:solidFill>
                <a:latin typeface="ＭＳ ゴシック" panose="020B0609070205080204" pitchFamily="49" charset="-128"/>
                <a:ea typeface="ＭＳ ゴシック" panose="020B0609070205080204" pitchFamily="49" charset="-128"/>
              </a:rPr>
              <a:t>④</a:t>
            </a:r>
            <a:endParaRPr lang="ja-JP" altLang="en-US" sz="1600" b="1" dirty="0">
              <a:solidFill>
                <a:srgbClr val="FF0000"/>
              </a:solidFill>
              <a:latin typeface="ＭＳ ゴシック" panose="020B0609070205080204" pitchFamily="49" charset="-128"/>
              <a:ea typeface="ＭＳ ゴシック" panose="020B0609070205080204" pitchFamily="49" charset="-128"/>
            </a:endParaRPr>
          </a:p>
        </p:txBody>
      </p:sp>
      <p:grpSp>
        <p:nvGrpSpPr>
          <p:cNvPr id="10" name="グループ化 9"/>
          <p:cNvGrpSpPr/>
          <p:nvPr/>
        </p:nvGrpSpPr>
        <p:grpSpPr>
          <a:xfrm>
            <a:off x="4015539" y="5652513"/>
            <a:ext cx="3614832" cy="2372609"/>
            <a:chOff x="4015539" y="5811237"/>
            <a:chExt cx="3614832" cy="2372609"/>
          </a:xfrm>
        </p:grpSpPr>
        <p:pic>
          <p:nvPicPr>
            <p:cNvPr id="9" name="図 8"/>
            <p:cNvPicPr>
              <a:picLocks noChangeAspect="1"/>
            </p:cNvPicPr>
            <p:nvPr/>
          </p:nvPicPr>
          <p:blipFill rotWithShape="1">
            <a:blip r:embed="rId6"/>
            <a:srcRect l="12632" b="13249"/>
            <a:stretch/>
          </p:blipFill>
          <p:spPr>
            <a:xfrm>
              <a:off x="4267200" y="5811237"/>
              <a:ext cx="3363171" cy="2006883"/>
            </a:xfrm>
            <a:prstGeom prst="rect">
              <a:avLst/>
            </a:prstGeom>
          </p:spPr>
        </p:pic>
        <p:sp>
          <p:nvSpPr>
            <p:cNvPr id="86" name="テキスト ボックス 85">
              <a:extLst>
                <a:ext uri="{FF2B5EF4-FFF2-40B4-BE49-F238E27FC236}">
                  <a16:creationId xmlns:a16="http://schemas.microsoft.com/office/drawing/2014/main" id="{2EBB0C52-78DD-7372-7922-776594E07F6D}"/>
                </a:ext>
              </a:extLst>
            </p:cNvPr>
            <p:cNvSpPr txBox="1"/>
            <p:nvPr/>
          </p:nvSpPr>
          <p:spPr>
            <a:xfrm>
              <a:off x="5955086" y="5906063"/>
              <a:ext cx="350409" cy="338554"/>
            </a:xfrm>
            <a:prstGeom prst="rect">
              <a:avLst/>
            </a:prstGeom>
            <a:noFill/>
          </p:spPr>
          <p:txBody>
            <a:bodyPr wrap="square">
              <a:spAutoFit/>
            </a:bodyPr>
            <a:lstStyle/>
            <a:p>
              <a:r>
                <a:rPr lang="ja-JP" altLang="en-US" sz="1600" b="1" dirty="0">
                  <a:solidFill>
                    <a:srgbClr val="FF0000"/>
                  </a:solidFill>
                  <a:latin typeface="ＭＳ ゴシック" panose="020B0609070205080204" pitchFamily="49" charset="-128"/>
                  <a:ea typeface="ＭＳ ゴシック" panose="020B0609070205080204" pitchFamily="49" charset="-128"/>
                </a:rPr>
                <a:t>③</a:t>
              </a:r>
            </a:p>
          </p:txBody>
        </p:sp>
        <p:sp>
          <p:nvSpPr>
            <p:cNvPr id="87" name="角丸四角形 86"/>
            <p:cNvSpPr/>
            <p:nvPr/>
          </p:nvSpPr>
          <p:spPr>
            <a:xfrm>
              <a:off x="4654767" y="6165327"/>
              <a:ext cx="1445862" cy="1813972"/>
            </a:xfrm>
            <a:prstGeom prst="roundRect">
              <a:avLst>
                <a:gd name="adj" fmla="val 11120"/>
              </a:avLst>
            </a:prstGeom>
            <a:noFill/>
            <a:ln w="381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8" name="図 87"/>
            <p:cNvPicPr>
              <a:picLocks noChangeAspect="1"/>
            </p:cNvPicPr>
            <p:nvPr/>
          </p:nvPicPr>
          <p:blipFill rotWithShape="1">
            <a:blip r:embed="rId7"/>
            <a:srcRect l="80973" t="21239" r="2783" b="42739"/>
            <a:stretch/>
          </p:blipFill>
          <p:spPr>
            <a:xfrm>
              <a:off x="6364735" y="6199824"/>
              <a:ext cx="886825" cy="838453"/>
            </a:xfrm>
            <a:prstGeom prst="rect">
              <a:avLst/>
            </a:prstGeom>
            <a:solidFill>
              <a:schemeClr val="bg1"/>
            </a:solidFill>
            <a:ln w="12700">
              <a:solidFill>
                <a:schemeClr val="tx1">
                  <a:lumMod val="50000"/>
                  <a:lumOff val="50000"/>
                </a:schemeClr>
              </a:solidFill>
            </a:ln>
          </p:spPr>
        </p:pic>
        <p:pic>
          <p:nvPicPr>
            <p:cNvPr id="95" name="図 94"/>
            <p:cNvPicPr>
              <a:picLocks noChangeAspect="1"/>
            </p:cNvPicPr>
            <p:nvPr/>
          </p:nvPicPr>
          <p:blipFill rotWithShape="1">
            <a:blip r:embed="rId6"/>
            <a:srcRect l="26884" t="87958" r="4822" b="3478"/>
            <a:stretch/>
          </p:blipFill>
          <p:spPr>
            <a:xfrm>
              <a:off x="4815841" y="7738690"/>
              <a:ext cx="2628900" cy="198120"/>
            </a:xfrm>
            <a:prstGeom prst="rect">
              <a:avLst/>
            </a:prstGeom>
            <a:noFill/>
          </p:spPr>
        </p:pic>
        <p:sp>
          <p:nvSpPr>
            <p:cNvPr id="96" name="テキスト ボックス 95">
              <a:extLst>
                <a:ext uri="{FF2B5EF4-FFF2-40B4-BE49-F238E27FC236}">
                  <a16:creationId xmlns:a16="http://schemas.microsoft.com/office/drawing/2014/main" id="{73234A19-8ED8-1746-FFC3-A00CFB466888}"/>
                </a:ext>
              </a:extLst>
            </p:cNvPr>
            <p:cNvSpPr txBox="1"/>
            <p:nvPr/>
          </p:nvSpPr>
          <p:spPr>
            <a:xfrm>
              <a:off x="4552950" y="7947927"/>
              <a:ext cx="3003550" cy="235919"/>
            </a:xfrm>
            <a:prstGeom prst="rect">
              <a:avLst/>
            </a:prstGeom>
            <a:noFill/>
          </p:spPr>
          <p:txBody>
            <a:bodyPr wrap="square" lIns="0" tIns="0" rIns="0" bIns="0">
              <a:noAutofit/>
            </a:bodyPr>
            <a:lstStyle/>
            <a:p>
              <a:pPr algn="ctr"/>
              <a:r>
                <a:rPr lang="ja-JP" altLang="en-US" sz="1200" dirty="0">
                  <a:latin typeface="ＭＳ ゴシック" panose="020B0609070205080204" pitchFamily="49" charset="-128"/>
                  <a:ea typeface="ＭＳ ゴシック" panose="020B0609070205080204" pitchFamily="49" charset="-128"/>
                </a:rPr>
                <a:t>放流開始</a:t>
              </a:r>
              <a:r>
                <a:rPr lang="ja-JP" altLang="en-US" sz="1200" dirty="0" smtClean="0">
                  <a:latin typeface="ＭＳ ゴシック" panose="020B0609070205080204" pitchFamily="49" charset="-128"/>
                  <a:ea typeface="ＭＳ ゴシック" panose="020B0609070205080204" pitchFamily="49" charset="-128"/>
                </a:rPr>
                <a:t>から</a:t>
              </a:r>
              <a:r>
                <a:rPr lang="ja-JP" altLang="en-US" sz="1200" dirty="0">
                  <a:latin typeface="ＭＳ ゴシック" panose="020B0609070205080204" pitchFamily="49" charset="-128"/>
                  <a:ea typeface="ＭＳ ゴシック" panose="020B0609070205080204" pitchFamily="49" charset="-128"/>
                </a:rPr>
                <a:t>スカム確認まで</a:t>
              </a:r>
              <a:r>
                <a:rPr lang="ja-JP" altLang="en-US" sz="1200" dirty="0" smtClean="0">
                  <a:latin typeface="ＭＳ ゴシック" panose="020B0609070205080204" pitchFamily="49" charset="-128"/>
                  <a:ea typeface="ＭＳ ゴシック" panose="020B0609070205080204" pitchFamily="49" charset="-128"/>
                </a:rPr>
                <a:t>の経過</a:t>
              </a:r>
              <a:r>
                <a:rPr lang="ja-JP" altLang="en-US" sz="1200" dirty="0">
                  <a:latin typeface="ＭＳ ゴシック" panose="020B0609070205080204" pitchFamily="49" charset="-128"/>
                  <a:ea typeface="ＭＳ ゴシック" panose="020B0609070205080204" pitchFamily="49" charset="-128"/>
                </a:rPr>
                <a:t>日数</a:t>
              </a:r>
            </a:p>
          </p:txBody>
        </p:sp>
        <p:sp>
          <p:nvSpPr>
            <p:cNvPr id="97" name="テキスト ボックス 96">
              <a:extLst>
                <a:ext uri="{FF2B5EF4-FFF2-40B4-BE49-F238E27FC236}">
                  <a16:creationId xmlns:a16="http://schemas.microsoft.com/office/drawing/2014/main" id="{9F8857D0-4385-CDFD-DE35-0F22D57A18F8}"/>
                </a:ext>
              </a:extLst>
            </p:cNvPr>
            <p:cNvSpPr txBox="1"/>
            <p:nvPr/>
          </p:nvSpPr>
          <p:spPr>
            <a:xfrm rot="16200000">
              <a:off x="3678228" y="6688268"/>
              <a:ext cx="973919" cy="299297"/>
            </a:xfrm>
            <a:prstGeom prst="rect">
              <a:avLst/>
            </a:prstGeom>
            <a:noFill/>
          </p:spPr>
          <p:txBody>
            <a:bodyPr wrap="square" lIns="0" tIns="0" rIns="0" bIns="0" anchor="ctr">
              <a:noAutofit/>
            </a:bodyPr>
            <a:lstStyle/>
            <a:p>
              <a:pPr algn="ctr"/>
              <a:r>
                <a:rPr lang="ja-JP" altLang="en-US" sz="1200" dirty="0">
                  <a:latin typeface="ＭＳ ゴシック" panose="020B0609070205080204" pitchFamily="49" charset="-128"/>
                  <a:ea typeface="ＭＳ ゴシック" panose="020B0609070205080204" pitchFamily="49" charset="-128"/>
                </a:rPr>
                <a:t>回数</a:t>
              </a:r>
              <a:r>
                <a:rPr lang="ja-JP" altLang="en-US" sz="1200" dirty="0" smtClean="0">
                  <a:latin typeface="ＭＳ ゴシック" panose="020B0609070205080204" pitchFamily="49" charset="-128"/>
                  <a:ea typeface="ＭＳ ゴシック" panose="020B0609070205080204" pitchFamily="49" charset="-128"/>
                </a:rPr>
                <a:t>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回</a:t>
              </a:r>
              <a:r>
                <a:rPr lang="en-US" altLang="ja-JP" sz="1200" dirty="0">
                  <a:latin typeface="ＭＳ ゴシック" panose="020B0609070205080204" pitchFamily="49" charset="-128"/>
                  <a:ea typeface="ＭＳ ゴシック" panose="020B0609070205080204" pitchFamily="49" charset="-128"/>
                </a:rPr>
                <a:t>]</a:t>
              </a:r>
              <a:endParaRPr lang="ja-JP" altLang="en-US" sz="1200" dirty="0">
                <a:latin typeface="ＭＳ ゴシック" panose="020B0609070205080204" pitchFamily="49" charset="-128"/>
                <a:ea typeface="ＭＳ ゴシック" panose="020B0609070205080204" pitchFamily="49" charset="-128"/>
              </a:endParaRPr>
            </a:p>
          </p:txBody>
        </p:sp>
        <p:sp>
          <p:nvSpPr>
            <p:cNvPr id="98" name="角丸四角形 97"/>
            <p:cNvSpPr/>
            <p:nvPr/>
          </p:nvSpPr>
          <p:spPr>
            <a:xfrm>
              <a:off x="4709143" y="6955986"/>
              <a:ext cx="1276781" cy="796735"/>
            </a:xfrm>
            <a:prstGeom prst="roundRect">
              <a:avLst>
                <a:gd name="adj" fmla="val 11120"/>
              </a:avLst>
            </a:prstGeom>
            <a:noFill/>
            <a:ln w="3810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a:extLst>
                <a:ext uri="{FF2B5EF4-FFF2-40B4-BE49-F238E27FC236}">
                  <a16:creationId xmlns:a16="http://schemas.microsoft.com/office/drawing/2014/main" id="{2EBB0C52-78DD-7372-7922-776594E07F6D}"/>
                </a:ext>
              </a:extLst>
            </p:cNvPr>
            <p:cNvSpPr txBox="1"/>
            <p:nvPr/>
          </p:nvSpPr>
          <p:spPr>
            <a:xfrm>
              <a:off x="5086842" y="6606752"/>
              <a:ext cx="350409" cy="338554"/>
            </a:xfrm>
            <a:prstGeom prst="rect">
              <a:avLst/>
            </a:prstGeom>
            <a:noFill/>
          </p:spPr>
          <p:txBody>
            <a:bodyPr wrap="square">
              <a:spAutoFit/>
            </a:bodyPr>
            <a:lstStyle/>
            <a:p>
              <a:r>
                <a:rPr lang="ja-JP" altLang="en-US" sz="1600" b="1" dirty="0" smtClean="0">
                  <a:solidFill>
                    <a:srgbClr val="FF0000"/>
                  </a:solidFill>
                  <a:latin typeface="ＭＳ ゴシック" panose="020B0609070205080204" pitchFamily="49" charset="-128"/>
                  <a:ea typeface="ＭＳ ゴシック" panose="020B0609070205080204" pitchFamily="49" charset="-128"/>
                </a:rPr>
                <a:t>④</a:t>
              </a:r>
              <a:endParaRPr lang="ja-JP" altLang="en-US" sz="1600" b="1" dirty="0">
                <a:solidFill>
                  <a:srgbClr val="FF0000"/>
                </a:solidFill>
                <a:latin typeface="ＭＳ ゴシック" panose="020B0609070205080204" pitchFamily="49" charset="-128"/>
                <a:ea typeface="ＭＳ ゴシック" panose="020B0609070205080204" pitchFamily="49" charset="-128"/>
              </a:endParaRPr>
            </a:p>
          </p:txBody>
        </p:sp>
      </p:grpSp>
      <p:grpSp>
        <p:nvGrpSpPr>
          <p:cNvPr id="32" name="グループ化 31"/>
          <p:cNvGrpSpPr/>
          <p:nvPr/>
        </p:nvGrpSpPr>
        <p:grpSpPr>
          <a:xfrm>
            <a:off x="4616963" y="1295901"/>
            <a:ext cx="3098740" cy="3180079"/>
            <a:chOff x="4616963" y="1130692"/>
            <a:chExt cx="3098740" cy="3180079"/>
          </a:xfrm>
        </p:grpSpPr>
        <p:pic>
          <p:nvPicPr>
            <p:cNvPr id="31" name="図 30"/>
            <p:cNvPicPr>
              <a:picLocks noChangeAspect="1"/>
            </p:cNvPicPr>
            <p:nvPr/>
          </p:nvPicPr>
          <p:blipFill rotWithShape="1">
            <a:blip r:embed="rId8"/>
            <a:srcRect l="12690" t="1787" r="13174" b="10669"/>
            <a:stretch/>
          </p:blipFill>
          <p:spPr>
            <a:xfrm>
              <a:off x="4960616" y="1458769"/>
              <a:ext cx="2643603" cy="2461114"/>
            </a:xfrm>
            <a:prstGeom prst="rect">
              <a:avLst/>
            </a:prstGeom>
          </p:spPr>
        </p:pic>
        <p:grpSp>
          <p:nvGrpSpPr>
            <p:cNvPr id="24" name="グループ化 23"/>
            <p:cNvGrpSpPr/>
            <p:nvPr/>
          </p:nvGrpSpPr>
          <p:grpSpPr>
            <a:xfrm>
              <a:off x="4616963" y="1130692"/>
              <a:ext cx="3094423" cy="3180079"/>
              <a:chOff x="4616963" y="1408802"/>
              <a:chExt cx="3094423" cy="3180079"/>
            </a:xfrm>
          </p:grpSpPr>
          <p:grpSp>
            <p:nvGrpSpPr>
              <p:cNvPr id="53" name="グループ化 52"/>
              <p:cNvGrpSpPr/>
              <p:nvPr/>
            </p:nvGrpSpPr>
            <p:grpSpPr>
              <a:xfrm>
                <a:off x="4616963" y="1521802"/>
                <a:ext cx="2696712" cy="3067079"/>
                <a:chOff x="13002990" y="770391"/>
                <a:chExt cx="3020570" cy="3435415"/>
              </a:xfrm>
            </p:grpSpPr>
            <p:sp>
              <p:nvSpPr>
                <p:cNvPr id="50" name="テキスト ボックス 49">
                  <a:extLst>
                    <a:ext uri="{FF2B5EF4-FFF2-40B4-BE49-F238E27FC236}">
                      <a16:creationId xmlns:a16="http://schemas.microsoft.com/office/drawing/2014/main" id="{9CE86DD0-AE50-F44E-71C1-DF532225DF09}"/>
                    </a:ext>
                  </a:extLst>
                </p:cNvPr>
                <p:cNvSpPr txBox="1"/>
                <p:nvPr/>
              </p:nvSpPr>
              <p:spPr>
                <a:xfrm rot="16200000">
                  <a:off x="12589637" y="1183744"/>
                  <a:ext cx="1263453" cy="436748"/>
                </a:xfrm>
                <a:prstGeom prst="rect">
                  <a:avLst/>
                </a:prstGeom>
                <a:noFill/>
              </p:spPr>
              <p:txBody>
                <a:bodyPr wrap="square" lIns="0" tIns="0" rIns="0" bIns="0">
                  <a:noAutofit/>
                </a:bodyPr>
                <a:lstStyle/>
                <a:p>
                  <a:pPr algn="ctr"/>
                  <a:r>
                    <a:rPr lang="ja-JP" altLang="en-US" sz="1200" dirty="0">
                      <a:latin typeface="ＭＳ ゴシック" panose="020B0609070205080204" pitchFamily="49" charset="-128"/>
                      <a:ea typeface="ＭＳ ゴシック" panose="020B0609070205080204" pitchFamily="49" charset="-128"/>
                    </a:rPr>
                    <a:t>スカム</a:t>
                  </a:r>
                  <a:r>
                    <a:rPr lang="ja-JP" altLang="en-US" sz="1200" dirty="0" smtClean="0">
                      <a:latin typeface="ＭＳ ゴシック" panose="020B0609070205080204" pitchFamily="49" charset="-128"/>
                      <a:ea typeface="ＭＳ ゴシック" panose="020B0609070205080204" pitchFamily="49" charset="-128"/>
                    </a:rPr>
                    <a:t>が確認</a:t>
                  </a:r>
                  <a:endParaRPr lang="en-US" altLang="ja-JP" sz="1200" dirty="0" smtClean="0">
                    <a:latin typeface="ＭＳ ゴシック" panose="020B0609070205080204" pitchFamily="49" charset="-128"/>
                    <a:ea typeface="ＭＳ ゴシック" panose="020B0609070205080204" pitchFamily="49" charset="-128"/>
                  </a:endParaRPr>
                </a:p>
                <a:p>
                  <a:pPr algn="ctr"/>
                  <a:r>
                    <a:rPr lang="ja-JP" altLang="en-US" sz="1200" dirty="0" smtClean="0">
                      <a:latin typeface="ＭＳ ゴシック" panose="020B0609070205080204" pitchFamily="49" charset="-128"/>
                      <a:ea typeface="ＭＳ ゴシック" panose="020B0609070205080204" pitchFamily="49" charset="-128"/>
                    </a:rPr>
                    <a:t>された</a:t>
                  </a:r>
                  <a:r>
                    <a:rPr lang="ja-JP" altLang="en-US" sz="1200" dirty="0">
                      <a:latin typeface="ＭＳ ゴシック" panose="020B0609070205080204" pitchFamily="49" charset="-128"/>
                      <a:ea typeface="ＭＳ ゴシック" panose="020B0609070205080204" pitchFamily="49" charset="-128"/>
                    </a:rPr>
                    <a:t>回数</a:t>
                  </a:r>
                </a:p>
              </p:txBody>
            </p:sp>
            <p:sp>
              <p:nvSpPr>
                <p:cNvPr id="51" name="テキスト ボックス 50">
                  <a:extLst>
                    <a:ext uri="{FF2B5EF4-FFF2-40B4-BE49-F238E27FC236}">
                      <a16:creationId xmlns:a16="http://schemas.microsoft.com/office/drawing/2014/main" id="{640F555A-7D08-1B26-B43C-5C358CC0A6D2}"/>
                    </a:ext>
                  </a:extLst>
                </p:cNvPr>
                <p:cNvSpPr txBox="1"/>
                <p:nvPr/>
              </p:nvSpPr>
              <p:spPr>
                <a:xfrm rot="16200000">
                  <a:off x="12303715" y="2762025"/>
                  <a:ext cx="1837017" cy="438466"/>
                </a:xfrm>
                <a:prstGeom prst="rect">
                  <a:avLst/>
                </a:prstGeom>
                <a:noFill/>
              </p:spPr>
              <p:txBody>
                <a:bodyPr wrap="square" lIns="0" tIns="0" rIns="0" bIns="0">
                  <a:noAutofit/>
                </a:bodyPr>
                <a:lstStyle/>
                <a:p>
                  <a:pPr algn="ctr"/>
                  <a:r>
                    <a:rPr lang="ja-JP" altLang="en-US" sz="1200" dirty="0">
                      <a:latin typeface="ＭＳ ゴシック" panose="020B0609070205080204" pitchFamily="49" charset="-128"/>
                      <a:ea typeface="ＭＳ ゴシック" panose="020B0609070205080204" pitchFamily="49" charset="-128"/>
                    </a:rPr>
                    <a:t>スカム</a:t>
                  </a:r>
                  <a:r>
                    <a:rPr lang="ja-JP" altLang="en-US" sz="1200" dirty="0" smtClean="0">
                      <a:latin typeface="ＭＳ ゴシック" panose="020B0609070205080204" pitchFamily="49" charset="-128"/>
                      <a:ea typeface="ＭＳ ゴシック" panose="020B0609070205080204" pitchFamily="49" charset="-128"/>
                    </a:rPr>
                    <a:t>が確認</a:t>
                  </a:r>
                  <a:endParaRPr lang="en-US" altLang="ja-JP" sz="1200" dirty="0" smtClean="0">
                    <a:latin typeface="ＭＳ ゴシック" panose="020B0609070205080204" pitchFamily="49" charset="-128"/>
                    <a:ea typeface="ＭＳ ゴシック" panose="020B0609070205080204" pitchFamily="49" charset="-128"/>
                  </a:endParaRPr>
                </a:p>
                <a:p>
                  <a:pPr algn="ctr"/>
                  <a:r>
                    <a:rPr lang="ja-JP" altLang="en-US" sz="1200" dirty="0" smtClean="0">
                      <a:latin typeface="ＭＳ ゴシック" panose="020B0609070205080204" pitchFamily="49" charset="-128"/>
                      <a:ea typeface="ＭＳ ゴシック" panose="020B0609070205080204" pitchFamily="49" charset="-128"/>
                    </a:rPr>
                    <a:t>されなかった</a:t>
                  </a:r>
                  <a:r>
                    <a:rPr lang="ja-JP" altLang="en-US" sz="1200" dirty="0">
                      <a:latin typeface="ＭＳ ゴシック" panose="020B0609070205080204" pitchFamily="49" charset="-128"/>
                      <a:ea typeface="ＭＳ ゴシック" panose="020B0609070205080204" pitchFamily="49" charset="-128"/>
                    </a:rPr>
                    <a:t>回数</a:t>
                  </a:r>
                </a:p>
              </p:txBody>
            </p:sp>
            <p:sp>
              <p:nvSpPr>
                <p:cNvPr id="52" name="テキスト ボックス 51">
                  <a:extLst>
                    <a:ext uri="{FF2B5EF4-FFF2-40B4-BE49-F238E27FC236}">
                      <a16:creationId xmlns:a16="http://schemas.microsoft.com/office/drawing/2014/main" id="{73234A19-8ED8-1746-FFC3-A00CFB466888}"/>
                    </a:ext>
                  </a:extLst>
                </p:cNvPr>
                <p:cNvSpPr txBox="1"/>
                <p:nvPr/>
              </p:nvSpPr>
              <p:spPr>
                <a:xfrm>
                  <a:off x="13897757" y="3948671"/>
                  <a:ext cx="2125803" cy="257135"/>
                </a:xfrm>
                <a:prstGeom prst="rect">
                  <a:avLst/>
                </a:prstGeom>
                <a:noFill/>
              </p:spPr>
              <p:txBody>
                <a:bodyPr wrap="square" lIns="0" tIns="0" rIns="0" bIns="0">
                  <a:noAutofit/>
                </a:bodyPr>
                <a:lstStyle/>
                <a:p>
                  <a:pPr algn="ctr"/>
                  <a:r>
                    <a:rPr lang="ja-JP" altLang="en-US" sz="1200" dirty="0">
                      <a:latin typeface="ＭＳ ゴシック" panose="020B0609070205080204" pitchFamily="49" charset="-128"/>
                      <a:ea typeface="ＭＳ ゴシック" panose="020B0609070205080204" pitchFamily="49" charset="-128"/>
                    </a:rPr>
                    <a:t>放流規模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千</a:t>
                  </a:r>
                  <a:r>
                    <a:rPr lang="en-US" altLang="ja-JP" sz="1200" dirty="0">
                      <a:latin typeface="ＭＳ ゴシック" panose="020B0609070205080204" pitchFamily="49" charset="-128"/>
                      <a:ea typeface="ＭＳ ゴシック" panose="020B0609070205080204" pitchFamily="49" charset="-128"/>
                    </a:rPr>
                    <a:t>m</a:t>
                  </a:r>
                  <a:r>
                    <a:rPr lang="en-US" altLang="ja-JP" sz="1200" baseline="30000" dirty="0">
                      <a:latin typeface="ＭＳ ゴシック" panose="020B0609070205080204" pitchFamily="49" charset="-128"/>
                      <a:ea typeface="ＭＳ ゴシック" panose="020B0609070205080204" pitchFamily="49" charset="-128"/>
                    </a:rPr>
                    <a:t>3</a:t>
                  </a:r>
                  <a:r>
                    <a:rPr lang="en-US" altLang="ja-JP" sz="1200" dirty="0">
                      <a:latin typeface="ＭＳ ゴシック" panose="020B0609070205080204" pitchFamily="49" charset="-128"/>
                      <a:ea typeface="ＭＳ ゴシック" panose="020B0609070205080204" pitchFamily="49" charset="-128"/>
                    </a:rPr>
                    <a:t>]</a:t>
                  </a:r>
                </a:p>
              </p:txBody>
            </p:sp>
          </p:grpSp>
          <p:sp>
            <p:nvSpPr>
              <p:cNvPr id="79" name="テキスト ボックス 78"/>
              <p:cNvSpPr txBox="1"/>
              <p:nvPr/>
            </p:nvSpPr>
            <p:spPr>
              <a:xfrm>
                <a:off x="4995184" y="1408802"/>
                <a:ext cx="2552154" cy="276999"/>
              </a:xfrm>
              <a:prstGeom prst="rect">
                <a:avLst/>
              </a:prstGeom>
              <a:noFill/>
            </p:spPr>
            <p:txBody>
              <a:bodyPr wrap="square" rtlCol="0">
                <a:spAutoFit/>
              </a:bodyPr>
              <a:lstStyle/>
              <a:p>
                <a:pPr algn="ctr"/>
                <a:r>
                  <a:rPr kumimoji="1" lang="en-US" altLang="ja-JP" sz="1200" dirty="0" smtClean="0">
                    <a:latin typeface="ＭＳ ゴシック" panose="020B0609070205080204" pitchFamily="49" charset="-128"/>
                    <a:ea typeface="ＭＳ ゴシック" panose="020B0609070205080204" pitchFamily="49" charset="-128"/>
                  </a:rPr>
                  <a:t>※</a:t>
                </a:r>
                <a:r>
                  <a:rPr kumimoji="1" lang="ja-JP" altLang="en-US" sz="1200" dirty="0" smtClean="0">
                    <a:latin typeface="ＭＳ ゴシック" panose="020B0609070205080204" pitchFamily="49" charset="-128"/>
                    <a:ea typeface="ＭＳ ゴシック" panose="020B0609070205080204" pitchFamily="49" charset="-128"/>
                  </a:rPr>
                  <a:t>放流量は</a:t>
                </a:r>
                <a:r>
                  <a:rPr kumimoji="1" lang="zh-TW" altLang="en-US" sz="1200" dirty="0" smtClean="0">
                    <a:latin typeface="ＭＳ ゴシック" panose="020B0609070205080204" pitchFamily="49" charset="-128"/>
                    <a:ea typeface="ＭＳ ゴシック" panose="020B0609070205080204" pitchFamily="49" charset="-128"/>
                  </a:rPr>
                  <a:t>平野</a:t>
                </a:r>
                <a:r>
                  <a:rPr kumimoji="1" lang="zh-TW" altLang="en-US" sz="1200" dirty="0">
                    <a:latin typeface="ＭＳ ゴシック" panose="020B0609070205080204" pitchFamily="49" charset="-128"/>
                    <a:ea typeface="ＭＳ ゴシック" panose="020B0609070205080204" pitchFamily="49" charset="-128"/>
                  </a:rPr>
                  <a:t>市町</a:t>
                </a:r>
                <a:r>
                  <a:rPr kumimoji="1" lang="en-US" altLang="zh-TW" sz="1200" dirty="0">
                    <a:latin typeface="ＭＳ ゴシック" panose="020B0609070205080204" pitchFamily="49" charset="-128"/>
                    <a:ea typeface="ＭＳ ゴシック" panose="020B0609070205080204" pitchFamily="49" charset="-128"/>
                  </a:rPr>
                  <a:t>+</a:t>
                </a:r>
                <a:r>
                  <a:rPr kumimoji="1" lang="zh-TW" altLang="en-US" sz="1200" dirty="0">
                    <a:latin typeface="ＭＳ ゴシック" panose="020B0609070205080204" pitchFamily="49" charset="-128"/>
                    <a:ea typeface="ＭＳ ゴシック" panose="020B0609070205080204" pitchFamily="49" charset="-128"/>
                  </a:rPr>
                  <a:t>長吉</a:t>
                </a:r>
                <a:r>
                  <a:rPr kumimoji="1" lang="ja-JP" altLang="en-US" sz="1200" dirty="0" smtClean="0">
                    <a:latin typeface="ＭＳ ゴシック" panose="020B0609070205080204" pitchFamily="49" charset="-128"/>
                    <a:ea typeface="ＭＳ ゴシック" panose="020B0609070205080204" pitchFamily="49" charset="-128"/>
                  </a:rPr>
                  <a:t>Ｐ合計</a:t>
                </a:r>
                <a:endParaRPr kumimoji="1" lang="ja-JP" altLang="en-US" sz="1200" dirty="0">
                  <a:latin typeface="ＭＳ ゴシック" panose="020B0609070205080204" pitchFamily="49" charset="-128"/>
                  <a:ea typeface="ＭＳ ゴシック" panose="020B0609070205080204" pitchFamily="49" charset="-128"/>
                </a:endParaRPr>
              </a:p>
            </p:txBody>
          </p:sp>
          <p:sp>
            <p:nvSpPr>
              <p:cNvPr id="82" name="角丸四角形 81"/>
              <p:cNvSpPr/>
              <p:nvPr/>
            </p:nvSpPr>
            <p:spPr>
              <a:xfrm>
                <a:off x="5287271" y="1908731"/>
                <a:ext cx="1018224" cy="799039"/>
              </a:xfrm>
              <a:prstGeom prst="roundRect">
                <a:avLst>
                  <a:gd name="adj" fmla="val 14282"/>
                </a:avLst>
              </a:prstGeom>
              <a:noFill/>
              <a:ln w="3175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2EBB0C52-78DD-7372-7922-776594E07F6D}"/>
                  </a:ext>
                </a:extLst>
              </p:cNvPr>
              <p:cNvSpPr txBox="1"/>
              <p:nvPr/>
            </p:nvSpPr>
            <p:spPr>
              <a:xfrm>
                <a:off x="5431865" y="1882422"/>
                <a:ext cx="350409" cy="338554"/>
              </a:xfrm>
              <a:prstGeom prst="rect">
                <a:avLst/>
              </a:prstGeom>
              <a:noFill/>
            </p:spPr>
            <p:txBody>
              <a:bodyPr wrap="square">
                <a:spAutoFit/>
              </a:bodyPr>
              <a:lstStyle/>
              <a:p>
                <a:r>
                  <a:rPr lang="ja-JP" altLang="en-US" sz="1600" b="1" dirty="0" smtClean="0">
                    <a:solidFill>
                      <a:srgbClr val="FF0000"/>
                    </a:solidFill>
                    <a:latin typeface="ＭＳ ゴシック" panose="020B0609070205080204" pitchFamily="49" charset="-128"/>
                    <a:ea typeface="ＭＳ ゴシック" panose="020B0609070205080204" pitchFamily="49" charset="-128"/>
                  </a:rPr>
                  <a:t>②</a:t>
                </a:r>
                <a:endParaRPr lang="ja-JP" altLang="en-US" sz="1600" b="1" dirty="0">
                  <a:solidFill>
                    <a:srgbClr val="FF0000"/>
                  </a:solidFill>
                  <a:latin typeface="ＭＳ ゴシック" panose="020B0609070205080204" pitchFamily="49" charset="-128"/>
                  <a:ea typeface="ＭＳ ゴシック" panose="020B0609070205080204" pitchFamily="49" charset="-128"/>
                </a:endParaRPr>
              </a:p>
            </p:txBody>
          </p:sp>
          <p:sp>
            <p:nvSpPr>
              <p:cNvPr id="105" name="角丸四角形 104"/>
              <p:cNvSpPr/>
              <p:nvPr/>
            </p:nvSpPr>
            <p:spPr>
              <a:xfrm>
                <a:off x="5218942" y="1854762"/>
                <a:ext cx="2337558" cy="853009"/>
              </a:xfrm>
              <a:prstGeom prst="roundRect">
                <a:avLst>
                  <a:gd name="adj" fmla="val 14282"/>
                </a:avLst>
              </a:prstGeom>
              <a:noFill/>
              <a:ln w="31750" cap="rnd">
                <a:solidFill>
                  <a:srgbClr val="FF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2EBB0C52-78DD-7372-7922-776594E07F6D}"/>
                  </a:ext>
                </a:extLst>
              </p:cNvPr>
              <p:cNvSpPr txBox="1"/>
              <p:nvPr/>
            </p:nvSpPr>
            <p:spPr>
              <a:xfrm>
                <a:off x="7360977" y="1523799"/>
                <a:ext cx="350409" cy="338554"/>
              </a:xfrm>
              <a:prstGeom prst="rect">
                <a:avLst/>
              </a:prstGeom>
              <a:noFill/>
            </p:spPr>
            <p:txBody>
              <a:bodyPr wrap="square">
                <a:spAutoFit/>
              </a:bodyPr>
              <a:lstStyle/>
              <a:p>
                <a:r>
                  <a:rPr lang="ja-JP" altLang="en-US" sz="1600" b="1" dirty="0" smtClean="0">
                    <a:solidFill>
                      <a:srgbClr val="FF0000"/>
                    </a:solidFill>
                    <a:latin typeface="ＭＳ ゴシック" panose="020B0609070205080204" pitchFamily="49" charset="-128"/>
                    <a:ea typeface="ＭＳ ゴシック" panose="020B0609070205080204" pitchFamily="49" charset="-128"/>
                  </a:rPr>
                  <a:t>①</a:t>
                </a:r>
                <a:endParaRPr lang="ja-JP" altLang="en-US" sz="1600" b="1" dirty="0">
                  <a:solidFill>
                    <a:srgbClr val="FF0000"/>
                  </a:solidFill>
                  <a:latin typeface="ＭＳ ゴシック" panose="020B0609070205080204" pitchFamily="49" charset="-128"/>
                  <a:ea typeface="ＭＳ ゴシック" panose="020B0609070205080204" pitchFamily="49" charset="-128"/>
                </a:endParaRPr>
              </a:p>
            </p:txBody>
          </p:sp>
        </p:grpSp>
        <p:pic>
          <p:nvPicPr>
            <p:cNvPr id="100" name="図 99"/>
            <p:cNvPicPr>
              <a:picLocks noChangeAspect="1"/>
            </p:cNvPicPr>
            <p:nvPr/>
          </p:nvPicPr>
          <p:blipFill rotWithShape="1">
            <a:blip r:embed="rId9"/>
            <a:srcRect l="23773" t="90197" r="13022" b="3819"/>
            <a:stretch/>
          </p:blipFill>
          <p:spPr>
            <a:xfrm>
              <a:off x="5287271" y="3863984"/>
              <a:ext cx="2428432" cy="181265"/>
            </a:xfrm>
            <a:prstGeom prst="rect">
              <a:avLst/>
            </a:prstGeom>
          </p:spPr>
        </p:pic>
      </p:grpSp>
    </p:spTree>
    <p:extLst>
      <p:ext uri="{BB962C8B-B14F-4D97-AF65-F5344CB8AC3E}">
        <p14:creationId xmlns:p14="http://schemas.microsoft.com/office/powerpoint/2010/main" val="335848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11945560" y="943219"/>
            <a:ext cx="2770378" cy="2083703"/>
          </a:xfrm>
          <a:prstGeom prst="rect">
            <a:avLst/>
          </a:prstGeom>
        </p:spPr>
      </p:pic>
      <p:sp>
        <p:nvSpPr>
          <p:cNvPr id="97" name="テキスト ボックス 96"/>
          <p:cNvSpPr txBox="1"/>
          <p:nvPr/>
        </p:nvSpPr>
        <p:spPr>
          <a:xfrm>
            <a:off x="8216899" y="4114121"/>
            <a:ext cx="6604001" cy="2546018"/>
          </a:xfrm>
          <a:prstGeom prst="rect">
            <a:avLst/>
          </a:prstGeom>
          <a:noFill/>
        </p:spPr>
        <p:txBody>
          <a:bodyPr wrap="square" rtlCol="0">
            <a:spAutoFit/>
          </a:bodyPr>
          <a:lstStyle/>
          <a:p>
            <a:r>
              <a:rPr kumimoji="1" lang="ja-JP" altLang="en-US" sz="1554" dirty="0">
                <a:latin typeface="ＭＳ ゴシック" panose="020B0609070205080204" pitchFamily="49" charset="-128"/>
                <a:ea typeface="ＭＳ ゴシック" panose="020B0609070205080204" pitchFamily="49" charset="-128"/>
              </a:rPr>
              <a:t>　</a:t>
            </a:r>
            <a:r>
              <a:rPr kumimoji="1" lang="ja-JP" altLang="en-US" sz="1631" dirty="0">
                <a:latin typeface="ＭＳ ゴシック" panose="020B0609070205080204" pitchFamily="49" charset="-128"/>
                <a:ea typeface="ＭＳ ゴシック" panose="020B0609070205080204" pitchFamily="49" charset="-128"/>
              </a:rPr>
              <a:t>■</a:t>
            </a:r>
            <a:r>
              <a:rPr kumimoji="1" lang="ja-JP" altLang="en-US" sz="1631" u="sng" dirty="0">
                <a:latin typeface="ＭＳ ゴシック" panose="020B0609070205080204" pitchFamily="49" charset="-128"/>
                <a:ea typeface="ＭＳ ゴシック" panose="020B0609070205080204" pitchFamily="49" charset="-128"/>
              </a:rPr>
              <a:t>府・市で今後の進め方を共有</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r>
              <a:rPr kumimoji="1" lang="en-US" altLang="ja-JP" sz="1631" dirty="0">
                <a:latin typeface="ＭＳ ゴシック" panose="020B0609070205080204" pitchFamily="49" charset="-128"/>
                <a:ea typeface="ＭＳ ゴシック" panose="020B0609070205080204" pitchFamily="49" charset="-128"/>
              </a:rPr>
              <a:t>R4.4</a:t>
            </a:r>
            <a:r>
              <a:rPr kumimoji="1" lang="ja-JP" altLang="en-US" sz="1631" dirty="0">
                <a:latin typeface="ＭＳ ゴシック" panose="020B0609070205080204" pitchFamily="49" charset="-128"/>
                <a:ea typeface="ＭＳ ゴシック" panose="020B0609070205080204" pitchFamily="49" charset="-128"/>
              </a:rPr>
              <a:t>月　府市スカム対策会議の開催）</a:t>
            </a:r>
            <a:endParaRPr kumimoji="1" lang="en-US" altLang="ja-JP" sz="1631" dirty="0">
              <a:latin typeface="ＭＳ ゴシック" panose="020B0609070205080204" pitchFamily="49" charset="-128"/>
              <a:ea typeface="ＭＳ ゴシック" panose="020B0609070205080204" pitchFamily="49" charset="-128"/>
            </a:endParaRPr>
          </a:p>
          <a:p>
            <a:pPr>
              <a:lnSpc>
                <a:spcPct val="200000"/>
              </a:lnSpc>
            </a:pPr>
            <a:endParaRPr kumimoji="1" lang="en-US" altLang="ja-JP" sz="1631" dirty="0">
              <a:latin typeface="ＭＳ ゴシック" panose="020B0609070205080204" pitchFamily="49" charset="-128"/>
              <a:ea typeface="ＭＳ ゴシック" panose="020B0609070205080204" pitchFamily="49" charset="-128"/>
            </a:endParaRPr>
          </a:p>
          <a:p>
            <a:pPr marL="444500" indent="-444500"/>
            <a:r>
              <a:rPr kumimoji="1" lang="ja-JP" altLang="en-US" sz="1631" dirty="0">
                <a:latin typeface="ＭＳ ゴシック" panose="020B0609070205080204" pitchFamily="49" charset="-128"/>
                <a:ea typeface="ＭＳ ゴシック" panose="020B0609070205080204" pitchFamily="49" charset="-128"/>
              </a:rPr>
              <a:t>　■</a:t>
            </a:r>
            <a:r>
              <a:rPr kumimoji="1" lang="ja-JP" altLang="en-US" sz="1631" u="sng" dirty="0">
                <a:latin typeface="ＭＳ ゴシック" panose="020B0609070205080204" pitchFamily="49" charset="-128"/>
                <a:ea typeface="ＭＳ ゴシック" panose="020B0609070205080204" pitchFamily="49" charset="-128"/>
              </a:rPr>
              <a:t>カメラ画像の解析によるスカム発生状況の把握、過去の調査事例の収集</a:t>
            </a:r>
            <a:endParaRPr kumimoji="1" lang="en-US" altLang="ja-JP" sz="1631" u="sng" dirty="0">
              <a:latin typeface="ＭＳ ゴシック" panose="020B0609070205080204" pitchFamily="49" charset="-128"/>
              <a:ea typeface="ＭＳ ゴシック" panose="020B0609070205080204" pitchFamily="49" charset="-128"/>
            </a:endParaRPr>
          </a:p>
          <a:p>
            <a:pPr>
              <a:lnSpc>
                <a:spcPts val="932"/>
              </a:lnSpc>
            </a:pP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r>
              <a:rPr kumimoji="1" lang="ja-JP" altLang="en-US" sz="1631" u="sng" dirty="0">
                <a:latin typeface="ＭＳ ゴシック" panose="020B0609070205080204" pitchFamily="49" charset="-128"/>
                <a:ea typeface="ＭＳ ゴシック" panose="020B0609070205080204" pitchFamily="49" charset="-128"/>
              </a:rPr>
              <a:t>既存データとスカム発生の関係性を分析</a:t>
            </a:r>
            <a:r>
              <a:rPr kumimoji="1" lang="ja-JP" altLang="en-US" sz="1631" dirty="0">
                <a:latin typeface="ＭＳ ゴシック" panose="020B0609070205080204" pitchFamily="49" charset="-128"/>
                <a:ea typeface="ＭＳ ゴシック" panose="020B0609070205080204" pitchFamily="49" charset="-128"/>
              </a:rPr>
              <a:t>（学識経験者にも相談）</a:t>
            </a:r>
            <a:endParaRPr kumimoji="1" lang="en-US" altLang="ja-JP" sz="1631" dirty="0">
              <a:latin typeface="ＭＳ ゴシック" panose="020B0609070205080204" pitchFamily="49" charset="-128"/>
              <a:ea typeface="ＭＳ ゴシック" panose="020B0609070205080204" pitchFamily="49" charset="-128"/>
            </a:endParaRPr>
          </a:p>
          <a:p>
            <a:pPr>
              <a:lnSpc>
                <a:spcPts val="932"/>
              </a:lnSpc>
            </a:pPr>
            <a:r>
              <a:rPr kumimoji="1" lang="ja-JP" altLang="en-US" sz="1631" dirty="0">
                <a:latin typeface="ＭＳ ゴシック" panose="020B0609070205080204" pitchFamily="49" charset="-128"/>
                <a:ea typeface="ＭＳ ゴシック" panose="020B0609070205080204" pitchFamily="49" charset="-128"/>
              </a:rPr>
              <a:t>　　　　　</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r>
              <a:rPr kumimoji="1" lang="ja-JP" altLang="en-US" sz="1631" u="sng" dirty="0">
                <a:latin typeface="ＭＳ ゴシック" panose="020B0609070205080204" pitchFamily="49" charset="-128"/>
                <a:ea typeface="ＭＳ ゴシック" panose="020B0609070205080204" pitchFamily="49" charset="-128"/>
              </a:rPr>
              <a:t>スカム発生要因の解明に必要な調査内容を検討</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398" b="1" dirty="0">
                <a:latin typeface="ＭＳ ゴシック" panose="020B0609070205080204" pitchFamily="49" charset="-128"/>
                <a:ea typeface="ＭＳ ゴシック" panose="020B0609070205080204" pitchFamily="49" charset="-128"/>
              </a:rPr>
              <a:t>　</a:t>
            </a:r>
            <a:endParaRPr kumimoji="1" lang="en-US" altLang="ja-JP" sz="1398" b="1" dirty="0">
              <a:latin typeface="ＭＳ ゴシック" panose="020B0609070205080204" pitchFamily="49" charset="-128"/>
              <a:ea typeface="ＭＳ ゴシック" panose="020B0609070205080204" pitchFamily="49" charset="-128"/>
            </a:endParaRPr>
          </a:p>
        </p:txBody>
      </p:sp>
      <p:sp>
        <p:nvSpPr>
          <p:cNvPr id="33" name="テキスト ボックス 32"/>
          <p:cNvSpPr txBox="1"/>
          <p:nvPr/>
        </p:nvSpPr>
        <p:spPr>
          <a:xfrm>
            <a:off x="344109" y="5483328"/>
            <a:ext cx="7721657" cy="4980594"/>
          </a:xfrm>
          <a:prstGeom prst="rect">
            <a:avLst/>
          </a:prstGeom>
          <a:noFill/>
        </p:spPr>
        <p:txBody>
          <a:bodyPr wrap="square" rtlCol="0">
            <a:spAutoFit/>
          </a:bodyPr>
          <a:lstStyle/>
          <a:p>
            <a:r>
              <a:rPr kumimoji="1" lang="ja-JP" altLang="en-US" sz="2175" u="sng" dirty="0">
                <a:latin typeface="ＭＳ ゴシック" panose="020B0609070205080204" pitchFamily="49" charset="-128"/>
                <a:ea typeface="ＭＳ ゴシック" panose="020B0609070205080204" pitchFamily="49" charset="-128"/>
              </a:rPr>
              <a:t>３</a:t>
            </a:r>
            <a:r>
              <a:rPr kumimoji="1" lang="en-US" altLang="ja-JP" sz="2175" u="sng" dirty="0">
                <a:latin typeface="ＭＳ ゴシック" panose="020B0609070205080204" pitchFamily="49" charset="-128"/>
                <a:ea typeface="ＭＳ ゴシック" panose="020B0609070205080204" pitchFamily="49" charset="-128"/>
              </a:rPr>
              <a:t>.</a:t>
            </a:r>
            <a:r>
              <a:rPr kumimoji="1" lang="ja-JP" altLang="en-US" sz="2175" u="sng" dirty="0">
                <a:latin typeface="ＭＳ ゴシック" panose="020B0609070205080204" pitchFamily="49" charset="-128"/>
                <a:ea typeface="ＭＳ ゴシック" panose="020B0609070205080204" pitchFamily="49" charset="-128"/>
              </a:rPr>
              <a:t>現在の対策</a:t>
            </a:r>
            <a:endParaRPr kumimoji="1" lang="en-US" altLang="ja-JP" sz="2175" u="sng" dirty="0">
              <a:latin typeface="ＭＳ ゴシック" panose="020B0609070205080204" pitchFamily="49" charset="-128"/>
              <a:ea typeface="ＭＳ ゴシック" panose="020B0609070205080204" pitchFamily="49" charset="-128"/>
            </a:endParaRPr>
          </a:p>
          <a:p>
            <a:r>
              <a:rPr kumimoji="1" lang="ja-JP" altLang="en-US" sz="1864" u="sng" dirty="0">
                <a:latin typeface="ＭＳ ゴシック" panose="020B0609070205080204" pitchFamily="49" charset="-128"/>
                <a:ea typeface="ＭＳ ゴシック" panose="020B0609070205080204" pitchFamily="49" charset="-128"/>
              </a:rPr>
              <a:t>（</a:t>
            </a:r>
            <a:r>
              <a:rPr kumimoji="1" lang="en-US" altLang="ja-JP" sz="1864" u="sng" dirty="0">
                <a:latin typeface="ＭＳ ゴシック" panose="020B0609070205080204" pitchFamily="49" charset="-128"/>
                <a:ea typeface="ＭＳ ゴシック" panose="020B0609070205080204" pitchFamily="49" charset="-128"/>
              </a:rPr>
              <a:t>1</a:t>
            </a:r>
            <a:r>
              <a:rPr kumimoji="1" lang="ja-JP" altLang="en-US" sz="1864" u="sng" dirty="0">
                <a:latin typeface="ＭＳ ゴシック" panose="020B0609070205080204" pitchFamily="49" charset="-128"/>
                <a:ea typeface="ＭＳ ゴシック" panose="020B0609070205080204" pitchFamily="49" charset="-128"/>
              </a:rPr>
              <a:t>）発生抑制対策</a:t>
            </a:r>
            <a:endParaRPr kumimoji="1" lang="en-US" altLang="ja-JP" sz="1864" u="sng" dirty="0">
              <a:latin typeface="ＭＳ ゴシック" panose="020B0609070205080204" pitchFamily="49" charset="-128"/>
              <a:ea typeface="ＭＳ ゴシック" panose="020B0609070205080204" pitchFamily="49" charset="-128"/>
            </a:endParaRPr>
          </a:p>
          <a:p>
            <a:r>
              <a:rPr kumimoji="1" lang="ja-JP" altLang="en-US" sz="1864" dirty="0">
                <a:latin typeface="ＭＳ ゴシック" panose="020B0609070205080204" pitchFamily="49" charset="-128"/>
                <a:ea typeface="ＭＳ ゴシック" panose="020B0609070205080204" pitchFamily="49" charset="-128"/>
              </a:rPr>
              <a:t>　　</a:t>
            </a:r>
            <a:r>
              <a:rPr kumimoji="1" lang="en-US" altLang="ja-JP" sz="1631" dirty="0">
                <a:latin typeface="ＭＳ ゴシック" panose="020B0609070205080204" pitchFamily="49" charset="-128"/>
                <a:ea typeface="ＭＳ ゴシック" panose="020B0609070205080204" pitchFamily="49" charset="-128"/>
              </a:rPr>
              <a:t>ⅰ</a:t>
            </a:r>
            <a:r>
              <a:rPr kumimoji="1" lang="ja-JP" altLang="en-US" sz="1631" dirty="0">
                <a:latin typeface="ＭＳ ゴシック" panose="020B0609070205080204" pitchFamily="49" charset="-128"/>
                <a:ea typeface="ＭＳ ゴシック" panose="020B0609070205080204" pitchFamily="49" charset="-128"/>
              </a:rPr>
              <a:t>）流入汚濁負荷の削減　　</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r>
              <a:rPr kumimoji="1" lang="ja-JP" altLang="en-US" sz="1631" u="sng" dirty="0">
                <a:latin typeface="ＭＳ ゴシック" panose="020B0609070205080204" pitchFamily="49" charset="-128"/>
                <a:ea typeface="ＭＳ ゴシック" panose="020B0609070205080204" pitchFamily="49" charset="-128"/>
              </a:rPr>
              <a:t>合流式下水道改善対策</a:t>
            </a:r>
            <a:endParaRPr kumimoji="1" lang="en-US" altLang="ja-JP" sz="1631" u="sng"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r>
              <a:rPr kumimoji="1" lang="en-US" altLang="ja-JP" sz="1631" u="sng" dirty="0">
                <a:latin typeface="ＭＳ ゴシック" panose="020B0609070205080204" pitchFamily="49" charset="-128"/>
                <a:ea typeface="ＭＳ ゴシック" panose="020B0609070205080204" pitchFamily="49" charset="-128"/>
              </a:rPr>
              <a:t>(</a:t>
            </a:r>
            <a:r>
              <a:rPr kumimoji="1" lang="ja-JP" altLang="en-US" sz="1631" u="sng" dirty="0">
                <a:latin typeface="ＭＳ ゴシック" panose="020B0609070205080204" pitchFamily="49" charset="-128"/>
                <a:ea typeface="ＭＳ ゴシック" panose="020B0609070205080204" pitchFamily="49" charset="-128"/>
              </a:rPr>
              <a:t>雨天時の河川への汚濁負荷を削減する対策</a:t>
            </a:r>
            <a:r>
              <a:rPr kumimoji="1" lang="en-US" altLang="ja-JP" sz="1631" u="sng" dirty="0">
                <a:latin typeface="ＭＳ ゴシック" panose="020B0609070205080204" pitchFamily="49" charset="-128"/>
                <a:ea typeface="ＭＳ ゴシック" panose="020B0609070205080204" pitchFamily="49" charset="-128"/>
              </a:rPr>
              <a:t>)</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r>
              <a:rPr kumimoji="1" lang="en-US" altLang="ja-JP" sz="1631" dirty="0">
                <a:latin typeface="ＭＳ ゴシック" panose="020B0609070205080204" pitchFamily="49" charset="-128"/>
                <a:ea typeface="ＭＳ ゴシック" panose="020B0609070205080204" pitchFamily="49" charset="-128"/>
              </a:rPr>
              <a:t>ⅱ</a:t>
            </a:r>
            <a:r>
              <a:rPr kumimoji="1" lang="ja-JP" altLang="en-US" sz="1631" dirty="0">
                <a:latin typeface="ＭＳ ゴシック" panose="020B0609070205080204" pitchFamily="49" charset="-128"/>
                <a:ea typeface="ＭＳ ゴシック" panose="020B0609070205080204" pitchFamily="49" charset="-128"/>
              </a:rPr>
              <a:t>）汚泥の削減・浄化　</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■川底の汚泥を浚渫（</a:t>
            </a:r>
            <a:r>
              <a:rPr kumimoji="1" lang="en-US" altLang="ja-JP" sz="1631" dirty="0">
                <a:latin typeface="ＭＳ ゴシック" panose="020B0609070205080204" pitchFamily="49" charset="-128"/>
                <a:ea typeface="ＭＳ ゴシック" panose="020B0609070205080204" pitchFamily="49" charset="-128"/>
              </a:rPr>
              <a:t>H6</a:t>
            </a:r>
            <a:r>
              <a:rPr kumimoji="1" lang="ja-JP" altLang="en-US" sz="1631" dirty="0">
                <a:latin typeface="ＭＳ ゴシック" panose="020B0609070205080204" pitchFamily="49" charset="-128"/>
                <a:ea typeface="ＭＳ ゴシック" panose="020B0609070205080204" pitchFamily="49" charset="-128"/>
              </a:rPr>
              <a:t>より実施）</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■薬剤散布による汚泥浄化（</a:t>
            </a:r>
            <a:r>
              <a:rPr kumimoji="1" lang="en-US" altLang="ja-JP" sz="1631" dirty="0">
                <a:latin typeface="ＭＳ ゴシック" panose="020B0609070205080204" pitchFamily="49" charset="-128"/>
                <a:ea typeface="ＭＳ ゴシック" panose="020B0609070205080204" pitchFamily="49" charset="-128"/>
              </a:rPr>
              <a:t>R</a:t>
            </a:r>
            <a:r>
              <a:rPr kumimoji="1" lang="ja-JP" altLang="en-US" sz="1631" dirty="0">
                <a:latin typeface="ＭＳ ゴシック" panose="020B0609070205080204" pitchFamily="49" charset="-128"/>
                <a:ea typeface="ＭＳ ゴシック" panose="020B0609070205080204" pitchFamily="49" charset="-128"/>
              </a:rPr>
              <a:t>２から検討開始）</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r>
              <a:rPr kumimoji="1" lang="en-US" altLang="ja-JP" sz="1631" dirty="0">
                <a:latin typeface="ＭＳ ゴシック" panose="020B0609070205080204" pitchFamily="49" charset="-128"/>
                <a:ea typeface="ＭＳ ゴシック" panose="020B0609070205080204" pitchFamily="49" charset="-128"/>
              </a:rPr>
              <a:t>ⅲ</a:t>
            </a:r>
            <a:r>
              <a:rPr kumimoji="1" lang="ja-JP" altLang="en-US" sz="1631" dirty="0">
                <a:latin typeface="ＭＳ ゴシック" panose="020B0609070205080204" pitchFamily="49" charset="-128"/>
                <a:ea typeface="ＭＳ ゴシック" panose="020B0609070205080204" pitchFamily="49" charset="-128"/>
              </a:rPr>
              <a:t>）ガス発生の抑制　　　　　　　</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■浄化導水（下水高度処理水を川に放流）</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endParaRPr kumimoji="1" lang="en-US" altLang="ja-JP" sz="1398" dirty="0">
              <a:latin typeface="ＭＳ ゴシック" panose="020B0609070205080204" pitchFamily="49" charset="-128"/>
              <a:ea typeface="ＭＳ ゴシック" panose="020B0609070205080204" pitchFamily="49" charset="-128"/>
            </a:endParaRPr>
          </a:p>
          <a:p>
            <a:r>
              <a:rPr kumimoji="1" lang="ja-JP" altLang="en-US" sz="1864" u="sng" dirty="0">
                <a:latin typeface="ＭＳ ゴシック" panose="020B0609070205080204" pitchFamily="49" charset="-128"/>
                <a:ea typeface="ＭＳ ゴシック" panose="020B0609070205080204" pitchFamily="49" charset="-128"/>
              </a:rPr>
              <a:t>（</a:t>
            </a:r>
            <a:r>
              <a:rPr kumimoji="1" lang="en-US" altLang="ja-JP" sz="1864" u="sng" dirty="0">
                <a:latin typeface="ＭＳ ゴシック" panose="020B0609070205080204" pitchFamily="49" charset="-128"/>
                <a:ea typeface="ＭＳ ゴシック" panose="020B0609070205080204" pitchFamily="49" charset="-128"/>
              </a:rPr>
              <a:t>2</a:t>
            </a:r>
            <a:r>
              <a:rPr kumimoji="1" lang="ja-JP" altLang="en-US" sz="1864" u="sng" dirty="0">
                <a:latin typeface="ＭＳ ゴシック" panose="020B0609070205080204" pitchFamily="49" charset="-128"/>
                <a:ea typeface="ＭＳ ゴシック" panose="020B0609070205080204" pitchFamily="49" charset="-128"/>
              </a:rPr>
              <a:t>）発生後のスカム沈降対策</a:t>
            </a:r>
            <a:endParaRPr kumimoji="1" lang="en-US" altLang="ja-JP" sz="1864" u="sng" dirty="0">
              <a:latin typeface="ＭＳ ゴシック" panose="020B0609070205080204" pitchFamily="49" charset="-128"/>
              <a:ea typeface="ＭＳ ゴシック" panose="020B0609070205080204" pitchFamily="49" charset="-128"/>
            </a:endParaRPr>
          </a:p>
          <a:p>
            <a:r>
              <a:rPr kumimoji="1" lang="ja-JP" altLang="en-US" sz="1864" dirty="0">
                <a:latin typeface="ＭＳ ゴシック" panose="020B0609070205080204" pitchFamily="49" charset="-128"/>
                <a:ea typeface="ＭＳ ゴシック" panose="020B0609070205080204" pitchFamily="49" charset="-128"/>
              </a:rPr>
              <a:t>　　</a:t>
            </a:r>
            <a:r>
              <a:rPr kumimoji="1" lang="en-US" altLang="ja-JP" sz="1631" dirty="0">
                <a:latin typeface="ＭＳ ゴシック" panose="020B0609070205080204" pitchFamily="49" charset="-128"/>
                <a:ea typeface="ＭＳ ゴシック" panose="020B0609070205080204" pitchFamily="49" charset="-128"/>
              </a:rPr>
              <a:t>ⅳ</a:t>
            </a:r>
            <a:r>
              <a:rPr kumimoji="1" lang="ja-JP" altLang="en-US" sz="1631" dirty="0">
                <a:latin typeface="ＭＳ ゴシック" panose="020B0609070205080204" pitchFamily="49" charset="-128"/>
                <a:ea typeface="ＭＳ ゴシック" panose="020B0609070205080204" pitchFamily="49" charset="-128"/>
              </a:rPr>
              <a:t>）発生したスカムの対応</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■スカムアラート（河川カメラを用いた自動検知）</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による監視（</a:t>
            </a:r>
            <a:r>
              <a:rPr kumimoji="1" lang="en-US" altLang="ja-JP" sz="1631" dirty="0">
                <a:latin typeface="ＭＳ ゴシック" panose="020B0609070205080204" pitchFamily="49" charset="-128"/>
                <a:ea typeface="ＭＳ ゴシック" panose="020B0609070205080204" pitchFamily="49" charset="-128"/>
              </a:rPr>
              <a:t>R</a:t>
            </a:r>
            <a:r>
              <a:rPr kumimoji="1" lang="ja-JP" altLang="en-US" sz="1631" dirty="0">
                <a:latin typeface="ＭＳ ゴシック" panose="020B0609070205080204" pitchFamily="49" charset="-128"/>
                <a:ea typeface="ＭＳ ゴシック" panose="020B0609070205080204" pitchFamily="49" charset="-128"/>
              </a:rPr>
              <a:t>３年３月から運用開始）</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■府の維持管理用船舶によるスカム沈降</a:t>
            </a:r>
            <a:endParaRPr kumimoji="1" lang="en-US" altLang="ja-JP" sz="1631" dirty="0">
              <a:latin typeface="ＭＳ ゴシック" panose="020B0609070205080204" pitchFamily="49" charset="-128"/>
              <a:ea typeface="ＭＳ ゴシック" panose="020B0609070205080204" pitchFamily="49" charset="-128"/>
            </a:endParaRPr>
          </a:p>
        </p:txBody>
      </p:sp>
      <p:sp>
        <p:nvSpPr>
          <p:cNvPr id="54" name="テキスト ボックス 53"/>
          <p:cNvSpPr txBox="1"/>
          <p:nvPr/>
        </p:nvSpPr>
        <p:spPr>
          <a:xfrm>
            <a:off x="344109" y="597750"/>
            <a:ext cx="2107135" cy="427040"/>
          </a:xfrm>
          <a:prstGeom prst="rect">
            <a:avLst/>
          </a:prstGeom>
          <a:noFill/>
        </p:spPr>
        <p:txBody>
          <a:bodyPr wrap="square" rtlCol="0">
            <a:spAutoFit/>
          </a:bodyPr>
          <a:lstStyle/>
          <a:p>
            <a:r>
              <a:rPr kumimoji="1" lang="en-US" altLang="ja-JP" sz="2175" u="sng" dirty="0">
                <a:latin typeface="ＭＳ ゴシック" panose="020B0609070205080204" pitchFamily="49" charset="-128"/>
                <a:ea typeface="ＭＳ ゴシック" panose="020B0609070205080204" pitchFamily="49" charset="-128"/>
              </a:rPr>
              <a:t>1.</a:t>
            </a:r>
            <a:r>
              <a:rPr kumimoji="1" lang="ja-JP" altLang="en-US" sz="2175" u="sng" dirty="0">
                <a:latin typeface="ＭＳ ゴシック" panose="020B0609070205080204" pitchFamily="49" charset="-128"/>
                <a:ea typeface="ＭＳ ゴシック" panose="020B0609070205080204" pitchFamily="49" charset="-128"/>
              </a:rPr>
              <a:t>はじめに</a:t>
            </a:r>
            <a:endParaRPr kumimoji="1" lang="en-US" altLang="ja-JP" sz="2175" u="sng" dirty="0">
              <a:latin typeface="ＭＳ ゴシック" panose="020B0609070205080204" pitchFamily="49" charset="-128"/>
              <a:ea typeface="ＭＳ ゴシック" panose="020B0609070205080204" pitchFamily="49" charset="-128"/>
            </a:endParaRPr>
          </a:p>
        </p:txBody>
      </p:sp>
      <p:sp>
        <p:nvSpPr>
          <p:cNvPr id="55" name="テキスト ボックス 54"/>
          <p:cNvSpPr txBox="1"/>
          <p:nvPr/>
        </p:nvSpPr>
        <p:spPr>
          <a:xfrm>
            <a:off x="344109" y="2470085"/>
            <a:ext cx="5829075" cy="427040"/>
          </a:xfrm>
          <a:prstGeom prst="rect">
            <a:avLst/>
          </a:prstGeom>
          <a:noFill/>
        </p:spPr>
        <p:txBody>
          <a:bodyPr wrap="square" rtlCol="0">
            <a:spAutoFit/>
          </a:bodyPr>
          <a:lstStyle/>
          <a:p>
            <a:r>
              <a:rPr kumimoji="1" lang="ja-JP" altLang="en-US" sz="2175" u="sng" dirty="0">
                <a:latin typeface="ＭＳ ゴシック" panose="020B0609070205080204" pitchFamily="49" charset="-128"/>
                <a:ea typeface="ＭＳ ゴシック" panose="020B0609070205080204" pitchFamily="49" charset="-128"/>
              </a:rPr>
              <a:t>２</a:t>
            </a:r>
            <a:r>
              <a:rPr kumimoji="1" lang="en-US" altLang="ja-JP" sz="2175" u="sng" dirty="0">
                <a:latin typeface="ＭＳ ゴシック" panose="020B0609070205080204" pitchFamily="49" charset="-128"/>
                <a:ea typeface="ＭＳ ゴシック" panose="020B0609070205080204" pitchFamily="49" charset="-128"/>
              </a:rPr>
              <a:t>.</a:t>
            </a:r>
            <a:r>
              <a:rPr kumimoji="1" lang="ja-JP" altLang="en-US" sz="2175" u="sng" dirty="0">
                <a:latin typeface="ＭＳ ゴシック" panose="020B0609070205080204" pitchFamily="49" charset="-128"/>
                <a:ea typeface="ＭＳ ゴシック" panose="020B0609070205080204" pitchFamily="49" charset="-128"/>
              </a:rPr>
              <a:t>原因　～発生メカニズム（推定）</a:t>
            </a:r>
            <a:r>
              <a:rPr kumimoji="1" lang="en-US" altLang="ja-JP" sz="2175" u="sng" baseline="30000" dirty="0">
                <a:latin typeface="ＭＳ ゴシック" panose="020B0609070205080204" pitchFamily="49" charset="-128"/>
                <a:ea typeface="ＭＳ ゴシック" panose="020B0609070205080204" pitchFamily="49" charset="-128"/>
              </a:rPr>
              <a:t>※1</a:t>
            </a:r>
            <a:r>
              <a:rPr kumimoji="1" lang="ja-JP" altLang="en-US" sz="2175" u="sng" dirty="0">
                <a:latin typeface="ＭＳ ゴシック" panose="020B0609070205080204" pitchFamily="49" charset="-128"/>
                <a:ea typeface="ＭＳ ゴシック" panose="020B0609070205080204" pitchFamily="49" charset="-128"/>
              </a:rPr>
              <a:t>～</a:t>
            </a:r>
            <a:endParaRPr kumimoji="1" lang="en-US" altLang="ja-JP" sz="2486" u="sng" dirty="0">
              <a:latin typeface="ＭＳ ゴシック" panose="020B0609070205080204" pitchFamily="49" charset="-128"/>
              <a:ea typeface="ＭＳ ゴシック" panose="020B0609070205080204" pitchFamily="49" charset="-128"/>
            </a:endParaRPr>
          </a:p>
        </p:txBody>
      </p:sp>
      <p:sp>
        <p:nvSpPr>
          <p:cNvPr id="51" name="テキスト ボックス 50"/>
          <p:cNvSpPr txBox="1"/>
          <p:nvPr/>
        </p:nvSpPr>
        <p:spPr>
          <a:xfrm>
            <a:off x="436013" y="1009654"/>
            <a:ext cx="7605895" cy="1347164"/>
          </a:xfrm>
          <a:prstGeom prst="rect">
            <a:avLst/>
          </a:prstGeom>
          <a:noFill/>
        </p:spPr>
        <p:txBody>
          <a:bodyPr wrap="square" rtlCol="0">
            <a:spAutoFit/>
          </a:bodyPr>
          <a:lstStyle/>
          <a:p>
            <a:r>
              <a:rPr kumimoji="1" lang="ja-JP" altLang="en-US" sz="1631" dirty="0">
                <a:latin typeface="ＭＳ ゴシック" panose="020B0609070205080204" pitchFamily="49" charset="-128"/>
                <a:ea typeface="ＭＳ ゴシック" panose="020B0609070205080204" pitchFamily="49" charset="-128"/>
              </a:rPr>
              <a:t>　河床勾配が緩く感潮河川である平野川などでは、スカムが昭和</a:t>
            </a:r>
            <a:r>
              <a:rPr kumimoji="1" lang="en-US" altLang="ja-JP" sz="1631" dirty="0">
                <a:latin typeface="ＭＳ ゴシック" panose="020B0609070205080204" pitchFamily="49" charset="-128"/>
                <a:ea typeface="ＭＳ ゴシック" panose="020B0609070205080204" pitchFamily="49" charset="-128"/>
              </a:rPr>
              <a:t>40</a:t>
            </a:r>
            <a:r>
              <a:rPr kumimoji="1" lang="ja-JP" altLang="en-US" sz="1631" dirty="0">
                <a:latin typeface="ＭＳ ゴシック" panose="020B0609070205080204" pitchFamily="49" charset="-128"/>
                <a:ea typeface="ＭＳ ゴシック" panose="020B0609070205080204" pitchFamily="49" charset="-128"/>
              </a:rPr>
              <a:t>年代前半ごろから発生しており、河川の水質は昭和</a:t>
            </a:r>
            <a:r>
              <a:rPr kumimoji="1" lang="en-US" altLang="ja-JP" sz="1631" dirty="0">
                <a:latin typeface="ＭＳ ゴシック" panose="020B0609070205080204" pitchFamily="49" charset="-128"/>
                <a:ea typeface="ＭＳ ゴシック" panose="020B0609070205080204" pitchFamily="49" charset="-128"/>
              </a:rPr>
              <a:t>60</a:t>
            </a:r>
            <a:r>
              <a:rPr kumimoji="1" lang="ja-JP" altLang="en-US" sz="1631" dirty="0">
                <a:latin typeface="ＭＳ ゴシック" panose="020B0609070205080204" pitchFamily="49" charset="-128"/>
                <a:ea typeface="ＭＳ ゴシック" panose="020B0609070205080204" pitchFamily="49" charset="-128"/>
              </a:rPr>
              <a:t>年代から下水道の整備などにより、徐々に改善してきたものの、スカムの発生が現在も問題となっている。</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現在スカム対策として</a:t>
            </a:r>
            <a:r>
              <a:rPr kumimoji="1" lang="ja-JP" altLang="en-US" sz="1631" u="sng" dirty="0">
                <a:solidFill>
                  <a:srgbClr val="FF0000"/>
                </a:solidFill>
                <a:latin typeface="ＭＳ ゴシック" panose="020B0609070205080204" pitchFamily="49" charset="-128"/>
                <a:ea typeface="ＭＳ ゴシック" panose="020B0609070205080204" pitchFamily="49" charset="-128"/>
              </a:rPr>
              <a:t>「発生抑制対策」</a:t>
            </a:r>
            <a:r>
              <a:rPr kumimoji="1" lang="ja-JP" altLang="en-US" sz="1631" b="1" dirty="0">
                <a:latin typeface="ＭＳ ゴシック" panose="020B0609070205080204" pitchFamily="49" charset="-128"/>
                <a:ea typeface="ＭＳ ゴシック" panose="020B0609070205080204" pitchFamily="49" charset="-128"/>
              </a:rPr>
              <a:t>と</a:t>
            </a:r>
            <a:r>
              <a:rPr kumimoji="1" lang="ja-JP" altLang="en-US" sz="1631" u="sng" dirty="0">
                <a:solidFill>
                  <a:srgbClr val="FF0000"/>
                </a:solidFill>
                <a:latin typeface="ＭＳ ゴシック" panose="020B0609070205080204" pitchFamily="49" charset="-128"/>
                <a:ea typeface="ＭＳ ゴシック" panose="020B0609070205080204" pitchFamily="49" charset="-128"/>
              </a:rPr>
              <a:t>「発生後の沈降対策」</a:t>
            </a:r>
            <a:r>
              <a:rPr kumimoji="1" lang="ja-JP" altLang="en-US" sz="1631" dirty="0">
                <a:latin typeface="ＭＳ ゴシック" panose="020B0609070205080204" pitchFamily="49" charset="-128"/>
                <a:ea typeface="ＭＳ ゴシック" panose="020B0609070205080204" pitchFamily="49" charset="-128"/>
              </a:rPr>
              <a:t>を実施している。</a:t>
            </a:r>
            <a:endParaRPr kumimoji="1" lang="en-US" altLang="ja-JP" sz="1631" dirty="0">
              <a:latin typeface="ＭＳ ゴシック" panose="020B0609070205080204" pitchFamily="49" charset="-128"/>
              <a:ea typeface="ＭＳ ゴシック" panose="020B0609070205080204" pitchFamily="49" charset="-128"/>
            </a:endParaRPr>
          </a:p>
        </p:txBody>
      </p:sp>
      <p:sp>
        <p:nvSpPr>
          <p:cNvPr id="70" name="テキスト ボックス 69"/>
          <p:cNvSpPr txBox="1"/>
          <p:nvPr/>
        </p:nvSpPr>
        <p:spPr>
          <a:xfrm>
            <a:off x="8267957" y="3628402"/>
            <a:ext cx="5091450" cy="427040"/>
          </a:xfrm>
          <a:prstGeom prst="rect">
            <a:avLst/>
          </a:prstGeom>
          <a:noFill/>
        </p:spPr>
        <p:txBody>
          <a:bodyPr wrap="square" rtlCol="0">
            <a:spAutoFit/>
          </a:bodyPr>
          <a:lstStyle/>
          <a:p>
            <a:r>
              <a:rPr kumimoji="1" lang="en-US" altLang="ja-JP" sz="2175" u="sng" dirty="0">
                <a:latin typeface="ＭＳ ゴシック" panose="020B0609070205080204" pitchFamily="49" charset="-128"/>
                <a:ea typeface="ＭＳ ゴシック" panose="020B0609070205080204" pitchFamily="49" charset="-128"/>
              </a:rPr>
              <a:t>5.</a:t>
            </a:r>
            <a:r>
              <a:rPr kumimoji="1" lang="ja-JP" altLang="en-US" sz="2175" u="sng" dirty="0">
                <a:latin typeface="ＭＳ ゴシック" panose="020B0609070205080204" pitchFamily="49" charset="-128"/>
                <a:ea typeface="ＭＳ ゴシック" panose="020B0609070205080204" pitchFamily="49" charset="-128"/>
              </a:rPr>
              <a:t>今年度の府・市の取組状況</a:t>
            </a:r>
            <a:endParaRPr kumimoji="1" lang="en-US" altLang="ja-JP" sz="2175" u="sng" dirty="0">
              <a:latin typeface="ＭＳ ゴシック" panose="020B0609070205080204" pitchFamily="49" charset="-128"/>
              <a:ea typeface="ＭＳ ゴシック" panose="020B0609070205080204" pitchFamily="49" charset="-128"/>
            </a:endParaRPr>
          </a:p>
        </p:txBody>
      </p:sp>
      <p:pic>
        <p:nvPicPr>
          <p:cNvPr id="19" name="図 18"/>
          <p:cNvPicPr>
            <a:picLocks noChangeAspect="1"/>
          </p:cNvPicPr>
          <p:nvPr/>
        </p:nvPicPr>
        <p:blipFill>
          <a:blip r:embed="rId3"/>
          <a:stretch>
            <a:fillRect/>
          </a:stretch>
        </p:blipFill>
        <p:spPr>
          <a:xfrm>
            <a:off x="6175933" y="6390798"/>
            <a:ext cx="1672275" cy="1254207"/>
          </a:xfrm>
          <a:prstGeom prst="rect">
            <a:avLst/>
          </a:prstGeom>
        </p:spPr>
      </p:pic>
      <p:sp>
        <p:nvSpPr>
          <p:cNvPr id="72" name="正方形/長方形 71"/>
          <p:cNvSpPr/>
          <p:nvPr/>
        </p:nvSpPr>
        <p:spPr>
          <a:xfrm>
            <a:off x="842698" y="8968350"/>
            <a:ext cx="4568902" cy="350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pic>
        <p:nvPicPr>
          <p:cNvPr id="21" name="図 20"/>
          <p:cNvPicPr>
            <a:picLocks noChangeAspect="1"/>
          </p:cNvPicPr>
          <p:nvPr/>
        </p:nvPicPr>
        <p:blipFill>
          <a:blip r:embed="rId4"/>
          <a:stretch>
            <a:fillRect/>
          </a:stretch>
        </p:blipFill>
        <p:spPr>
          <a:xfrm>
            <a:off x="6056959" y="7532150"/>
            <a:ext cx="1867126" cy="1470250"/>
          </a:xfrm>
          <a:prstGeom prst="rect">
            <a:avLst/>
          </a:prstGeom>
        </p:spPr>
      </p:pic>
      <p:pic>
        <p:nvPicPr>
          <p:cNvPr id="23" name="図 22"/>
          <p:cNvPicPr>
            <a:picLocks noChangeAspect="1"/>
          </p:cNvPicPr>
          <p:nvPr/>
        </p:nvPicPr>
        <p:blipFill>
          <a:blip r:embed="rId5"/>
          <a:stretch>
            <a:fillRect/>
          </a:stretch>
        </p:blipFill>
        <p:spPr>
          <a:xfrm>
            <a:off x="6198108" y="8958676"/>
            <a:ext cx="1650099" cy="1183767"/>
          </a:xfrm>
          <a:prstGeom prst="rect">
            <a:avLst/>
          </a:prstGeom>
        </p:spPr>
      </p:pic>
      <p:sp>
        <p:nvSpPr>
          <p:cNvPr id="77" name="テキスト ボックス 76"/>
          <p:cNvSpPr txBox="1"/>
          <p:nvPr/>
        </p:nvSpPr>
        <p:spPr>
          <a:xfrm>
            <a:off x="8257339" y="1131677"/>
            <a:ext cx="3668582" cy="2100062"/>
          </a:xfrm>
          <a:prstGeom prst="rect">
            <a:avLst/>
          </a:prstGeom>
          <a:noFill/>
        </p:spPr>
        <p:txBody>
          <a:bodyPr wrap="square" rtlCol="0">
            <a:spAutoFit/>
          </a:bodyPr>
          <a:lstStyle/>
          <a:p>
            <a:r>
              <a:rPr kumimoji="1" lang="ja-JP" altLang="en-US" sz="1631" dirty="0">
                <a:latin typeface="ＭＳ ゴシック" panose="020B0609070205080204" pitchFamily="49" charset="-128"/>
                <a:ea typeface="ＭＳ ゴシック" panose="020B0609070205080204" pitchFamily="49" charset="-128"/>
              </a:rPr>
              <a:t>　発生抑制対策により多少の改善効果は見られるものの、依然としてスカムが発生している。</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　発生要因・メカニズムが完全には</a:t>
            </a:r>
            <a:endParaRPr kumimoji="1" lang="en-US" altLang="ja-JP" sz="1631" dirty="0">
              <a:latin typeface="ＭＳ ゴシック" panose="020B0609070205080204" pitchFamily="49" charset="-128"/>
              <a:ea typeface="ＭＳ ゴシック" panose="020B0609070205080204" pitchFamily="49" charset="-128"/>
            </a:endParaRPr>
          </a:p>
          <a:p>
            <a:r>
              <a:rPr kumimoji="1" lang="ja-JP" altLang="en-US" sz="1631" dirty="0">
                <a:latin typeface="ＭＳ ゴシック" panose="020B0609070205080204" pitchFamily="49" charset="-128"/>
                <a:ea typeface="ＭＳ ゴシック" panose="020B0609070205080204" pitchFamily="49" charset="-128"/>
              </a:rPr>
              <a:t>分かっていないため、大阪府市の連携により分析・解明し、</a:t>
            </a:r>
            <a:r>
              <a:rPr kumimoji="1" lang="ja-JP" altLang="en-US" sz="1631" u="sng" dirty="0">
                <a:latin typeface="ＭＳ ゴシック" panose="020B0609070205080204" pitchFamily="49" charset="-128"/>
                <a:ea typeface="ＭＳ ゴシック" panose="020B0609070205080204" pitchFamily="49" charset="-128"/>
              </a:rPr>
              <a:t>より効果的な発生抑制対策を検討</a:t>
            </a:r>
            <a:r>
              <a:rPr kumimoji="1" lang="ja-JP" altLang="en-US" sz="1631" dirty="0">
                <a:latin typeface="ＭＳ ゴシック" panose="020B0609070205080204" pitchFamily="49" charset="-128"/>
                <a:ea typeface="ＭＳ ゴシック" panose="020B0609070205080204" pitchFamily="49" charset="-128"/>
              </a:rPr>
              <a:t>する。</a:t>
            </a:r>
            <a:endParaRPr kumimoji="1" lang="en-US" altLang="ja-JP" sz="1631" dirty="0">
              <a:latin typeface="ＭＳ ゴシック" panose="020B0609070205080204" pitchFamily="49" charset="-128"/>
              <a:ea typeface="ＭＳ ゴシック" panose="020B0609070205080204" pitchFamily="49" charset="-128"/>
            </a:endParaRPr>
          </a:p>
        </p:txBody>
      </p:sp>
      <p:sp>
        <p:nvSpPr>
          <p:cNvPr id="79" name="矢印: 右 10">
            <a:extLst>
              <a:ext uri="{FF2B5EF4-FFF2-40B4-BE49-F238E27FC236}">
                <a16:creationId xmlns:a16="http://schemas.microsoft.com/office/drawing/2014/main" id="{23AA6C82-1CDD-4ED2-A8A2-9EB7CAF18B3E}"/>
              </a:ext>
            </a:extLst>
          </p:cNvPr>
          <p:cNvSpPr/>
          <p:nvPr/>
        </p:nvSpPr>
        <p:spPr>
          <a:xfrm rot="5400000" flipV="1">
            <a:off x="11079320" y="4801954"/>
            <a:ext cx="419613" cy="294079"/>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ゴシック" panose="020B0609070205080204" pitchFamily="49" charset="-128"/>
              <a:ea typeface="ＭＳ ゴシック" panose="020B0609070205080204" pitchFamily="49" charset="-128"/>
            </a:endParaRPr>
          </a:p>
        </p:txBody>
      </p:sp>
      <p:sp>
        <p:nvSpPr>
          <p:cNvPr id="81" name="テキスト ボックス 80"/>
          <p:cNvSpPr txBox="1"/>
          <p:nvPr/>
        </p:nvSpPr>
        <p:spPr>
          <a:xfrm>
            <a:off x="12100701" y="2415577"/>
            <a:ext cx="2861420" cy="307456"/>
          </a:xfrm>
          <a:prstGeom prst="rect">
            <a:avLst/>
          </a:prstGeom>
          <a:noFill/>
        </p:spPr>
        <p:txBody>
          <a:bodyPr wrap="square" rtlCol="0">
            <a:spAutoFit/>
          </a:bodyPr>
          <a:lstStyle/>
          <a:p>
            <a:r>
              <a:rPr kumimoji="1" lang="ja-JP" altLang="en-US" sz="1398" dirty="0">
                <a:solidFill>
                  <a:schemeClr val="bg1"/>
                </a:solidFill>
                <a:latin typeface="UD デジタル 教科書体 NK-R" panose="02020400000000000000" pitchFamily="18" charset="-128"/>
                <a:ea typeface="UD デジタル 教科書体 NK-R" panose="02020400000000000000" pitchFamily="18" charset="-128"/>
              </a:rPr>
              <a:t>スカムが発生した時の平野川</a:t>
            </a:r>
            <a:endParaRPr kumimoji="1" lang="en-US" altLang="ja-JP" sz="1398"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7" name="正方形/長方形 16"/>
          <p:cNvSpPr/>
          <p:nvPr/>
        </p:nvSpPr>
        <p:spPr>
          <a:xfrm>
            <a:off x="8224014" y="3616519"/>
            <a:ext cx="6609586" cy="29493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91" name="テキスト ボックス 90"/>
          <p:cNvSpPr txBox="1"/>
          <p:nvPr/>
        </p:nvSpPr>
        <p:spPr>
          <a:xfrm>
            <a:off x="8424886" y="9470919"/>
            <a:ext cx="6283235" cy="761747"/>
          </a:xfrm>
          <a:prstGeom prst="rect">
            <a:avLst/>
          </a:prstGeom>
          <a:solidFill>
            <a:srgbClr val="FFFFCC"/>
          </a:solidFill>
          <a:ln w="38100" cmpd="dbl">
            <a:solidFill>
              <a:srgbClr val="C00000"/>
            </a:solidFill>
          </a:ln>
        </p:spPr>
        <p:txBody>
          <a:bodyPr wrap="square" rtlCol="0">
            <a:spAutoFit/>
          </a:bodyPr>
          <a:lstStyle/>
          <a:p>
            <a:r>
              <a:rPr kumimoji="1" lang="ja-JP" altLang="en-US" sz="2175" b="1" dirty="0">
                <a:latin typeface="HG丸ｺﾞｼｯｸM-PRO" panose="020F0600000000000000" pitchFamily="50" charset="-128"/>
                <a:ea typeface="HG丸ｺﾞｼｯｸM-PRO" panose="020F0600000000000000" pitchFamily="50" charset="-128"/>
              </a:rPr>
              <a:t>引き続き府市が連携してスカム発生メカニズムの解明に向けて進めていく。</a:t>
            </a:r>
          </a:p>
        </p:txBody>
      </p:sp>
      <p:sp>
        <p:nvSpPr>
          <p:cNvPr id="93" name="テキスト ボックス 92"/>
          <p:cNvSpPr txBox="1"/>
          <p:nvPr/>
        </p:nvSpPr>
        <p:spPr>
          <a:xfrm>
            <a:off x="8267957" y="6866409"/>
            <a:ext cx="5091450" cy="427040"/>
          </a:xfrm>
          <a:prstGeom prst="rect">
            <a:avLst/>
          </a:prstGeom>
          <a:noFill/>
        </p:spPr>
        <p:txBody>
          <a:bodyPr wrap="square" rtlCol="0">
            <a:spAutoFit/>
          </a:bodyPr>
          <a:lstStyle/>
          <a:p>
            <a:r>
              <a:rPr kumimoji="1" lang="en-US" altLang="ja-JP" sz="2175" u="sng" dirty="0">
                <a:latin typeface="ＭＳ ゴシック" panose="020B0609070205080204" pitchFamily="49" charset="-128"/>
                <a:ea typeface="ＭＳ ゴシック" panose="020B0609070205080204" pitchFamily="49" charset="-128"/>
              </a:rPr>
              <a:t>6.</a:t>
            </a:r>
            <a:r>
              <a:rPr kumimoji="1" lang="ja-JP" altLang="en-US" sz="2175" u="sng" dirty="0">
                <a:latin typeface="ＭＳ ゴシック" panose="020B0609070205080204" pitchFamily="49" charset="-128"/>
                <a:ea typeface="ＭＳ ゴシック" panose="020B0609070205080204" pitchFamily="49" charset="-128"/>
              </a:rPr>
              <a:t>今後のすすめ方</a:t>
            </a:r>
            <a:endParaRPr kumimoji="1" lang="en-US" altLang="ja-JP" sz="2175" u="sng" dirty="0">
              <a:latin typeface="ＭＳ ゴシック" panose="020B0609070205080204" pitchFamily="49" charset="-128"/>
              <a:ea typeface="ＭＳ ゴシック" panose="020B0609070205080204" pitchFamily="49" charset="-128"/>
            </a:endParaRPr>
          </a:p>
        </p:txBody>
      </p:sp>
      <p:sp>
        <p:nvSpPr>
          <p:cNvPr id="94" name="正方形/長方形 93"/>
          <p:cNvSpPr/>
          <p:nvPr/>
        </p:nvSpPr>
        <p:spPr>
          <a:xfrm>
            <a:off x="8219891" y="6824252"/>
            <a:ext cx="6531220" cy="19726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95" name="テキスト ボックス 94"/>
          <p:cNvSpPr txBox="1"/>
          <p:nvPr/>
        </p:nvSpPr>
        <p:spPr>
          <a:xfrm>
            <a:off x="8216899" y="7414845"/>
            <a:ext cx="7176155" cy="1566198"/>
          </a:xfrm>
          <a:prstGeom prst="rect">
            <a:avLst/>
          </a:prstGeom>
          <a:noFill/>
        </p:spPr>
        <p:txBody>
          <a:bodyPr wrap="square" rtlCol="0">
            <a:spAutoFit/>
          </a:bodyPr>
          <a:lstStyle/>
          <a:p>
            <a:pPr>
              <a:spcBef>
                <a:spcPts val="600"/>
              </a:spcBef>
            </a:pPr>
            <a:r>
              <a:rPr kumimoji="1" lang="ja-JP" altLang="en-US" sz="1631" dirty="0">
                <a:latin typeface="ＭＳ ゴシック" panose="020B0609070205080204" pitchFamily="49" charset="-128"/>
                <a:ea typeface="ＭＳ ゴシック" panose="020B0609070205080204" pitchFamily="49" charset="-128"/>
              </a:rPr>
              <a:t>■</a:t>
            </a:r>
            <a:r>
              <a:rPr kumimoji="1" lang="ja-JP" altLang="en-US" sz="1631" u="sng" dirty="0">
                <a:latin typeface="ＭＳ ゴシック" panose="020B0609070205080204" pitchFamily="49" charset="-128"/>
                <a:ea typeface="ＭＳ ゴシック" panose="020B0609070205080204" pitchFamily="49" charset="-128"/>
              </a:rPr>
              <a:t>スカム発生要因の解明に必要な調査について、府市で役割を</a:t>
            </a:r>
            <a:endParaRPr kumimoji="1" lang="en-US" altLang="ja-JP" sz="1631" u="sng" dirty="0">
              <a:latin typeface="ＭＳ ゴシック" panose="020B0609070205080204" pitchFamily="49" charset="-128"/>
              <a:ea typeface="ＭＳ ゴシック" panose="020B0609070205080204" pitchFamily="49" charset="-128"/>
            </a:endParaRPr>
          </a:p>
          <a:p>
            <a:pPr>
              <a:spcBef>
                <a:spcPts val="600"/>
              </a:spcBef>
            </a:pPr>
            <a:r>
              <a:rPr kumimoji="1" lang="ja-JP" altLang="en-US" sz="1631" dirty="0">
                <a:latin typeface="ＭＳ ゴシック" panose="020B0609070205080204" pitchFamily="49" charset="-128"/>
                <a:ea typeface="ＭＳ ゴシック" panose="020B0609070205080204" pitchFamily="49" charset="-128"/>
              </a:rPr>
              <a:t>　　　　</a:t>
            </a:r>
            <a:r>
              <a:rPr kumimoji="1" lang="ja-JP" altLang="en-US" sz="1631" u="sng" dirty="0">
                <a:latin typeface="ＭＳ ゴシック" panose="020B0609070205080204" pitchFamily="49" charset="-128"/>
                <a:ea typeface="ＭＳ ゴシック" panose="020B0609070205080204" pitchFamily="49" charset="-128"/>
              </a:rPr>
              <a:t>分担して実施</a:t>
            </a:r>
            <a:endParaRPr kumimoji="1" lang="en-US" altLang="ja-JP" sz="1631" u="sng" dirty="0">
              <a:latin typeface="ＭＳ ゴシック" panose="020B0609070205080204" pitchFamily="49" charset="-128"/>
              <a:ea typeface="ＭＳ ゴシック" panose="020B0609070205080204" pitchFamily="49" charset="-128"/>
            </a:endParaRPr>
          </a:p>
          <a:p>
            <a:pPr>
              <a:spcBef>
                <a:spcPts val="600"/>
              </a:spcBef>
            </a:pPr>
            <a:r>
              <a:rPr kumimoji="1" lang="ja-JP" altLang="en-US" sz="1631" dirty="0">
                <a:latin typeface="ＭＳ ゴシック" panose="020B0609070205080204" pitchFamily="49" charset="-128"/>
                <a:ea typeface="ＭＳ ゴシック" panose="020B0609070205080204" pitchFamily="49" charset="-128"/>
              </a:rPr>
              <a:t>■</a:t>
            </a:r>
            <a:r>
              <a:rPr kumimoji="1" lang="ja-JP" altLang="en-US" sz="1631" u="sng" dirty="0">
                <a:latin typeface="ＭＳ ゴシック" panose="020B0609070205080204" pitchFamily="49" charset="-128"/>
                <a:ea typeface="ＭＳ ゴシック" panose="020B0609070205080204" pitchFamily="49" charset="-128"/>
              </a:rPr>
              <a:t>追加調査したデータをもとに、発生要因と発生場所の関係性を</a:t>
            </a:r>
            <a:endParaRPr kumimoji="1" lang="en-US" altLang="ja-JP" sz="1631" u="sng" dirty="0">
              <a:latin typeface="ＭＳ ゴシック" panose="020B0609070205080204" pitchFamily="49" charset="-128"/>
              <a:ea typeface="ＭＳ ゴシック" panose="020B0609070205080204" pitchFamily="49" charset="-128"/>
            </a:endParaRPr>
          </a:p>
          <a:p>
            <a:pPr>
              <a:spcBef>
                <a:spcPts val="600"/>
              </a:spcBef>
            </a:pPr>
            <a:r>
              <a:rPr kumimoji="1" lang="ja-JP" altLang="en-US" sz="1631" dirty="0">
                <a:latin typeface="ＭＳ ゴシック" panose="020B0609070205080204" pitchFamily="49" charset="-128"/>
                <a:ea typeface="ＭＳ ゴシック" panose="020B0609070205080204" pitchFamily="49" charset="-128"/>
              </a:rPr>
              <a:t>　　　　</a:t>
            </a:r>
            <a:r>
              <a:rPr kumimoji="1" lang="ja-JP" altLang="en-US" sz="1631" u="sng" dirty="0">
                <a:latin typeface="ＭＳ ゴシック" panose="020B0609070205080204" pitchFamily="49" charset="-128"/>
                <a:ea typeface="ＭＳ ゴシック" panose="020B0609070205080204" pitchFamily="49" charset="-128"/>
              </a:rPr>
              <a:t>さらに検証</a:t>
            </a:r>
            <a:endParaRPr kumimoji="1" lang="en-US" altLang="ja-JP" sz="1631" u="sng" dirty="0">
              <a:latin typeface="ＭＳ ゴシック" panose="020B0609070205080204" pitchFamily="49" charset="-128"/>
              <a:ea typeface="ＭＳ ゴシック" panose="020B0609070205080204" pitchFamily="49" charset="-128"/>
            </a:endParaRPr>
          </a:p>
          <a:p>
            <a:r>
              <a:rPr kumimoji="1" lang="ja-JP" altLang="en-US" sz="1554" b="1" dirty="0">
                <a:latin typeface="ＭＳ ゴシック" panose="020B0609070205080204" pitchFamily="49" charset="-128"/>
                <a:ea typeface="ＭＳ ゴシック" panose="020B0609070205080204" pitchFamily="49" charset="-128"/>
              </a:rPr>
              <a:t>　　　</a:t>
            </a:r>
            <a:r>
              <a:rPr kumimoji="1" lang="ja-JP" altLang="en-US" sz="1398" b="1" dirty="0">
                <a:latin typeface="ＭＳ ゴシック" panose="020B0609070205080204" pitchFamily="49" charset="-128"/>
                <a:ea typeface="ＭＳ ゴシック" panose="020B0609070205080204" pitchFamily="49" charset="-128"/>
              </a:rPr>
              <a:t>　</a:t>
            </a:r>
            <a:endParaRPr kumimoji="1" lang="en-US" altLang="ja-JP" sz="1398" b="1" dirty="0">
              <a:latin typeface="ＭＳ ゴシック" panose="020B0609070205080204" pitchFamily="49" charset="-128"/>
              <a:ea typeface="ＭＳ ゴシック" panose="020B0609070205080204" pitchFamily="49" charset="-128"/>
            </a:endParaRPr>
          </a:p>
        </p:txBody>
      </p:sp>
      <p:sp>
        <p:nvSpPr>
          <p:cNvPr id="96" name="テキスト ボックス 95"/>
          <p:cNvSpPr txBox="1"/>
          <p:nvPr/>
        </p:nvSpPr>
        <p:spPr>
          <a:xfrm>
            <a:off x="8267957" y="644937"/>
            <a:ext cx="3510021" cy="427040"/>
          </a:xfrm>
          <a:prstGeom prst="rect">
            <a:avLst/>
          </a:prstGeom>
          <a:noFill/>
        </p:spPr>
        <p:txBody>
          <a:bodyPr wrap="square" rtlCol="0">
            <a:spAutoFit/>
          </a:bodyPr>
          <a:lstStyle/>
          <a:p>
            <a:r>
              <a:rPr kumimoji="1" lang="en-US" altLang="ja-JP" sz="2175" u="sng" dirty="0">
                <a:latin typeface="ＭＳ ゴシック" panose="020B0609070205080204" pitchFamily="49" charset="-128"/>
                <a:ea typeface="ＭＳ ゴシック" panose="020B0609070205080204" pitchFamily="49" charset="-128"/>
              </a:rPr>
              <a:t>4.</a:t>
            </a:r>
            <a:r>
              <a:rPr kumimoji="1" lang="ja-JP" altLang="en-US" sz="2175" u="sng" dirty="0">
                <a:latin typeface="ＭＳ ゴシック" panose="020B0609070205080204" pitchFamily="49" charset="-128"/>
                <a:ea typeface="ＭＳ ゴシック" panose="020B0609070205080204" pitchFamily="49" charset="-128"/>
              </a:rPr>
              <a:t>スカム対策に係る課題</a:t>
            </a:r>
            <a:endParaRPr kumimoji="1" lang="en-US" altLang="ja-JP" sz="2175" u="sng" dirty="0">
              <a:latin typeface="ＭＳ ゴシック" panose="020B0609070205080204" pitchFamily="49" charset="-128"/>
              <a:ea typeface="ＭＳ ゴシック" panose="020B0609070205080204" pitchFamily="49" charset="-128"/>
            </a:endParaRPr>
          </a:p>
        </p:txBody>
      </p:sp>
      <p:sp>
        <p:nvSpPr>
          <p:cNvPr id="98" name="矢印: 右 10">
            <a:extLst>
              <a:ext uri="{FF2B5EF4-FFF2-40B4-BE49-F238E27FC236}">
                <a16:creationId xmlns:a16="http://schemas.microsoft.com/office/drawing/2014/main" id="{23AA6C82-1CDD-4ED2-A8A2-9EB7CAF18B3E}"/>
              </a:ext>
            </a:extLst>
          </p:cNvPr>
          <p:cNvSpPr/>
          <p:nvPr/>
        </p:nvSpPr>
        <p:spPr>
          <a:xfrm rot="5400000" flipV="1">
            <a:off x="9970052" y="1917606"/>
            <a:ext cx="243158" cy="322059"/>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ゴシック" panose="020B0609070205080204" pitchFamily="49" charset="-128"/>
              <a:ea typeface="ＭＳ ゴシック" panose="020B0609070205080204" pitchFamily="49" charset="-128"/>
            </a:endParaRPr>
          </a:p>
        </p:txBody>
      </p:sp>
      <p:sp>
        <p:nvSpPr>
          <p:cNvPr id="18" name="二等辺三角形 17"/>
          <p:cNvSpPr/>
          <p:nvPr/>
        </p:nvSpPr>
        <p:spPr>
          <a:xfrm rot="10800000">
            <a:off x="10520115" y="3347959"/>
            <a:ext cx="2071420" cy="23511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22" name="右矢印 21"/>
          <p:cNvSpPr/>
          <p:nvPr/>
        </p:nvSpPr>
        <p:spPr>
          <a:xfrm rot="5400000">
            <a:off x="11315543" y="8699123"/>
            <a:ext cx="437871" cy="894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101" name="テキスト ボックス 100"/>
          <p:cNvSpPr txBox="1"/>
          <p:nvPr/>
        </p:nvSpPr>
        <p:spPr>
          <a:xfrm>
            <a:off x="2228850" y="5141268"/>
            <a:ext cx="5992145" cy="235770"/>
          </a:xfrm>
          <a:prstGeom prst="rect">
            <a:avLst/>
          </a:prstGeom>
          <a:noFill/>
        </p:spPr>
        <p:txBody>
          <a:bodyPr wrap="square" rtlCol="0">
            <a:spAutoFit/>
          </a:bodyPr>
          <a:lstStyle/>
          <a:p>
            <a:r>
              <a:rPr kumimoji="1" lang="en-US" altLang="ja-JP" sz="932" dirty="0">
                <a:latin typeface="ＭＳ ゴシック" panose="020B0609070205080204" pitchFamily="49" charset="-128"/>
                <a:ea typeface="ＭＳ ゴシック" panose="020B0609070205080204" pitchFamily="49" charset="-128"/>
              </a:rPr>
              <a:t>※1</a:t>
            </a:r>
            <a:r>
              <a:rPr kumimoji="1" lang="ja-JP" altLang="en-US" sz="932" dirty="0">
                <a:latin typeface="ＭＳ ゴシック" panose="020B0609070205080204" pitchFamily="49" charset="-128"/>
                <a:ea typeface="ＭＳ ゴシック" panose="020B0609070205080204" pitchFamily="49" charset="-128"/>
              </a:rPr>
              <a:t>）大阪府河川及び港湾の底質浄化審議会資料より（推定として記載、審議会としての了承事項でない）</a:t>
            </a:r>
          </a:p>
        </p:txBody>
      </p:sp>
      <p:pic>
        <p:nvPicPr>
          <p:cNvPr id="102" name="図 101">
            <a:extLst>
              <a:ext uri="{FF2B5EF4-FFF2-40B4-BE49-F238E27FC236}">
                <a16:creationId xmlns:a16="http://schemas.microsoft.com/office/drawing/2014/main" id="{E2504CBA-B72B-44D8-91F7-84C4C5EE12CF}"/>
              </a:ext>
            </a:extLst>
          </p:cNvPr>
          <p:cNvPicPr>
            <a:picLocks noChangeAspect="1"/>
          </p:cNvPicPr>
          <p:nvPr/>
        </p:nvPicPr>
        <p:blipFill rotWithShape="1">
          <a:blip r:embed="rId6"/>
          <a:srcRect l="11089" t="8064" r="74379" b="69249"/>
          <a:stretch/>
        </p:blipFill>
        <p:spPr>
          <a:xfrm>
            <a:off x="606451" y="3061846"/>
            <a:ext cx="1525462" cy="1183464"/>
          </a:xfrm>
          <a:prstGeom prst="rect">
            <a:avLst/>
          </a:prstGeom>
        </p:spPr>
      </p:pic>
      <p:pic>
        <p:nvPicPr>
          <p:cNvPr id="103" name="図 102">
            <a:extLst>
              <a:ext uri="{FF2B5EF4-FFF2-40B4-BE49-F238E27FC236}">
                <a16:creationId xmlns:a16="http://schemas.microsoft.com/office/drawing/2014/main" id="{E5513066-0949-4486-98E6-C7EEBAD29C67}"/>
              </a:ext>
            </a:extLst>
          </p:cNvPr>
          <p:cNvPicPr>
            <a:picLocks noChangeAspect="1"/>
          </p:cNvPicPr>
          <p:nvPr/>
        </p:nvPicPr>
        <p:blipFill rotWithShape="1">
          <a:blip r:embed="rId6"/>
          <a:srcRect l="58481" t="69441" r="26696" b="6238"/>
          <a:stretch/>
        </p:blipFill>
        <p:spPr>
          <a:xfrm>
            <a:off x="6333975" y="3077642"/>
            <a:ext cx="1443136" cy="1176691"/>
          </a:xfrm>
          <a:prstGeom prst="rect">
            <a:avLst/>
          </a:prstGeom>
        </p:spPr>
      </p:pic>
      <p:pic>
        <p:nvPicPr>
          <p:cNvPr id="104" name="図 103">
            <a:extLst>
              <a:ext uri="{FF2B5EF4-FFF2-40B4-BE49-F238E27FC236}">
                <a16:creationId xmlns:a16="http://schemas.microsoft.com/office/drawing/2014/main" id="{FF88CB85-FA3A-4611-9903-E4E6B6134C7C}"/>
              </a:ext>
            </a:extLst>
          </p:cNvPr>
          <p:cNvPicPr>
            <a:picLocks noChangeAspect="1"/>
          </p:cNvPicPr>
          <p:nvPr/>
        </p:nvPicPr>
        <p:blipFill rotWithShape="1">
          <a:blip r:embed="rId6"/>
          <a:srcRect l="34673" t="71518" r="50645" b="6394"/>
          <a:stretch/>
        </p:blipFill>
        <p:spPr>
          <a:xfrm>
            <a:off x="4372274" y="3078047"/>
            <a:ext cx="1583591" cy="1183905"/>
          </a:xfrm>
          <a:prstGeom prst="rect">
            <a:avLst/>
          </a:prstGeom>
        </p:spPr>
      </p:pic>
      <p:pic>
        <p:nvPicPr>
          <p:cNvPr id="105" name="図 104">
            <a:extLst>
              <a:ext uri="{FF2B5EF4-FFF2-40B4-BE49-F238E27FC236}">
                <a16:creationId xmlns:a16="http://schemas.microsoft.com/office/drawing/2014/main" id="{8F91008A-1CB5-4540-A752-AEBDCF6B83B0}"/>
              </a:ext>
            </a:extLst>
          </p:cNvPr>
          <p:cNvPicPr>
            <a:picLocks noChangeAspect="1"/>
          </p:cNvPicPr>
          <p:nvPr/>
        </p:nvPicPr>
        <p:blipFill rotWithShape="1">
          <a:blip r:embed="rId6"/>
          <a:srcRect l="58536" t="34891" r="26871" b="38274"/>
          <a:stretch/>
        </p:blipFill>
        <p:spPr>
          <a:xfrm>
            <a:off x="2510024" y="2887912"/>
            <a:ext cx="1484140" cy="1356195"/>
          </a:xfrm>
          <a:prstGeom prst="rect">
            <a:avLst/>
          </a:prstGeom>
        </p:spPr>
      </p:pic>
      <p:sp>
        <p:nvSpPr>
          <p:cNvPr id="106" name="テキスト ボックス 105"/>
          <p:cNvSpPr txBox="1"/>
          <p:nvPr/>
        </p:nvSpPr>
        <p:spPr>
          <a:xfrm>
            <a:off x="336852" y="4254333"/>
            <a:ext cx="1968198" cy="737702"/>
          </a:xfrm>
          <a:prstGeom prst="rect">
            <a:avLst/>
          </a:prstGeom>
          <a:noFill/>
        </p:spPr>
        <p:txBody>
          <a:bodyPr wrap="square" rtlCol="0">
            <a:spAutoFit/>
          </a:bodyPr>
          <a:lstStyle/>
          <a:p>
            <a:pPr marL="266700" indent="-266700"/>
            <a:r>
              <a:rPr kumimoji="1" lang="en-US" altLang="ja-JP" sz="1398" dirty="0">
                <a:latin typeface="ＭＳ ゴシック" panose="020B0609070205080204" pitchFamily="49" charset="-128"/>
                <a:ea typeface="ＭＳ ゴシック" panose="020B0609070205080204" pitchFamily="49" charset="-128"/>
              </a:rPr>
              <a:t>ⅰ)</a:t>
            </a:r>
            <a:r>
              <a:rPr kumimoji="1" lang="ja-JP" altLang="en-US" sz="1398" dirty="0">
                <a:latin typeface="ＭＳ ゴシック" panose="020B0609070205080204" pitchFamily="49" charset="-128"/>
                <a:ea typeface="ＭＳ ゴシック" panose="020B0609070205080204" pitchFamily="49" charset="-128"/>
              </a:rPr>
              <a:t>河川に</a:t>
            </a:r>
            <a:r>
              <a:rPr kumimoji="1" lang="ja-JP" altLang="en-US" sz="1398" u="sng" dirty="0">
                <a:latin typeface="ＭＳ ゴシック" panose="020B0609070205080204" pitchFamily="49" charset="-128"/>
                <a:ea typeface="ＭＳ ゴシック" panose="020B0609070205080204" pitchFamily="49" charset="-128"/>
              </a:rPr>
              <a:t>汚濁負荷物</a:t>
            </a:r>
            <a:r>
              <a:rPr kumimoji="1" lang="ja-JP" altLang="en-US" sz="1398" dirty="0">
                <a:latin typeface="ＭＳ ゴシック" panose="020B0609070205080204" pitchFamily="49" charset="-128"/>
                <a:ea typeface="ＭＳ ゴシック" panose="020B0609070205080204" pitchFamily="49" charset="-128"/>
              </a:rPr>
              <a:t>　　　</a:t>
            </a:r>
            <a:r>
              <a:rPr kumimoji="1" lang="ja-JP" altLang="en-US" sz="1398" u="sng" dirty="0">
                <a:latin typeface="ＭＳ ゴシック" panose="020B0609070205080204" pitchFamily="49" charset="-128"/>
                <a:ea typeface="ＭＳ ゴシック" panose="020B0609070205080204" pitchFamily="49" charset="-128"/>
              </a:rPr>
              <a:t>が流入</a:t>
            </a:r>
            <a:r>
              <a:rPr kumimoji="1" lang="ja-JP" altLang="en-US" sz="1398" dirty="0">
                <a:latin typeface="ＭＳ ゴシック" panose="020B0609070205080204" pitchFamily="49" charset="-128"/>
                <a:ea typeface="ＭＳ ゴシック" panose="020B0609070205080204" pitchFamily="49" charset="-128"/>
              </a:rPr>
              <a:t>・</a:t>
            </a:r>
            <a:r>
              <a:rPr kumimoji="1" lang="ja-JP" altLang="en-US" sz="1398" u="sng" dirty="0">
                <a:latin typeface="ＭＳ ゴシック" panose="020B0609070205080204" pitchFamily="49" charset="-128"/>
                <a:ea typeface="ＭＳ ゴシック" panose="020B0609070205080204" pitchFamily="49" charset="-128"/>
              </a:rPr>
              <a:t>堆積</a:t>
            </a:r>
            <a:r>
              <a:rPr kumimoji="1" lang="ja-JP" altLang="en-US" sz="1398" dirty="0">
                <a:latin typeface="ＭＳ ゴシック" panose="020B0609070205080204" pitchFamily="49" charset="-128"/>
                <a:ea typeface="ＭＳ ゴシック" panose="020B0609070205080204" pitchFamily="49" charset="-128"/>
              </a:rPr>
              <a:t>し底泥層が形成</a:t>
            </a:r>
            <a:endParaRPr kumimoji="1" lang="en-US" altLang="ja-JP" sz="1398" dirty="0">
              <a:latin typeface="ＭＳ ゴシック" panose="020B0609070205080204" pitchFamily="49" charset="-128"/>
              <a:ea typeface="ＭＳ ゴシック" panose="020B0609070205080204" pitchFamily="49" charset="-128"/>
            </a:endParaRPr>
          </a:p>
        </p:txBody>
      </p:sp>
      <p:sp>
        <p:nvSpPr>
          <p:cNvPr id="107" name="テキスト ボックス 106"/>
          <p:cNvSpPr txBox="1"/>
          <p:nvPr/>
        </p:nvSpPr>
        <p:spPr>
          <a:xfrm>
            <a:off x="4104896" y="4266870"/>
            <a:ext cx="1969200" cy="952825"/>
          </a:xfrm>
          <a:prstGeom prst="rect">
            <a:avLst/>
          </a:prstGeom>
          <a:noFill/>
        </p:spPr>
        <p:txBody>
          <a:bodyPr wrap="square" rtlCol="0">
            <a:spAutoFit/>
          </a:bodyPr>
          <a:lstStyle/>
          <a:p>
            <a:pPr marL="266700" indent="-266700"/>
            <a:r>
              <a:rPr kumimoji="1" lang="en-US" altLang="ja-JP" sz="1398" dirty="0">
                <a:latin typeface="ＭＳ ゴシック" panose="020B0609070205080204" pitchFamily="49" charset="-128"/>
                <a:ea typeface="ＭＳ ゴシック" panose="020B0609070205080204" pitchFamily="49" charset="-128"/>
              </a:rPr>
              <a:t>ⅲ)</a:t>
            </a:r>
            <a:r>
              <a:rPr kumimoji="1" lang="ja-JP" altLang="en-US" sz="1398" u="sng" dirty="0">
                <a:latin typeface="ＭＳ ゴシック" panose="020B0609070205080204" pitchFamily="49" charset="-128"/>
                <a:ea typeface="ＭＳ ゴシック" panose="020B0609070205080204" pitchFamily="49" charset="-128"/>
              </a:rPr>
              <a:t>底泥が嫌気性分解</a:t>
            </a:r>
            <a:r>
              <a:rPr kumimoji="1" lang="ja-JP" altLang="en-US" sz="1398" dirty="0">
                <a:latin typeface="ＭＳ ゴシック" panose="020B0609070205080204" pitchFamily="49" charset="-128"/>
                <a:ea typeface="ＭＳ ゴシック" panose="020B0609070205080204" pitchFamily="49" charset="-128"/>
              </a:rPr>
              <a:t>することにより発生するガスとともに汚泥が浮上　</a:t>
            </a:r>
            <a:endParaRPr kumimoji="1" lang="en-US" altLang="ja-JP" sz="1398" u="sng" dirty="0">
              <a:solidFill>
                <a:srgbClr val="FF0000"/>
              </a:solidFill>
              <a:latin typeface="ＭＳ ゴシック" panose="020B0609070205080204" pitchFamily="49" charset="-128"/>
              <a:ea typeface="ＭＳ ゴシック" panose="020B0609070205080204" pitchFamily="49" charset="-128"/>
            </a:endParaRPr>
          </a:p>
        </p:txBody>
      </p:sp>
      <p:sp>
        <p:nvSpPr>
          <p:cNvPr id="108" name="テキスト ボックス 107"/>
          <p:cNvSpPr txBox="1"/>
          <p:nvPr/>
        </p:nvSpPr>
        <p:spPr>
          <a:xfrm>
            <a:off x="2241054" y="4259175"/>
            <a:ext cx="1969200" cy="952825"/>
          </a:xfrm>
          <a:prstGeom prst="rect">
            <a:avLst/>
          </a:prstGeom>
          <a:noFill/>
        </p:spPr>
        <p:txBody>
          <a:bodyPr wrap="square" rtlCol="0">
            <a:spAutoFit/>
          </a:bodyPr>
          <a:lstStyle/>
          <a:p>
            <a:pPr marL="266700" indent="-266700"/>
            <a:r>
              <a:rPr kumimoji="1" lang="en-US" altLang="ja-JP" sz="1398" dirty="0">
                <a:latin typeface="ＭＳ ゴシック" panose="020B0609070205080204" pitchFamily="49" charset="-128"/>
                <a:ea typeface="ＭＳ ゴシック" panose="020B0609070205080204" pitchFamily="49" charset="-128"/>
              </a:rPr>
              <a:t>ⅱ)</a:t>
            </a:r>
            <a:r>
              <a:rPr kumimoji="1" lang="ja-JP" altLang="en-US" sz="1398" dirty="0">
                <a:latin typeface="ＭＳ ゴシック" panose="020B0609070205080204" pitchFamily="49" charset="-128"/>
                <a:ea typeface="ＭＳ ゴシック" panose="020B0609070205080204" pitchFamily="49" charset="-128"/>
              </a:rPr>
              <a:t>降雨時の河川流の増大により底泥層が攪拌</a:t>
            </a:r>
            <a:r>
              <a:rPr kumimoji="1" lang="en-US" altLang="ja-JP" sz="1398" dirty="0">
                <a:latin typeface="ＭＳ ゴシック" panose="020B0609070205080204" pitchFamily="49" charset="-128"/>
                <a:ea typeface="ＭＳ ゴシック" panose="020B0609070205080204" pitchFamily="49" charset="-128"/>
              </a:rPr>
              <a:t>(</a:t>
            </a:r>
            <a:r>
              <a:rPr kumimoji="1" lang="ja-JP" altLang="en-US" sz="1398" dirty="0">
                <a:latin typeface="ＭＳ ゴシック" panose="020B0609070205080204" pitchFamily="49" charset="-128"/>
                <a:ea typeface="ＭＳ ゴシック" panose="020B0609070205080204" pitchFamily="49" charset="-128"/>
              </a:rPr>
              <a:t>汚泥がはがれやすくなる</a:t>
            </a:r>
            <a:r>
              <a:rPr kumimoji="1" lang="en-US" altLang="ja-JP" sz="1398" dirty="0">
                <a:latin typeface="ＭＳ ゴシック" panose="020B0609070205080204" pitchFamily="49" charset="-128"/>
                <a:ea typeface="ＭＳ ゴシック" panose="020B0609070205080204" pitchFamily="49" charset="-128"/>
              </a:rPr>
              <a:t>)</a:t>
            </a:r>
            <a:endParaRPr kumimoji="1" lang="en-US" altLang="ja-JP" sz="1398" u="sng" dirty="0">
              <a:latin typeface="ＭＳ ゴシック" panose="020B0609070205080204" pitchFamily="49" charset="-128"/>
              <a:ea typeface="ＭＳ ゴシック" panose="020B0609070205080204" pitchFamily="49" charset="-128"/>
            </a:endParaRPr>
          </a:p>
        </p:txBody>
      </p:sp>
      <p:sp>
        <p:nvSpPr>
          <p:cNvPr id="109" name="テキスト ボックス 108"/>
          <p:cNvSpPr txBox="1"/>
          <p:nvPr/>
        </p:nvSpPr>
        <p:spPr>
          <a:xfrm>
            <a:off x="6294628" y="4278605"/>
            <a:ext cx="1969200" cy="307456"/>
          </a:xfrm>
          <a:prstGeom prst="rect">
            <a:avLst/>
          </a:prstGeom>
          <a:noFill/>
        </p:spPr>
        <p:txBody>
          <a:bodyPr wrap="square" rtlCol="0">
            <a:spAutoFit/>
          </a:bodyPr>
          <a:lstStyle/>
          <a:p>
            <a:pPr marL="266700" indent="-266700"/>
            <a:r>
              <a:rPr kumimoji="1" lang="en-US" altLang="ja-JP" sz="1398" dirty="0">
                <a:latin typeface="ＭＳ ゴシック" panose="020B0609070205080204" pitchFamily="49" charset="-128"/>
                <a:ea typeface="ＭＳ ゴシック" panose="020B0609070205080204" pitchFamily="49" charset="-128"/>
              </a:rPr>
              <a:t>ⅳ)</a:t>
            </a:r>
            <a:r>
              <a:rPr kumimoji="1" lang="ja-JP" altLang="en-US" sz="1398" u="sng" dirty="0">
                <a:latin typeface="ＭＳ ゴシック" panose="020B0609070205080204" pitchFamily="49" charset="-128"/>
                <a:ea typeface="ＭＳ ゴシック" panose="020B0609070205080204" pitchFamily="49" charset="-128"/>
              </a:rPr>
              <a:t>スカム発生</a:t>
            </a:r>
            <a:endParaRPr kumimoji="1" lang="en-US" altLang="ja-JP" sz="1398" u="sng" dirty="0">
              <a:latin typeface="ＭＳ ゴシック" panose="020B0609070205080204" pitchFamily="49" charset="-128"/>
              <a:ea typeface="ＭＳ ゴシック" panose="020B0609070205080204" pitchFamily="49" charset="-128"/>
            </a:endParaRPr>
          </a:p>
        </p:txBody>
      </p:sp>
      <p:sp>
        <p:nvSpPr>
          <p:cNvPr id="110" name="矢印: 右 10">
            <a:extLst>
              <a:ext uri="{FF2B5EF4-FFF2-40B4-BE49-F238E27FC236}">
                <a16:creationId xmlns:a16="http://schemas.microsoft.com/office/drawing/2014/main" id="{23AA6C82-1CDD-4ED2-A8A2-9EB7CAF18B3E}"/>
              </a:ext>
            </a:extLst>
          </p:cNvPr>
          <p:cNvSpPr/>
          <p:nvPr/>
        </p:nvSpPr>
        <p:spPr>
          <a:xfrm>
            <a:off x="2203338" y="3443131"/>
            <a:ext cx="235260" cy="445713"/>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ゴシック" panose="020B0609070205080204" pitchFamily="49" charset="-128"/>
              <a:ea typeface="ＭＳ ゴシック" panose="020B0609070205080204" pitchFamily="49" charset="-128"/>
            </a:endParaRPr>
          </a:p>
        </p:txBody>
      </p:sp>
      <p:sp>
        <p:nvSpPr>
          <p:cNvPr id="111" name="矢印: 右 10">
            <a:extLst>
              <a:ext uri="{FF2B5EF4-FFF2-40B4-BE49-F238E27FC236}">
                <a16:creationId xmlns:a16="http://schemas.microsoft.com/office/drawing/2014/main" id="{23AA6C82-1CDD-4ED2-A8A2-9EB7CAF18B3E}"/>
              </a:ext>
            </a:extLst>
          </p:cNvPr>
          <p:cNvSpPr/>
          <p:nvPr/>
        </p:nvSpPr>
        <p:spPr>
          <a:xfrm>
            <a:off x="4069708" y="3472844"/>
            <a:ext cx="235260" cy="445713"/>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ゴシック" panose="020B0609070205080204" pitchFamily="49" charset="-128"/>
              <a:ea typeface="ＭＳ ゴシック" panose="020B0609070205080204" pitchFamily="49" charset="-128"/>
            </a:endParaRPr>
          </a:p>
        </p:txBody>
      </p:sp>
      <p:sp>
        <p:nvSpPr>
          <p:cNvPr id="112" name="矢印: 右 10">
            <a:extLst>
              <a:ext uri="{FF2B5EF4-FFF2-40B4-BE49-F238E27FC236}">
                <a16:creationId xmlns:a16="http://schemas.microsoft.com/office/drawing/2014/main" id="{23AA6C82-1CDD-4ED2-A8A2-9EB7CAF18B3E}"/>
              </a:ext>
            </a:extLst>
          </p:cNvPr>
          <p:cNvSpPr/>
          <p:nvPr/>
        </p:nvSpPr>
        <p:spPr>
          <a:xfrm>
            <a:off x="6022905" y="3516657"/>
            <a:ext cx="235260" cy="445713"/>
          </a:xfrm>
          <a:prstGeom prst="rightArrow">
            <a:avLst/>
          </a:prstGeom>
          <a:solidFill>
            <a:srgbClr val="0070C0"/>
          </a:solidFill>
          <a:effectLst>
            <a:outerShdw blurRad="57150" dist="19050" dir="5400000" algn="ctr" rotWithShape="0">
              <a:schemeClr val="accent4">
                <a:lumMod val="75000"/>
                <a:alpha val="63000"/>
              </a:schemeClr>
            </a:outerShdw>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142071" tIns="71035" rIns="142071" bIns="71035" numCol="1" spcCol="0" rtlCol="0" fromWordArt="0" anchor="ctr" anchorCtr="0" forceAA="0" compatLnSpc="1">
            <a:prstTxWarp prst="textNoShape">
              <a:avLst/>
            </a:prstTxWarp>
            <a:noAutofit/>
          </a:bodyPr>
          <a:lstStyle/>
          <a:p>
            <a:pPr algn="ctr"/>
            <a:endParaRPr lang="ja-JP" altLang="en-US" sz="2797">
              <a:latin typeface="ＭＳ ゴシック" panose="020B0609070205080204" pitchFamily="49" charset="-128"/>
              <a:ea typeface="ＭＳ ゴシック" panose="020B0609070205080204" pitchFamily="49" charset="-128"/>
            </a:endParaRPr>
          </a:p>
        </p:txBody>
      </p:sp>
      <p:cxnSp>
        <p:nvCxnSpPr>
          <p:cNvPr id="68" name="直線コネクタ 67"/>
          <p:cNvCxnSpPr/>
          <p:nvPr/>
        </p:nvCxnSpPr>
        <p:spPr>
          <a:xfrm>
            <a:off x="8049690" y="681363"/>
            <a:ext cx="0" cy="9993217"/>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863232" y="5862161"/>
            <a:ext cx="2134174" cy="306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41" name="正方形/長方形 40">
            <a:extLst>
              <a:ext uri="{FF2B5EF4-FFF2-40B4-BE49-F238E27FC236}">
                <a16:creationId xmlns:a16="http://schemas.microsoft.com/office/drawing/2014/main" id="{74F159FE-F1D6-4109-A54C-1AE8E5FFD685}"/>
              </a:ext>
            </a:extLst>
          </p:cNvPr>
          <p:cNvSpPr/>
          <p:nvPr/>
        </p:nvSpPr>
        <p:spPr>
          <a:xfrm>
            <a:off x="0" y="2"/>
            <a:ext cx="15119350" cy="635387"/>
          </a:xfrm>
          <a:prstGeom prst="rect">
            <a:avLst/>
          </a:prstGeom>
          <a:gradFill flip="none" rotWithShape="1">
            <a:gsLst>
              <a:gs pos="0">
                <a:schemeClr val="accent1">
                  <a:lumMod val="5000"/>
                  <a:lumOff val="95000"/>
                </a:schemeClr>
              </a:gs>
              <a:gs pos="100000">
                <a:srgbClr val="B9DAA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6998" dirty="0">
              <a:latin typeface="ＭＳ ゴシック" panose="020B0609070205080204" pitchFamily="49" charset="-128"/>
              <a:ea typeface="ＭＳ ゴシック" panose="020B0609070205080204" pitchFamily="49" charset="-128"/>
            </a:endParaRPr>
          </a:p>
        </p:txBody>
      </p:sp>
      <p:sp>
        <p:nvSpPr>
          <p:cNvPr id="43" name="スライド番号プレースホルダー 1"/>
          <p:cNvSpPr>
            <a:spLocks noGrp="1"/>
          </p:cNvSpPr>
          <p:nvPr>
            <p:ph type="sldNum" sz="quarter" idx="12"/>
          </p:nvPr>
        </p:nvSpPr>
        <p:spPr>
          <a:xfrm>
            <a:off x="14436000" y="10260000"/>
            <a:ext cx="648000" cy="360000"/>
          </a:xfrm>
        </p:spPr>
        <p:txBody>
          <a:bodyPr/>
          <a:lstStyle/>
          <a:p>
            <a:fld id="{F7809CC4-BC24-49F4-821D-E9970E7A63E4}" type="slidenum">
              <a:rPr kumimoji="1" lang="ja-JP" altLang="en-US" sz="1600" smtClean="0">
                <a:solidFill>
                  <a:schemeClr val="tx1"/>
                </a:solidFill>
                <a:latin typeface="ＭＳ Ｐゴシック" panose="020B0600070205080204" pitchFamily="50" charset="-128"/>
                <a:ea typeface="ＭＳ Ｐゴシック" panose="020B0600070205080204" pitchFamily="50" charset="-128"/>
              </a:rPr>
              <a:pPr/>
              <a:t>8</a:t>
            </a:fld>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BE791396-C911-9277-0E05-22B1991B8B0C}"/>
              </a:ext>
            </a:extLst>
          </p:cNvPr>
          <p:cNvSpPr/>
          <p:nvPr/>
        </p:nvSpPr>
        <p:spPr>
          <a:xfrm>
            <a:off x="313727" y="699149"/>
            <a:ext cx="7654615" cy="16521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3" name="正方形/長方形 2">
            <a:extLst>
              <a:ext uri="{FF2B5EF4-FFF2-40B4-BE49-F238E27FC236}">
                <a16:creationId xmlns:a16="http://schemas.microsoft.com/office/drawing/2014/main" id="{E218355B-D527-4A85-5098-1B5FC5A653D8}"/>
              </a:ext>
            </a:extLst>
          </p:cNvPr>
          <p:cNvSpPr/>
          <p:nvPr/>
        </p:nvSpPr>
        <p:spPr>
          <a:xfrm>
            <a:off x="313727" y="2540648"/>
            <a:ext cx="7654615" cy="28278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4" name="正方形/長方形 3">
            <a:extLst>
              <a:ext uri="{FF2B5EF4-FFF2-40B4-BE49-F238E27FC236}">
                <a16:creationId xmlns:a16="http://schemas.microsoft.com/office/drawing/2014/main" id="{EE59DF57-CFA2-3E1F-393B-00554A51625B}"/>
              </a:ext>
            </a:extLst>
          </p:cNvPr>
          <p:cNvSpPr/>
          <p:nvPr/>
        </p:nvSpPr>
        <p:spPr>
          <a:xfrm>
            <a:off x="313727" y="5556898"/>
            <a:ext cx="7654615" cy="47872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5" name="正方形/長方形 4">
            <a:extLst>
              <a:ext uri="{FF2B5EF4-FFF2-40B4-BE49-F238E27FC236}">
                <a16:creationId xmlns:a16="http://schemas.microsoft.com/office/drawing/2014/main" id="{4DC34C51-EF26-066F-9610-D2AA595996E1}"/>
              </a:ext>
            </a:extLst>
          </p:cNvPr>
          <p:cNvSpPr/>
          <p:nvPr/>
        </p:nvSpPr>
        <p:spPr>
          <a:xfrm>
            <a:off x="8224014" y="699149"/>
            <a:ext cx="6609586" cy="26409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97">
              <a:latin typeface="ＭＳ ゴシック" panose="020B0609070205080204" pitchFamily="49" charset="-128"/>
              <a:ea typeface="ＭＳ ゴシック" panose="020B0609070205080204" pitchFamily="49" charset="-128"/>
            </a:endParaRPr>
          </a:p>
        </p:txBody>
      </p:sp>
      <p:sp>
        <p:nvSpPr>
          <p:cNvPr id="6" name="テキスト ボックス 3">
            <a:extLst>
              <a:ext uri="{FF2B5EF4-FFF2-40B4-BE49-F238E27FC236}">
                <a16:creationId xmlns:a16="http://schemas.microsoft.com/office/drawing/2014/main" id="{3F336251-1110-4516-C34A-9A7AC0FC094F}"/>
              </a:ext>
            </a:extLst>
          </p:cNvPr>
          <p:cNvSpPr txBox="1"/>
          <p:nvPr/>
        </p:nvSpPr>
        <p:spPr>
          <a:xfrm>
            <a:off x="-10930" y="0"/>
            <a:ext cx="7881832" cy="6312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98899" tIns="99449" rIns="198899" bIns="99449">
            <a:spAutoFit/>
          </a:bodyPr>
          <a:lstStyle>
            <a:defPPr>
              <a:defRPr lang="ja-JP"/>
            </a:defPPr>
            <a:lvl1pPr algn="l" defTabSz="1279525" rtl="0" eaLnBrk="0" fontAlgn="base" hangingPunct="0">
              <a:spcBef>
                <a:spcPct val="0"/>
              </a:spcBef>
              <a:spcAft>
                <a:spcPct val="0"/>
              </a:spcAft>
              <a:defRPr kumimoji="1" sz="2500" kern="1200">
                <a:solidFill>
                  <a:schemeClr val="dk1"/>
                </a:solidFill>
                <a:latin typeface="+mn-lt"/>
                <a:ea typeface="+mn-ea"/>
                <a:cs typeface="+mn-cs"/>
              </a:defRPr>
            </a:lvl1pPr>
            <a:lvl2pPr marL="639763" indent="-182563" algn="l" defTabSz="1279525" rtl="0" eaLnBrk="0" fontAlgn="base" hangingPunct="0">
              <a:spcBef>
                <a:spcPct val="0"/>
              </a:spcBef>
              <a:spcAft>
                <a:spcPct val="0"/>
              </a:spcAft>
              <a:defRPr kumimoji="1" sz="2500" kern="1200">
                <a:solidFill>
                  <a:schemeClr val="dk1"/>
                </a:solidFill>
                <a:latin typeface="+mn-lt"/>
                <a:ea typeface="+mn-ea"/>
                <a:cs typeface="+mn-cs"/>
              </a:defRPr>
            </a:lvl2pPr>
            <a:lvl3pPr marL="1279525" indent="-365125" algn="l" defTabSz="1279525" rtl="0" eaLnBrk="0" fontAlgn="base" hangingPunct="0">
              <a:spcBef>
                <a:spcPct val="0"/>
              </a:spcBef>
              <a:spcAft>
                <a:spcPct val="0"/>
              </a:spcAft>
              <a:defRPr kumimoji="1" sz="2500" kern="1200">
                <a:solidFill>
                  <a:schemeClr val="dk1"/>
                </a:solidFill>
                <a:latin typeface="+mn-lt"/>
                <a:ea typeface="+mn-ea"/>
                <a:cs typeface="+mn-cs"/>
              </a:defRPr>
            </a:lvl3pPr>
            <a:lvl4pPr marL="1919288" indent="-547688" algn="l" defTabSz="1279525" rtl="0" eaLnBrk="0" fontAlgn="base" hangingPunct="0">
              <a:spcBef>
                <a:spcPct val="0"/>
              </a:spcBef>
              <a:spcAft>
                <a:spcPct val="0"/>
              </a:spcAft>
              <a:defRPr kumimoji="1" sz="2500" kern="1200">
                <a:solidFill>
                  <a:schemeClr val="dk1"/>
                </a:solidFill>
                <a:latin typeface="+mn-lt"/>
                <a:ea typeface="+mn-ea"/>
                <a:cs typeface="+mn-cs"/>
              </a:defRPr>
            </a:lvl4pPr>
            <a:lvl5pPr marL="2559050" indent="-730250" algn="l" defTabSz="1279525" rtl="0" eaLnBrk="0" fontAlgn="base" hangingPunct="0">
              <a:spcBef>
                <a:spcPct val="0"/>
              </a:spcBef>
              <a:spcAft>
                <a:spcPct val="0"/>
              </a:spcAft>
              <a:defRPr kumimoji="1" sz="2500" kern="1200">
                <a:solidFill>
                  <a:schemeClr val="dk1"/>
                </a:solidFill>
                <a:latin typeface="+mn-lt"/>
                <a:ea typeface="+mn-ea"/>
                <a:cs typeface="+mn-cs"/>
              </a:defRPr>
            </a:lvl5pPr>
            <a:lvl6pPr marL="2286000" algn="l" defTabSz="914400" rtl="0" eaLnBrk="1" latinLnBrk="0" hangingPunct="1">
              <a:defRPr kumimoji="1" sz="2500" kern="1200">
                <a:solidFill>
                  <a:schemeClr val="dk1"/>
                </a:solidFill>
                <a:latin typeface="+mn-lt"/>
                <a:ea typeface="+mn-ea"/>
                <a:cs typeface="+mn-cs"/>
              </a:defRPr>
            </a:lvl6pPr>
            <a:lvl7pPr marL="2743200" algn="l" defTabSz="914400" rtl="0" eaLnBrk="1" latinLnBrk="0" hangingPunct="1">
              <a:defRPr kumimoji="1" sz="2500" kern="1200">
                <a:solidFill>
                  <a:schemeClr val="dk1"/>
                </a:solidFill>
                <a:latin typeface="+mn-lt"/>
                <a:ea typeface="+mn-ea"/>
                <a:cs typeface="+mn-cs"/>
              </a:defRPr>
            </a:lvl7pPr>
            <a:lvl8pPr marL="3200400" algn="l" defTabSz="914400" rtl="0" eaLnBrk="1" latinLnBrk="0" hangingPunct="1">
              <a:defRPr kumimoji="1" sz="2500" kern="1200">
                <a:solidFill>
                  <a:schemeClr val="dk1"/>
                </a:solidFill>
                <a:latin typeface="+mn-lt"/>
                <a:ea typeface="+mn-ea"/>
                <a:cs typeface="+mn-cs"/>
              </a:defRPr>
            </a:lvl8pPr>
            <a:lvl9pPr marL="3657600" algn="l" defTabSz="914400" rtl="0" eaLnBrk="1" latinLnBrk="0" hangingPunct="1">
              <a:defRPr kumimoji="1" sz="2500" kern="1200">
                <a:solidFill>
                  <a:schemeClr val="dk1"/>
                </a:solidFill>
                <a:latin typeface="+mn-lt"/>
                <a:ea typeface="+mn-ea"/>
                <a:cs typeface="+mn-cs"/>
              </a:defRPr>
            </a:lvl9pPr>
          </a:lstStyle>
          <a:p>
            <a:pPr fontAlgn="auto">
              <a:spcBef>
                <a:spcPct val="10000"/>
              </a:spcBef>
              <a:spcAft>
                <a:spcPts val="0"/>
              </a:spcAft>
              <a:defRPr/>
            </a:pP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報告事項</a:t>
            </a:r>
            <a:r>
              <a:rPr lang="en-US" altLang="ja-JP"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a:t>
            </a:r>
            <a:r>
              <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スカム解析</a:t>
            </a:r>
            <a:r>
              <a:rPr lang="ja-JP" altLang="en-US" sz="2800"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rPr>
              <a:t>　</a:t>
            </a:r>
            <a:endParaRPr lang="ja-JP" altLang="en-US" sz="2797" dirty="0">
              <a:ln w="0"/>
              <a:solidFill>
                <a:schemeClr val="tx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endParaRPr>
          </a:p>
        </p:txBody>
      </p:sp>
      <p:sp>
        <p:nvSpPr>
          <p:cNvPr id="7" name="テキスト ボックス 49">
            <a:extLst>
              <a:ext uri="{FF2B5EF4-FFF2-40B4-BE49-F238E27FC236}">
                <a16:creationId xmlns:a16="http://schemas.microsoft.com/office/drawing/2014/main" id="{CB218973-9EF2-2AB1-CD1D-E6AAF83EC4AF}"/>
              </a:ext>
            </a:extLst>
          </p:cNvPr>
          <p:cNvSpPr txBox="1"/>
          <p:nvPr/>
        </p:nvSpPr>
        <p:spPr>
          <a:xfrm>
            <a:off x="4320510" y="102119"/>
            <a:ext cx="7909590" cy="427040"/>
          </a:xfrm>
          <a:prstGeom prst="rect">
            <a:avLst/>
          </a:prstGeom>
          <a:noFill/>
          <a:ln cmpd="dbl">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175" b="1" dirty="0">
                <a:solidFill>
                  <a:srgbClr val="333399"/>
                </a:solidFill>
                <a:latin typeface="ＭＳ ゴシック" panose="020B0609070205080204" pitchFamily="49" charset="-128"/>
                <a:ea typeface="ＭＳ ゴシック" panose="020B0609070205080204" pitchFamily="49" charset="-128"/>
              </a:rPr>
              <a:t>2.</a:t>
            </a:r>
            <a:r>
              <a:rPr lang="ja-JP" altLang="en-US" sz="2175" b="1" dirty="0">
                <a:solidFill>
                  <a:srgbClr val="333399"/>
                </a:solidFill>
                <a:latin typeface="ＭＳ ゴシック" panose="020B0609070205080204" pitchFamily="49" charset="-128"/>
                <a:ea typeface="ＭＳ ゴシック" panose="020B0609070205080204" pitchFamily="49" charset="-128"/>
              </a:rPr>
              <a:t>大阪府市の取組</a:t>
            </a:r>
          </a:p>
        </p:txBody>
      </p:sp>
    </p:spTree>
    <p:extLst>
      <p:ext uri="{BB962C8B-B14F-4D97-AF65-F5344CB8AC3E}">
        <p14:creationId xmlns:p14="http://schemas.microsoft.com/office/powerpoint/2010/main" val="1679483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4497</Words>
  <Application>Microsoft Office PowerPoint</Application>
  <PresentationFormat>ユーザー設定</PresentationFormat>
  <Paragraphs>638</Paragraphs>
  <Slides>10</Slides>
  <Notes>8</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10</vt:i4>
      </vt:variant>
    </vt:vector>
  </HeadingPairs>
  <TitlesOfParts>
    <vt:vector size="25" baseType="lpstr">
      <vt:lpstr>HG丸ｺﾞｼｯｸM-PRO</vt:lpstr>
      <vt:lpstr>Meiryo UI</vt:lpstr>
      <vt:lpstr>ＭＳ Ｐゴシック</vt:lpstr>
      <vt:lpstr>ＭＳ ゴシック</vt:lpstr>
      <vt:lpstr>ＭＳ 明朝</vt:lpstr>
      <vt:lpstr>UD デジタル 教科書体 NK-R</vt:lpstr>
      <vt:lpstr>游ゴシック</vt:lpstr>
      <vt:lpstr>游ゴシック Light</vt:lpstr>
      <vt:lpstr>Arial</vt:lpstr>
      <vt:lpstr>Calibri</vt:lpstr>
      <vt:lpstr>Calibri Light</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2022-10-25T02:55:37Z</dcterms:created>
  <dcterms:modified xsi:type="dcterms:W3CDTF">2022-10-25T02:57:07Z</dcterms:modified>
</cp:coreProperties>
</file>