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7564438" cy="1069816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328" y="72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5136" cy="10698480"/>
          </a:xfrm>
          <a:prstGeom prst="rect">
            <a:avLst/>
          </a:prstGeom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829334"/>
              </p:ext>
            </p:extLst>
          </p:nvPr>
        </p:nvGraphicFramePr>
        <p:xfrm>
          <a:off x="4202506" y="204216"/>
          <a:ext cx="3093347" cy="454152"/>
        </p:xfrm>
        <a:graphic>
          <a:graphicData uri="http://schemas.openxmlformats.org/drawingml/2006/table">
            <a:tbl>
              <a:tblPr/>
              <a:tblGrid>
                <a:gridCol w="2209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152">
                <a:tc>
                  <a:txBody>
                    <a:bodyPr/>
                    <a:lstStyle/>
                    <a:p>
                      <a:pPr indent="0"/>
                      <a:r>
                        <a:rPr lang="ja" sz="800" dirty="0" smtClean="0">
                          <a:latin typeface="MS Mincho"/>
                          <a:ea typeface="MS Mincho"/>
                        </a:rPr>
                        <a:t>令和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４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年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９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月</a:t>
                      </a:r>
                      <a:r>
                        <a:rPr lang="en-US" altLang="ja" sz="800" dirty="0" smtClean="0">
                          <a:latin typeface="MS Mincho"/>
                          <a:ea typeface="MS Mincho"/>
                        </a:rPr>
                        <a:t>15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日(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木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)</a:t>
                      </a:r>
                      <a:endParaRPr lang="ja" sz="800" dirty="0">
                        <a:latin typeface="MS Mincho"/>
                        <a:ea typeface="MS Mincho"/>
                      </a:endParaRPr>
                    </a:p>
                    <a:p>
                      <a:pPr indent="0"/>
                      <a:r>
                        <a:rPr lang="ja" sz="800" dirty="0">
                          <a:latin typeface="MS Mincho"/>
                          <a:ea typeface="MS Mincho"/>
                        </a:rPr>
                        <a:t>大阪府河川及び港湾の底質浄化審議会</a:t>
                      </a:r>
                    </a:p>
                    <a:p>
                      <a:pPr indent="0"/>
                      <a:r>
                        <a:rPr lang="ja" sz="800" dirty="0" smtClean="0">
                          <a:latin typeface="MS Mincho"/>
                          <a:ea typeface="MS Mincho"/>
                        </a:rPr>
                        <a:t>令和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４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年度 第</a:t>
                      </a:r>
                      <a:r>
                        <a:rPr lang="ja-JP" altLang="en-US" sz="800" dirty="0" smtClean="0">
                          <a:latin typeface="MS Mincho"/>
                          <a:ea typeface="MS Mincho"/>
                        </a:rPr>
                        <a:t>１</a:t>
                      </a:r>
                      <a:r>
                        <a:rPr lang="ja" sz="800" dirty="0" smtClean="0">
                          <a:latin typeface="MS Mincho"/>
                          <a:ea typeface="MS Mincho"/>
                        </a:rPr>
                        <a:t>回</a:t>
                      </a:r>
                      <a:r>
                        <a:rPr lang="ja" sz="800" dirty="0">
                          <a:latin typeface="MS Mincho"/>
                          <a:ea typeface="MS Mincho"/>
                        </a:rPr>
                        <a:t>寝屋川流域底質改善検討部会</a:t>
                      </a: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ja" sz="1000" dirty="0">
                          <a:latin typeface="MS Mincho"/>
                          <a:ea typeface="MS Mincho"/>
                        </a:rPr>
                        <a:t>参考資料 </a:t>
                      </a:r>
                      <a:r>
                        <a:rPr lang="ja-JP" altLang="en-US" sz="1000" dirty="0" smtClean="0">
                          <a:latin typeface="MS Mincho"/>
                          <a:ea typeface="+mn-ea"/>
                        </a:rPr>
                        <a:t>１</a:t>
                      </a:r>
                      <a:r>
                        <a:rPr lang="en-US" sz="1000" dirty="0" smtClean="0">
                          <a:latin typeface="MS Mincho"/>
                        </a:rPr>
                        <a:t>-</a:t>
                      </a:r>
                      <a:r>
                        <a:rPr lang="ja-JP" altLang="en-US" sz="1000" dirty="0" smtClean="0">
                          <a:latin typeface="MS Mincho"/>
                        </a:rPr>
                        <a:t>４</a:t>
                      </a:r>
                      <a:endParaRPr lang="en-US" sz="1000" dirty="0">
                        <a:latin typeface="MS Mincho"/>
                      </a:endParaRPr>
                    </a:p>
                  </a:txBody>
                  <a:tcPr marL="0" marR="0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MS Mincho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creator/>
  <cp:keywords/>
  <cp:revision>1</cp:revision>
  <dcterms:modified xsi:type="dcterms:W3CDTF">2022-10-20T06:44:29Z</dcterms:modified>
</cp:coreProperties>
</file>