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6" r:id="rId3"/>
    <p:sldId id="350" r:id="rId4"/>
    <p:sldId id="349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48" r:id="rId20"/>
    <p:sldId id="325" r:id="rId21"/>
    <p:sldId id="346" r:id="rId22"/>
    <p:sldId id="343" r:id="rId23"/>
    <p:sldId id="344" r:id="rId24"/>
  </p:sldIdLst>
  <p:sldSz cx="12192000" cy="6858000"/>
  <p:notesSz cx="6807200" cy="9939338"/>
  <p:defaultTextStyle>
    <a:defPPr>
      <a:defRPr lang="ja-JP"/>
    </a:defPPr>
    <a:lvl1pPr marL="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AAC8E-B11D-41F0-802A-544F77DCC46E}" v="59" dt="2022-08-16T23:10:58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434" autoAdjust="0"/>
  </p:normalViewPr>
  <p:slideViewPr>
    <p:cSldViewPr>
      <p:cViewPr varScale="1">
        <p:scale>
          <a:sx n="71" d="100"/>
          <a:sy n="71" d="100"/>
        </p:scale>
        <p:origin x="7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ai masaki" userId="16eb0802a66b0eaf" providerId="LiveId" clId="{D50AAC8E-B11D-41F0-802A-544F77DCC46E}"/>
    <pc:docChg chg="undo custSel addSld delSld modSld sldOrd modMainMaster modNotesMaster">
      <pc:chgData name="asai masaki" userId="16eb0802a66b0eaf" providerId="LiveId" clId="{D50AAC8E-B11D-41F0-802A-544F77DCC46E}" dt="2022-08-16T23:11:18.702" v="1037" actId="20577"/>
      <pc:docMkLst>
        <pc:docMk/>
      </pc:docMkLst>
      <pc:sldChg chg="modSp">
        <pc:chgData name="asai masaki" userId="16eb0802a66b0eaf" providerId="LiveId" clId="{D50AAC8E-B11D-41F0-802A-544F77DCC46E}" dt="2022-08-16T19:33:17.498" v="28"/>
        <pc:sldMkLst>
          <pc:docMk/>
          <pc:sldMk cId="3935912662" sldId="28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935912662" sldId="286"/>
            <ac:spMk id="2" creationId="{00000000-0000-0000-0000-000000000000}"/>
          </ac:spMkLst>
        </pc:sp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97424589" sldId="29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97424589" sldId="293"/>
            <ac:spMk id="11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3:17.498" v="28"/>
          <ac:picMkLst>
            <pc:docMk/>
            <pc:sldMk cId="97424589" sldId="293"/>
            <ac:picMk id="5" creationId="{00000000-0000-0000-0000-000000000000}"/>
          </ac:picMkLst>
        </pc:picChg>
      </pc:sldChg>
      <pc:sldChg chg="delSp modSp mod">
        <pc:chgData name="asai masaki" userId="16eb0802a66b0eaf" providerId="LiveId" clId="{D50AAC8E-B11D-41F0-802A-544F77DCC46E}" dt="2022-08-16T23:11:09.437" v="1036" actId="1076"/>
        <pc:sldMkLst>
          <pc:docMk/>
          <pc:sldMk cId="2931285373" sldId="297"/>
        </pc:sldMkLst>
        <pc:spChg chg="mod">
          <ac:chgData name="asai masaki" userId="16eb0802a66b0eaf" providerId="LiveId" clId="{D50AAC8E-B11D-41F0-802A-544F77DCC46E}" dt="2022-08-16T19:34:01.849" v="42" actId="14100"/>
          <ac:spMkLst>
            <pc:docMk/>
            <pc:sldMk cId="2931285373" sldId="29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07.873" v="44" actId="1076"/>
          <ac:spMkLst>
            <pc:docMk/>
            <pc:sldMk cId="2931285373" sldId="29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09.437" v="1036" actId="1076"/>
          <ac:spMkLst>
            <pc:docMk/>
            <pc:sldMk cId="2931285373" sldId="297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55.489" v="39" actId="14100"/>
          <ac:spMkLst>
            <pc:docMk/>
            <pc:sldMk cId="2931285373" sldId="297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1:06.211" v="1035" actId="21"/>
          <ac:spMkLst>
            <pc:docMk/>
            <pc:sldMk cId="2931285373" sldId="297"/>
            <ac:spMk id="14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4:18.995" v="48" actId="1076"/>
          <ac:picMkLst>
            <pc:docMk/>
            <pc:sldMk cId="2931285373" sldId="297"/>
            <ac:picMk id="11" creationId="{AB1DCAE8-4845-5878-78BA-6CAF53996584}"/>
          </ac:picMkLst>
        </pc:picChg>
        <pc:picChg chg="mod">
          <ac:chgData name="asai masaki" userId="16eb0802a66b0eaf" providerId="LiveId" clId="{D50AAC8E-B11D-41F0-802A-544F77DCC46E}" dt="2022-08-16T19:34:13.922" v="46" actId="1076"/>
          <ac:picMkLst>
            <pc:docMk/>
            <pc:sldMk cId="2931285373" sldId="297"/>
            <ac:picMk id="15" creationId="{1B4B4204-1AAE-E3E2-DAA6-73D9C84F392B}"/>
          </ac:picMkLst>
        </pc:picChg>
      </pc:sldChg>
      <pc:sldChg chg="addSp delSp modSp mod">
        <pc:chgData name="asai masaki" userId="16eb0802a66b0eaf" providerId="LiveId" clId="{D50AAC8E-B11D-41F0-802A-544F77DCC46E}" dt="2022-08-16T21:31:46.857" v="865" actId="1076"/>
        <pc:sldMkLst>
          <pc:docMk/>
          <pc:sldMk cId="1051656402" sldId="303"/>
        </pc:sldMkLst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49.008" v="81" actId="404"/>
          <ac:spMkLst>
            <pc:docMk/>
            <pc:sldMk cId="1051656402" sldId="30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19.150" v="420" actId="20577"/>
          <ac:spMkLst>
            <pc:docMk/>
            <pc:sldMk cId="1051656402" sldId="30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36.869" v="77" actId="14100"/>
          <ac:spMkLst>
            <pc:docMk/>
            <pc:sldMk cId="1051656402" sldId="303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5:50.646" v="109" actId="1076"/>
          <ac:spMkLst>
            <pc:docMk/>
            <pc:sldMk cId="1051656402" sldId="303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42.473" v="864" actId="21"/>
          <ac:spMkLst>
            <pc:docMk/>
            <pc:sldMk cId="1051656402" sldId="303"/>
            <ac:spMk id="9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2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46.857" v="865" actId="1076"/>
          <ac:spMkLst>
            <pc:docMk/>
            <pc:sldMk cId="1051656402" sldId="303"/>
            <ac:spMk id="22" creationId="{910CD92D-C994-E2E3-5FAA-F3B0B447B3CE}"/>
          </ac:spMkLst>
        </pc:spChg>
        <pc:graphicFrameChg chg="del">
          <ac:chgData name="asai masaki" userId="16eb0802a66b0eaf" providerId="LiveId" clId="{D50AAC8E-B11D-41F0-802A-544F77DCC46E}" dt="2022-08-16T19:27:21.563" v="8" actId="21"/>
          <ac:graphicFrameMkLst>
            <pc:docMk/>
            <pc:sldMk cId="1051656402" sldId="303"/>
            <ac:graphicFrameMk id="5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19:24:22.365" v="1" actId="21"/>
          <ac:graphicFrameMkLst>
            <pc:docMk/>
            <pc:sldMk cId="1051656402" sldId="303"/>
            <ac:graphicFrameMk id="14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19:31:59.867" v="19" actId="21"/>
          <ac:graphicFrameMkLst>
            <pc:docMk/>
            <pc:sldMk cId="1051656402" sldId="303"/>
            <ac:graphicFrameMk id="15" creationId="{111A1B86-50D0-8B2B-953B-E6E22D9EC777}"/>
          </ac:graphicFrameMkLst>
        </pc:graphicFrameChg>
        <pc:graphicFrameChg chg="add mod">
          <ac:chgData name="asai masaki" userId="16eb0802a66b0eaf" providerId="LiveId" clId="{D50AAC8E-B11D-41F0-802A-544F77DCC46E}" dt="2022-08-16T19:45:22.042" v="102"/>
          <ac:graphicFrameMkLst>
            <pc:docMk/>
            <pc:sldMk cId="1051656402" sldId="303"/>
            <ac:graphicFrameMk id="18" creationId="{58C8CC81-684B-1060-B8DC-62D600EE917C}"/>
          </ac:graphicFrameMkLst>
        </pc:graphicFrameChg>
        <pc:picChg chg="add del mod">
          <ac:chgData name="asai masaki" userId="16eb0802a66b0eaf" providerId="LiveId" clId="{D50AAC8E-B11D-41F0-802A-544F77DCC46E}" dt="2022-08-16T19:27:54.238" v="17" actId="21"/>
          <ac:picMkLst>
            <pc:docMk/>
            <pc:sldMk cId="1051656402" sldId="303"/>
            <ac:picMk id="10" creationId="{0882D729-7442-4D2A-0357-F046F4DDEA11}"/>
          </ac:picMkLst>
        </pc:picChg>
        <pc:picChg chg="add del">
          <ac:chgData name="asai masaki" userId="16eb0802a66b0eaf" providerId="LiveId" clId="{D50AAC8E-B11D-41F0-802A-544F77DCC46E}" dt="2022-08-16T19:32:04.365" v="21" actId="21"/>
          <ac:picMkLst>
            <pc:docMk/>
            <pc:sldMk cId="1051656402" sldId="303"/>
            <ac:picMk id="16" creationId="{E60AFB08-C089-4F6A-9296-DDEAA93B0F3A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7" creationId="{7DF3E57D-F357-50DC-9D86-DC643DB4C3E1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9" creationId="{29F1D629-0ECE-0D73-DC63-5003B9B6016F}"/>
          </ac:picMkLst>
        </pc:picChg>
        <pc:picChg chg="add mod">
          <ac:chgData name="asai masaki" userId="16eb0802a66b0eaf" providerId="LiveId" clId="{D50AAC8E-B11D-41F0-802A-544F77DCC46E}" dt="2022-08-16T20:49:24.759" v="508" actId="14100"/>
          <ac:picMkLst>
            <pc:docMk/>
            <pc:sldMk cId="1051656402" sldId="303"/>
            <ac:picMk id="20" creationId="{AE11F31E-F0CF-ED7D-1196-9CF4EB02C2EA}"/>
          </ac:picMkLst>
        </pc:picChg>
        <pc:picChg chg="add mod">
          <ac:chgData name="asai masaki" userId="16eb0802a66b0eaf" providerId="LiveId" clId="{D50AAC8E-B11D-41F0-802A-544F77DCC46E}" dt="2022-08-16T20:49:52.498" v="511" actId="14100"/>
          <ac:picMkLst>
            <pc:docMk/>
            <pc:sldMk cId="1051656402" sldId="303"/>
            <ac:picMk id="21" creationId="{7CE76839-8FD5-9A56-31CB-51D2A263DAE7}"/>
          </ac:picMkLst>
        </pc:picChg>
      </pc:sldChg>
      <pc:sldChg chg="addSp delSp modSp mod">
        <pc:chgData name="asai masaki" userId="16eb0802a66b0eaf" providerId="LiveId" clId="{D50AAC8E-B11D-41F0-802A-544F77DCC46E}" dt="2022-08-16T21:30:32.104" v="849" actId="1076"/>
        <pc:sldMkLst>
          <pc:docMk/>
          <pc:sldMk cId="2464669936" sldId="304"/>
        </pc:sldMkLst>
        <pc:spChg chg="mod">
          <ac:chgData name="asai masaki" userId="16eb0802a66b0eaf" providerId="LiveId" clId="{D50AAC8E-B11D-41F0-802A-544F77DCC46E}" dt="2022-08-16T20:58:32.413" v="570" actId="403"/>
          <ac:spMkLst>
            <pc:docMk/>
            <pc:sldMk cId="2464669936" sldId="304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464669936" sldId="304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45.317" v="573" actId="1076"/>
          <ac:spMkLst>
            <pc:docMk/>
            <pc:sldMk cId="2464669936" sldId="304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25.989" v="568" actId="403"/>
          <ac:spMkLst>
            <pc:docMk/>
            <pc:sldMk cId="2464669936" sldId="304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0:32.104" v="849" actId="1076"/>
          <ac:spMkLst>
            <pc:docMk/>
            <pc:sldMk cId="2464669936" sldId="304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10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03:28.746" v="587" actId="14100"/>
          <ac:picMkLst>
            <pc:docMk/>
            <pc:sldMk cId="2464669936" sldId="304"/>
            <ac:picMk id="9" creationId="{344C9E42-2E99-A461-EFB7-B4DEF9B914CD}"/>
          </ac:picMkLst>
        </pc:picChg>
        <pc:picChg chg="add mod">
          <ac:chgData name="asai masaki" userId="16eb0802a66b0eaf" providerId="LiveId" clId="{D50AAC8E-B11D-41F0-802A-544F77DCC46E}" dt="2022-08-16T21:03:25.913" v="586" actId="14100"/>
          <ac:picMkLst>
            <pc:docMk/>
            <pc:sldMk cId="2464669936" sldId="304"/>
            <ac:picMk id="15" creationId="{C454A284-EF4F-942E-0318-EDE922AAE5F3}"/>
          </ac:picMkLst>
        </pc:picChg>
      </pc:sldChg>
      <pc:sldChg chg="addSp delSp modSp mod">
        <pc:chgData name="asai masaki" userId="16eb0802a66b0eaf" providerId="LiveId" clId="{D50AAC8E-B11D-41F0-802A-544F77DCC46E}" dt="2022-08-16T21:31:28.110" v="862" actId="1076"/>
        <pc:sldMkLst>
          <pc:docMk/>
          <pc:sldMk cId="1633454737" sldId="305"/>
        </pc:sldMkLst>
        <pc:spChg chg="mod">
          <ac:chgData name="asai masaki" userId="16eb0802a66b0eaf" providerId="LiveId" clId="{D50AAC8E-B11D-41F0-802A-544F77DCC46E}" dt="2022-08-16T19:46:17.795" v="118" actId="403"/>
          <ac:spMkLst>
            <pc:docMk/>
            <pc:sldMk cId="1633454737" sldId="305"/>
            <ac:spMk id="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6:11.969" v="116" actId="403"/>
          <ac:spMkLst>
            <pc:docMk/>
            <pc:sldMk cId="1633454737" sldId="305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25.390" v="861" actId="21"/>
          <ac:spMkLst>
            <pc:docMk/>
            <pc:sldMk cId="1633454737" sldId="305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0:56.707" v="523" actId="1076"/>
          <ac:spMkLst>
            <pc:docMk/>
            <pc:sldMk cId="1633454737" sldId="30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31.576" v="423" actId="403"/>
          <ac:spMkLst>
            <pc:docMk/>
            <pc:sldMk cId="1633454737" sldId="30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28.110" v="862" actId="1076"/>
          <ac:spMkLst>
            <pc:docMk/>
            <pc:sldMk cId="1633454737" sldId="305"/>
            <ac:spMk id="18" creationId="{53E47B99-EFA3-D117-61EA-C18DB7025B84}"/>
          </ac:spMkLst>
        </pc:spChg>
        <pc:graphicFrameChg chg="del mod">
          <ac:chgData name="asai masaki" userId="16eb0802a66b0eaf" providerId="LiveId" clId="{D50AAC8E-B11D-41F0-802A-544F77DCC46E}" dt="2022-08-16T19:46:21.221" v="119" actId="21"/>
          <ac:graphicFrameMkLst>
            <pc:docMk/>
            <pc:sldMk cId="1633454737" sldId="305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19:46:24.542" v="120" actId="21"/>
          <ac:graphicFrameMkLst>
            <pc:docMk/>
            <pc:sldMk cId="1633454737" sldId="305"/>
            <ac:graphicFrameMk id="13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7" creationId="{1BD0D57E-EC95-71FE-8CA5-B088BE6C95CE}"/>
          </ac:picMkLst>
        </pc:pic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8" creationId="{8DD7E77C-1556-9B18-B54B-0DDC6A5D15EE}"/>
          </ac:picMkLst>
        </pc:picChg>
        <pc:picChg chg="add mod">
          <ac:chgData name="asai masaki" userId="16eb0802a66b0eaf" providerId="LiveId" clId="{D50AAC8E-B11D-41F0-802A-544F77DCC46E}" dt="2022-08-16T20:50:29.254" v="517" actId="14100"/>
          <ac:picMkLst>
            <pc:docMk/>
            <pc:sldMk cId="1633454737" sldId="305"/>
            <ac:picMk id="9" creationId="{D6F34036-80AB-DE47-23D5-BF59EE4F463B}"/>
          </ac:picMkLst>
        </pc:picChg>
        <pc:picChg chg="add del mod">
          <ac:chgData name="asai masaki" userId="16eb0802a66b0eaf" providerId="LiveId" clId="{D50AAC8E-B11D-41F0-802A-544F77DCC46E}" dt="2022-08-16T20:51:00.764" v="524" actId="21"/>
          <ac:picMkLst>
            <pc:docMk/>
            <pc:sldMk cId="1633454737" sldId="305"/>
            <ac:picMk id="16" creationId="{B94B11F6-AE11-F40D-B32B-00C48A6FD72E}"/>
          </ac:picMkLst>
        </pc:picChg>
        <pc:picChg chg="add mod">
          <ac:chgData name="asai masaki" userId="16eb0802a66b0eaf" providerId="LiveId" clId="{D50AAC8E-B11D-41F0-802A-544F77DCC46E}" dt="2022-08-16T20:51:55.553" v="527" actId="14100"/>
          <ac:picMkLst>
            <pc:docMk/>
            <pc:sldMk cId="1633454737" sldId="305"/>
            <ac:picMk id="17" creationId="{1C72B578-4A96-C6FD-4E41-19A221C7BD43}"/>
          </ac:picMkLst>
        </pc:picChg>
      </pc:sldChg>
      <pc:sldChg chg="addSp delSp modSp mod">
        <pc:chgData name="asai masaki" userId="16eb0802a66b0eaf" providerId="LiveId" clId="{D50AAC8E-B11D-41F0-802A-544F77DCC46E}" dt="2022-08-16T21:30:42.136" v="852" actId="1076"/>
        <pc:sldMkLst>
          <pc:docMk/>
          <pc:sldMk cId="730863292" sldId="306"/>
        </pc:sldMkLst>
        <pc:spChg chg="mod">
          <ac:chgData name="asai masaki" userId="16eb0802a66b0eaf" providerId="LiveId" clId="{D50AAC8E-B11D-41F0-802A-544F77DCC46E}" dt="2022-08-16T20:33:19.431" v="480" actId="403"/>
          <ac:spMkLst>
            <pc:docMk/>
            <pc:sldMk cId="730863292" sldId="30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3:05.955" v="539" actId="20577"/>
          <ac:spMkLst>
            <pc:docMk/>
            <pc:sldMk cId="730863292" sldId="306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33:14.954" v="478" actId="403"/>
          <ac:spMkLst>
            <pc:docMk/>
            <pc:sldMk cId="730863292" sldId="306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40.131" v="851" actId="21"/>
          <ac:spMkLst>
            <pc:docMk/>
            <pc:sldMk cId="730863292" sldId="306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12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42.136" v="852" actId="1076"/>
          <ac:spMkLst>
            <pc:docMk/>
            <pc:sldMk cId="730863292" sldId="306"/>
            <ac:spMk id="17" creationId="{60D73491-D6C0-8274-0518-BB668C8FE739}"/>
          </ac:spMkLst>
        </pc:sp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5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6:51.495" v="545"/>
          <ac:graphicFrameMkLst>
            <pc:docMk/>
            <pc:sldMk cId="730863292" sldId="306"/>
            <ac:graphicFrameMk id="7" creationId="{F31C33DB-EFB7-BEC1-CABF-4854730F5C22}"/>
          </ac:graphicFrameMkLst>
        </pc:graphicFrame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11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7:07.330" v="547"/>
          <ac:graphicFrameMkLst>
            <pc:docMk/>
            <pc:sldMk cId="730863292" sldId="306"/>
            <ac:graphicFrameMk id="13" creationId="{E35E156D-7B96-3401-F880-61CA1786906C}"/>
          </ac:graphicFrameMkLst>
        </pc:graphicFrameChg>
        <pc:picChg chg="add del">
          <ac:chgData name="asai masaki" userId="16eb0802a66b0eaf" providerId="LiveId" clId="{D50AAC8E-B11D-41F0-802A-544F77DCC46E}" dt="2022-08-16T20:56:50.190" v="543"/>
          <ac:picMkLst>
            <pc:docMk/>
            <pc:sldMk cId="730863292" sldId="306"/>
            <ac:picMk id="8" creationId="{BBA7FBDE-FF1A-C869-8985-2AE076FCE6C8}"/>
          </ac:picMkLst>
        </pc:picChg>
        <pc:picChg chg="add del mod">
          <ac:chgData name="asai masaki" userId="16eb0802a66b0eaf" providerId="LiveId" clId="{D50AAC8E-B11D-41F0-802A-544F77DCC46E}" dt="2022-08-16T21:00:52.199" v="575" actId="21"/>
          <ac:picMkLst>
            <pc:docMk/>
            <pc:sldMk cId="730863292" sldId="306"/>
            <ac:picMk id="14" creationId="{64049C2F-0334-BA53-260A-3783A2C55D47}"/>
          </ac:picMkLst>
        </pc:picChg>
        <pc:picChg chg="add mod">
          <ac:chgData name="asai masaki" userId="16eb0802a66b0eaf" providerId="LiveId" clId="{D50AAC8E-B11D-41F0-802A-544F77DCC46E}" dt="2022-08-16T20:57:50.102" v="558" actId="14100"/>
          <ac:picMkLst>
            <pc:docMk/>
            <pc:sldMk cId="730863292" sldId="306"/>
            <ac:picMk id="15" creationId="{A7DDA582-8E65-786E-B24F-044834377CE6}"/>
          </ac:picMkLst>
        </pc:picChg>
        <pc:picChg chg="add mod">
          <ac:chgData name="asai masaki" userId="16eb0802a66b0eaf" providerId="LiveId" clId="{D50AAC8E-B11D-41F0-802A-544F77DCC46E}" dt="2022-08-16T21:01:09.916" v="578" actId="14100"/>
          <ac:picMkLst>
            <pc:docMk/>
            <pc:sldMk cId="730863292" sldId="306"/>
            <ac:picMk id="16" creationId="{608EE5C3-B6E3-1432-2743-7DA0C292D7DF}"/>
          </ac:picMkLst>
        </pc:picChg>
      </pc:sldChg>
      <pc:sldChg chg="addSp delSp modSp mod">
        <pc:chgData name="asai masaki" userId="16eb0802a66b0eaf" providerId="LiveId" clId="{D50AAC8E-B11D-41F0-802A-544F77DCC46E}" dt="2022-08-16T21:32:08.632" v="868" actId="1076"/>
        <pc:sldMkLst>
          <pc:docMk/>
          <pc:sldMk cId="2842769271" sldId="307"/>
        </pc:sldMkLst>
        <pc:spChg chg="mod">
          <ac:chgData name="asai masaki" userId="16eb0802a66b0eaf" providerId="LiveId" clId="{D50AAC8E-B11D-41F0-802A-544F77DCC46E}" dt="2022-08-16T21:03:58.022" v="595" actId="403"/>
          <ac:spMkLst>
            <pc:docMk/>
            <pc:sldMk cId="2842769271" sldId="30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842769271" sldId="30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03:51.211" v="593" actId="403"/>
          <ac:spMkLst>
            <pc:docMk/>
            <pc:sldMk cId="2842769271" sldId="307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2:08.632" v="868" actId="1076"/>
          <ac:spMkLst>
            <pc:docMk/>
            <pc:sldMk cId="2842769271" sldId="307"/>
            <ac:spMk id="7" creationId="{A7770B9A-4C6F-6836-0BB0-67C97B791C07}"/>
          </ac:spMkLst>
        </pc:spChg>
        <pc:spChg chg="del mod">
          <ac:chgData name="asai masaki" userId="16eb0802a66b0eaf" providerId="LiveId" clId="{D50AAC8E-B11D-41F0-802A-544F77DCC46E}" dt="2022-08-16T21:04:15.262" v="599" actId="21"/>
          <ac:spMkLst>
            <pc:docMk/>
            <pc:sldMk cId="2842769271" sldId="307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04:09.382" v="598" actId="21"/>
          <ac:graphicFrameMkLst>
            <pc:docMk/>
            <pc:sldMk cId="2842769271" sldId="307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04:03.511" v="596" actId="21"/>
          <ac:graphicFrameMkLst>
            <pc:docMk/>
            <pc:sldMk cId="2842769271" sldId="307"/>
            <ac:graphicFrameMk id="11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29:10.237" v="679" actId="14100"/>
          <ac:picMkLst>
            <pc:docMk/>
            <pc:sldMk cId="2842769271" sldId="307"/>
            <ac:picMk id="8" creationId="{AC182138-0E41-0CDC-A8A7-31DC0B04AF19}"/>
          </ac:picMkLst>
        </pc:picChg>
        <pc:picChg chg="add mod">
          <ac:chgData name="asai masaki" userId="16eb0802a66b0eaf" providerId="LiveId" clId="{D50AAC8E-B11D-41F0-802A-544F77DCC46E}" dt="2022-08-16T21:29:13.461" v="680" actId="14100"/>
          <ac:picMkLst>
            <pc:docMk/>
            <pc:sldMk cId="2842769271" sldId="307"/>
            <ac:picMk id="15" creationId="{737A561C-BEC4-86FB-84D8-1D53F49341BC}"/>
          </ac:picMkLst>
        </pc:picChg>
      </pc:sldChg>
      <pc:sldChg chg="addSp delSp modSp mod">
        <pc:chgData name="asai masaki" userId="16eb0802a66b0eaf" providerId="LiveId" clId="{D50AAC8E-B11D-41F0-802A-544F77DCC46E}" dt="2022-08-16T21:38:11.597" v="900" actId="1076"/>
        <pc:sldMkLst>
          <pc:docMk/>
          <pc:sldMk cId="2164666862" sldId="308"/>
        </pc:sldMkLst>
        <pc:spChg chg="mod">
          <ac:chgData name="asai masaki" userId="16eb0802a66b0eaf" providerId="LiveId" clId="{D50AAC8E-B11D-41F0-802A-544F77DCC46E}" dt="2022-08-16T21:32:45.060" v="876" actId="403"/>
          <ac:spMkLst>
            <pc:docMk/>
            <pc:sldMk cId="2164666862" sldId="30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11.597" v="900" actId="1076"/>
          <ac:spMkLst>
            <pc:docMk/>
            <pc:sldMk cId="2164666862" sldId="30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3:18.302" v="884" actId="1076"/>
          <ac:spMkLst>
            <pc:docMk/>
            <pc:sldMk cId="2164666862" sldId="30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2:40.394" v="874" actId="403"/>
          <ac:spMkLst>
            <pc:docMk/>
            <pc:sldMk cId="2164666862" sldId="308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8:06.714" v="898" actId="1076"/>
          <ac:spMkLst>
            <pc:docMk/>
            <pc:sldMk cId="2164666862" sldId="308"/>
            <ac:spMk id="8" creationId="{5E084A7D-ECEA-DDE9-4E84-EA96D4419231}"/>
          </ac:spMkLst>
        </pc:spChg>
        <pc:spChg chg="del mod">
          <ac:chgData name="asai masaki" userId="16eb0802a66b0eaf" providerId="LiveId" clId="{D50AAC8E-B11D-41F0-802A-544F77DCC46E}" dt="2022-08-16T21:32:56.246" v="878" actId="21"/>
          <ac:spMkLst>
            <pc:docMk/>
            <pc:sldMk cId="2164666862" sldId="308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5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13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38:01.866" v="896" actId="1076"/>
          <ac:picMkLst>
            <pc:docMk/>
            <pc:sldMk cId="2164666862" sldId="308"/>
            <ac:picMk id="9" creationId="{52D8B4A3-AA4D-4DC8-88C9-BF962AB3274E}"/>
          </ac:picMkLst>
        </pc:picChg>
        <pc:picChg chg="add mod">
          <ac:chgData name="asai masaki" userId="16eb0802a66b0eaf" providerId="LiveId" clId="{D50AAC8E-B11D-41F0-802A-544F77DCC46E}" dt="2022-08-16T21:38:09.235" v="899" actId="1076"/>
          <ac:picMkLst>
            <pc:docMk/>
            <pc:sldMk cId="2164666862" sldId="308"/>
            <ac:picMk id="16" creationId="{1756B01D-94D7-0603-9482-D2EC136BE4EA}"/>
          </ac:picMkLst>
        </pc:picChg>
      </pc:sldChg>
      <pc:sldChg chg="delSp modSp mod">
        <pc:chgData name="asai masaki" userId="16eb0802a66b0eaf" providerId="LiveId" clId="{D50AAC8E-B11D-41F0-802A-544F77DCC46E}" dt="2022-08-16T21:39:10.907" v="918" actId="1076"/>
        <pc:sldMkLst>
          <pc:docMk/>
          <pc:sldMk cId="296748895" sldId="309"/>
        </pc:sldMkLst>
        <pc:spChg chg="mod">
          <ac:chgData name="asai masaki" userId="16eb0802a66b0eaf" providerId="LiveId" clId="{D50AAC8E-B11D-41F0-802A-544F77DCC46E}" dt="2022-08-16T21:38:47.617" v="910" actId="20577"/>
          <ac:spMkLst>
            <pc:docMk/>
            <pc:sldMk cId="296748895" sldId="30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9:10.907" v="918" actId="1076"/>
          <ac:spMkLst>
            <pc:docMk/>
            <pc:sldMk cId="296748895" sldId="309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2.018" v="912" actId="403"/>
          <ac:spMkLst>
            <pc:docMk/>
            <pc:sldMk cId="296748895" sldId="309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96748895" sldId="309"/>
            <ac:spMk id="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9.946" v="914" actId="1076"/>
          <ac:spMkLst>
            <pc:docMk/>
            <pc:sldMk cId="296748895" sldId="309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3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12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1:18.702" v="1037" actId="20577"/>
        <pc:sldMkLst>
          <pc:docMk/>
          <pc:sldMk cId="2087089494" sldId="310"/>
        </pc:sldMkLst>
        <pc:spChg chg="mod">
          <ac:chgData name="asai masaki" userId="16eb0802a66b0eaf" providerId="LiveId" clId="{D50AAC8E-B11D-41F0-802A-544F77DCC46E}" dt="2022-08-16T21:40:06.478" v="930" actId="14100"/>
          <ac:spMkLst>
            <pc:docMk/>
            <pc:sldMk cId="2087089494" sldId="31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18.702" v="1037" actId="20577"/>
          <ac:spMkLst>
            <pc:docMk/>
            <pc:sldMk cId="2087089494" sldId="310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0:44.353" v="1032" actId="21"/>
          <ac:spMkLst>
            <pc:docMk/>
            <pc:sldMk cId="2087089494" sldId="31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0:00.051" v="927" actId="403"/>
          <ac:spMkLst>
            <pc:docMk/>
            <pc:sldMk cId="2087089494" sldId="310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8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6.843" v="1033"/>
          <ac:spMkLst>
            <pc:docMk/>
            <pc:sldMk cId="2087089494" sldId="310"/>
            <ac:spMk id="9" creationId="{B38E20FA-CED0-5121-47AF-DD117C85419B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2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7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428611845" sldId="31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428611845" sldId="31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332586544" sldId="31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19" creationId="{00000000-0000-0000-0000-000000000000}"/>
          </ac:graphicFrameMkLst>
        </pc:graphicFrameChg>
      </pc:sldChg>
      <pc:sldChg chg="addSp delSp modSp mod">
        <pc:chgData name="asai masaki" userId="16eb0802a66b0eaf" providerId="LiveId" clId="{D50AAC8E-B11D-41F0-802A-544F77DCC46E}" dt="2022-08-16T21:30:59.483" v="856" actId="1076"/>
        <pc:sldMkLst>
          <pc:docMk/>
          <pc:sldMk cId="3193364051" sldId="315"/>
        </pc:sldMkLst>
        <pc:spChg chg="mod">
          <ac:chgData name="asai masaki" userId="16eb0802a66b0eaf" providerId="LiveId" clId="{D50AAC8E-B11D-41F0-802A-544F77DCC46E}" dt="2022-08-16T20:14:09.188" v="449" actId="403"/>
          <ac:spMkLst>
            <pc:docMk/>
            <pc:sldMk cId="3193364051" sldId="31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05.156" v="447" actId="403"/>
          <ac:spMkLst>
            <pc:docMk/>
            <pc:sldMk cId="3193364051" sldId="315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59.483" v="856" actId="1076"/>
          <ac:spMkLst>
            <pc:docMk/>
            <pc:sldMk cId="3193364051" sldId="315"/>
            <ac:spMk id="10" creationId="{D31EADFB-9B93-410E-A826-3638125B77AA}"/>
          </ac:spMkLst>
        </pc:spChg>
        <pc:spChg chg="mod">
          <ac:chgData name="asai masaki" userId="16eb0802a66b0eaf" providerId="LiveId" clId="{D50AAC8E-B11D-41F0-802A-544F77DCC46E}" dt="2022-08-16T20:47:04.669" v="495" actId="1076"/>
          <ac:spMkLst>
            <pc:docMk/>
            <pc:sldMk cId="3193364051" sldId="31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56.635" v="855" actId="21"/>
          <ac:spMkLst>
            <pc:docMk/>
            <pc:sldMk cId="3193364051" sldId="31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43.345" v="457" actId="403"/>
          <ac:spMkLst>
            <pc:docMk/>
            <pc:sldMk cId="3193364051" sldId="31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20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2" creationId="{00000000-0000-0000-0000-000000000000}"/>
          </ac:graphicFrameMkLst>
        </pc:graphicFrameChg>
        <pc:graphicFrameChg chg="add mod">
          <ac:chgData name="asai masaki" userId="16eb0802a66b0eaf" providerId="LiveId" clId="{D50AAC8E-B11D-41F0-802A-544F77DCC46E}" dt="2022-08-16T20:47:07.162" v="497"/>
          <ac:graphicFrameMkLst>
            <pc:docMk/>
            <pc:sldMk cId="3193364051" sldId="315"/>
            <ac:graphicFrameMk id="5" creationId="{BAB503E2-BDB6-4F1F-8071-54E78B71CD87}"/>
          </ac:graphicFrameMkLst>
        </pc:graphicFrame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16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47:21.712" v="504" actId="21"/>
          <ac:picMkLst>
            <pc:docMk/>
            <pc:sldMk cId="3193364051" sldId="315"/>
            <ac:picMk id="7" creationId="{35867F5D-8803-0390-8C93-CDF42F5607B6}"/>
          </ac:picMkLst>
        </pc:picChg>
        <pc:picChg chg="add mod">
          <ac:chgData name="asai masaki" userId="16eb0802a66b0eaf" providerId="LiveId" clId="{D50AAC8E-B11D-41F0-802A-544F77DCC46E}" dt="2022-08-16T20:52:25.980" v="531" actId="1076"/>
          <ac:picMkLst>
            <pc:docMk/>
            <pc:sldMk cId="3193364051" sldId="315"/>
            <ac:picMk id="8" creationId="{62FCC305-7197-5729-1EED-9674980B9372}"/>
          </ac:picMkLst>
        </pc:picChg>
        <pc:picChg chg="add mod">
          <ac:chgData name="asai masaki" userId="16eb0802a66b0eaf" providerId="LiveId" clId="{D50AAC8E-B11D-41F0-802A-544F77DCC46E}" dt="2022-08-16T20:52:51.344" v="534" actId="14100"/>
          <ac:picMkLst>
            <pc:docMk/>
            <pc:sldMk cId="3193364051" sldId="315"/>
            <ac:picMk id="9" creationId="{F37862BD-61CC-FC47-06BF-FE43EECE9FB4}"/>
          </ac:picMkLst>
        </pc:picChg>
      </pc:sldChg>
      <pc:sldChg chg="addSp delSp modSp mod modNotes">
        <pc:chgData name="asai masaki" userId="16eb0802a66b0eaf" providerId="LiveId" clId="{D50AAC8E-B11D-41F0-802A-544F77DCC46E}" dt="2022-08-16T23:10:23.359" v="1025" actId="20577"/>
        <pc:sldMkLst>
          <pc:docMk/>
          <pc:sldMk cId="1275991804" sldId="316"/>
        </pc:sldMkLst>
        <pc:spChg chg="mod">
          <ac:chgData name="asai masaki" userId="16eb0802a66b0eaf" providerId="LiveId" clId="{D50AAC8E-B11D-41F0-802A-544F77DCC46E}" dt="2022-08-16T19:34:57.272" v="60" actId="14100"/>
          <ac:spMkLst>
            <pc:docMk/>
            <pc:sldMk cId="1275991804" sldId="31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0:23.359" v="1025" actId="20577"/>
          <ac:spMkLst>
            <pc:docMk/>
            <pc:sldMk cId="1275991804" sldId="316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51.151" v="57" actId="14100"/>
          <ac:spMkLst>
            <pc:docMk/>
            <pc:sldMk cId="1275991804" sldId="316"/>
            <ac:spMk id="7" creationId="{C2137060-127E-FE03-7C9D-6D58BC6CD1B8}"/>
          </ac:spMkLst>
        </pc:spChg>
        <pc:spChg chg="mod">
          <ac:chgData name="asai masaki" userId="16eb0802a66b0eaf" providerId="LiveId" clId="{D50AAC8E-B11D-41F0-802A-544F77DCC46E}" dt="2022-08-16T19:35:10.994" v="65" actId="1076"/>
          <ac:spMkLst>
            <pc:docMk/>
            <pc:sldMk cId="1275991804" sldId="316"/>
            <ac:spMk id="10" creationId="{0DA5C8E5-BD8F-1746-80F5-1D9F79F72AF4}"/>
          </ac:spMkLst>
        </pc:spChg>
        <pc:spChg chg="add del mod">
          <ac:chgData name="asai masaki" userId="16eb0802a66b0eaf" providerId="LiveId" clId="{D50AAC8E-B11D-41F0-802A-544F77DCC46E}" dt="2022-08-16T21:31:57.167" v="867"/>
          <ac:spMkLst>
            <pc:docMk/>
            <pc:sldMk cId="1275991804" sldId="316"/>
            <ac:spMk id="16" creationId="{D5CF51D3-386D-E5A3-3C20-491306976AFB}"/>
          </ac:spMkLst>
        </pc:spChg>
        <pc:graphicFrameChg chg="mod">
          <ac:chgData name="asai masaki" userId="16eb0802a66b0eaf" providerId="LiveId" clId="{D50AAC8E-B11D-41F0-802A-544F77DCC46E}" dt="2022-08-16T19:35:22.547" v="71" actId="1076"/>
          <ac:graphicFrameMkLst>
            <pc:docMk/>
            <pc:sldMk cId="1275991804" sldId="316"/>
            <ac:graphicFrameMk id="8" creationId="{D18D4216-E0B2-4EA9-9549-4072BB8DCA4B}"/>
          </ac:graphicFrameMkLst>
        </pc:graphicFrameChg>
        <pc:picChg chg="mod">
          <ac:chgData name="asai masaki" userId="16eb0802a66b0eaf" providerId="LiveId" clId="{D50AAC8E-B11D-41F0-802A-544F77DCC46E}" dt="2022-08-16T19:35:20.051" v="70" actId="1076"/>
          <ac:picMkLst>
            <pc:docMk/>
            <pc:sldMk cId="1275991804" sldId="316"/>
            <ac:picMk id="9" creationId="{DAFBFA20-512F-D9A9-BA4C-49D14A369813}"/>
          </ac:picMkLst>
        </pc:pic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18464432" sldId="31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18464432" sldId="31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1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21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0:58.192" v="1034"/>
        <pc:sldMkLst>
          <pc:docMk/>
          <pc:sldMk cId="1621521978" sldId="319"/>
        </pc:sldMkLst>
        <pc:spChg chg="mod">
          <ac:chgData name="asai masaki" userId="16eb0802a66b0eaf" providerId="LiveId" clId="{D50AAC8E-B11D-41F0-802A-544F77DCC46E}" dt="2022-08-16T21:41:41.160" v="948" actId="14100"/>
          <ac:spMkLst>
            <pc:docMk/>
            <pc:sldMk cId="1621521978" sldId="319"/>
            <ac:spMk id="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41:25.266" v="945"/>
          <ac:spMkLst>
            <pc:docMk/>
            <pc:sldMk cId="1621521978" sldId="319"/>
            <ac:spMk id="4" creationId="{8159C985-3E41-EBA7-524B-C938C9139360}"/>
          </ac:spMkLst>
        </pc:spChg>
        <pc:spChg chg="del mod">
          <ac:chgData name="asai masaki" userId="16eb0802a66b0eaf" providerId="LiveId" clId="{D50AAC8E-B11D-41F0-802A-544F77DCC46E}" dt="2022-08-16T23:10:40.813" v="1031" actId="21"/>
          <ac:spMkLst>
            <pc:docMk/>
            <pc:sldMk cId="1621521978" sldId="319"/>
            <ac:spMk id="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8.192" v="1034"/>
          <ac:spMkLst>
            <pc:docMk/>
            <pc:sldMk cId="1621521978" sldId="319"/>
            <ac:spMk id="6" creationId="{2D4CF6D5-88D1-A8FC-CEE5-CFA7BD529DE2}"/>
          </ac:spMkLst>
        </pc:spChg>
        <pc:spChg chg="del mod">
          <ac:chgData name="asai masaki" userId="16eb0802a66b0eaf" providerId="LiveId" clId="{D50AAC8E-B11D-41F0-802A-544F77DCC46E}" dt="2022-08-16T21:40:40.464" v="938" actId="21"/>
          <ac:spMkLst>
            <pc:docMk/>
            <pc:sldMk cId="1621521978" sldId="319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7.494" v="944" actId="21"/>
          <ac:spMkLst>
            <pc:docMk/>
            <pc:sldMk cId="1621521978" sldId="319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1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21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1:44.032" v="949" actId="21"/>
          <ac:graphicFrameMkLst>
            <pc:docMk/>
            <pc:sldMk cId="1621521978" sldId="319"/>
            <ac:graphicFrameMk id="8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1:13.497" v="943" actId="21"/>
          <ac:graphicFrameMkLst>
            <pc:docMk/>
            <pc:sldMk cId="1621521978" sldId="319"/>
            <ac:graphicFrameMk id="1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415778158" sldId="32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5" creationId="{00000000-0000-0000-0000-000000000000}"/>
          </ac:graphicFrameMkLst>
        </pc:graphicFrameChg>
      </pc:sldChg>
      <pc:sldChg chg="modSp del modNotes">
        <pc:chgData name="asai masaki" userId="16eb0802a66b0eaf" providerId="LiveId" clId="{D50AAC8E-B11D-41F0-802A-544F77DCC46E}" dt="2022-08-16T21:43:11.495" v="950" actId="2696"/>
        <pc:sldMkLst>
          <pc:docMk/>
          <pc:sldMk cId="3708856348" sldId="32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2958551" sldId="32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98143208" sldId="32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613331961" sldId="32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8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1:44:45.075" v="969" actId="1076"/>
        <pc:sldMkLst>
          <pc:docMk/>
          <pc:sldMk cId="1690277746" sldId="325"/>
        </pc:sldMkLst>
        <pc:spChg chg="mod">
          <ac:chgData name="asai masaki" userId="16eb0802a66b0eaf" providerId="LiveId" clId="{D50AAC8E-B11D-41F0-802A-544F77DCC46E}" dt="2022-08-16T21:44:39.617" v="968" actId="403"/>
          <ac:spMkLst>
            <pc:docMk/>
            <pc:sldMk cId="1690277746" sldId="325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22.785" v="960" actId="403"/>
          <ac:spMkLst>
            <pc:docMk/>
            <pc:sldMk cId="1690277746" sldId="32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90277746" sldId="325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45.075" v="969" actId="1076"/>
          <ac:spMkLst>
            <pc:docMk/>
            <pc:sldMk cId="1690277746" sldId="32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3.839" v="957" actId="21"/>
          <ac:spMkLst>
            <pc:docMk/>
            <pc:sldMk cId="1690277746" sldId="325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1:44:24.806" v="961" actId="1076"/>
          <ac:graphicFrameMkLst>
            <pc:docMk/>
            <pc:sldMk cId="1690277746" sldId="325"/>
            <ac:graphicFrameMk id="3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811471704" sldId="32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899057397" sldId="32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65280139" sldId="32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65280139" sldId="32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84200516" sldId="32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84200516" sldId="32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965616741" sldId="33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149161845" sldId="33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149161845" sldId="33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66370976" sldId="33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66370976" sldId="33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618231591" sldId="33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720774932" sldId="33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720774932" sldId="33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185429155" sldId="335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185429155" sldId="33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02907078" sldId="33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40359889" sldId="33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40359889" sldId="33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70727451" sldId="33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70727451" sldId="33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896642010" sldId="33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33506288" sldId="34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33506288" sldId="34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41559205" sldId="34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41559205" sldId="34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92864408" sldId="34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10" creationId="{00000000-0000-0000-0000-000000000000}"/>
          </ac:graphicFrameMkLst>
        </pc:graphicFrameChg>
      </pc:sldChg>
      <pc:sldChg chg="addSp modSp mod">
        <pc:chgData name="asai masaki" userId="16eb0802a66b0eaf" providerId="LiveId" clId="{D50AAC8E-B11D-41F0-802A-544F77DCC46E}" dt="2022-08-16T23:03:21.372" v="994" actId="1076"/>
        <pc:sldMkLst>
          <pc:docMk/>
          <pc:sldMk cId="3462046020" sldId="34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62046020" sldId="34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3:03:21.372" v="994" actId="1076"/>
          <ac:graphicFrameMkLst>
            <pc:docMk/>
            <pc:sldMk cId="3462046020" sldId="343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62046020" sldId="343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20.485" v="991" actId="14100"/>
          <ac:graphicFrameMkLst>
            <pc:docMk/>
            <pc:sldMk cId="3462046020" sldId="343"/>
            <ac:graphicFrameMk id="1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17.998" v="990" actId="1076"/>
          <ac:graphicFrameMkLst>
            <pc:docMk/>
            <pc:sldMk cId="3462046020" sldId="343"/>
            <ac:graphicFrameMk id="17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3:03:16.629" v="993" actId="1076"/>
          <ac:picMkLst>
            <pc:docMk/>
            <pc:sldMk cId="3462046020" sldId="343"/>
            <ac:picMk id="3" creationId="{D8DF98C2-5603-DCBE-1066-12362DA89730}"/>
          </ac:picMkLst>
        </pc:pic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2686879401" sldId="34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86879401" sldId="34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3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2:18:48.299" v="988" actId="21"/>
        <pc:sldMkLst>
          <pc:docMk/>
          <pc:sldMk cId="3877036277" sldId="345"/>
        </pc:sldMkLst>
        <pc:spChg chg="mod">
          <ac:chgData name="asai masaki" userId="16eb0802a66b0eaf" providerId="LiveId" clId="{D50AAC8E-B11D-41F0-802A-544F77DCC46E}" dt="2022-08-16T22:18:45.361" v="987" actId="14100"/>
          <ac:spMkLst>
            <pc:docMk/>
            <pc:sldMk cId="3877036277" sldId="345"/>
            <ac:spMk id="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2:18:48.299" v="988" actId="21"/>
          <ac:spMkLst>
            <pc:docMk/>
            <pc:sldMk cId="3877036277" sldId="34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77036277" sldId="34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12" creationId="{00000000-0000-0000-0000-000000000000}"/>
          </ac:graphicFrameMkLst>
        </pc:graphicFrameChg>
      </pc:sldChg>
      <pc:sldChg chg="delSp modSp add mod">
        <pc:chgData name="asai masaki" userId="16eb0802a66b0eaf" providerId="LiveId" clId="{D50AAC8E-B11D-41F0-802A-544F77DCC46E}" dt="2022-08-16T21:45:43.001" v="983" actId="1076"/>
        <pc:sldMkLst>
          <pc:docMk/>
          <pc:sldMk cId="839814462" sldId="346"/>
        </pc:sldMkLst>
        <pc:spChg chg="mod">
          <ac:chgData name="asai masaki" userId="16eb0802a66b0eaf" providerId="LiveId" clId="{D50AAC8E-B11D-41F0-802A-544F77DCC46E}" dt="2022-08-16T21:45:24.479" v="978" actId="20577"/>
          <ac:spMkLst>
            <pc:docMk/>
            <pc:sldMk cId="839814462" sldId="346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21:45:00.525" v="971" actId="21"/>
          <ac:spMkLst>
            <pc:docMk/>
            <pc:sldMk cId="839814462" sldId="34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40.600" v="982" actId="1076"/>
          <ac:spMkLst>
            <pc:docMk/>
            <pc:sldMk cId="839814462" sldId="346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5:07.659" v="973" actId="21"/>
          <ac:spMkLst>
            <pc:docMk/>
            <pc:sldMk cId="839814462" sldId="34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35.256" v="981" actId="1076"/>
          <ac:spMkLst>
            <pc:docMk/>
            <pc:sldMk cId="839814462" sldId="346"/>
            <ac:spMk id="17" creationId="{00000000-0000-0000-0000-000000000000}"/>
          </ac:spMkLst>
        </pc:spChg>
        <pc:graphicFrameChg chg="del">
          <ac:chgData name="asai masaki" userId="16eb0802a66b0eaf" providerId="LiveId" clId="{D50AAC8E-B11D-41F0-802A-544F77DCC46E}" dt="2022-08-16T21:44:57.567" v="970" actId="21"/>
          <ac:graphicFrameMkLst>
            <pc:docMk/>
            <pc:sldMk cId="839814462" sldId="346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1:45:43.001" v="983" actId="1076"/>
          <ac:graphicFrameMkLst>
            <pc:docMk/>
            <pc:sldMk cId="839814462" sldId="346"/>
            <ac:graphicFrameMk id="4" creationId="{00000000-0000-0000-0000-000000000000}"/>
          </ac:graphicFrameMkLst>
        </pc:graphicFrameChg>
        <pc:graphicFrameChg chg="mod modGraphic">
          <ac:chgData name="asai masaki" userId="16eb0802a66b0eaf" providerId="LiveId" clId="{D50AAC8E-B11D-41F0-802A-544F77DCC46E}" dt="2022-08-16T21:45:35.256" v="981" actId="1076"/>
          <ac:graphicFrameMkLst>
            <pc:docMk/>
            <pc:sldMk cId="839814462" sldId="346"/>
            <ac:graphicFrameMk id="5" creationId="{00000000-0000-0000-0000-000000000000}"/>
          </ac:graphicFrameMkLst>
        </pc:graphicFrameChg>
      </pc:sldChg>
      <pc:sldChg chg="new del">
        <pc:chgData name="asai masaki" userId="16eb0802a66b0eaf" providerId="LiveId" clId="{D50AAC8E-B11D-41F0-802A-544F77DCC46E}" dt="2022-08-16T21:43:59.048" v="953" actId="2696"/>
        <pc:sldMkLst>
          <pc:docMk/>
          <pc:sldMk cId="2925695888" sldId="346"/>
        </pc:sldMkLst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787380468" sldId="34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87380468" sldId="34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9" creationId="{00000000-0000-0000-0000-000000000000}"/>
          </ac:graphicFrameMkLst>
        </pc:graphicFrameChg>
      </pc:sldChg>
      <pc:sldChg chg="addSp delSp modSp add mod">
        <pc:chgData name="asai masaki" userId="16eb0802a66b0eaf" providerId="LiveId" clId="{D50AAC8E-B11D-41F0-802A-544F77DCC46E}" dt="2022-08-16T23:05:49.328" v="1020" actId="14100"/>
        <pc:sldMkLst>
          <pc:docMk/>
          <pc:sldMk cId="815216905" sldId="347"/>
        </pc:sldMkLst>
        <pc:spChg chg="add mod">
          <ac:chgData name="asai masaki" userId="16eb0802a66b0eaf" providerId="LiveId" clId="{D50AAC8E-B11D-41F0-802A-544F77DCC46E}" dt="2022-08-16T23:04:42.288" v="1006" actId="1076"/>
          <ac:spMkLst>
            <pc:docMk/>
            <pc:sldMk cId="815216905" sldId="347"/>
            <ac:spMk id="4" creationId="{31093495-F964-E456-A44C-57FEE5B6EFBD}"/>
          </ac:spMkLst>
        </pc:spChg>
        <pc:spChg chg="mod">
          <ac:chgData name="asai masaki" userId="16eb0802a66b0eaf" providerId="LiveId" clId="{D50AAC8E-B11D-41F0-802A-544F77DCC46E}" dt="2022-08-16T23:03:56.003" v="997" actId="14100"/>
          <ac:spMkLst>
            <pc:docMk/>
            <pc:sldMk cId="815216905" sldId="347"/>
            <ac:spMk id="11" creationId="{00000000-0000-0000-0000-000000000000}"/>
          </ac:spMkLst>
        </pc:spChg>
        <pc:graphicFrameChg chg="add mod">
          <ac:chgData name="asai masaki" userId="16eb0802a66b0eaf" providerId="LiveId" clId="{D50AAC8E-B11D-41F0-802A-544F77DCC46E}" dt="2022-08-16T23:05:49.328" v="1020" actId="14100"/>
          <ac:graphicFrameMkLst>
            <pc:docMk/>
            <pc:sldMk cId="815216905" sldId="347"/>
            <ac:graphicFrameMk id="5" creationId="{CD89250B-3395-EAF6-C7E4-575C9E08D3C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3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6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7" creationId="{00000000-0000-0000-0000-000000000000}"/>
          </ac:graphicFrameMkLst>
        </pc:graphicFrameChg>
        <pc:picChg chg="mod">
          <ac:chgData name="asai masaki" userId="16eb0802a66b0eaf" providerId="LiveId" clId="{D50AAC8E-B11D-41F0-802A-544F77DCC46E}" dt="2022-08-16T23:05:42.731" v="1017" actId="1076"/>
          <ac:picMkLst>
            <pc:docMk/>
            <pc:sldMk cId="815216905" sldId="347"/>
            <ac:picMk id="3" creationId="{D8DF98C2-5603-DCBE-1066-12362DA89730}"/>
          </ac:picMkLst>
        </pc:pic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018682098" sldId="34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018682098" sldId="34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1020553347" sldId="34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020553347" sldId="348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320491938" sldId="34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320491938" sldId="349"/>
            <ac:spMk id="5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6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811113714" sldId="35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811113714" sldId="350"/>
            <ac:spMk id="4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5" creationId="{00000000-0000-0000-0000-000000000000}"/>
          </ac:graphicFrameMkLst>
        </pc:graphicFrameChg>
      </pc:sldChg>
      <pc:sldChg chg="add del">
        <pc:chgData name="asai masaki" userId="16eb0802a66b0eaf" providerId="LiveId" clId="{D50AAC8E-B11D-41F0-802A-544F77DCC46E}" dt="2022-08-16T21:31:08.414" v="858"/>
        <pc:sldMkLst>
          <pc:docMk/>
          <pc:sldMk cId="122183587" sldId="351"/>
        </pc:sldMkLst>
      </pc:sld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1874322516" sldId="2147483648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3450688367" sldId="214748364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82453712" sldId="2147483650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82453712" sldId="2147483650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602081170" sldId="214748365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895475566" sldId="2147483652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37463662" sldId="214748365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2690989751" sldId="2147483656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940884750" sldId="2147483657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285221045" sldId="214748365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3" creationId="{00000000-0000-0000-0000-000000000000}"/>
            </ac:spMkLst>
          </pc:spChg>
        </pc:sldLayoutChg>
      </pc:sldMaster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2917172840" sldId="2147483660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270869079" sldId="214748366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804971541" sldId="214748366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45487820" sldId="2147483664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1229857301" sldId="2147483665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849742620" sldId="2147483668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367236115" sldId="214748366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678413436" sldId="214748367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A3BBF6F-4F68-40D6-9252-5BBFC3C90370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5" cy="447198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9BDDE28-8ED5-4676-8D4E-B55C2B399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19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31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67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8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5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5042-49AE-478D-BFB6-0D03C44763E0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81068" y="6538914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6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5AF-BF28-40A5-A2FA-04BCA96A72C1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72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0D59-5D47-47E2-ACCF-328A4C3E61DD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22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6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7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5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29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74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E7-66CB-4A95-B73A-883E71C686CC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264352" y="6327571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874F3BCA-136E-487B-809A-DB894FEF6A3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45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2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6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4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1F6-8441-450D-9BED-5D59103FE2A6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3FE-9AE8-48C5-9EBC-153C19E33405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E690-A7DE-44BE-AB2F-CA421E64C101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46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8C1B-20D5-4713-B428-C5DB64F309B7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46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C32D-40B7-4D9F-9EC6-57566C7B7566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3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009-7136-43FC-B940-892B3CCFD197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8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C98-353F-4784-B6C9-129F27763D81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717C-FC80-43AF-B1EA-59864A9A0B06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92344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3BCA-136E-487B-809A-DB894FEF6A3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3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A7E0-49F9-46D1-9948-820B196468C6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1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5440" y="1484784"/>
            <a:ext cx="10153128" cy="3528392"/>
          </a:xfrm>
        </p:spPr>
        <p:txBody>
          <a:bodyPr>
            <a:noAutofit/>
          </a:bodyPr>
          <a:lstStyle/>
          <a:p>
            <a:r>
              <a:rPr lang="ja-JP" altLang="en-US" dirty="0"/>
              <a:t>令和４年度　在宅医療懇話会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3200" dirty="0"/>
              <a:t>圏域（市町村）別データ　</a:t>
            </a:r>
            <a:r>
              <a:rPr lang="ja-JP" altLang="en-US" sz="3200" dirty="0" smtClean="0"/>
              <a:t>＜</a:t>
            </a:r>
            <a:r>
              <a:rPr lang="ja-JP" altLang="en-US" sz="3200" dirty="0"/>
              <a:t>三島</a:t>
            </a:r>
            <a:r>
              <a:rPr lang="ja-JP" altLang="en-US" sz="3200" dirty="0" smtClean="0"/>
              <a:t>二次</a:t>
            </a:r>
            <a:r>
              <a:rPr lang="ja-JP" altLang="en-US" sz="3200" dirty="0"/>
              <a:t>医療圏＞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2400" dirty="0"/>
              <a:t>医療計画における在宅医療の指標及び各圏域の参考指標の状況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76520" y="268021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資料２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-12000" y="2732931"/>
            <a:ext cx="1220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95663" y="5532867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在宅療養支援病院は、三島圏域を除き、大阪府全体で、微増傾向にあり、大阪府全体で、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の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1.20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5993" y="608362"/>
            <a:ext cx="603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訪問診療を、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時間・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日体制の緊急コールセンターと共に提供できる病院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状況⑦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08362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在宅療養支援病院数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4032" y="11524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277995"/>
            <a:ext cx="5912538" cy="34341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890" y="1290988"/>
            <a:ext cx="6106584" cy="39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81111" y="5676618"/>
            <a:ext cx="1065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在宅療養後方支援病院は、医療計画において、「</a:t>
            </a:r>
            <a:r>
              <a:rPr lang="en-US" altLang="ja-JP" dirty="0">
                <a:latin typeface="+mn-ea"/>
              </a:rPr>
              <a:t>2023</a:t>
            </a:r>
            <a:r>
              <a:rPr lang="ja-JP" altLang="en-US" dirty="0">
                <a:latin typeface="+mn-ea"/>
              </a:rPr>
              <a:t>年に人口</a:t>
            </a:r>
            <a:r>
              <a:rPr lang="en-US" altLang="ja-JP" dirty="0">
                <a:latin typeface="+mn-ea"/>
              </a:rPr>
              <a:t>10</a:t>
            </a:r>
            <a:r>
              <a:rPr lang="ja-JP" altLang="en-US" dirty="0">
                <a:latin typeface="+mn-ea"/>
              </a:rPr>
              <a:t>万人あたり</a:t>
            </a:r>
            <a:r>
              <a:rPr lang="en-US" altLang="ja-JP" dirty="0">
                <a:latin typeface="+mn-ea"/>
              </a:rPr>
              <a:t>0.4</a:t>
            </a:r>
            <a:r>
              <a:rPr lang="ja-JP" altLang="en-US" dirty="0">
                <a:latin typeface="+mn-ea"/>
              </a:rPr>
              <a:t>施設以上を整備できている医療圏が７か所以上」を目標としている。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４年４月現在、この基準を満たしている医療圏は６圏域である。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87888" y="514493"/>
            <a:ext cx="7020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在宅療養後方支援病院：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在宅医療を提供する医療機関の求めに応じて、入院を希望する患者の診療が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時間可能な体制を確保する病院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1EADFB-9B93-410E-A826-3638125B77AA}"/>
              </a:ext>
            </a:extLst>
          </p:cNvPr>
          <p:cNvSpPr txBox="1"/>
          <p:nvPr/>
        </p:nvSpPr>
        <p:spPr>
          <a:xfrm>
            <a:off x="794649" y="4729414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状況⑧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773250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在宅療養後方支援病院数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62703"/>
            <a:ext cx="5912975" cy="32571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73" y="1244037"/>
            <a:ext cx="5767095" cy="431735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528048" y="11992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213088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5415784"/>
            <a:ext cx="993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在宅療養支援歯科診療所については、令和２年に減少</a:t>
            </a:r>
            <a:r>
              <a:rPr lang="en-US" altLang="ja-JP" baseline="50000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したが、その後、微増傾向である。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D73491-D6C0-8274-0518-BB668C8FE739}"/>
              </a:ext>
            </a:extLst>
          </p:cNvPr>
          <p:cNvSpPr txBox="1"/>
          <p:nvPr/>
        </p:nvSpPr>
        <p:spPr>
          <a:xfrm>
            <a:off x="1127448" y="4614535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の状況⑨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328" y="6206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在宅療養支援歯科診療所数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7448" y="5932425"/>
            <a:ext cx="9937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　</a:t>
            </a:r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30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診療報酬改定で、施設基準が変更され、これ以前の基準で届出していた歯科診療所は、Ｒ２年３月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経過措置により、在宅療養支援歯科診療所となっていたが、新基準を満たさなかった歯科診療所が経過措置期間の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終了とともに、届出しなかったと想定される。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477" y="1082352"/>
            <a:ext cx="5859523" cy="396103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00056" y="9438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6" y="1143253"/>
            <a:ext cx="6153170" cy="3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4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3188" y="5801316"/>
            <a:ext cx="1105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在宅患者調剤加算を届出した薬局は、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４の間、全圏域において、前年を上回り順調に伸びている。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年の約</a:t>
            </a:r>
            <a:r>
              <a:rPr lang="en-US" altLang="ja-JP" dirty="0" smtClean="0">
                <a:latin typeface="+mn-ea"/>
              </a:rPr>
              <a:t>1.60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516" y="4737380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pPr algn="just"/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78202" y="595766"/>
            <a:ext cx="604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在宅患者調剤加算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：</a:t>
            </a:r>
            <a:endParaRPr lang="en-US" altLang="ja-JP" sz="1200" dirty="0">
              <a:solidFill>
                <a:srgbClr val="000000"/>
              </a:solidFill>
              <a:latin typeface="+mn-ea"/>
            </a:endParaRPr>
          </a:p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在宅業務を行っている薬局が、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厚生労働省が求める</a:t>
            </a:r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施設要件を満たせば算定できる加算</a:t>
            </a:r>
            <a:endParaRPr lang="ja-JP" altLang="en-US" sz="1200" dirty="0">
              <a:latin typeface="+mn-ea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⑩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在宅患者調剤加算を届出した薬局数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25206"/>
            <a:ext cx="6048139" cy="332686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00056" y="105335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491" y="1096550"/>
            <a:ext cx="5720990" cy="44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4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1412" y="6144020"/>
            <a:ext cx="1015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訪問看護ステーション数は、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以降、全圏域で増加しており、大阪府全体で</a:t>
            </a:r>
            <a:r>
              <a:rPr lang="en-US" altLang="ja-JP" dirty="0" smtClean="0">
                <a:latin typeface="+mn-ea"/>
              </a:rPr>
              <a:t>H26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756</a:t>
            </a:r>
            <a:r>
              <a:rPr lang="ja-JP" altLang="en-US" dirty="0" smtClean="0">
                <a:latin typeface="+mn-ea"/>
              </a:rPr>
              <a:t>施設）から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では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約</a:t>
            </a:r>
            <a:r>
              <a:rPr lang="en-US" altLang="ja-JP" smtClean="0">
                <a:latin typeface="+mn-ea"/>
              </a:rPr>
              <a:t>1.79</a:t>
            </a:r>
            <a:r>
              <a:rPr lang="ja-JP" altLang="en-US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770B9A-4C6F-6836-0BB0-67C97B791C07}"/>
              </a:ext>
            </a:extLst>
          </p:cNvPr>
          <p:cNvSpPr txBox="1"/>
          <p:nvPr/>
        </p:nvSpPr>
        <p:spPr>
          <a:xfrm>
            <a:off x="1847528" y="5447589"/>
            <a:ext cx="4481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</a:t>
            </a:r>
            <a:r>
              <a:rPr lang="ja-JP" altLang="en-US" sz="1400" dirty="0" smtClean="0">
                <a:latin typeface="+mn-ea"/>
              </a:rPr>
              <a:t>：厚生労働省「在宅医療に係る地域別データ集」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調査</a:t>
            </a:r>
            <a:r>
              <a:rPr lang="ja-JP" altLang="en-US" sz="1000" dirty="0">
                <a:latin typeface="+mn-ea"/>
              </a:rPr>
              <a:t>時点：</a:t>
            </a:r>
            <a:r>
              <a:rPr lang="ja-JP" altLang="en-US" sz="1000" dirty="0" smtClean="0">
                <a:latin typeface="+mn-ea"/>
              </a:rPr>
              <a:t>各年</a:t>
            </a:r>
            <a:r>
              <a:rPr lang="en-US" altLang="ja-JP" sz="1000" dirty="0" smtClean="0">
                <a:latin typeface="+mn-ea"/>
              </a:rPr>
              <a:t>10</a:t>
            </a:r>
            <a:r>
              <a:rPr lang="ja-JP" altLang="en-US" sz="1000" dirty="0" smtClean="0">
                <a:latin typeface="+mn-ea"/>
              </a:rPr>
              <a:t>月</a:t>
            </a:r>
            <a:r>
              <a:rPr lang="ja-JP" altLang="en-US" sz="1000" dirty="0">
                <a:latin typeface="+mn-ea"/>
              </a:rPr>
              <a:t>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 smtClean="0">
                <a:latin typeface="+mn-ea"/>
              </a:rPr>
              <a:t>年</a:t>
            </a:r>
            <a:endParaRPr lang="ja-JP" altLang="en-US" sz="10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⑪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28048" y="8574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109" y="609193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訪問看護ステーション数</a:t>
            </a:r>
            <a:endParaRPr lang="ja-JP" altLang="en-US" sz="2400" dirty="0"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888" y="1134495"/>
            <a:ext cx="6059139" cy="446338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108733"/>
            <a:ext cx="4896544" cy="42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99964" y="5899960"/>
            <a:ext cx="956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入退院加算を算定する病院、診療所数についても、全圏域で微増傾向である。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28500" y="607119"/>
            <a:ext cx="5612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入退院支援加算：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施設間の連携を推進した上で、入院早期より退院困難な要因を有する患者を抽出し、入退院支援を実施することを評価するもの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084A7D-ECEA-DDE9-4E84-EA96D4419231}"/>
              </a:ext>
            </a:extLst>
          </p:cNvPr>
          <p:cNvSpPr txBox="1"/>
          <p:nvPr/>
        </p:nvSpPr>
        <p:spPr>
          <a:xfrm>
            <a:off x="543318" y="5102898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756B01D-94D7-0603-9482-D2EC136B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71842"/>
            <a:ext cx="6148773" cy="3613619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状況⑫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入退院加算を算定する病院、診療所数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93" y="1320721"/>
            <a:ext cx="5652613" cy="42100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44072" y="120069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208429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1401339"/>
            <a:ext cx="6760567" cy="425149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6525" y="6075145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入退院機関とケアマネージャーの連携数</a:t>
            </a:r>
            <a:r>
              <a:rPr lang="zh-TW" altLang="en-US" dirty="0">
                <a:latin typeface="+mn-ea"/>
              </a:rPr>
              <a:t>（介護支援連携指導料加算件数）</a:t>
            </a:r>
            <a:r>
              <a:rPr lang="ja-JP" altLang="en-US" dirty="0">
                <a:latin typeface="+mn-ea"/>
              </a:rPr>
              <a:t>について、</a:t>
            </a:r>
            <a:r>
              <a:rPr lang="en-US" altLang="ja-JP" dirty="0">
                <a:latin typeface="+mn-ea"/>
              </a:rPr>
              <a:t>R1</a:t>
            </a:r>
            <a:r>
              <a:rPr lang="ja-JP" altLang="en-US" dirty="0" err="1">
                <a:latin typeface="+mn-ea"/>
              </a:rPr>
              <a:t>まで</a:t>
            </a:r>
            <a:r>
              <a:rPr lang="ja-JP" altLang="en-US" dirty="0">
                <a:latin typeface="+mn-ea"/>
              </a:rPr>
              <a:t>増加傾向にあったが、</a:t>
            </a:r>
            <a:r>
              <a:rPr lang="en-US" altLang="ja-JP" dirty="0" smtClean="0">
                <a:latin typeface="+mn-ea"/>
              </a:rPr>
              <a:t>R2</a:t>
            </a:r>
            <a:r>
              <a:rPr lang="ja-JP" altLang="en-US" dirty="0" smtClean="0">
                <a:latin typeface="+mn-ea"/>
              </a:rPr>
              <a:t>は三島圏域を除いて減少している。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1244" y="5398037"/>
            <a:ext cx="453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</a:t>
            </a:r>
            <a:r>
              <a:rPr lang="en-US" altLang="ja-JP" sz="1400" dirty="0">
                <a:latin typeface="+mn-ea"/>
              </a:rPr>
              <a:t>NDB</a:t>
            </a:r>
            <a:r>
              <a:rPr lang="ja-JP" altLang="en-US" sz="1400" dirty="0">
                <a:latin typeface="+mn-ea"/>
              </a:rPr>
              <a:t>データ（データブック）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 smtClean="0">
                <a:latin typeface="+mn-ea"/>
              </a:rPr>
              <a:t>年</a:t>
            </a:r>
            <a:endParaRPr lang="ja-JP" altLang="en-US" sz="1000" dirty="0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91214" y="866016"/>
            <a:ext cx="431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介護支援連携指導料加算：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患者の退院後の介護サービス等を見越した取組を評価するもの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048328" y="6276499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状況⑬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08" y="634487"/>
            <a:ext cx="796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入退院機関とケアマネジャーの連携数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（介護支援連携指導料加算件数）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56" y="1593334"/>
            <a:ext cx="5251393" cy="36430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111094" y="131059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</p:spTree>
    <p:extLst>
      <p:ext uri="{BB962C8B-B14F-4D97-AF65-F5344CB8AC3E}">
        <p14:creationId xmlns:p14="http://schemas.microsoft.com/office/powerpoint/2010/main" val="425278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696" y="127367"/>
            <a:ext cx="10972800" cy="637338"/>
          </a:xfrm>
        </p:spPr>
        <p:txBody>
          <a:bodyPr>
            <a:noAutofit/>
          </a:bodyPr>
          <a:lstStyle/>
          <a:p>
            <a:r>
              <a:rPr kumimoji="1" lang="ja-JP" altLang="en-US" sz="4000" dirty="0"/>
              <a:t>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0408" y="815626"/>
            <a:ext cx="11253936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訪問診療について、大阪府全体では、訪問診療を実施する病院・診療所の伸び（</a:t>
            </a:r>
            <a:r>
              <a:rPr lang="en-US" altLang="ja-JP" sz="2200" dirty="0">
                <a:latin typeface="+mn-ea"/>
              </a:rPr>
              <a:t>1.05</a:t>
            </a:r>
            <a:r>
              <a:rPr lang="ja-JP" altLang="en-US" sz="2200" dirty="0">
                <a:latin typeface="+mn-ea"/>
              </a:rPr>
              <a:t>倍</a:t>
            </a:r>
            <a:r>
              <a:rPr lang="ja-JP" altLang="en-US" sz="2200" dirty="0" smtClean="0">
                <a:latin typeface="+mn-ea"/>
              </a:rPr>
              <a:t>）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より</a:t>
            </a:r>
            <a:r>
              <a:rPr lang="ja-JP" altLang="en-US" sz="2200" dirty="0">
                <a:latin typeface="+mn-ea"/>
              </a:rPr>
              <a:t>も訪問診療件数の伸び（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</a:t>
            </a:r>
            <a:r>
              <a:rPr lang="en-US" altLang="ja-JP" sz="2200" baseline="30000" dirty="0">
                <a:latin typeface="+mn-ea"/>
              </a:rPr>
              <a:t> </a:t>
            </a:r>
            <a:r>
              <a:rPr lang="ja-JP" altLang="en-US" sz="2200" dirty="0">
                <a:latin typeface="+mn-ea"/>
              </a:rPr>
              <a:t>）が大きく</a:t>
            </a:r>
            <a:r>
              <a:rPr lang="ja-JP" altLang="en-US" sz="2200" dirty="0" smtClean="0">
                <a:latin typeface="+mn-ea"/>
              </a:rPr>
              <a:t>、また、看取り</a:t>
            </a:r>
            <a:r>
              <a:rPr lang="ja-JP" altLang="en-US" sz="2200" dirty="0">
                <a:latin typeface="+mn-ea"/>
              </a:rPr>
              <a:t>件数の</a:t>
            </a:r>
            <a:r>
              <a:rPr lang="ja-JP" altLang="en-US" sz="2200" dirty="0" smtClean="0">
                <a:latin typeface="+mn-ea"/>
              </a:rPr>
              <a:t>伸びは、（</a:t>
            </a:r>
            <a:r>
              <a:rPr lang="en-US" altLang="ja-JP" sz="2200" dirty="0">
                <a:latin typeface="+mn-ea"/>
              </a:rPr>
              <a:t>1.88</a:t>
            </a:r>
            <a:r>
              <a:rPr lang="ja-JP" altLang="en-US" sz="2200" dirty="0">
                <a:latin typeface="+mn-ea"/>
              </a:rPr>
              <a:t>倍</a:t>
            </a:r>
            <a:r>
              <a:rPr lang="ja-JP" altLang="en-US" sz="2200" dirty="0" smtClean="0">
                <a:latin typeface="+mn-ea"/>
              </a:rPr>
              <a:t>）と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大きく</a:t>
            </a:r>
            <a:r>
              <a:rPr lang="ja-JP" altLang="en-US" sz="2200" dirty="0">
                <a:latin typeface="+mn-ea"/>
              </a:rPr>
              <a:t>なっている</a:t>
            </a:r>
            <a:r>
              <a:rPr lang="ja-JP" altLang="en-US" sz="2200" dirty="0" smtClean="0">
                <a:latin typeface="+mn-ea"/>
              </a:rPr>
              <a:t>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三島圏域においても同様の傾向であり、訪問診療を実施する病院・診療所の伸びは横ばい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であるが、訪問診療件数は</a:t>
            </a:r>
            <a:r>
              <a:rPr lang="en-US" altLang="ja-JP" sz="2200" dirty="0" smtClean="0">
                <a:latin typeface="+mn-ea"/>
              </a:rPr>
              <a:t>1.23</a:t>
            </a:r>
            <a:r>
              <a:rPr lang="ja-JP" altLang="en-US" sz="2200" dirty="0" smtClean="0">
                <a:latin typeface="+mn-ea"/>
              </a:rPr>
              <a:t>倍、看取り件数の伸びは</a:t>
            </a:r>
            <a:r>
              <a:rPr lang="en-US" altLang="ja-JP" sz="2200" dirty="0" smtClean="0">
                <a:latin typeface="+mn-ea"/>
              </a:rPr>
              <a:t>1.80</a:t>
            </a:r>
            <a:r>
              <a:rPr lang="ja-JP" altLang="en-US" sz="2200" dirty="0" smtClean="0">
                <a:latin typeface="+mn-ea"/>
              </a:rPr>
              <a:t>倍となっている。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　　　（上記</a:t>
            </a:r>
            <a:r>
              <a:rPr lang="ja-JP" altLang="en-US" dirty="0" smtClean="0">
                <a:latin typeface="+mn-ea"/>
              </a:rPr>
              <a:t>の伸び率は</a:t>
            </a:r>
            <a:r>
              <a:rPr lang="ja-JP" altLang="en-US" dirty="0">
                <a:latin typeface="+mn-ea"/>
              </a:rPr>
              <a:t>、すべて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 smtClean="0">
                <a:latin typeface="+mn-ea"/>
              </a:rPr>
              <a:t>年から</a:t>
            </a:r>
            <a:r>
              <a:rPr lang="en-US" altLang="ja-JP" dirty="0" smtClean="0">
                <a:latin typeface="+mn-ea"/>
              </a:rPr>
              <a:t>R</a:t>
            </a:r>
            <a:r>
              <a:rPr lang="ja-JP" altLang="en-US" dirty="0" smtClean="0">
                <a:latin typeface="+mn-ea"/>
              </a:rPr>
              <a:t>２年までの増加分）</a:t>
            </a:r>
            <a:endParaRPr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在宅療養支援診療所数、在宅療養支援歯科診療所数については、診療報酬の改定により、施設基準が変更されたことによって数は減少したが、その後は、増加に転じている。</a:t>
            </a: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在宅患者調剤加算を届出している薬局数と訪問看護ステーション数は、</a:t>
            </a:r>
            <a:r>
              <a:rPr lang="ja-JP" altLang="en-US" sz="2200" dirty="0" smtClean="0">
                <a:latin typeface="+mn-ea"/>
              </a:rPr>
              <a:t>各圏域で、年々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+mn-ea"/>
              </a:rPr>
              <a:t>　　増加</a:t>
            </a:r>
            <a:r>
              <a:rPr lang="ja-JP" altLang="en-US" sz="2200" dirty="0">
                <a:latin typeface="+mn-ea"/>
              </a:rPr>
              <a:t>している</a:t>
            </a:r>
            <a:r>
              <a:rPr lang="ja-JP" altLang="en-US" sz="2200" dirty="0" smtClean="0">
                <a:latin typeface="+mn-ea"/>
              </a:rPr>
              <a:t>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三島圏域においては、在宅患者調剤加算を届出している薬局数は</a:t>
            </a:r>
            <a:r>
              <a:rPr lang="en-US" altLang="ja-JP" sz="2200" dirty="0" smtClean="0">
                <a:latin typeface="+mn-ea"/>
              </a:rPr>
              <a:t>1.50</a:t>
            </a:r>
            <a:r>
              <a:rPr lang="ja-JP" altLang="en-US" sz="2200" dirty="0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年から</a:t>
            </a:r>
            <a:r>
              <a:rPr lang="en-US" altLang="ja-JP" dirty="0" smtClean="0">
                <a:latin typeface="+mn-ea"/>
              </a:rPr>
              <a:t>R4</a:t>
            </a:r>
            <a:r>
              <a:rPr lang="ja-JP" altLang="en-US" dirty="0" err="1" smtClean="0">
                <a:latin typeface="+mn-ea"/>
              </a:rPr>
              <a:t>までの</a:t>
            </a:r>
            <a:endParaRPr lang="en-US" altLang="ja-JP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 増加分</a:t>
            </a:r>
            <a:r>
              <a:rPr lang="ja-JP" altLang="en-US" dirty="0">
                <a:latin typeface="+mn-ea"/>
              </a:rPr>
              <a:t>）</a:t>
            </a:r>
            <a:r>
              <a:rPr lang="ja-JP" altLang="en-US" sz="2200" dirty="0" smtClean="0">
                <a:latin typeface="+mn-ea"/>
              </a:rPr>
              <a:t>、訪問看護ステーション数は</a:t>
            </a:r>
            <a:r>
              <a:rPr lang="en-US" altLang="ja-JP" sz="2200" dirty="0" smtClean="0">
                <a:latin typeface="+mn-ea"/>
              </a:rPr>
              <a:t>1.41</a:t>
            </a:r>
            <a:r>
              <a:rPr lang="ja-JP" altLang="en-US" sz="2200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年から</a:t>
            </a:r>
            <a:r>
              <a:rPr lang="en-US" altLang="ja-JP" dirty="0" smtClean="0">
                <a:latin typeface="+mn-ea"/>
              </a:rPr>
              <a:t>R2</a:t>
            </a:r>
            <a:r>
              <a:rPr lang="ja-JP" altLang="en-US" dirty="0" err="1" smtClean="0">
                <a:latin typeface="+mn-ea"/>
              </a:rPr>
              <a:t>までの</a:t>
            </a:r>
            <a:r>
              <a:rPr lang="ja-JP" altLang="en-US" dirty="0" smtClean="0">
                <a:latin typeface="+mn-ea"/>
              </a:rPr>
              <a:t>増加分）</a:t>
            </a:r>
            <a:r>
              <a:rPr lang="ja-JP" altLang="en-US" sz="2200" dirty="0" smtClean="0">
                <a:latin typeface="+mn-ea"/>
              </a:rPr>
              <a:t>となっている。</a:t>
            </a:r>
            <a:endParaRPr lang="en-US" altLang="ja-JP" sz="2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862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420888"/>
            <a:ext cx="109728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２　</a:t>
            </a:r>
            <a:r>
              <a:rPr lang="ja-JP" altLang="en-US" sz="3600" dirty="0"/>
              <a:t>三島</a:t>
            </a:r>
            <a:r>
              <a:rPr kumimoji="1" lang="ja-JP" altLang="en-US" sz="3600" dirty="0" smtClean="0"/>
              <a:t>圏域</a:t>
            </a:r>
            <a:r>
              <a:rPr kumimoji="1" lang="ja-JP" altLang="en-US" sz="3600" dirty="0"/>
              <a:t>における市町村別データ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80FD7F-654E-4BB0-A983-E9F0AECB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14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7104112" y="591379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ja-JP" altLang="en-US" sz="1200" dirty="0" smtClean="0">
                <a:latin typeface="+mn-ea"/>
              </a:rPr>
              <a:t>総務省「住民</a:t>
            </a:r>
            <a:r>
              <a:rPr lang="ja-JP" altLang="en-US" sz="1200" dirty="0">
                <a:latin typeface="+mn-ea"/>
              </a:rPr>
              <a:t>基本台帳に基づく人口、人口動態及び世帯数</a:t>
            </a:r>
            <a:r>
              <a:rPr lang="ja-JP" altLang="en-US" sz="1200" dirty="0" smtClean="0">
                <a:latin typeface="+mn-ea"/>
              </a:rPr>
              <a:t>調査」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　</a:t>
            </a:r>
            <a:r>
              <a:rPr lang="ja-JP" altLang="en-US" sz="1200" dirty="0">
                <a:latin typeface="+mn-ea"/>
              </a:rPr>
              <a:t>（</a:t>
            </a:r>
            <a:r>
              <a:rPr lang="ja-JP" altLang="en-US" sz="1200" dirty="0" smtClean="0">
                <a:latin typeface="+mn-ea"/>
              </a:rPr>
              <a:t>調査時点は各年１月１日）</a:t>
            </a:r>
            <a:endParaRPr lang="ja-JP" altLang="en-US" sz="12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 smtClean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三島圏域の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状況①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59466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（１）人口と高齢化率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2" y="1472303"/>
            <a:ext cx="1134126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575550"/>
            <a:ext cx="1224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335360" y="-4746"/>
            <a:ext cx="802852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容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0080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/>
              <a:t>１　圏域ごとのデータ</a:t>
            </a:r>
            <a:endParaRPr kumimoji="1" lang="ja-JP" altLang="en-US" sz="32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 txBox="1">
            <a:spLocks/>
          </p:cNvSpPr>
          <p:nvPr/>
        </p:nvSpPr>
        <p:spPr>
          <a:xfrm>
            <a:off x="1065076" y="29857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２　三島</a:t>
            </a:r>
            <a:r>
              <a:rPr lang="ja-JP" altLang="en-US" sz="3200" dirty="0" smtClean="0"/>
              <a:t>圏域</a:t>
            </a:r>
            <a:r>
              <a:rPr lang="ja-JP" altLang="en-US" sz="3200" dirty="0"/>
              <a:t>における市町村別データ</a:t>
            </a:r>
          </a:p>
        </p:txBody>
      </p:sp>
    </p:spTree>
    <p:extLst>
      <p:ext uri="{BB962C8B-B14F-4D97-AF65-F5344CB8AC3E}">
        <p14:creationId xmlns:p14="http://schemas.microsoft.com/office/powerpoint/2010/main" val="348653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839416" y="564245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zh-TW" altLang="en-US" sz="1200" dirty="0" smtClean="0">
                <a:latin typeface="+mn-ea"/>
              </a:rPr>
              <a:t>総務省</a:t>
            </a:r>
            <a:r>
              <a:rPr lang="ja-JP" altLang="en-US" sz="1200" dirty="0" smtClean="0">
                <a:latin typeface="+mn-ea"/>
              </a:rPr>
              <a:t>「</a:t>
            </a:r>
            <a:r>
              <a:rPr lang="zh-TW" altLang="en-US" sz="1200" dirty="0" smtClean="0">
                <a:latin typeface="+mn-ea"/>
              </a:rPr>
              <a:t>国勢</a:t>
            </a:r>
            <a:r>
              <a:rPr lang="zh-TW" altLang="en-US" sz="1200" dirty="0">
                <a:latin typeface="+mn-ea"/>
              </a:rPr>
              <a:t>調査</a:t>
            </a:r>
            <a:r>
              <a:rPr lang="ja-JP" altLang="en-US" sz="1200" dirty="0">
                <a:latin typeface="+mn-ea"/>
              </a:rPr>
              <a:t>　都道府県・市区町村別主要</a:t>
            </a:r>
            <a:r>
              <a:rPr lang="ja-JP" altLang="en-US" sz="1200" dirty="0" smtClean="0">
                <a:latin typeface="+mn-ea"/>
              </a:rPr>
              <a:t>統計表」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　 調査時点は各年</a:t>
            </a:r>
            <a:r>
              <a:rPr lang="en-US" altLang="ja-JP" sz="1200" dirty="0" smtClean="0">
                <a:latin typeface="+mn-ea"/>
              </a:rPr>
              <a:t>10</a:t>
            </a:r>
            <a:r>
              <a:rPr lang="ja-JP" altLang="en-US" sz="1200" dirty="0" smtClean="0">
                <a:latin typeface="+mn-ea"/>
              </a:rPr>
              <a:t>月１日</a:t>
            </a:r>
            <a:endParaRPr lang="ja-JP" altLang="en-US" sz="1200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696400" y="5642459"/>
            <a:ext cx="2626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出典：厚生労働省（人口動態調査）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 smtClean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三島圏域の状況②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49306" y="1145976"/>
            <a:ext cx="606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（２）世帯数と高齢者単身世帯の割合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11660" y="1145976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（３）病院死と自宅死、老人ホーム死の割合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07" y="1874888"/>
            <a:ext cx="7180340" cy="320552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6" y="1874888"/>
            <a:ext cx="4773071" cy="33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5334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三島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状況③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2958" y="3769626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在宅療養支援診療所数（施設基準）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33929" y="3779469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在宅療養支援病院数（施設基準）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11624" y="613507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訪問診療を受けた患者数（ＮＤＢ）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74460" y="387100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73422" y="3856413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31504" y="80113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98" y="955377"/>
            <a:ext cx="9545681" cy="282409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17" y="4130709"/>
            <a:ext cx="5929499" cy="25386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926" y="4542055"/>
            <a:ext cx="5408722" cy="21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4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4766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三島圏域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状況④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793558" y="601038"/>
            <a:ext cx="3810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在宅療養支援歯科診療所数</a:t>
            </a:r>
            <a:r>
              <a:rPr lang="ja-JP" altLang="ja-JP" sz="1600" dirty="0"/>
              <a:t>（施設基準）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68264" y="607483"/>
            <a:ext cx="4224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1600" dirty="0"/>
              <a:t>入退院支援加算を算定する施設数（施設基準）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09522" y="3709855"/>
            <a:ext cx="4435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在宅患者調剤加算を届出した薬局数（</a:t>
            </a:r>
            <a:r>
              <a:rPr lang="ja-JP" altLang="ja-JP" sz="1600" dirty="0"/>
              <a:t>施設基準）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793558" y="3744467"/>
            <a:ext cx="4855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訪問看護ステーション数（介護サービス・事業所調査）</a:t>
            </a:r>
            <a:endParaRPr lang="ja-JP" altLang="ja-JP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9722" y="4018843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86190" y="399881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0948" y="95101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53498" y="661076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53826"/>
            <a:ext cx="5472608" cy="263456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0" y="4048409"/>
            <a:ext cx="5552128" cy="27029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125" y="909690"/>
            <a:ext cx="5441507" cy="280016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772" y="4083487"/>
            <a:ext cx="5736689" cy="26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１　圏域ごとのデータ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4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医療計画の在宅医療に係る参考指標の状況①</a:t>
            </a:r>
          </a:p>
        </p:txBody>
      </p:sp>
      <p:sp>
        <p:nvSpPr>
          <p:cNvPr id="6" name="テキスト ボックス 58"/>
          <p:cNvSpPr txBox="1"/>
          <p:nvPr/>
        </p:nvSpPr>
        <p:spPr>
          <a:xfrm>
            <a:off x="1631504" y="4820384"/>
            <a:ext cx="6464975" cy="3563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◆</a:t>
            </a:r>
            <a:r>
              <a:rPr 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H28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年度診療報酬改定</a:t>
            </a:r>
            <a:r>
              <a:rPr lang="en-US" altLang="ja-JP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後、推計と実績の傾きは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概ね一致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している</a:t>
            </a:r>
            <a:endParaRPr lang="ja-JP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360" y="562590"/>
            <a:ext cx="778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訪問診療（在宅医療）の需要推計について</a:t>
            </a:r>
            <a:r>
              <a:rPr lang="en-US" altLang="ja-JP" sz="2400" baseline="-25000" dirty="0" smtClean="0">
                <a:latin typeface="+mj-ea"/>
                <a:ea typeface="+mj-ea"/>
              </a:rPr>
              <a:t>※</a:t>
            </a:r>
            <a:r>
              <a:rPr lang="ja-JP" altLang="en-US" sz="2400" baseline="-25000" dirty="0" smtClean="0">
                <a:latin typeface="+mj-ea"/>
                <a:ea typeface="+mj-ea"/>
              </a:rPr>
              <a:t>１</a:t>
            </a:r>
            <a:endParaRPr lang="en-US" altLang="ja-JP" sz="2400" baseline="-250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63633" y="97369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1384" y="5575850"/>
            <a:ext cx="1072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 訪問診療（在宅医療）の需要推計について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構想推計</a:t>
            </a:r>
            <a:r>
              <a:rPr lang="ja-JP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医療構想策定支援ツールのレセプトデータ（厚生労働省提供）を基に「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在宅患者訪問診療料」が届出された患者数から推計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 推計値については、介護保険事業計画との整合性を図るため、「医療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・介護の体制整備に係る協議の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場」で協議することになっている。（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年及び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R2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年に開催）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KDB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レセプトデータ実績： 国保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データベースのレセプトデータ（厚生労働省提供）から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「在宅患者訪問診療料」を算定された月平均患者数を使用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 被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用者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保険及び医療扶助を含まない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 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H28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年度診療報酬改定：患者の重症度、訪問回数（同一建物の同一日訪問であるか）に応じて細分化等。</a:t>
            </a:r>
            <a:endParaRPr lang="ja-JP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13801" y="1212236"/>
            <a:ext cx="1198185" cy="422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00" b="1" dirty="0" smtClean="0"/>
              <a:t>三島</a:t>
            </a:r>
            <a:endParaRPr kumimoji="1" lang="ja-JP" altLang="en-US" sz="1800" b="1" dirty="0"/>
          </a:p>
        </p:txBody>
      </p:sp>
      <p:sp>
        <p:nvSpPr>
          <p:cNvPr id="13" name="テキスト ボックス 58"/>
          <p:cNvSpPr txBox="1"/>
          <p:nvPr/>
        </p:nvSpPr>
        <p:spPr>
          <a:xfrm>
            <a:off x="8096479" y="3627292"/>
            <a:ext cx="3866000" cy="10099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76213" algn="just"/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訪問診療の需要見込みについて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76213" algn="just"/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H29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1.82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76213" algn="just"/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R02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1.86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倍となった。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76213" algn="just"/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（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H25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R07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年の伸び率）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5" y="1024255"/>
            <a:ext cx="9145016" cy="46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状況②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734" y="634000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訪問診療を実施している病院・診療所数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1384" y="5750211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訪問診療を実施している病院・診療所数について、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は、Ｈ</a:t>
            </a:r>
            <a:r>
              <a:rPr lang="en-US" altLang="ja-JP" dirty="0">
                <a:latin typeface="+mn-ea"/>
              </a:rPr>
              <a:t>29</a:t>
            </a:r>
            <a:r>
              <a:rPr lang="ja-JP" altLang="en-US" dirty="0">
                <a:latin typeface="+mn-ea"/>
              </a:rPr>
              <a:t>と比較して、三島圏域を除いて大阪府全体で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増加傾向である。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また、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と比較すると、大阪府全体では、</a:t>
            </a:r>
            <a:r>
              <a:rPr lang="en-US" altLang="ja-JP" dirty="0">
                <a:latin typeface="+mn-ea"/>
              </a:rPr>
              <a:t>1.05</a:t>
            </a:r>
            <a:r>
              <a:rPr lang="ja-JP" altLang="en-US" dirty="0">
                <a:latin typeface="+mn-ea"/>
              </a:rPr>
              <a:t>倍であるが</a:t>
            </a:r>
            <a:r>
              <a:rPr lang="ja-JP" altLang="en-US" dirty="0" smtClean="0">
                <a:latin typeface="+mn-ea"/>
              </a:rPr>
              <a:t>、大阪市圏域</a:t>
            </a:r>
            <a:r>
              <a:rPr lang="ja-JP" altLang="en-US" dirty="0">
                <a:latin typeface="+mn-ea"/>
              </a:rPr>
              <a:t>で微減となっている。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9456" y="4986890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</a:t>
            </a:r>
            <a:r>
              <a:rPr lang="ja-JP" altLang="en-US" sz="1400" dirty="0" smtClean="0"/>
              <a:t>）</a:t>
            </a:r>
            <a:endParaRPr lang="en-US" altLang="ja-JP" sz="1400" dirty="0"/>
          </a:p>
          <a:p>
            <a:r>
              <a:rPr lang="ja-JP" altLang="en-US" sz="1000" dirty="0" smtClean="0"/>
              <a:t>調査時点</a:t>
            </a:r>
            <a:r>
              <a:rPr lang="ja-JP" altLang="en-US" sz="1000" dirty="0"/>
              <a:t>；</a:t>
            </a:r>
            <a:r>
              <a:rPr lang="ja-JP" altLang="en-US" sz="1000" dirty="0" smtClean="0"/>
              <a:t>各年</a:t>
            </a:r>
            <a:r>
              <a:rPr lang="en-US" altLang="ja-JP" sz="1000" dirty="0" smtClean="0"/>
              <a:t>10</a:t>
            </a:r>
            <a:r>
              <a:rPr lang="ja-JP" altLang="en-US" sz="1000" dirty="0" smtClean="0"/>
              <a:t>月１日</a:t>
            </a:r>
            <a:endParaRPr lang="en-US" altLang="ja-JP" sz="1000" dirty="0" smtClean="0"/>
          </a:p>
          <a:p>
            <a:r>
              <a:rPr lang="ja-JP" altLang="en-US" sz="1000" dirty="0" smtClean="0"/>
              <a:t>人口</a:t>
            </a:r>
            <a:r>
              <a:rPr lang="ja-JP" altLang="en-US" sz="1000" dirty="0"/>
              <a:t>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8991" y="8396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200965"/>
            <a:ext cx="5328592" cy="368963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955855"/>
            <a:ext cx="5976664" cy="42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7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60121" y="4947287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数値は各年９月１か月間の値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A5C8E5-BD8F-1746-80F5-1D9F79F72AF4}"/>
              </a:ext>
            </a:extLst>
          </p:cNvPr>
          <p:cNvSpPr txBox="1"/>
          <p:nvPr/>
        </p:nvSpPr>
        <p:spPr>
          <a:xfrm>
            <a:off x="839416" y="5796411"/>
            <a:ext cx="108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病院及び診療所における訪問診療件数について、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は、全圏域で増加し、大阪府全体で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1.34</a:t>
            </a:r>
            <a:r>
              <a:rPr lang="ja-JP" altLang="en-US" dirty="0">
                <a:latin typeface="+mn-ea"/>
              </a:rPr>
              <a:t>倍と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状況③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328" y="677888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訪問診療件数（病院・診療所）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05709" y="78162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1" y="1109386"/>
            <a:ext cx="5256584" cy="36397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73" y="946034"/>
            <a:ext cx="6359443" cy="44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4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5023" y="5892583"/>
            <a:ext cx="1076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在宅看取りを実施している病院・診療所数は、全圏域において、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の約</a:t>
            </a:r>
            <a:r>
              <a:rPr lang="en-US" altLang="ja-JP" dirty="0" smtClean="0">
                <a:latin typeface="+mn-ea"/>
              </a:rPr>
              <a:t>1.40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状況④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20664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在宅看取りを実施している病院・診療所数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75563" y="92860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8E20FA-CED0-5121-47AF-DD117C85419B}"/>
              </a:ext>
            </a:extLst>
          </p:cNvPr>
          <p:cNvSpPr txBox="1"/>
          <p:nvPr/>
        </p:nvSpPr>
        <p:spPr>
          <a:xfrm>
            <a:off x="398684" y="4979246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調査時点：各年</a:t>
            </a:r>
            <a:r>
              <a:rPr lang="en-US" altLang="ja-JP" sz="1000" dirty="0" smtClean="0">
                <a:latin typeface="+mn-ea"/>
              </a:rPr>
              <a:t>10</a:t>
            </a:r>
            <a:r>
              <a:rPr lang="ja-JP" altLang="en-US" sz="1000" dirty="0" smtClean="0">
                <a:latin typeface="+mn-ea"/>
              </a:rPr>
              <a:t>月１日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20" y="1006168"/>
            <a:ext cx="6505147" cy="451106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84" y="1235439"/>
            <a:ext cx="5015202" cy="37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4CF6D5-88D1-A8FC-CEE5-CFA7BD529DE2}"/>
              </a:ext>
            </a:extLst>
          </p:cNvPr>
          <p:cNvSpPr txBox="1"/>
          <p:nvPr/>
        </p:nvSpPr>
        <p:spPr>
          <a:xfrm>
            <a:off x="318272" y="5007793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出典：厚生労働省（医療施設調査）</a:t>
            </a:r>
            <a:endParaRPr lang="en-US" altLang="ja-JP" sz="1400" dirty="0"/>
          </a:p>
          <a:p>
            <a:r>
              <a:rPr lang="ja-JP" altLang="en-US" sz="1000" dirty="0">
                <a:latin typeface="+mn-ea"/>
              </a:rPr>
              <a:t>数値は各年９月１か月間の値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/>
              <a:t>人口</a:t>
            </a:r>
            <a:r>
              <a:rPr lang="ja-JP" altLang="en-US" sz="1000" dirty="0"/>
              <a:t>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状況⑤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6179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在宅看取り件数（病院・診療所）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7408" y="5828029"/>
            <a:ext cx="1129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在宅看取りを実施している診療所及び病院での看取り件数は、全圏域において、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1.88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71" y="940433"/>
            <a:ext cx="6392576" cy="444170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19954" y="8351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72" y="1210851"/>
            <a:ext cx="5319603" cy="37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8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1573" y="5509982"/>
            <a:ext cx="100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在宅療養支援診療所数は、</a:t>
            </a:r>
            <a:r>
              <a:rPr lang="en-US" altLang="ja-JP" dirty="0">
                <a:latin typeface="+mn-ea"/>
              </a:rPr>
              <a:t>H30</a:t>
            </a:r>
            <a:r>
              <a:rPr lang="ja-JP" altLang="en-US" dirty="0">
                <a:latin typeface="+mn-ea"/>
              </a:rPr>
              <a:t>に全体として減少が見られたが、その後は増加傾向に転じている。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09368" y="646267"/>
            <a:ext cx="606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在宅療養支援診療所：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訪問診療を、</a:t>
            </a:r>
            <a:r>
              <a:rPr lang="en-US" altLang="ja-JP" sz="1200" dirty="0">
                <a:latin typeface="+mn-ea"/>
              </a:rPr>
              <a:t>24</a:t>
            </a:r>
            <a:r>
              <a:rPr lang="ja-JP" altLang="en-US" sz="1200" dirty="0">
                <a:latin typeface="+mn-ea"/>
              </a:rPr>
              <a:t>時間・</a:t>
            </a:r>
            <a:r>
              <a:rPr lang="en-US" altLang="ja-JP" sz="1200" dirty="0">
                <a:latin typeface="+mn-ea"/>
              </a:rPr>
              <a:t>365</a:t>
            </a:r>
            <a:r>
              <a:rPr lang="ja-JP" altLang="en-US" sz="1200" dirty="0">
                <a:latin typeface="+mn-ea"/>
              </a:rPr>
              <a:t>日体制の緊急コールセンターと共に提供できる診療所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0CD92D-C994-E2E3-5FAA-F3B0B447B3CE}"/>
              </a:ext>
            </a:extLst>
          </p:cNvPr>
          <p:cNvSpPr txBox="1"/>
          <p:nvPr/>
        </p:nvSpPr>
        <p:spPr>
          <a:xfrm>
            <a:off x="1139546" y="4816821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</a:t>
            </a:r>
            <a:r>
              <a:rPr lang="ja-JP" altLang="en-US" sz="1400" dirty="0" smtClean="0">
                <a:latin typeface="+mn-ea"/>
              </a:rPr>
              <a:t>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調査時点：各年４月１日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人口</a:t>
            </a:r>
            <a:r>
              <a:rPr lang="ja-JP" altLang="en-US" sz="1000" dirty="0">
                <a:latin typeface="+mn-ea"/>
              </a:rPr>
              <a:t>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状況⑥</a:t>
            </a:r>
            <a:endParaRPr lang="ja-JP" altLang="en-US" sz="3000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197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在宅療養支援診療所数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47322" y="6036473"/>
            <a:ext cx="950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28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</a:t>
            </a:r>
            <a:r>
              <a:rPr lang="ja-JP" altLang="en-US" sz="1400" dirty="0" smtClean="0">
                <a:latin typeface="+mn-ea"/>
              </a:rPr>
              <a:t>いた診療所</a:t>
            </a:r>
            <a:r>
              <a:rPr lang="ja-JP" altLang="en-US" sz="1400" dirty="0">
                <a:latin typeface="+mn-ea"/>
              </a:rPr>
              <a:t>は、</a:t>
            </a:r>
            <a:r>
              <a:rPr lang="en-US" altLang="ja-JP" sz="1400" dirty="0">
                <a:latin typeface="+mn-ea"/>
              </a:rPr>
              <a:t>H29</a:t>
            </a:r>
            <a:r>
              <a:rPr lang="ja-JP" altLang="en-US" sz="1400" dirty="0">
                <a:latin typeface="+mn-ea"/>
              </a:rPr>
              <a:t>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経過措置により在宅療養支援診療所とされていたが、新基準を満たさなかった診療所が経過措置期間が終了し、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届け出なかった施設があったと想定される。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46" y="1191609"/>
            <a:ext cx="6102997" cy="3896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5" y="1248111"/>
            <a:ext cx="5845048" cy="34690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203698" y="10480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255006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2278</Words>
  <Application>Microsoft Office PowerPoint</Application>
  <PresentationFormat>ワイド画面</PresentationFormat>
  <Paragraphs>195</Paragraphs>
  <Slides>22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3" baseType="lpstr">
      <vt:lpstr>Meiryo UI</vt:lpstr>
      <vt:lpstr>ＭＳ Ｐゴシック</vt:lpstr>
      <vt:lpstr>新細明體</vt:lpstr>
      <vt:lpstr>游ゴシック</vt:lpstr>
      <vt:lpstr>游ゴシック Light</vt:lpstr>
      <vt:lpstr>Arial</vt:lpstr>
      <vt:lpstr>Calibri</vt:lpstr>
      <vt:lpstr>Times New Roman</vt:lpstr>
      <vt:lpstr>Wingdings</vt:lpstr>
      <vt:lpstr>Office ​​テーマ</vt:lpstr>
      <vt:lpstr>デザインの設定</vt:lpstr>
      <vt:lpstr>令和４年度　在宅医療懇話会  圏域（市町村）別データ　＜三島二次医療圏＞  医療計画における在宅医療の指標及び各圏域の参考指標の状況</vt:lpstr>
      <vt:lpstr>１　圏域ごとのデータ</vt:lpstr>
      <vt:lpstr>１　圏域ごとのデータ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２　三島圏域における市町村別データ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2022-09-26T10:44:11Z</dcterms:created>
  <dcterms:modified xsi:type="dcterms:W3CDTF">2022-11-18T08:51:37Z</dcterms:modified>
</cp:coreProperties>
</file>