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"/>
  </p:notesMasterIdLst>
  <p:sldIdLst>
    <p:sldId id="257" r:id="rId2"/>
    <p:sldId id="259" r:id="rId3"/>
    <p:sldId id="260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F69F0-10C4-4ED3-9875-A7AC5F9FD478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8E6C4-9C1A-4A28-ABAD-17D265A154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6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49325" y="1350963"/>
            <a:ext cx="4859338" cy="36464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5869-977E-437C-A6D2-35764EC3783D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kumimoji="1" lang="en-US" altLang="ja-JP" smtClean="0"/>
              <a:t>2019/6/20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349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49325" y="1350963"/>
            <a:ext cx="4859338" cy="36464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5869-977E-437C-A6D2-35764EC3783D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kumimoji="1" lang="en-US" altLang="ja-JP" smtClean="0"/>
              <a:t>2019/6/20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45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D5F7-AC53-4406-95F4-A859EE6E7432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3F40-9A7F-4A91-A9C9-38B45723F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885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D5F7-AC53-4406-95F4-A859EE6E7432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3F40-9A7F-4A91-A9C9-38B45723F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D5F7-AC53-4406-95F4-A859EE6E7432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3F40-9A7F-4A91-A9C9-38B45723F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905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D5F7-AC53-4406-95F4-A859EE6E7432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3F40-9A7F-4A91-A9C9-38B45723F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28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D5F7-AC53-4406-95F4-A859EE6E7432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3F40-9A7F-4A91-A9C9-38B45723F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00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D5F7-AC53-4406-95F4-A859EE6E7432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3F40-9A7F-4A91-A9C9-38B45723F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50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D5F7-AC53-4406-95F4-A859EE6E7432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3F40-9A7F-4A91-A9C9-38B45723F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82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D5F7-AC53-4406-95F4-A859EE6E7432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3F40-9A7F-4A91-A9C9-38B45723F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94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D5F7-AC53-4406-95F4-A859EE6E7432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3F40-9A7F-4A91-A9C9-38B45723F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656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D5F7-AC53-4406-95F4-A859EE6E7432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3F40-9A7F-4A91-A9C9-38B45723F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219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D5F7-AC53-4406-95F4-A859EE6E7432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3F40-9A7F-4A91-A9C9-38B45723F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24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0D5F7-AC53-4406-95F4-A859EE6E7432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B3F40-9A7F-4A91-A9C9-38B45723F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84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24723DF0-1E5C-4F45-B3FA-6EE8FA0A52B9}"/>
              </a:ext>
            </a:extLst>
          </p:cNvPr>
          <p:cNvSpPr txBox="1">
            <a:spLocks/>
          </p:cNvSpPr>
          <p:nvPr/>
        </p:nvSpPr>
        <p:spPr>
          <a:xfrm>
            <a:off x="196378" y="1012853"/>
            <a:ext cx="9029687" cy="5505180"/>
          </a:xfrm>
          <a:prstGeom prst="rect">
            <a:avLst/>
          </a:prstGeom>
        </p:spPr>
        <p:txBody>
          <a:bodyPr vert="horz" lIns="68580" tIns="34291" rIns="68580" bIns="34291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ja-JP" sz="28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09D5097-4607-4A12-8113-8D1D06FD1922}"/>
              </a:ext>
            </a:extLst>
          </p:cNvPr>
          <p:cNvSpPr txBox="1"/>
          <p:nvPr/>
        </p:nvSpPr>
        <p:spPr>
          <a:xfrm>
            <a:off x="196382" y="2317669"/>
            <a:ext cx="8837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2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2803" t="37332" r="24337" b="26402"/>
          <a:stretch/>
        </p:blipFill>
        <p:spPr>
          <a:xfrm>
            <a:off x="125253" y="2123150"/>
            <a:ext cx="8979948" cy="2512957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09D5097-4607-4A12-8113-8D1D06FD1922}"/>
              </a:ext>
            </a:extLst>
          </p:cNvPr>
          <p:cNvSpPr txBox="1"/>
          <p:nvPr/>
        </p:nvSpPr>
        <p:spPr>
          <a:xfrm>
            <a:off x="1192427" y="5610750"/>
            <a:ext cx="6759146" cy="10772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 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各区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から保健所に連絡、保健所から往診チームの基幹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診療所へ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依頼。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 往診を実施した患者については、療養解除等までの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間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フォローアップ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実施。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 往診時に、入院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必要と判断された場合、往診チームより受診相談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センター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連絡し、受診相談センターが入院調整に着手する。</a:t>
            </a:r>
            <a:endParaRPr lang="ja-JP" altLang="en-US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09D5097-4607-4A12-8113-8D1D06FD1922}"/>
              </a:ext>
            </a:extLst>
          </p:cNvPr>
          <p:cNvSpPr txBox="1"/>
          <p:nvPr/>
        </p:nvSpPr>
        <p:spPr>
          <a:xfrm>
            <a:off x="2247134" y="4975977"/>
            <a:ext cx="4928174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受付時間：平日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時～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16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　　往診時間：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19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時まで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42A2806-5E83-48ED-B66D-CC117737EDBF}"/>
              </a:ext>
            </a:extLst>
          </p:cNvPr>
          <p:cNvSpPr txBox="1"/>
          <p:nvPr/>
        </p:nvSpPr>
        <p:spPr>
          <a:xfrm>
            <a:off x="0" y="0"/>
            <a:ext cx="9144000" cy="467086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lIns="108000" tIns="108000" rIns="108000" bIns="108000" anchor="ctr" anchorCtr="0">
            <a:noAutofit/>
          </a:bodyPr>
          <a:lstStyle/>
          <a:p>
            <a:pPr marL="304792" indent="-304792"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新型コロナウィルス感染者への往診について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96378" y="626808"/>
            <a:ext cx="1800493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１．平日の日中</a:t>
            </a:r>
            <a:endParaRPr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09D5097-4607-4A12-8113-8D1D06FD1922}"/>
              </a:ext>
            </a:extLst>
          </p:cNvPr>
          <p:cNvSpPr txBox="1"/>
          <p:nvPr/>
        </p:nvSpPr>
        <p:spPr>
          <a:xfrm>
            <a:off x="532868" y="1180598"/>
            <a:ext cx="82185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大阪府新型コロナウィルス感染症自宅療養者等に対する往診チーム体制支援事業</a:t>
            </a:r>
            <a:r>
              <a:rPr lang="ja-JP" altLang="en-US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</a:t>
            </a:r>
            <a:endParaRPr lang="en-US" altLang="ja-JP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kern="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</a:t>
            </a:r>
            <a:r>
              <a:rPr lang="ja-JP" altLang="en-US" kern="100" dirty="0" err="1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参画</a:t>
            </a:r>
            <a:r>
              <a:rPr lang="ja-JP" altLang="en-US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チーム（次項参照）に往診を依頼。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737929" y="91564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資料３－１</a:t>
            </a:r>
            <a:endParaRPr kumimoji="1"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271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494123" y="5627751"/>
            <a:ext cx="89154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75" dirty="0">
                <a:solidFill>
                  <a:schemeClr val="bg1"/>
                </a:solidFill>
                <a:latin typeface="+mn-ea"/>
              </a:rPr>
              <a:t>R3.5.21</a:t>
            </a:r>
            <a:r>
              <a:rPr lang="ja-JP" altLang="en-US" sz="675" dirty="0">
                <a:solidFill>
                  <a:schemeClr val="bg1"/>
                </a:solidFill>
                <a:latin typeface="+mn-ea"/>
              </a:rPr>
              <a:t>修正</a:t>
            </a:r>
            <a:r>
              <a:rPr lang="en-US" altLang="ja-JP" sz="675" dirty="0">
                <a:latin typeface="+mn-ea"/>
              </a:rPr>
              <a:t> </a:t>
            </a:r>
          </a:p>
          <a:p>
            <a:endParaRPr lang="ja-JP" altLang="en-US" sz="675" dirty="0">
              <a:latin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76668" y="2190549"/>
            <a:ext cx="94052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</a:rPr>
              <a:t>MRT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45324" y="1155863"/>
            <a:ext cx="8316762" cy="4231684"/>
            <a:chOff x="214833" y="1156957"/>
            <a:chExt cx="8625016" cy="4383528"/>
          </a:xfrm>
        </p:grpSpPr>
        <p:pic>
          <p:nvPicPr>
            <p:cNvPr id="69" name="図 68"/>
            <p:cNvPicPr>
              <a:picLocks noChangeAspect="1"/>
            </p:cNvPicPr>
            <p:nvPr/>
          </p:nvPicPr>
          <p:blipFill rotWithShape="1">
            <a:blip r:embed="rId4"/>
            <a:srcRect l="2367" r="2627"/>
            <a:stretch/>
          </p:blipFill>
          <p:spPr>
            <a:xfrm>
              <a:off x="214833" y="1156957"/>
              <a:ext cx="8625016" cy="4383528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148148" y="4167052"/>
              <a:ext cx="719000" cy="555314"/>
            </a:xfrm>
            <a:prstGeom prst="rect">
              <a:avLst/>
            </a:prstGeom>
          </p:spPr>
        </p:pic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42A2806-5E83-48ED-B66D-CC117737EDBF}"/>
              </a:ext>
            </a:extLst>
          </p:cNvPr>
          <p:cNvSpPr txBox="1"/>
          <p:nvPr/>
        </p:nvSpPr>
        <p:spPr>
          <a:xfrm>
            <a:off x="0" y="0"/>
            <a:ext cx="9144000" cy="467086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lIns="108000" tIns="108000" rIns="108000" bIns="108000" anchor="ctr" anchorCtr="0">
            <a:noAutofit/>
          </a:bodyPr>
          <a:lstStyle/>
          <a:p>
            <a:pPr marL="304792" indent="-304792"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新型コロナウィルス感染者への往診について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96378" y="626808"/>
            <a:ext cx="1811714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．夜間・休日</a:t>
            </a:r>
            <a:endParaRPr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09D5097-4607-4A12-8113-8D1D06FD1922}"/>
              </a:ext>
            </a:extLst>
          </p:cNvPr>
          <p:cNvSpPr txBox="1"/>
          <p:nvPr/>
        </p:nvSpPr>
        <p:spPr>
          <a:xfrm>
            <a:off x="1056336" y="5627751"/>
            <a:ext cx="7031328" cy="10772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 各区から保健所に連絡、保健所よりＭＲＴ（往診事業者）へ依頼。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 受診相談センター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が、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直接ＭＲＴに連絡し依頼。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 往診時に、入院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必要と判断された場合、ＭＲＴより受診相談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センター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へ連絡し、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受診相談センターが入院調整に着手する。</a:t>
            </a:r>
            <a:endParaRPr lang="ja-JP" altLang="en-US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353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8"/>
    </mc:Choice>
    <mc:Fallback xmlns="">
      <p:transition spd="slow" advTm="720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494123" y="5627751"/>
            <a:ext cx="89154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75" dirty="0">
                <a:solidFill>
                  <a:schemeClr val="bg1"/>
                </a:solidFill>
                <a:latin typeface="+mn-ea"/>
              </a:rPr>
              <a:t>R3.5.21</a:t>
            </a:r>
            <a:r>
              <a:rPr lang="ja-JP" altLang="en-US" sz="675" dirty="0">
                <a:solidFill>
                  <a:schemeClr val="bg1"/>
                </a:solidFill>
                <a:latin typeface="+mn-ea"/>
              </a:rPr>
              <a:t>修正</a:t>
            </a:r>
            <a:r>
              <a:rPr lang="en-US" altLang="ja-JP" sz="675" dirty="0">
                <a:latin typeface="+mn-ea"/>
              </a:rPr>
              <a:t> </a:t>
            </a:r>
          </a:p>
          <a:p>
            <a:endParaRPr lang="ja-JP" altLang="en-US" sz="675" dirty="0">
              <a:latin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76668" y="2190549"/>
            <a:ext cx="94052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</a:rPr>
              <a:t>MRT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42A2806-5E83-48ED-B66D-CC117737EDBF}"/>
              </a:ext>
            </a:extLst>
          </p:cNvPr>
          <p:cNvSpPr txBox="1"/>
          <p:nvPr/>
        </p:nvSpPr>
        <p:spPr>
          <a:xfrm>
            <a:off x="0" y="0"/>
            <a:ext cx="9144000" cy="467086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lIns="108000" tIns="108000" rIns="108000" bIns="108000" anchor="ctr" anchorCtr="0">
            <a:noAutofit/>
          </a:bodyPr>
          <a:lstStyle/>
          <a:p>
            <a:pPr marL="304792" indent="-304792"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新型コロナウィルス感染者への往診について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54206" y="946129"/>
            <a:ext cx="2276585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令和４年　往診実績</a:t>
            </a:r>
            <a:endParaRPr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09D5097-4607-4A12-8113-8D1D06FD1922}"/>
              </a:ext>
            </a:extLst>
          </p:cNvPr>
          <p:cNvSpPr txBox="1"/>
          <p:nvPr/>
        </p:nvSpPr>
        <p:spPr>
          <a:xfrm>
            <a:off x="254206" y="5927833"/>
            <a:ext cx="7031328" cy="338554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US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オンライン診療は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含まない。 </a:t>
            </a:r>
            <a:endParaRPr lang="ja-JP" altLang="en-US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206" y="1776502"/>
            <a:ext cx="8635588" cy="378968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7182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8"/>
    </mc:Choice>
    <mc:Fallback xmlns="">
      <p:transition spd="slow" advTm="7208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6|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6|1.7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240</Words>
  <Application>Microsoft Office PowerPoint</Application>
  <PresentationFormat>画面に合わせる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Meiryo UI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2022-11-21T03:05:22Z</dcterms:created>
  <dcterms:modified xsi:type="dcterms:W3CDTF">2022-11-21T03:05:27Z</dcterms:modified>
</cp:coreProperties>
</file>