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363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2CC"/>
    <a:srgbClr val="FFCC99"/>
    <a:srgbClr val="FF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87569" autoAdjust="0"/>
  </p:normalViewPr>
  <p:slideViewPr>
    <p:cSldViewPr snapToGrid="0">
      <p:cViewPr varScale="1">
        <p:scale>
          <a:sx n="61" d="100"/>
          <a:sy n="61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81FBC-FA2A-4A39-B7BD-17BA18050241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9EDD4-B9C2-4FB2-A4F2-2A9C20147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28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9EDD4-B9C2-4FB2-A4F2-2A9C201478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34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6D62-EF56-45FF-A6CB-20C7BA8F05A7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7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47B9-16D7-439F-BE84-34CA85A18B07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54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E7A5-7E3F-47A5-B817-95138FBB8C8C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74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DF9A-12F9-47EE-B1D0-1A474DFA5815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53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2F74-419F-405F-B629-D60055A9CE8C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E79A-F754-4BF1-943D-E85CB7943F59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8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798-2994-4FA4-8A51-B3C55D11236B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7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C32-C2F4-4B39-BD50-91855C49C35A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41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520F-6C42-4AAF-921C-5D4E2912B08D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63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1B5F-7935-4571-85CD-AE6E0E383D9D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31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3B2-E19B-4BE6-9DD8-48A3530EA3E4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1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67CF0-2BE9-475D-AA25-F80C38CAB360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87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0" y="-10"/>
            <a:ext cx="9906000" cy="366243"/>
          </a:xfrm>
          <a:prstGeom prst="rect">
            <a:avLst/>
          </a:prstGeom>
          <a:solidFill>
            <a:srgbClr val="000099"/>
          </a:solidFill>
        </p:spPr>
        <p:txBody>
          <a:bodyPr vert="horz" lIns="74295" tIns="87750" rIns="74295" bIns="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高齢者施設の感染対策について</a:t>
            </a:r>
            <a:endParaRPr lang="en-US" altLang="ja-JP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194288" y="460757"/>
            <a:ext cx="9517423" cy="1115954"/>
          </a:xfrm>
          <a:prstGeom prst="roundRect">
            <a:avLst>
              <a:gd name="adj" fmla="val 11667"/>
            </a:avLst>
          </a:prstGeom>
          <a:solidFill>
            <a:srgbClr val="FFF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/>
          </a:p>
        </p:txBody>
      </p:sp>
      <p:sp>
        <p:nvSpPr>
          <p:cNvPr id="75" name="コンテンツ プレースホルダー 2"/>
          <p:cNvSpPr txBox="1">
            <a:spLocks/>
          </p:cNvSpPr>
          <p:nvPr/>
        </p:nvSpPr>
        <p:spPr>
          <a:xfrm>
            <a:off x="500361" y="524253"/>
            <a:ext cx="9092526" cy="1052458"/>
          </a:xfrm>
          <a:prstGeom prst="rect">
            <a:avLst/>
          </a:prstGeom>
          <a:ln>
            <a:noFill/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9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第７波では、早期覚知・早期感染制御等により、第６波に比べてクラスター発生割合が大幅に減少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ts val="1900"/>
              </a:lnSpc>
              <a:spcBef>
                <a:spcPts val="0"/>
              </a:spcBef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（電話による感染制御を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実施し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、必要に応じて訪問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による感染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制御も実施）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連携医療機関がない施設等に対しては、重点往診チーム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治療を調整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クラスター発生施設における死亡割合も第６波の約７割に抑えられている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二等辺三角形 14"/>
          <p:cNvSpPr/>
          <p:nvPr/>
        </p:nvSpPr>
        <p:spPr>
          <a:xfrm flipV="1">
            <a:off x="1040989" y="4613294"/>
            <a:ext cx="3066316" cy="1800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72026" y="4448259"/>
            <a:ext cx="5639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５</a:t>
            </a:r>
            <a:r>
              <a:rPr kumimoji="1" lang="en-US" altLang="ja-JP" sz="1400" dirty="0" smtClean="0"/>
              <a:t>/</a:t>
            </a:r>
            <a:r>
              <a:rPr kumimoji="1" lang="ja-JP" altLang="en-US" sz="1400" dirty="0"/>
              <a:t>９</a:t>
            </a:r>
            <a:r>
              <a:rPr kumimoji="1" lang="ja-JP" altLang="en-US" sz="1400" dirty="0" smtClean="0"/>
              <a:t>～専用メールによる早期覚知、専用電話による入院調整を開始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６</a:t>
            </a:r>
            <a:r>
              <a:rPr kumimoji="1" lang="en-US" altLang="ja-JP" sz="1400" dirty="0" smtClean="0"/>
              <a:t>/29</a:t>
            </a:r>
            <a:r>
              <a:rPr kumimoji="1" lang="ja-JP" altLang="en-US" sz="1400" dirty="0" smtClean="0"/>
              <a:t>～市制度の支援チームによる感染制御を開始</a:t>
            </a:r>
            <a:endParaRPr kumimoji="1" lang="en-US" altLang="ja-JP" sz="1400" dirty="0" smtClean="0"/>
          </a:p>
        </p:txBody>
      </p:sp>
      <p:pic>
        <p:nvPicPr>
          <p:cNvPr id="3" name="オブジェクト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2000" y="1671235"/>
            <a:ext cx="9310887" cy="2775613"/>
          </a:xfrm>
          <a:prstGeom prst="rect">
            <a:avLst/>
          </a:prstGeom>
        </p:spPr>
      </p:pic>
      <p:pic>
        <p:nvPicPr>
          <p:cNvPr id="5" name="オブジェクト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99" y="4958329"/>
            <a:ext cx="9310887" cy="178411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793442" y="2301073"/>
            <a:ext cx="934496" cy="5627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793442" y="6370655"/>
            <a:ext cx="934496" cy="37178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793442" y="4052913"/>
            <a:ext cx="934496" cy="37178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7043895" y="4035172"/>
            <a:ext cx="1046703" cy="37178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055618" y="6370654"/>
            <a:ext cx="1046703" cy="37178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8318391" y="4052912"/>
            <a:ext cx="1274495" cy="37178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8318391" y="6370653"/>
            <a:ext cx="1274495" cy="37178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043894" y="2301073"/>
            <a:ext cx="1046703" cy="5627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8496628" y="109293"/>
            <a:ext cx="1274495" cy="421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 ３</a:t>
            </a:r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ー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45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125</Words>
  <Application>Microsoft Office PowerPoint</Application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2022-11-21T03:06:31Z</dcterms:modified>
</cp:coreProperties>
</file>