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79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35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98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63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3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2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20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54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20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12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10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73509-A513-498C-B96D-600A4B6D5F10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76550-B2A0-45A7-9CED-7EA8AAD7C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2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4898" y="1234748"/>
            <a:ext cx="9155151" cy="334786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ctr"/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特例有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床診療所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の年次報告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4898" y="1706136"/>
            <a:ext cx="9155151" cy="4527396"/>
          </a:xfrm>
          <a:ln w="95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"/>
              </a:lnSpc>
              <a:buNone/>
            </a:pPr>
            <a:endParaRPr lang="en-US" altLang="ja-JP" sz="1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◆特例病床の概要</a:t>
            </a:r>
            <a:endParaRPr lang="en-US" altLang="ja-JP" sz="1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診療所の病床を新たに設置又は増床する場合は、都道府県の許可が必要であるが、医療審議会の意見を聴いて、特定の医療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行う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病床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として必要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と都道府県知事が認める診療所について、病床を設置する事ができる。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特例で設置できる特定の医療）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・地域包括システムの構築のために必要な病床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・地域において良質かつ適切な医療が提供されるために必要な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病床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（へき地医療、小児医療、周産期医療、救急医療）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（府内の特例病床を有する診療所数）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・１７診療所（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157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特例で設置した病床であっても既存病床として計上</a:t>
            </a:r>
            <a:endParaRPr lang="en-US" altLang="ja-JP" sz="13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◆現状の対応</a:t>
            </a:r>
            <a:endParaRPr lang="en-US" altLang="ja-JP" sz="1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毎年、診療所から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提出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される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年次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報告の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結果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を取りまとめ、大阪府医療審議会病院新増設部会へ報告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0"/>
              </a:lnSpc>
              <a:buNone/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◆課題</a:t>
            </a:r>
            <a:endParaRPr lang="en-US" altLang="ja-JP" sz="1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病床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稼働率の低い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診療所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が見受けられる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年次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報告書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集約に止まり、改善に向けた対応を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行えていない。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⇒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年次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時に業務結果通知を発出してはどうか。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年次</a:t>
            </a:r>
            <a:r>
              <a:rPr lang="ja-JP" altLang="en-US" sz="1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報告書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様式に「病床稼働率の低い理由」や「改善に向けた計画」等の項目を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追加してはどうか。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・今年度は、今後の対応について周知を行うこととしてはどうか。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251902" y="612449"/>
            <a:ext cx="133814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資料４－１</a:t>
            </a:r>
            <a:endParaRPr kumimoji="1" lang="ja-JP" altLang="en-US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6846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305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HGｺﾞｼｯｸE</vt:lpstr>
      <vt:lpstr>ＭＳ 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特例有床診療所の年次報告について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地域医療支援病院の承認のあり方について</dc:title>
  <dc:creator>曽我部　和弘</dc:creator>
  <cp:lastModifiedBy>曽我部　和弘</cp:lastModifiedBy>
  <cp:revision>21</cp:revision>
  <cp:lastPrinted>2022-03-01T05:39:02Z</cp:lastPrinted>
  <dcterms:created xsi:type="dcterms:W3CDTF">2022-02-10T10:14:54Z</dcterms:created>
  <dcterms:modified xsi:type="dcterms:W3CDTF">2022-03-01T05:39:03Z</dcterms:modified>
</cp:coreProperties>
</file>