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0" r:id="rId1"/>
    <p:sldMasterId id="2147483707" r:id="rId2"/>
    <p:sldMasterId id="2147483724" r:id="rId3"/>
    <p:sldMasterId id="2147483756" r:id="rId4"/>
  </p:sldMasterIdLst>
  <p:notesMasterIdLst>
    <p:notesMasterId r:id="rId18"/>
  </p:notesMasterIdLst>
  <p:sldIdLst>
    <p:sldId id="430" r:id="rId5"/>
    <p:sldId id="414" r:id="rId6"/>
    <p:sldId id="451" r:id="rId7"/>
    <p:sldId id="452" r:id="rId8"/>
    <p:sldId id="446" r:id="rId9"/>
    <p:sldId id="447" r:id="rId10"/>
    <p:sldId id="432" r:id="rId11"/>
    <p:sldId id="440" r:id="rId12"/>
    <p:sldId id="433" r:id="rId13"/>
    <p:sldId id="437" r:id="rId14"/>
    <p:sldId id="448" r:id="rId15"/>
    <p:sldId id="453" r:id="rId16"/>
    <p:sldId id="434" r:id="rId17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537F"/>
    <a:srgbClr val="016EB1"/>
    <a:srgbClr val="0070C0"/>
    <a:srgbClr val="E7F6F9"/>
    <a:srgbClr val="004E98"/>
    <a:srgbClr val="FFFFFF"/>
    <a:srgbClr val="FF0000"/>
    <a:srgbClr val="F8FDB9"/>
    <a:srgbClr val="00885A"/>
    <a:srgbClr val="74B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1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546" y="6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90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621" cy="494813"/>
          </a:xfrm>
          <a:prstGeom prst="rect">
            <a:avLst/>
          </a:prstGeom>
        </p:spPr>
        <p:txBody>
          <a:bodyPr vert="horz" lIns="90637" tIns="45318" rIns="90637" bIns="453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573" y="0"/>
            <a:ext cx="2918621" cy="494813"/>
          </a:xfrm>
          <a:prstGeom prst="rect">
            <a:avLst/>
          </a:prstGeom>
        </p:spPr>
        <p:txBody>
          <a:bodyPr vert="horz" lIns="90637" tIns="45318" rIns="90637" bIns="45318" rtlCol="0"/>
          <a:lstStyle>
            <a:lvl1pPr algn="r">
              <a:defRPr sz="1200"/>
            </a:lvl1pPr>
          </a:lstStyle>
          <a:p>
            <a:fld id="{1A747D35-61D4-4889-B120-2E56EA6C67B1}" type="datetimeFigureOut">
              <a:rPr kumimoji="1" lang="ja-JP" altLang="en-US" smtClean="0"/>
              <a:t>2022/2/24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37" tIns="45318" rIns="90637" bIns="453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891" y="4747997"/>
            <a:ext cx="5387982" cy="3884437"/>
          </a:xfrm>
          <a:prstGeom prst="rect">
            <a:avLst/>
          </a:prstGeom>
        </p:spPr>
        <p:txBody>
          <a:bodyPr vert="horz" lIns="90637" tIns="45318" rIns="90637" bIns="4531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1502"/>
            <a:ext cx="2918621" cy="494813"/>
          </a:xfrm>
          <a:prstGeom prst="rect">
            <a:avLst/>
          </a:prstGeom>
        </p:spPr>
        <p:txBody>
          <a:bodyPr vert="horz" lIns="90637" tIns="45318" rIns="90637" bIns="453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573" y="9371502"/>
            <a:ext cx="2918621" cy="494813"/>
          </a:xfrm>
          <a:prstGeom prst="rect">
            <a:avLst/>
          </a:prstGeom>
        </p:spPr>
        <p:txBody>
          <a:bodyPr vert="horz" lIns="90637" tIns="45318" rIns="90637" bIns="45318" rtlCol="0" anchor="b"/>
          <a:lstStyle>
            <a:lvl1pPr algn="r">
              <a:defRPr sz="1200"/>
            </a:lvl1pPr>
          </a:lstStyle>
          <a:p>
            <a:fld id="{FD8A3AAA-E49C-469A-9B49-9AA9D34D51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74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A3AAA-E49C-469A-9B49-9AA9D34D51E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7671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263" y="735013"/>
            <a:ext cx="6527800" cy="3673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ノー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673891" y="4747997"/>
            <a:ext cx="5593559" cy="3884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en-US" altLang="ja-JP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92795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263" y="735013"/>
            <a:ext cx="6527800" cy="3673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en-US" altLang="ja-JP" sz="15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09653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559837" y="4747997"/>
            <a:ext cx="5505061" cy="3884437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ja-JP" alt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24">
              <a:defRPr/>
            </a:pPr>
            <a:fld id="{FD8A3AAA-E49C-469A-9B49-9AA9D34D51E2}" type="slidenum">
              <a:rPr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914324">
                <a:defRPr/>
              </a:pPr>
              <a:t>12</a:t>
            </a:fld>
            <a:endParaRPr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4510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263" y="735013"/>
            <a:ext cx="6527800" cy="3673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ノー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377371" y="4747997"/>
            <a:ext cx="6218692" cy="46427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99667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263" y="735013"/>
            <a:ext cx="6527800" cy="3673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ノー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29209" y="4747996"/>
            <a:ext cx="5766319" cy="49185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324">
              <a:lnSpc>
                <a:spcPct val="150000"/>
              </a:lnSpc>
              <a:defRPr/>
            </a:pPr>
            <a:endParaRPr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2014781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263" y="735013"/>
            <a:ext cx="6527800" cy="3673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ノー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373225" y="4747997"/>
            <a:ext cx="5915609" cy="44250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44568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263" y="735013"/>
            <a:ext cx="6527800" cy="3673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ノー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205274" y="4646645"/>
            <a:ext cx="6390790" cy="48892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324" eaLnBrk="0" fontAlgn="base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3037773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263" y="735013"/>
            <a:ext cx="6527800" cy="3673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ja-JP" altLang="ja-JP" sz="1600" dirty="0"/>
          </a:p>
        </p:txBody>
      </p:sp>
    </p:spTree>
    <p:extLst>
      <p:ext uri="{BB962C8B-B14F-4D97-AF65-F5344CB8AC3E}">
        <p14:creationId xmlns:p14="http://schemas.microsoft.com/office/powerpoint/2010/main" val="554644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263" y="735013"/>
            <a:ext cx="6527800" cy="3673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en-US" altLang="ja-JP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61073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263" y="735013"/>
            <a:ext cx="6527800" cy="3673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en-US" altLang="ja-JP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80931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85775" y="4747997"/>
            <a:ext cx="5962650" cy="3884437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ja-JP" alt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A3AAA-E49C-469A-9B49-9AA9D34D51E2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7989" y="8632434"/>
            <a:ext cx="5919787" cy="138498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dirty="0"/>
              <a:t>　</a:t>
            </a:r>
            <a:r>
              <a:rPr lang="en-US" altLang="ja-JP" sz="1200" dirty="0"/>
              <a:t>※R3</a:t>
            </a:r>
            <a:r>
              <a:rPr lang="ja-JP" altLang="en-US" sz="1200" dirty="0"/>
              <a:t>予算に向け、スクラップ＆ビルドと国の交付金の活用により、</a:t>
            </a:r>
            <a:endParaRPr lang="en-US" altLang="ja-JP" sz="1200" dirty="0"/>
          </a:p>
          <a:p>
            <a:pPr>
              <a:lnSpc>
                <a:spcPct val="150000"/>
              </a:lnSpc>
            </a:pPr>
            <a:r>
              <a:rPr lang="ja-JP" altLang="en-US" sz="1200" dirty="0"/>
              <a:t>　　リモートワーク拠点等の整備事業などのスマートシティ関連事業を</a:t>
            </a:r>
            <a:endParaRPr lang="en-US" altLang="ja-JP" sz="1200" dirty="0"/>
          </a:p>
          <a:p>
            <a:pPr>
              <a:lnSpc>
                <a:spcPct val="150000"/>
              </a:lnSpc>
            </a:pPr>
            <a:r>
              <a:rPr lang="ja-JP" altLang="en-US" sz="1200" dirty="0"/>
              <a:t>　　要求予定。</a:t>
            </a:r>
            <a:endParaRPr lang="ja-JP" altLang="ja-JP" sz="1200" dirty="0"/>
          </a:p>
          <a:p>
            <a:pPr>
              <a:lnSpc>
                <a:spcPct val="150000"/>
              </a:lnSpc>
            </a:pPr>
            <a:endParaRPr lang="ja-JP" altLang="en-US" sz="1200" dirty="0"/>
          </a:p>
          <a:p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51732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263" y="735013"/>
            <a:ext cx="6527800" cy="3673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en-US" altLang="ja-JP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6773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29" y="2130566"/>
            <a:ext cx="10363201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5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09601" y="6356492"/>
            <a:ext cx="284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25" y="6356492"/>
            <a:ext cx="3860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848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24D522-831A-4CA4-BA08-DF75DEC47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25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CB61AE3-B89E-4523-843F-F1603784FD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1" y="6356492"/>
            <a:ext cx="284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3529F3B-782F-4949-B3EB-97603504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25" y="6356492"/>
            <a:ext cx="3860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80D412C-0607-4EB2-8681-F235F59C7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326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9" y="273078"/>
            <a:ext cx="6815665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26" y="143511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6" indent="0">
              <a:buNone/>
              <a:defRPr sz="1000"/>
            </a:lvl3pPr>
            <a:lvl4pPr marL="1371397" indent="0">
              <a:buNone/>
              <a:defRPr sz="900"/>
            </a:lvl4pPr>
            <a:lvl5pPr marL="1828530" indent="0">
              <a:buNone/>
              <a:defRPr sz="900"/>
            </a:lvl5pPr>
            <a:lvl6pPr marL="2285662" indent="0">
              <a:buNone/>
              <a:defRPr sz="900"/>
            </a:lvl6pPr>
            <a:lvl7pPr marL="2742795" indent="0">
              <a:buNone/>
              <a:defRPr sz="900"/>
            </a:lvl7pPr>
            <a:lvl8pPr marL="3199927" indent="0">
              <a:buNone/>
              <a:defRPr sz="900"/>
            </a:lvl8pPr>
            <a:lvl9pPr marL="3657061" indent="0">
              <a:buNone/>
              <a:defRPr sz="900"/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687920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23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23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6" indent="0">
              <a:buNone/>
              <a:defRPr sz="2400"/>
            </a:lvl3pPr>
            <a:lvl4pPr marL="1371397" indent="0">
              <a:buNone/>
              <a:defRPr sz="2000"/>
            </a:lvl4pPr>
            <a:lvl5pPr marL="1828530" indent="0">
              <a:buNone/>
              <a:defRPr sz="2000"/>
            </a:lvl5pPr>
            <a:lvl6pPr marL="2285662" indent="0">
              <a:buNone/>
              <a:defRPr sz="2000"/>
            </a:lvl6pPr>
            <a:lvl7pPr marL="2742795" indent="0">
              <a:buNone/>
              <a:defRPr sz="2000"/>
            </a:lvl7pPr>
            <a:lvl8pPr marL="3199927" indent="0">
              <a:buNone/>
              <a:defRPr sz="2000"/>
            </a:lvl8pPr>
            <a:lvl9pPr marL="3657061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23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6" indent="0">
              <a:buNone/>
              <a:defRPr sz="1000"/>
            </a:lvl3pPr>
            <a:lvl4pPr marL="1371397" indent="0">
              <a:buNone/>
              <a:defRPr sz="900"/>
            </a:lvl4pPr>
            <a:lvl5pPr marL="1828530" indent="0">
              <a:buNone/>
              <a:defRPr sz="900"/>
            </a:lvl5pPr>
            <a:lvl6pPr marL="2285662" indent="0">
              <a:buNone/>
              <a:defRPr sz="900"/>
            </a:lvl6pPr>
            <a:lvl7pPr marL="2742795" indent="0">
              <a:buNone/>
              <a:defRPr sz="900"/>
            </a:lvl7pPr>
            <a:lvl8pPr marL="3199927" indent="0">
              <a:buNone/>
              <a:defRPr sz="900"/>
            </a:lvl8pPr>
            <a:lvl9pPr marL="3657061" indent="0">
              <a:buNone/>
              <a:defRPr sz="900"/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09601" y="6356492"/>
            <a:ext cx="284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4165625" y="6356492"/>
            <a:ext cx="3860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4604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25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25" y="1600209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09601" y="6356492"/>
            <a:ext cx="284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25" y="6356492"/>
            <a:ext cx="3860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495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27" y="274664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64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09601" y="6356492"/>
            <a:ext cx="284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25" y="6356492"/>
            <a:ext cx="3860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6006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 bwMode="auto">
          <a:xfrm>
            <a:off x="0" y="0"/>
            <a:ext cx="12192000" cy="714356"/>
          </a:xfrm>
          <a:prstGeom prst="rect">
            <a:avLst/>
          </a:prstGeom>
          <a:solidFill>
            <a:srgbClr val="6064A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3" rIns="91425" bIns="45713" numCol="1" rtlCol="0" anchor="t" anchorCtr="0" compatLnSpc="1">
            <a:prstTxWarp prst="textNoShape">
              <a:avLst/>
            </a:prstTxWarp>
          </a:bodyPr>
          <a:lstStyle/>
          <a:p>
            <a:pPr defTabSz="44919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en-US" sz="1800" dirty="0">
              <a:solidFill>
                <a:srgbClr val="FFFFF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266">
              <a:spcBef>
                <a:spcPct val="50000"/>
              </a:spcBef>
              <a:buClrTx/>
              <a:buSzTx/>
              <a:buFontTx/>
              <a:buNone/>
              <a:defRPr kumimoji="1"/>
            </a:lvl1pPr>
          </a:lstStyle>
          <a:p>
            <a:pPr>
              <a:defRPr/>
            </a:pPr>
            <a:fld id="{FF831487-6455-4961-898F-D88C9E618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title" idx="12"/>
          </p:nvPr>
        </p:nvSpPr>
        <p:spPr bwMode="auto">
          <a:xfrm>
            <a:off x="609603" y="214290"/>
            <a:ext cx="10966939" cy="50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6" tIns="46792" rIns="89986" bIns="467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dirty="0"/>
              <a:t>タイトルテキストの書式を編集するにはクリックします。</a:t>
            </a:r>
          </a:p>
        </p:txBody>
      </p:sp>
    </p:spTree>
    <p:extLst>
      <p:ext uri="{BB962C8B-B14F-4D97-AF65-F5344CB8AC3E}">
        <p14:creationId xmlns:p14="http://schemas.microsoft.com/office/powerpoint/2010/main" val="112998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D9349C-C4DB-41E6-A2DF-727342DE7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ED56533-CB3B-49BE-A984-684F8655B3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2257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29" y="2130566"/>
            <a:ext cx="10363201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5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09601" y="6356492"/>
            <a:ext cx="284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25" y="6356492"/>
            <a:ext cx="3860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2690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7D6963-9AAE-41BF-A953-335176C75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25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20A85F2-88D4-45EF-B597-BA6E79646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1" y="6356492"/>
            <a:ext cx="284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537CAF6-F289-4468-88EC-FBF9055C6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25" y="6356492"/>
            <a:ext cx="3860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0719B39-416F-4C1E-AAB3-575F3D9E6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1791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AB509A-F1F3-4D35-BCC8-6FC537EDD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25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E3EBC4C-789C-4EF1-81F6-ACE12AE5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1" y="6356492"/>
            <a:ext cx="284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7231779-1FCC-455C-B519-7C5272DD6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25" y="6356492"/>
            <a:ext cx="3860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B9A0145-35DA-4F7E-AC3B-A55917979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639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7D6963-9AAE-41BF-A953-335176C75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25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20A85F2-88D4-45EF-B597-BA6E79646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1" y="6356492"/>
            <a:ext cx="284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537CAF6-F289-4468-88EC-FBF9055C6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25" y="6356492"/>
            <a:ext cx="3860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0719B39-416F-4C1E-AAB3-575F3D9E6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1851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25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09625" y="1600209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09601" y="6356492"/>
            <a:ext cx="284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25" y="6356492"/>
            <a:ext cx="3860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0458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120" y="4407042"/>
            <a:ext cx="10363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120" y="2906723"/>
            <a:ext cx="1036320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09601" y="6356492"/>
            <a:ext cx="284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25" y="6356492"/>
            <a:ext cx="3860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6275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25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25" y="1600209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25" y="1600209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09601" y="6356492"/>
            <a:ext cx="284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4165625" y="6356492"/>
            <a:ext cx="3860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2771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25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18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6" indent="0">
              <a:buNone/>
              <a:defRPr sz="1800" b="1"/>
            </a:lvl3pPr>
            <a:lvl4pPr marL="1371397" indent="0">
              <a:buNone/>
              <a:defRPr sz="1600" b="1"/>
            </a:lvl4pPr>
            <a:lvl5pPr marL="1828530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5" indent="0">
              <a:buNone/>
              <a:defRPr sz="1600" b="1"/>
            </a:lvl7pPr>
            <a:lvl8pPr marL="3199927" indent="0">
              <a:buNone/>
              <a:defRPr sz="1600" b="1"/>
            </a:lvl8pPr>
            <a:lvl9pPr marL="3657061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18" y="2174876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6" indent="0">
              <a:buNone/>
              <a:defRPr sz="1800" b="1"/>
            </a:lvl3pPr>
            <a:lvl4pPr marL="1371397" indent="0">
              <a:buNone/>
              <a:defRPr sz="1600" b="1"/>
            </a:lvl4pPr>
            <a:lvl5pPr marL="1828530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5" indent="0">
              <a:buNone/>
              <a:defRPr sz="1600" b="1"/>
            </a:lvl7pPr>
            <a:lvl8pPr marL="3199927" indent="0">
              <a:buNone/>
              <a:defRPr sz="1600" b="1"/>
            </a:lvl8pPr>
            <a:lvl9pPr marL="3657061" indent="0">
              <a:buNone/>
              <a:defRPr sz="1600" b="1"/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73" y="2174876"/>
            <a:ext cx="538903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609601" y="6356492"/>
            <a:ext cx="284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4165625" y="6356492"/>
            <a:ext cx="3860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6825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25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09601" y="6356492"/>
            <a:ext cx="284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4165625" y="6356492"/>
            <a:ext cx="3860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9357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863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24D522-831A-4CA4-BA08-DF75DEC47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25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CB61AE3-B89E-4523-843F-F1603784FD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1" y="6356492"/>
            <a:ext cx="284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3529F3B-782F-4949-B3EB-97603504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25" y="6356492"/>
            <a:ext cx="3860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80D412C-0607-4EB2-8681-F235F59C7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6097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9" y="273078"/>
            <a:ext cx="6815665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26" y="143511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6" indent="0">
              <a:buNone/>
              <a:defRPr sz="1000"/>
            </a:lvl3pPr>
            <a:lvl4pPr marL="1371397" indent="0">
              <a:buNone/>
              <a:defRPr sz="900"/>
            </a:lvl4pPr>
            <a:lvl5pPr marL="1828530" indent="0">
              <a:buNone/>
              <a:defRPr sz="900"/>
            </a:lvl5pPr>
            <a:lvl6pPr marL="2285662" indent="0">
              <a:buNone/>
              <a:defRPr sz="900"/>
            </a:lvl6pPr>
            <a:lvl7pPr marL="2742795" indent="0">
              <a:buNone/>
              <a:defRPr sz="900"/>
            </a:lvl7pPr>
            <a:lvl8pPr marL="3199927" indent="0">
              <a:buNone/>
              <a:defRPr sz="900"/>
            </a:lvl8pPr>
            <a:lvl9pPr marL="3657061" indent="0">
              <a:buNone/>
              <a:defRPr sz="900"/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22463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23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23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6" indent="0">
              <a:buNone/>
              <a:defRPr sz="2400"/>
            </a:lvl3pPr>
            <a:lvl4pPr marL="1371397" indent="0">
              <a:buNone/>
              <a:defRPr sz="2000"/>
            </a:lvl4pPr>
            <a:lvl5pPr marL="1828530" indent="0">
              <a:buNone/>
              <a:defRPr sz="2000"/>
            </a:lvl5pPr>
            <a:lvl6pPr marL="2285662" indent="0">
              <a:buNone/>
              <a:defRPr sz="2000"/>
            </a:lvl6pPr>
            <a:lvl7pPr marL="2742795" indent="0">
              <a:buNone/>
              <a:defRPr sz="2000"/>
            </a:lvl7pPr>
            <a:lvl8pPr marL="3199927" indent="0">
              <a:buNone/>
              <a:defRPr sz="2000"/>
            </a:lvl8pPr>
            <a:lvl9pPr marL="3657061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23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6" indent="0">
              <a:buNone/>
              <a:defRPr sz="1000"/>
            </a:lvl3pPr>
            <a:lvl4pPr marL="1371397" indent="0">
              <a:buNone/>
              <a:defRPr sz="900"/>
            </a:lvl4pPr>
            <a:lvl5pPr marL="1828530" indent="0">
              <a:buNone/>
              <a:defRPr sz="900"/>
            </a:lvl5pPr>
            <a:lvl6pPr marL="2285662" indent="0">
              <a:buNone/>
              <a:defRPr sz="900"/>
            </a:lvl6pPr>
            <a:lvl7pPr marL="2742795" indent="0">
              <a:buNone/>
              <a:defRPr sz="900"/>
            </a:lvl7pPr>
            <a:lvl8pPr marL="3199927" indent="0">
              <a:buNone/>
              <a:defRPr sz="900"/>
            </a:lvl8pPr>
            <a:lvl9pPr marL="3657061" indent="0">
              <a:buNone/>
              <a:defRPr sz="900"/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09601" y="6356492"/>
            <a:ext cx="284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4165625" y="6356492"/>
            <a:ext cx="3860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0107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25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25" y="1600209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09601" y="6356492"/>
            <a:ext cx="284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25" y="6356492"/>
            <a:ext cx="3860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382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AB509A-F1F3-4D35-BCC8-6FC537EDD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25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E3EBC4C-789C-4EF1-81F6-ACE12AE5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1" y="6356492"/>
            <a:ext cx="284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7231779-1FCC-455C-B519-7C5272DD6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25" y="6356492"/>
            <a:ext cx="3860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B9A0145-35DA-4F7E-AC3B-A55917979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52072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27" y="274664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64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09601" y="6356492"/>
            <a:ext cx="284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25" y="6356492"/>
            <a:ext cx="3860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02792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 bwMode="auto">
          <a:xfrm>
            <a:off x="0" y="0"/>
            <a:ext cx="12192000" cy="714356"/>
          </a:xfrm>
          <a:prstGeom prst="rect">
            <a:avLst/>
          </a:prstGeom>
          <a:solidFill>
            <a:srgbClr val="6064A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3" rIns="91425" bIns="45713" numCol="1" rtlCol="0" anchor="t" anchorCtr="0" compatLnSpc="1">
            <a:prstTxWarp prst="textNoShape">
              <a:avLst/>
            </a:prstTxWarp>
          </a:bodyPr>
          <a:lstStyle/>
          <a:p>
            <a:pPr defTabSz="44919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en-US" sz="1800" dirty="0">
              <a:solidFill>
                <a:srgbClr val="FFFFF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266">
              <a:spcBef>
                <a:spcPct val="50000"/>
              </a:spcBef>
              <a:buClrTx/>
              <a:buSzTx/>
              <a:buFontTx/>
              <a:buNone/>
              <a:defRPr kumimoji="1"/>
            </a:lvl1pPr>
          </a:lstStyle>
          <a:p>
            <a:pPr>
              <a:defRPr/>
            </a:pPr>
            <a:fld id="{FF831487-6455-4961-898F-D88C9E618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title" idx="12"/>
          </p:nvPr>
        </p:nvSpPr>
        <p:spPr bwMode="auto">
          <a:xfrm>
            <a:off x="609603" y="214290"/>
            <a:ext cx="10966939" cy="50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6" tIns="46792" rIns="89986" bIns="467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dirty="0"/>
              <a:t>タイトルテキストの書式を編集するにはクリックします。</a:t>
            </a:r>
          </a:p>
        </p:txBody>
      </p:sp>
    </p:spTree>
    <p:extLst>
      <p:ext uri="{BB962C8B-B14F-4D97-AF65-F5344CB8AC3E}">
        <p14:creationId xmlns:p14="http://schemas.microsoft.com/office/powerpoint/2010/main" val="1595679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D9349C-C4DB-41E6-A2DF-727342DE7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ED56533-CB3B-49BE-A984-684F8655B3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8446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29" y="2130566"/>
            <a:ext cx="10363201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5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09601" y="6356492"/>
            <a:ext cx="284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25" y="6356492"/>
            <a:ext cx="3860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91969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7D6963-9AAE-41BF-A953-335176C75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25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20A85F2-88D4-45EF-B597-BA6E79646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1" y="6356492"/>
            <a:ext cx="284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537CAF6-F289-4468-88EC-FBF9055C6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25" y="6356492"/>
            <a:ext cx="3860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0719B39-416F-4C1E-AAB3-575F3D9E6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92766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AB509A-F1F3-4D35-BCC8-6FC537EDD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25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E3EBC4C-789C-4EF1-81F6-ACE12AE5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1" y="6356492"/>
            <a:ext cx="284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7231779-1FCC-455C-B519-7C5272DD6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25" y="6356492"/>
            <a:ext cx="3860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B9A0145-35DA-4F7E-AC3B-A55917979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5891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25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09625" y="1600209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09601" y="6356492"/>
            <a:ext cx="284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25" y="6356492"/>
            <a:ext cx="3860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80426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120" y="4407042"/>
            <a:ext cx="10363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120" y="2906723"/>
            <a:ext cx="1036320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09601" y="6356492"/>
            <a:ext cx="284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25" y="6356492"/>
            <a:ext cx="3860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6397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25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25" y="1600209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25" y="1600209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09601" y="6356492"/>
            <a:ext cx="284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4165625" y="6356492"/>
            <a:ext cx="3860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371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25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18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6" indent="0">
              <a:buNone/>
              <a:defRPr sz="1800" b="1"/>
            </a:lvl3pPr>
            <a:lvl4pPr marL="1371397" indent="0">
              <a:buNone/>
              <a:defRPr sz="1600" b="1"/>
            </a:lvl4pPr>
            <a:lvl5pPr marL="1828530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5" indent="0">
              <a:buNone/>
              <a:defRPr sz="1600" b="1"/>
            </a:lvl7pPr>
            <a:lvl8pPr marL="3199927" indent="0">
              <a:buNone/>
              <a:defRPr sz="1600" b="1"/>
            </a:lvl8pPr>
            <a:lvl9pPr marL="3657061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18" y="2174876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6" indent="0">
              <a:buNone/>
              <a:defRPr sz="1800" b="1"/>
            </a:lvl3pPr>
            <a:lvl4pPr marL="1371397" indent="0">
              <a:buNone/>
              <a:defRPr sz="1600" b="1"/>
            </a:lvl4pPr>
            <a:lvl5pPr marL="1828530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5" indent="0">
              <a:buNone/>
              <a:defRPr sz="1600" b="1"/>
            </a:lvl7pPr>
            <a:lvl8pPr marL="3199927" indent="0">
              <a:buNone/>
              <a:defRPr sz="1600" b="1"/>
            </a:lvl8pPr>
            <a:lvl9pPr marL="3657061" indent="0">
              <a:buNone/>
              <a:defRPr sz="1600" b="1"/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73" y="2174876"/>
            <a:ext cx="538903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609601" y="6356492"/>
            <a:ext cx="284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4165625" y="6356492"/>
            <a:ext cx="3860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305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25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09625" y="1600209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09601" y="6356492"/>
            <a:ext cx="284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25" y="6356492"/>
            <a:ext cx="3860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33231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25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09601" y="6356492"/>
            <a:ext cx="284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4165625" y="6356492"/>
            <a:ext cx="3860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62514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611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24D522-831A-4CA4-BA08-DF75DEC47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25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CB61AE3-B89E-4523-843F-F1603784FD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1" y="6356492"/>
            <a:ext cx="284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3529F3B-782F-4949-B3EB-97603504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25" y="6356492"/>
            <a:ext cx="3860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80D412C-0607-4EB2-8681-F235F59C7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5859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9" y="273078"/>
            <a:ext cx="6815665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26" y="143511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6" indent="0">
              <a:buNone/>
              <a:defRPr sz="1000"/>
            </a:lvl3pPr>
            <a:lvl4pPr marL="1371397" indent="0">
              <a:buNone/>
              <a:defRPr sz="900"/>
            </a:lvl4pPr>
            <a:lvl5pPr marL="1828530" indent="0">
              <a:buNone/>
              <a:defRPr sz="900"/>
            </a:lvl5pPr>
            <a:lvl6pPr marL="2285662" indent="0">
              <a:buNone/>
              <a:defRPr sz="900"/>
            </a:lvl6pPr>
            <a:lvl7pPr marL="2742795" indent="0">
              <a:buNone/>
              <a:defRPr sz="900"/>
            </a:lvl7pPr>
            <a:lvl8pPr marL="3199927" indent="0">
              <a:buNone/>
              <a:defRPr sz="900"/>
            </a:lvl8pPr>
            <a:lvl9pPr marL="3657061" indent="0">
              <a:buNone/>
              <a:defRPr sz="900"/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421215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23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23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6" indent="0">
              <a:buNone/>
              <a:defRPr sz="2400"/>
            </a:lvl3pPr>
            <a:lvl4pPr marL="1371397" indent="0">
              <a:buNone/>
              <a:defRPr sz="2000"/>
            </a:lvl4pPr>
            <a:lvl5pPr marL="1828530" indent="0">
              <a:buNone/>
              <a:defRPr sz="2000"/>
            </a:lvl5pPr>
            <a:lvl6pPr marL="2285662" indent="0">
              <a:buNone/>
              <a:defRPr sz="2000"/>
            </a:lvl6pPr>
            <a:lvl7pPr marL="2742795" indent="0">
              <a:buNone/>
              <a:defRPr sz="2000"/>
            </a:lvl7pPr>
            <a:lvl8pPr marL="3199927" indent="0">
              <a:buNone/>
              <a:defRPr sz="2000"/>
            </a:lvl8pPr>
            <a:lvl9pPr marL="3657061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23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6" indent="0">
              <a:buNone/>
              <a:defRPr sz="1000"/>
            </a:lvl3pPr>
            <a:lvl4pPr marL="1371397" indent="0">
              <a:buNone/>
              <a:defRPr sz="900"/>
            </a:lvl4pPr>
            <a:lvl5pPr marL="1828530" indent="0">
              <a:buNone/>
              <a:defRPr sz="900"/>
            </a:lvl5pPr>
            <a:lvl6pPr marL="2285662" indent="0">
              <a:buNone/>
              <a:defRPr sz="900"/>
            </a:lvl6pPr>
            <a:lvl7pPr marL="2742795" indent="0">
              <a:buNone/>
              <a:defRPr sz="900"/>
            </a:lvl7pPr>
            <a:lvl8pPr marL="3199927" indent="0">
              <a:buNone/>
              <a:defRPr sz="900"/>
            </a:lvl8pPr>
            <a:lvl9pPr marL="3657061" indent="0">
              <a:buNone/>
              <a:defRPr sz="900"/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09601" y="6356492"/>
            <a:ext cx="284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4165625" y="6356492"/>
            <a:ext cx="3860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88830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25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25" y="1600209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09601" y="6356492"/>
            <a:ext cx="284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25" y="6356492"/>
            <a:ext cx="3860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80545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27" y="274664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64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09601" y="6356492"/>
            <a:ext cx="284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25" y="6356492"/>
            <a:ext cx="3860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19361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 bwMode="auto">
          <a:xfrm>
            <a:off x="0" y="0"/>
            <a:ext cx="12192000" cy="714356"/>
          </a:xfrm>
          <a:prstGeom prst="rect">
            <a:avLst/>
          </a:prstGeom>
          <a:solidFill>
            <a:srgbClr val="6064A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3" rIns="91425" bIns="45713" numCol="1" rtlCol="0" anchor="t" anchorCtr="0" compatLnSpc="1">
            <a:prstTxWarp prst="textNoShape">
              <a:avLst/>
            </a:prstTxWarp>
          </a:bodyPr>
          <a:lstStyle/>
          <a:p>
            <a:pPr defTabSz="44919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en-US" sz="1800" dirty="0">
              <a:solidFill>
                <a:srgbClr val="FFFFF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 defTabSz="914266">
              <a:spcBef>
                <a:spcPct val="50000"/>
              </a:spcBef>
              <a:buClrTx/>
              <a:buSzTx/>
              <a:buFontTx/>
              <a:buNone/>
              <a:defRPr kumimoji="1"/>
            </a:lvl1pPr>
          </a:lstStyle>
          <a:p>
            <a:pPr>
              <a:defRPr/>
            </a:pPr>
            <a:fld id="{FF831487-6455-4961-898F-D88C9E618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title" idx="12"/>
          </p:nvPr>
        </p:nvSpPr>
        <p:spPr bwMode="auto">
          <a:xfrm>
            <a:off x="609603" y="214290"/>
            <a:ext cx="10966939" cy="50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6" tIns="46792" rIns="89986" bIns="467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dirty="0"/>
              <a:t>タイトルテキストの書式を編集するにはクリックします。</a:t>
            </a:r>
          </a:p>
        </p:txBody>
      </p:sp>
    </p:spTree>
    <p:extLst>
      <p:ext uri="{BB962C8B-B14F-4D97-AF65-F5344CB8AC3E}">
        <p14:creationId xmlns:p14="http://schemas.microsoft.com/office/powerpoint/2010/main" val="1061029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D9349C-C4DB-41E6-A2DF-727342DE7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ED56533-CB3B-49BE-A984-684F8655B3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03868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5134" y="6448252"/>
            <a:ext cx="2743200" cy="365125"/>
          </a:xfrm>
        </p:spPr>
        <p:txBody>
          <a:bodyPr/>
          <a:lstStyle/>
          <a:p>
            <a:pPr>
              <a:defRPr/>
            </a:pPr>
            <a:fld id="{83F59F8C-994B-432C-AB40-74A0215D506C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3544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120" y="4407042"/>
            <a:ext cx="10363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120" y="2906723"/>
            <a:ext cx="1036320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09601" y="6356492"/>
            <a:ext cx="284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25" y="6356492"/>
            <a:ext cx="3860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51882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252" y="202980"/>
            <a:ext cx="12192000" cy="420362"/>
          </a:xfrm>
        </p:spPr>
        <p:txBody>
          <a:bodyPr>
            <a:noAutofit/>
          </a:bodyPr>
          <a:lstStyle>
            <a:lvl1pPr algn="ctr">
              <a:defRPr sz="28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843" y="1219552"/>
            <a:ext cx="10959548" cy="4351338"/>
          </a:xfrm>
        </p:spPr>
        <p:txBody>
          <a:bodyPr>
            <a:normAutofit/>
          </a:bodyPr>
          <a:lstStyle>
            <a:lvl1pPr>
              <a:defRPr sz="2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6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26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26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26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5134" y="6448252"/>
            <a:ext cx="2743200" cy="365125"/>
          </a:xfrm>
        </p:spPr>
        <p:txBody>
          <a:bodyPr/>
          <a:lstStyle/>
          <a:p>
            <a:pPr>
              <a:defRPr/>
            </a:pPr>
            <a:fld id="{83F59F8C-994B-432C-AB40-74A0215D506C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785490"/>
            <a:ext cx="12192000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290" y="188640"/>
            <a:ext cx="1102444" cy="42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9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DE24-8B39-47C2-94F3-636846878301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52781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CB660-00CA-441F-9408-463D35E77DC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7650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D3694-251C-44FF-924C-B2510AFE405D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6132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4EA63-2A0A-4D58-BFAC-B70E34AADA4B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30885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77F4F-F529-4BA0-A99F-C723EBDF7AD2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1034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CB660-00CA-441F-9408-463D35E77DC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190126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CB660-00CA-441F-9408-463D35E77DC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18552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CB660-00CA-441F-9408-463D35E77DC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97698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CB660-00CA-441F-9408-463D35E77DC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6428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25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25" y="1600209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25" y="1600209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09601" y="6356492"/>
            <a:ext cx="284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4165625" y="6356492"/>
            <a:ext cx="3860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908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25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18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6" indent="0">
              <a:buNone/>
              <a:defRPr sz="1800" b="1"/>
            </a:lvl3pPr>
            <a:lvl4pPr marL="1371397" indent="0">
              <a:buNone/>
              <a:defRPr sz="1600" b="1"/>
            </a:lvl4pPr>
            <a:lvl5pPr marL="1828530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5" indent="0">
              <a:buNone/>
              <a:defRPr sz="1600" b="1"/>
            </a:lvl7pPr>
            <a:lvl8pPr marL="3199927" indent="0">
              <a:buNone/>
              <a:defRPr sz="1600" b="1"/>
            </a:lvl8pPr>
            <a:lvl9pPr marL="3657061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18" y="2174876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6" indent="0">
              <a:buNone/>
              <a:defRPr sz="1800" b="1"/>
            </a:lvl3pPr>
            <a:lvl4pPr marL="1371397" indent="0">
              <a:buNone/>
              <a:defRPr sz="1600" b="1"/>
            </a:lvl4pPr>
            <a:lvl5pPr marL="1828530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5" indent="0">
              <a:buNone/>
              <a:defRPr sz="1600" b="1"/>
            </a:lvl7pPr>
            <a:lvl8pPr marL="3199927" indent="0">
              <a:buNone/>
              <a:defRPr sz="1600" b="1"/>
            </a:lvl8pPr>
            <a:lvl9pPr marL="3657061" indent="0">
              <a:buNone/>
              <a:defRPr sz="1600" b="1"/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73" y="2174876"/>
            <a:ext cx="538903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609601" y="6356492"/>
            <a:ext cx="284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4165625" y="6356492"/>
            <a:ext cx="3860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5363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25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09601" y="6356492"/>
            <a:ext cx="284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4165625" y="6356492"/>
            <a:ext cx="3860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627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67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9197883" y="6381329"/>
            <a:ext cx="28448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484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hf hdr="0" ftr="0" dt="0"/>
  <p:txStyles>
    <p:titleStyle>
      <a:lvl1pPr algn="ctr" defTabSz="914266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0" indent="-342850" algn="l" defTabSz="914266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0" indent="-285708" algn="l" defTabSz="914266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2" indent="-228567" algn="l" defTabSz="914266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4" indent="-228567" algn="l" defTabSz="914266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7" indent="-228567" algn="l" defTabSz="914266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9" indent="-228567" algn="l" defTabSz="914266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61" indent="-228567" algn="l" defTabSz="914266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94" indent="-228567" algn="l" defTabSz="914266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5" indent="-228567" algn="l" defTabSz="914266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6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6" algn="l" defTabSz="91426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7" algn="l" defTabSz="91426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0" algn="l" defTabSz="91426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5" algn="l" defTabSz="91426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7" algn="l" defTabSz="91426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61" algn="l" defTabSz="91426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9197883" y="6381329"/>
            <a:ext cx="28448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972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hf hdr="0" ftr="0" dt="0"/>
  <p:txStyles>
    <p:titleStyle>
      <a:lvl1pPr algn="ctr" defTabSz="914266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0" indent="-342850" algn="l" defTabSz="914266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0" indent="-285708" algn="l" defTabSz="914266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2" indent="-228567" algn="l" defTabSz="914266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4" indent="-228567" algn="l" defTabSz="914266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7" indent="-228567" algn="l" defTabSz="914266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9" indent="-228567" algn="l" defTabSz="914266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61" indent="-228567" algn="l" defTabSz="914266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94" indent="-228567" algn="l" defTabSz="914266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5" indent="-228567" algn="l" defTabSz="914266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6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6" algn="l" defTabSz="91426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7" algn="l" defTabSz="91426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0" algn="l" defTabSz="91426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5" algn="l" defTabSz="91426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7" algn="l" defTabSz="91426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61" algn="l" defTabSz="91426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9197883" y="6381329"/>
            <a:ext cx="28448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870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hf hdr="0" ftr="0" dt="0"/>
  <p:txStyles>
    <p:titleStyle>
      <a:lvl1pPr algn="ctr" defTabSz="914266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0" indent="-342850" algn="l" defTabSz="914266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0" indent="-285708" algn="l" defTabSz="914266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2" indent="-228567" algn="l" defTabSz="914266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4" indent="-228567" algn="l" defTabSz="914266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7" indent="-228567" algn="l" defTabSz="914266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9" indent="-228567" algn="l" defTabSz="914266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61" indent="-228567" algn="l" defTabSz="914266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94" indent="-228567" algn="l" defTabSz="914266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5" indent="-228567" algn="l" defTabSz="914266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6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6" algn="l" defTabSz="91426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7" algn="l" defTabSz="91426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0" algn="l" defTabSz="91426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5" algn="l" defTabSz="91426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7" algn="l" defTabSz="91426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61" algn="l" defTabSz="91426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5CB660-00CA-441F-9408-463D35E77DC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9619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5.jpeg"/><Relationship Id="rId5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59F8C-994B-432C-AB40-74A0215D506C}" type="slidenum">
              <a:rPr lang="en-US" altLang="ja-JP" smtClean="0"/>
              <a:pPr>
                <a:defRPr/>
              </a:pPr>
              <a:t>1</a:t>
            </a:fld>
            <a:endParaRPr lang="en-US" altLang="ja-JP" dirty="0"/>
          </a:p>
        </p:txBody>
      </p:sp>
      <p:sp>
        <p:nvSpPr>
          <p:cNvPr id="7" name="タイトル 8"/>
          <p:cNvSpPr txBox="1">
            <a:spLocks/>
          </p:cNvSpPr>
          <p:nvPr/>
        </p:nvSpPr>
        <p:spPr>
          <a:xfrm>
            <a:off x="-13252" y="3200398"/>
            <a:ext cx="12192000" cy="558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泉北ニュータウンにおけるスマートシティ</a:t>
            </a:r>
            <a:endParaRPr lang="ja-JP" altLang="en-US" sz="3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タイトル 8"/>
          <p:cNvSpPr txBox="1">
            <a:spLocks/>
          </p:cNvSpPr>
          <p:nvPr/>
        </p:nvSpPr>
        <p:spPr>
          <a:xfrm>
            <a:off x="-13252" y="3694407"/>
            <a:ext cx="12192000" cy="589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住民と</a:t>
            </a:r>
            <a:r>
              <a:rPr lang="ja-JP" altLang="en-US" sz="2600" dirty="0">
                <a:latin typeface="Meiryo UI" panose="020B0604030504040204" pitchFamily="50" charset="-128"/>
                <a:ea typeface="Meiryo UI" panose="020B0604030504040204" pitchFamily="50" charset="-128"/>
              </a:rPr>
              <a:t>エリア</a:t>
            </a:r>
            <a:r>
              <a:rPr lang="ja-JP" altLang="en-US" sz="2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の将来像にコミットするスマートシティ</a:t>
            </a:r>
            <a:endParaRPr lang="ja-JP" altLang="en-US" sz="2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タイトル 8"/>
          <p:cNvSpPr txBox="1">
            <a:spLocks/>
          </p:cNvSpPr>
          <p:nvPr/>
        </p:nvSpPr>
        <p:spPr>
          <a:xfrm>
            <a:off x="215347" y="1036053"/>
            <a:ext cx="5440386" cy="589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</a:t>
            </a:r>
            <a:r>
              <a:rPr lang="en-US" altLang="ja-JP" sz="2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2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回 大阪スマートシティ戦略会議</a:t>
            </a:r>
            <a:endParaRPr lang="ja-JP" altLang="en-US" sz="2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67359" y="5657677"/>
            <a:ext cx="98888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kumimoji="1" lang="en-US" altLang="ja-JP" sz="2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2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2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ja-JP" altLang="en-US" sz="2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2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24</a:t>
            </a:r>
            <a:r>
              <a:rPr kumimoji="1" lang="ja-JP" altLang="en-US" sz="2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endParaRPr kumimoji="1" lang="en-US" altLang="ja-JP" sz="2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662580" y="217608"/>
            <a:ext cx="80021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資料２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70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1524003" y="785490"/>
            <a:ext cx="9158287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-384725" y="172552"/>
            <a:ext cx="12192000" cy="420362"/>
          </a:xfrm>
        </p:spPr>
        <p:txBody>
          <a:bodyPr/>
          <a:lstStyle/>
          <a:p>
            <a:r>
              <a:rPr lang="en-US" altLang="ja-JP" dirty="0" smtClean="0"/>
              <a:t>【</a:t>
            </a:r>
            <a:r>
              <a:rPr lang="ja-JP" altLang="en-US" dirty="0" smtClean="0"/>
              <a:t>アイデア</a:t>
            </a:r>
            <a:r>
              <a:rPr lang="en-US" altLang="ja-JP" dirty="0" smtClean="0"/>
              <a:t>】UR</a:t>
            </a:r>
            <a:r>
              <a:rPr lang="ja-JP" altLang="en-US" dirty="0" smtClean="0"/>
              <a:t>竹城台 活用地：大学</a:t>
            </a:r>
            <a:r>
              <a:rPr lang="ja-JP" altLang="en-US" dirty="0"/>
              <a:t>開設</a:t>
            </a:r>
            <a:r>
              <a:rPr lang="ja-JP" altLang="en-US" dirty="0" smtClean="0"/>
              <a:t>と連動した健康のエリア</a:t>
            </a:r>
            <a:endParaRPr kumimoji="1" lang="ja-JP" altLang="en-US" dirty="0"/>
          </a:p>
        </p:txBody>
      </p:sp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83F59F8C-994B-432C-AB40-74A0215D506C}" type="slidenum">
              <a:rPr kumimoji="0" lang="en-US" altLang="ja-JP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メイリオ" panose="020B0604030504040204" pitchFamily="50" charset="-128"/>
              </a:rPr>
              <a:pPr defTabSz="457200">
                <a:defRPr/>
              </a:pPr>
              <a:t>10</a:t>
            </a:fld>
            <a:endParaRPr kumimoji="0" lang="en-US" altLang="ja-JP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0150" y="992709"/>
            <a:ext cx="5600700" cy="5574692"/>
          </a:xfrm>
          <a:prstGeom prst="rect">
            <a:avLst/>
          </a:prstGeom>
          <a:ln>
            <a:noFill/>
          </a:ln>
        </p:spPr>
      </p:pic>
      <p:sp>
        <p:nvSpPr>
          <p:cNvPr id="55" name="楕円 54"/>
          <p:cNvSpPr/>
          <p:nvPr/>
        </p:nvSpPr>
        <p:spPr>
          <a:xfrm>
            <a:off x="7323631" y="3108645"/>
            <a:ext cx="1265960" cy="1047112"/>
          </a:xfrm>
          <a:prstGeom prst="ellipse">
            <a:avLst/>
          </a:prstGeom>
          <a:solidFill>
            <a:srgbClr val="FFFFFF"/>
          </a:solidFill>
          <a:ln w="571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6" name="楕円 55"/>
          <p:cNvSpPr/>
          <p:nvPr/>
        </p:nvSpPr>
        <p:spPr>
          <a:xfrm rot="222333">
            <a:off x="6237096" y="5020331"/>
            <a:ext cx="1317145" cy="786166"/>
          </a:xfrm>
          <a:prstGeom prst="ellipse">
            <a:avLst/>
          </a:prstGeom>
          <a:solidFill>
            <a:srgbClr val="FFFFFF"/>
          </a:solidFill>
          <a:ln w="571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 rot="18603771">
            <a:off x="5442117" y="5211832"/>
            <a:ext cx="512961" cy="15388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泉ヶ丘駅</a:t>
            </a:r>
            <a:endParaRPr kumimoji="1" lang="ja-JP" altLang="en-US" sz="1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6593590" y="6160967"/>
            <a:ext cx="807913" cy="24622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ビッグバン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9" name="左右矢印 128"/>
          <p:cNvSpPr/>
          <p:nvPr/>
        </p:nvSpPr>
        <p:spPr>
          <a:xfrm rot="302103">
            <a:off x="6378316" y="3103620"/>
            <a:ext cx="1005980" cy="474867"/>
          </a:xfrm>
          <a:prstGeom prst="leftRightArrow">
            <a:avLst>
              <a:gd name="adj1" fmla="val 50000"/>
              <a:gd name="adj2" fmla="val 46729"/>
            </a:avLst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テキスト ボックス 129"/>
          <p:cNvSpPr txBox="1"/>
          <p:nvPr/>
        </p:nvSpPr>
        <p:spPr>
          <a:xfrm rot="221661">
            <a:off x="6734136" y="3249533"/>
            <a:ext cx="30777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連携</a:t>
            </a:r>
            <a:endParaRPr kumimoji="1" lang="ja-JP" altLang="en-US" sz="1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1" name="左右矢印 130"/>
          <p:cNvSpPr/>
          <p:nvPr/>
        </p:nvSpPr>
        <p:spPr>
          <a:xfrm rot="2651117">
            <a:off x="5200983" y="5527924"/>
            <a:ext cx="1446890" cy="474867"/>
          </a:xfrm>
          <a:prstGeom prst="leftRightArrow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32" name="テキスト ボックス 131"/>
          <p:cNvSpPr txBox="1"/>
          <p:nvPr/>
        </p:nvSpPr>
        <p:spPr>
          <a:xfrm rot="2654778">
            <a:off x="5790107" y="5719060"/>
            <a:ext cx="30777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連携</a:t>
            </a:r>
            <a:endParaRPr kumimoji="1" lang="ja-JP" altLang="en-US" sz="1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6396580" y="5291317"/>
            <a:ext cx="1025922" cy="24622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駅前再整備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4" name="左右矢印 133"/>
          <p:cNvSpPr/>
          <p:nvPr/>
        </p:nvSpPr>
        <p:spPr>
          <a:xfrm rot="2074708">
            <a:off x="5814711" y="4665021"/>
            <a:ext cx="676957" cy="474867"/>
          </a:xfrm>
          <a:prstGeom prst="leftRightArrow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35" name="テキスト ボックス 134"/>
          <p:cNvSpPr txBox="1"/>
          <p:nvPr/>
        </p:nvSpPr>
        <p:spPr>
          <a:xfrm rot="2086140">
            <a:off x="5998376" y="4830295"/>
            <a:ext cx="30777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連携</a:t>
            </a:r>
            <a:endParaRPr kumimoji="1" lang="ja-JP" altLang="en-US" sz="1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7577021" y="3682341"/>
            <a:ext cx="820738" cy="24622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近大病院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5" name="図 144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1526" y="4781113"/>
            <a:ext cx="2703600" cy="1807200"/>
          </a:xfrm>
          <a:prstGeom prst="rect">
            <a:avLst/>
          </a:prstGeom>
        </p:spPr>
      </p:pic>
      <p:sp>
        <p:nvSpPr>
          <p:cNvPr id="146" name="タイトル 8"/>
          <p:cNvSpPr txBox="1">
            <a:spLocks/>
          </p:cNvSpPr>
          <p:nvPr/>
        </p:nvSpPr>
        <p:spPr>
          <a:xfrm>
            <a:off x="8865678" y="3988871"/>
            <a:ext cx="3290755" cy="809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2600" b="0" spc="-150" dirty="0"/>
              <a:t>近大</a:t>
            </a:r>
            <a:r>
              <a:rPr lang="ja-JP" altLang="en-US" sz="2600" b="0" spc="-150" dirty="0" smtClean="0"/>
              <a:t>へのビジネスパーソン</a:t>
            </a:r>
            <a:endParaRPr lang="en-US" altLang="ja-JP" sz="2600" b="0" spc="-150" dirty="0" smtClean="0"/>
          </a:p>
          <a:p>
            <a:r>
              <a:rPr lang="ja-JP" altLang="en-US" sz="2600" b="0" spc="-150" dirty="0" smtClean="0"/>
              <a:t>向けリモートワーク拠点</a:t>
            </a:r>
            <a:endParaRPr lang="ja-JP" altLang="en-US" sz="2600" b="0" spc="-150" dirty="0"/>
          </a:p>
        </p:txBody>
      </p:sp>
      <p:sp>
        <p:nvSpPr>
          <p:cNvPr id="148" name="タイトル 8"/>
          <p:cNvSpPr txBox="1">
            <a:spLocks/>
          </p:cNvSpPr>
          <p:nvPr/>
        </p:nvSpPr>
        <p:spPr>
          <a:xfrm>
            <a:off x="426565" y="3988871"/>
            <a:ext cx="2676677" cy="809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2600" b="0" spc="-150" dirty="0" smtClean="0"/>
              <a:t>域内自動運転</a:t>
            </a:r>
            <a:r>
              <a:rPr lang="en-US" altLang="ja-JP" sz="2600" b="0" spc="-150" dirty="0" smtClean="0"/>
              <a:t/>
            </a:r>
            <a:br>
              <a:rPr lang="en-US" altLang="ja-JP" sz="2600" b="0" spc="-150" dirty="0" smtClean="0"/>
            </a:br>
            <a:r>
              <a:rPr lang="ja-JP" altLang="en-US" sz="2600" b="0" spc="-150" dirty="0" smtClean="0"/>
              <a:t>（駅前～病院）</a:t>
            </a:r>
            <a:endParaRPr lang="ja-JP" altLang="en-US" sz="2600" b="0" spc="-150" dirty="0"/>
          </a:p>
        </p:txBody>
      </p:sp>
      <p:sp>
        <p:nvSpPr>
          <p:cNvPr id="150" name="タイトル 8"/>
          <p:cNvSpPr txBox="1">
            <a:spLocks/>
          </p:cNvSpPr>
          <p:nvPr/>
        </p:nvSpPr>
        <p:spPr>
          <a:xfrm>
            <a:off x="9041526" y="947258"/>
            <a:ext cx="2703600" cy="809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2600" b="0" spc="-150" dirty="0" smtClean="0"/>
              <a:t>地域</a:t>
            </a:r>
            <a:r>
              <a:rPr lang="en-US" altLang="ja-JP" sz="2600" b="0" spc="-150" dirty="0" smtClean="0"/>
              <a:t>SNS</a:t>
            </a:r>
            <a:r>
              <a:rPr lang="ja-JP" altLang="en-US" sz="2600" b="0" spc="-150" dirty="0" smtClean="0"/>
              <a:t>によ</a:t>
            </a:r>
            <a:r>
              <a:rPr lang="ja-JP" altLang="en-US" sz="2600" b="0" spc="-150" dirty="0"/>
              <a:t>る</a:t>
            </a:r>
            <a:endParaRPr lang="en-US" altLang="ja-JP" sz="2600" b="0" spc="-150" dirty="0" smtClean="0"/>
          </a:p>
          <a:p>
            <a:r>
              <a:rPr lang="ja-JP" altLang="en-US" sz="2600" b="0" spc="-150" dirty="0" smtClean="0"/>
              <a:t>コミュニティ活性化</a:t>
            </a:r>
            <a:endParaRPr lang="ja-JP" altLang="en-US" sz="2600" b="0" spc="-150" dirty="0"/>
          </a:p>
        </p:txBody>
      </p:sp>
      <p:sp>
        <p:nvSpPr>
          <p:cNvPr id="152" name="タイトル 8"/>
          <p:cNvSpPr txBox="1">
            <a:spLocks/>
          </p:cNvSpPr>
          <p:nvPr/>
        </p:nvSpPr>
        <p:spPr>
          <a:xfrm>
            <a:off x="426565" y="947258"/>
            <a:ext cx="2676677" cy="809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2600" b="0" spc="-150" dirty="0" smtClean="0"/>
              <a:t>センサ活用による</a:t>
            </a:r>
            <a:endParaRPr lang="en-US" altLang="ja-JP" sz="2600" b="0" spc="-150" dirty="0" smtClean="0"/>
          </a:p>
          <a:p>
            <a:r>
              <a:rPr lang="ja-JP" altLang="en-US" sz="2600" b="0" spc="-150" dirty="0" smtClean="0"/>
              <a:t>健康</a:t>
            </a:r>
            <a:r>
              <a:rPr lang="ja-JP" altLang="en-US" sz="2600" b="0" spc="-150" dirty="0"/>
              <a:t>増進</a:t>
            </a:r>
            <a:r>
              <a:rPr lang="ja-JP" altLang="en-US" sz="2600" b="0" spc="-150" dirty="0" smtClean="0"/>
              <a:t>住宅</a:t>
            </a:r>
            <a:endParaRPr lang="en-US" altLang="ja-JP" sz="2600" b="0" spc="-150" dirty="0"/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F1F559ED-5648-0041-BC07-4D76A95858A4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66" y="1783926"/>
            <a:ext cx="2703600" cy="182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221FA411-CA41-5D45-93D0-78DFD26E9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6" y="5052273"/>
            <a:ext cx="2299542" cy="153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/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8486" y="1783926"/>
            <a:ext cx="2703600" cy="1825200"/>
          </a:xfrm>
          <a:prstGeom prst="rect">
            <a:avLst/>
          </a:prstGeom>
        </p:spPr>
      </p:pic>
      <p:sp>
        <p:nvSpPr>
          <p:cNvPr id="37" name="フリーフォーム 36"/>
          <p:cNvSpPr/>
          <p:nvPr/>
        </p:nvSpPr>
        <p:spPr>
          <a:xfrm>
            <a:off x="3899067" y="1834556"/>
            <a:ext cx="2474082" cy="3827248"/>
          </a:xfrm>
          <a:custGeom>
            <a:avLst/>
            <a:gdLst>
              <a:gd name="connsiteX0" fmla="*/ 1381125 w 2185987"/>
              <a:gd name="connsiteY0" fmla="*/ 0 h 2247900"/>
              <a:gd name="connsiteX1" fmla="*/ 1481137 w 2185987"/>
              <a:gd name="connsiteY1" fmla="*/ 228600 h 2247900"/>
              <a:gd name="connsiteX2" fmla="*/ 1524000 w 2185987"/>
              <a:gd name="connsiteY2" fmla="*/ 333375 h 2247900"/>
              <a:gd name="connsiteX3" fmla="*/ 1628775 w 2185987"/>
              <a:gd name="connsiteY3" fmla="*/ 681037 h 2247900"/>
              <a:gd name="connsiteX4" fmla="*/ 1752600 w 2185987"/>
              <a:gd name="connsiteY4" fmla="*/ 966787 h 2247900"/>
              <a:gd name="connsiteX5" fmla="*/ 1914525 w 2185987"/>
              <a:gd name="connsiteY5" fmla="*/ 1290637 h 2247900"/>
              <a:gd name="connsiteX6" fmla="*/ 2014537 w 2185987"/>
              <a:gd name="connsiteY6" fmla="*/ 1528762 h 2247900"/>
              <a:gd name="connsiteX7" fmla="*/ 2090737 w 2185987"/>
              <a:gd name="connsiteY7" fmla="*/ 1766887 h 2247900"/>
              <a:gd name="connsiteX8" fmla="*/ 2147887 w 2185987"/>
              <a:gd name="connsiteY8" fmla="*/ 1962150 h 2247900"/>
              <a:gd name="connsiteX9" fmla="*/ 2185987 w 2185987"/>
              <a:gd name="connsiteY9" fmla="*/ 2214562 h 2247900"/>
              <a:gd name="connsiteX10" fmla="*/ 1838325 w 2185987"/>
              <a:gd name="connsiteY10" fmla="*/ 2190750 h 2247900"/>
              <a:gd name="connsiteX11" fmla="*/ 1385887 w 2185987"/>
              <a:gd name="connsiteY11" fmla="*/ 2138362 h 2247900"/>
              <a:gd name="connsiteX12" fmla="*/ 1104900 w 2185987"/>
              <a:gd name="connsiteY12" fmla="*/ 2138362 h 2247900"/>
              <a:gd name="connsiteX13" fmla="*/ 747712 w 2185987"/>
              <a:gd name="connsiteY13" fmla="*/ 2247900 h 2247900"/>
              <a:gd name="connsiteX14" fmla="*/ 0 w 2185987"/>
              <a:gd name="connsiteY14" fmla="*/ 2009775 h 2247900"/>
              <a:gd name="connsiteX15" fmla="*/ 333375 w 2185987"/>
              <a:gd name="connsiteY15" fmla="*/ 1743075 h 2247900"/>
              <a:gd name="connsiteX16" fmla="*/ 257175 w 2185987"/>
              <a:gd name="connsiteY16" fmla="*/ 1090612 h 2247900"/>
              <a:gd name="connsiteX17" fmla="*/ 538162 w 2185987"/>
              <a:gd name="connsiteY17" fmla="*/ 985837 h 2247900"/>
              <a:gd name="connsiteX18" fmla="*/ 538162 w 2185987"/>
              <a:gd name="connsiteY18" fmla="*/ 723900 h 2247900"/>
              <a:gd name="connsiteX19" fmla="*/ 595312 w 2185987"/>
              <a:gd name="connsiteY19" fmla="*/ 338137 h 2247900"/>
              <a:gd name="connsiteX20" fmla="*/ 1381125 w 2185987"/>
              <a:gd name="connsiteY20" fmla="*/ 0 h 2247900"/>
              <a:gd name="connsiteX0" fmla="*/ 1404938 w 2185987"/>
              <a:gd name="connsiteY0" fmla="*/ 0 h 2271712"/>
              <a:gd name="connsiteX1" fmla="*/ 1481137 w 2185987"/>
              <a:gd name="connsiteY1" fmla="*/ 252412 h 2271712"/>
              <a:gd name="connsiteX2" fmla="*/ 1524000 w 2185987"/>
              <a:gd name="connsiteY2" fmla="*/ 357187 h 2271712"/>
              <a:gd name="connsiteX3" fmla="*/ 1628775 w 2185987"/>
              <a:gd name="connsiteY3" fmla="*/ 704849 h 2271712"/>
              <a:gd name="connsiteX4" fmla="*/ 1752600 w 2185987"/>
              <a:gd name="connsiteY4" fmla="*/ 990599 h 2271712"/>
              <a:gd name="connsiteX5" fmla="*/ 1914525 w 2185987"/>
              <a:gd name="connsiteY5" fmla="*/ 1314449 h 2271712"/>
              <a:gd name="connsiteX6" fmla="*/ 2014537 w 2185987"/>
              <a:gd name="connsiteY6" fmla="*/ 1552574 h 2271712"/>
              <a:gd name="connsiteX7" fmla="*/ 2090737 w 2185987"/>
              <a:gd name="connsiteY7" fmla="*/ 1790699 h 2271712"/>
              <a:gd name="connsiteX8" fmla="*/ 2147887 w 2185987"/>
              <a:gd name="connsiteY8" fmla="*/ 1985962 h 2271712"/>
              <a:gd name="connsiteX9" fmla="*/ 2185987 w 2185987"/>
              <a:gd name="connsiteY9" fmla="*/ 2238374 h 2271712"/>
              <a:gd name="connsiteX10" fmla="*/ 1838325 w 2185987"/>
              <a:gd name="connsiteY10" fmla="*/ 2214562 h 2271712"/>
              <a:gd name="connsiteX11" fmla="*/ 1385887 w 2185987"/>
              <a:gd name="connsiteY11" fmla="*/ 2162174 h 2271712"/>
              <a:gd name="connsiteX12" fmla="*/ 1104900 w 2185987"/>
              <a:gd name="connsiteY12" fmla="*/ 2162174 h 2271712"/>
              <a:gd name="connsiteX13" fmla="*/ 747712 w 2185987"/>
              <a:gd name="connsiteY13" fmla="*/ 2271712 h 2271712"/>
              <a:gd name="connsiteX14" fmla="*/ 0 w 2185987"/>
              <a:gd name="connsiteY14" fmla="*/ 2033587 h 2271712"/>
              <a:gd name="connsiteX15" fmla="*/ 333375 w 2185987"/>
              <a:gd name="connsiteY15" fmla="*/ 1766887 h 2271712"/>
              <a:gd name="connsiteX16" fmla="*/ 257175 w 2185987"/>
              <a:gd name="connsiteY16" fmla="*/ 1114424 h 2271712"/>
              <a:gd name="connsiteX17" fmla="*/ 538162 w 2185987"/>
              <a:gd name="connsiteY17" fmla="*/ 1009649 h 2271712"/>
              <a:gd name="connsiteX18" fmla="*/ 538162 w 2185987"/>
              <a:gd name="connsiteY18" fmla="*/ 747712 h 2271712"/>
              <a:gd name="connsiteX19" fmla="*/ 595312 w 2185987"/>
              <a:gd name="connsiteY19" fmla="*/ 361949 h 2271712"/>
              <a:gd name="connsiteX20" fmla="*/ 1404938 w 2185987"/>
              <a:gd name="connsiteY20" fmla="*/ 0 h 2271712"/>
              <a:gd name="connsiteX0" fmla="*/ 1404938 w 2185987"/>
              <a:gd name="connsiteY0" fmla="*/ 0 h 2271712"/>
              <a:gd name="connsiteX1" fmla="*/ 1552574 w 2185987"/>
              <a:gd name="connsiteY1" fmla="*/ 309562 h 2271712"/>
              <a:gd name="connsiteX2" fmla="*/ 1524000 w 2185987"/>
              <a:gd name="connsiteY2" fmla="*/ 357187 h 2271712"/>
              <a:gd name="connsiteX3" fmla="*/ 1628775 w 2185987"/>
              <a:gd name="connsiteY3" fmla="*/ 704849 h 2271712"/>
              <a:gd name="connsiteX4" fmla="*/ 1752600 w 2185987"/>
              <a:gd name="connsiteY4" fmla="*/ 990599 h 2271712"/>
              <a:gd name="connsiteX5" fmla="*/ 1914525 w 2185987"/>
              <a:gd name="connsiteY5" fmla="*/ 1314449 h 2271712"/>
              <a:gd name="connsiteX6" fmla="*/ 2014537 w 2185987"/>
              <a:gd name="connsiteY6" fmla="*/ 1552574 h 2271712"/>
              <a:gd name="connsiteX7" fmla="*/ 2090737 w 2185987"/>
              <a:gd name="connsiteY7" fmla="*/ 1790699 h 2271712"/>
              <a:gd name="connsiteX8" fmla="*/ 2147887 w 2185987"/>
              <a:gd name="connsiteY8" fmla="*/ 1985962 h 2271712"/>
              <a:gd name="connsiteX9" fmla="*/ 2185987 w 2185987"/>
              <a:gd name="connsiteY9" fmla="*/ 2238374 h 2271712"/>
              <a:gd name="connsiteX10" fmla="*/ 1838325 w 2185987"/>
              <a:gd name="connsiteY10" fmla="*/ 2214562 h 2271712"/>
              <a:gd name="connsiteX11" fmla="*/ 1385887 w 2185987"/>
              <a:gd name="connsiteY11" fmla="*/ 2162174 h 2271712"/>
              <a:gd name="connsiteX12" fmla="*/ 1104900 w 2185987"/>
              <a:gd name="connsiteY12" fmla="*/ 2162174 h 2271712"/>
              <a:gd name="connsiteX13" fmla="*/ 747712 w 2185987"/>
              <a:gd name="connsiteY13" fmla="*/ 2271712 h 2271712"/>
              <a:gd name="connsiteX14" fmla="*/ 0 w 2185987"/>
              <a:gd name="connsiteY14" fmla="*/ 2033587 h 2271712"/>
              <a:gd name="connsiteX15" fmla="*/ 333375 w 2185987"/>
              <a:gd name="connsiteY15" fmla="*/ 1766887 h 2271712"/>
              <a:gd name="connsiteX16" fmla="*/ 257175 w 2185987"/>
              <a:gd name="connsiteY16" fmla="*/ 1114424 h 2271712"/>
              <a:gd name="connsiteX17" fmla="*/ 538162 w 2185987"/>
              <a:gd name="connsiteY17" fmla="*/ 1009649 h 2271712"/>
              <a:gd name="connsiteX18" fmla="*/ 538162 w 2185987"/>
              <a:gd name="connsiteY18" fmla="*/ 747712 h 2271712"/>
              <a:gd name="connsiteX19" fmla="*/ 595312 w 2185987"/>
              <a:gd name="connsiteY19" fmla="*/ 361949 h 2271712"/>
              <a:gd name="connsiteX20" fmla="*/ 1404938 w 2185987"/>
              <a:gd name="connsiteY20" fmla="*/ 0 h 2271712"/>
              <a:gd name="connsiteX0" fmla="*/ 1404938 w 2185987"/>
              <a:gd name="connsiteY0" fmla="*/ 0 h 2271712"/>
              <a:gd name="connsiteX1" fmla="*/ 1552574 w 2185987"/>
              <a:gd name="connsiteY1" fmla="*/ 309562 h 2271712"/>
              <a:gd name="connsiteX2" fmla="*/ 1652588 w 2185987"/>
              <a:gd name="connsiteY2" fmla="*/ 633412 h 2271712"/>
              <a:gd name="connsiteX3" fmla="*/ 1628775 w 2185987"/>
              <a:gd name="connsiteY3" fmla="*/ 704849 h 2271712"/>
              <a:gd name="connsiteX4" fmla="*/ 1752600 w 2185987"/>
              <a:gd name="connsiteY4" fmla="*/ 990599 h 2271712"/>
              <a:gd name="connsiteX5" fmla="*/ 1914525 w 2185987"/>
              <a:gd name="connsiteY5" fmla="*/ 1314449 h 2271712"/>
              <a:gd name="connsiteX6" fmla="*/ 2014537 w 2185987"/>
              <a:gd name="connsiteY6" fmla="*/ 1552574 h 2271712"/>
              <a:gd name="connsiteX7" fmla="*/ 2090737 w 2185987"/>
              <a:gd name="connsiteY7" fmla="*/ 1790699 h 2271712"/>
              <a:gd name="connsiteX8" fmla="*/ 2147887 w 2185987"/>
              <a:gd name="connsiteY8" fmla="*/ 1985962 h 2271712"/>
              <a:gd name="connsiteX9" fmla="*/ 2185987 w 2185987"/>
              <a:gd name="connsiteY9" fmla="*/ 2238374 h 2271712"/>
              <a:gd name="connsiteX10" fmla="*/ 1838325 w 2185987"/>
              <a:gd name="connsiteY10" fmla="*/ 2214562 h 2271712"/>
              <a:gd name="connsiteX11" fmla="*/ 1385887 w 2185987"/>
              <a:gd name="connsiteY11" fmla="*/ 2162174 h 2271712"/>
              <a:gd name="connsiteX12" fmla="*/ 1104900 w 2185987"/>
              <a:gd name="connsiteY12" fmla="*/ 2162174 h 2271712"/>
              <a:gd name="connsiteX13" fmla="*/ 747712 w 2185987"/>
              <a:gd name="connsiteY13" fmla="*/ 2271712 h 2271712"/>
              <a:gd name="connsiteX14" fmla="*/ 0 w 2185987"/>
              <a:gd name="connsiteY14" fmla="*/ 2033587 h 2271712"/>
              <a:gd name="connsiteX15" fmla="*/ 333375 w 2185987"/>
              <a:gd name="connsiteY15" fmla="*/ 1766887 h 2271712"/>
              <a:gd name="connsiteX16" fmla="*/ 257175 w 2185987"/>
              <a:gd name="connsiteY16" fmla="*/ 1114424 h 2271712"/>
              <a:gd name="connsiteX17" fmla="*/ 538162 w 2185987"/>
              <a:gd name="connsiteY17" fmla="*/ 1009649 h 2271712"/>
              <a:gd name="connsiteX18" fmla="*/ 538162 w 2185987"/>
              <a:gd name="connsiteY18" fmla="*/ 747712 h 2271712"/>
              <a:gd name="connsiteX19" fmla="*/ 595312 w 2185987"/>
              <a:gd name="connsiteY19" fmla="*/ 361949 h 2271712"/>
              <a:gd name="connsiteX20" fmla="*/ 1404938 w 2185987"/>
              <a:gd name="connsiteY20" fmla="*/ 0 h 2271712"/>
              <a:gd name="connsiteX0" fmla="*/ 1404938 w 2185987"/>
              <a:gd name="connsiteY0" fmla="*/ 0 h 2271712"/>
              <a:gd name="connsiteX1" fmla="*/ 1552574 w 2185987"/>
              <a:gd name="connsiteY1" fmla="*/ 309562 h 2271712"/>
              <a:gd name="connsiteX2" fmla="*/ 1652588 w 2185987"/>
              <a:gd name="connsiteY2" fmla="*/ 633412 h 2271712"/>
              <a:gd name="connsiteX3" fmla="*/ 1752600 w 2185987"/>
              <a:gd name="connsiteY3" fmla="*/ 876299 h 2271712"/>
              <a:gd name="connsiteX4" fmla="*/ 1752600 w 2185987"/>
              <a:gd name="connsiteY4" fmla="*/ 990599 h 2271712"/>
              <a:gd name="connsiteX5" fmla="*/ 1914525 w 2185987"/>
              <a:gd name="connsiteY5" fmla="*/ 1314449 h 2271712"/>
              <a:gd name="connsiteX6" fmla="*/ 2014537 w 2185987"/>
              <a:gd name="connsiteY6" fmla="*/ 1552574 h 2271712"/>
              <a:gd name="connsiteX7" fmla="*/ 2090737 w 2185987"/>
              <a:gd name="connsiteY7" fmla="*/ 1790699 h 2271712"/>
              <a:gd name="connsiteX8" fmla="*/ 2147887 w 2185987"/>
              <a:gd name="connsiteY8" fmla="*/ 1985962 h 2271712"/>
              <a:gd name="connsiteX9" fmla="*/ 2185987 w 2185987"/>
              <a:gd name="connsiteY9" fmla="*/ 2238374 h 2271712"/>
              <a:gd name="connsiteX10" fmla="*/ 1838325 w 2185987"/>
              <a:gd name="connsiteY10" fmla="*/ 2214562 h 2271712"/>
              <a:gd name="connsiteX11" fmla="*/ 1385887 w 2185987"/>
              <a:gd name="connsiteY11" fmla="*/ 2162174 h 2271712"/>
              <a:gd name="connsiteX12" fmla="*/ 1104900 w 2185987"/>
              <a:gd name="connsiteY12" fmla="*/ 2162174 h 2271712"/>
              <a:gd name="connsiteX13" fmla="*/ 747712 w 2185987"/>
              <a:gd name="connsiteY13" fmla="*/ 2271712 h 2271712"/>
              <a:gd name="connsiteX14" fmla="*/ 0 w 2185987"/>
              <a:gd name="connsiteY14" fmla="*/ 2033587 h 2271712"/>
              <a:gd name="connsiteX15" fmla="*/ 333375 w 2185987"/>
              <a:gd name="connsiteY15" fmla="*/ 1766887 h 2271712"/>
              <a:gd name="connsiteX16" fmla="*/ 257175 w 2185987"/>
              <a:gd name="connsiteY16" fmla="*/ 1114424 h 2271712"/>
              <a:gd name="connsiteX17" fmla="*/ 538162 w 2185987"/>
              <a:gd name="connsiteY17" fmla="*/ 1009649 h 2271712"/>
              <a:gd name="connsiteX18" fmla="*/ 538162 w 2185987"/>
              <a:gd name="connsiteY18" fmla="*/ 747712 h 2271712"/>
              <a:gd name="connsiteX19" fmla="*/ 595312 w 2185987"/>
              <a:gd name="connsiteY19" fmla="*/ 361949 h 2271712"/>
              <a:gd name="connsiteX20" fmla="*/ 1404938 w 2185987"/>
              <a:gd name="connsiteY20" fmla="*/ 0 h 2271712"/>
              <a:gd name="connsiteX0" fmla="*/ 1404938 w 2185987"/>
              <a:gd name="connsiteY0" fmla="*/ 0 h 2271712"/>
              <a:gd name="connsiteX1" fmla="*/ 1552574 w 2185987"/>
              <a:gd name="connsiteY1" fmla="*/ 309562 h 2271712"/>
              <a:gd name="connsiteX2" fmla="*/ 1652588 w 2185987"/>
              <a:gd name="connsiteY2" fmla="*/ 633412 h 2271712"/>
              <a:gd name="connsiteX3" fmla="*/ 1752600 w 2185987"/>
              <a:gd name="connsiteY3" fmla="*/ 876299 h 2271712"/>
              <a:gd name="connsiteX4" fmla="*/ 1852612 w 2185987"/>
              <a:gd name="connsiteY4" fmla="*/ 1119187 h 2271712"/>
              <a:gd name="connsiteX5" fmla="*/ 1914525 w 2185987"/>
              <a:gd name="connsiteY5" fmla="*/ 1314449 h 2271712"/>
              <a:gd name="connsiteX6" fmla="*/ 2014537 w 2185987"/>
              <a:gd name="connsiteY6" fmla="*/ 1552574 h 2271712"/>
              <a:gd name="connsiteX7" fmla="*/ 2090737 w 2185987"/>
              <a:gd name="connsiteY7" fmla="*/ 1790699 h 2271712"/>
              <a:gd name="connsiteX8" fmla="*/ 2147887 w 2185987"/>
              <a:gd name="connsiteY8" fmla="*/ 1985962 h 2271712"/>
              <a:gd name="connsiteX9" fmla="*/ 2185987 w 2185987"/>
              <a:gd name="connsiteY9" fmla="*/ 2238374 h 2271712"/>
              <a:gd name="connsiteX10" fmla="*/ 1838325 w 2185987"/>
              <a:gd name="connsiteY10" fmla="*/ 2214562 h 2271712"/>
              <a:gd name="connsiteX11" fmla="*/ 1385887 w 2185987"/>
              <a:gd name="connsiteY11" fmla="*/ 2162174 h 2271712"/>
              <a:gd name="connsiteX12" fmla="*/ 1104900 w 2185987"/>
              <a:gd name="connsiteY12" fmla="*/ 2162174 h 2271712"/>
              <a:gd name="connsiteX13" fmla="*/ 747712 w 2185987"/>
              <a:gd name="connsiteY13" fmla="*/ 2271712 h 2271712"/>
              <a:gd name="connsiteX14" fmla="*/ 0 w 2185987"/>
              <a:gd name="connsiteY14" fmla="*/ 2033587 h 2271712"/>
              <a:gd name="connsiteX15" fmla="*/ 333375 w 2185987"/>
              <a:gd name="connsiteY15" fmla="*/ 1766887 h 2271712"/>
              <a:gd name="connsiteX16" fmla="*/ 257175 w 2185987"/>
              <a:gd name="connsiteY16" fmla="*/ 1114424 h 2271712"/>
              <a:gd name="connsiteX17" fmla="*/ 538162 w 2185987"/>
              <a:gd name="connsiteY17" fmla="*/ 1009649 h 2271712"/>
              <a:gd name="connsiteX18" fmla="*/ 538162 w 2185987"/>
              <a:gd name="connsiteY18" fmla="*/ 747712 h 2271712"/>
              <a:gd name="connsiteX19" fmla="*/ 595312 w 2185987"/>
              <a:gd name="connsiteY19" fmla="*/ 361949 h 2271712"/>
              <a:gd name="connsiteX20" fmla="*/ 1404938 w 2185987"/>
              <a:gd name="connsiteY20" fmla="*/ 0 h 2271712"/>
              <a:gd name="connsiteX0" fmla="*/ 1147763 w 1928812"/>
              <a:gd name="connsiteY0" fmla="*/ 0 h 2271712"/>
              <a:gd name="connsiteX1" fmla="*/ 1295399 w 1928812"/>
              <a:gd name="connsiteY1" fmla="*/ 309562 h 2271712"/>
              <a:gd name="connsiteX2" fmla="*/ 1395413 w 1928812"/>
              <a:gd name="connsiteY2" fmla="*/ 633412 h 2271712"/>
              <a:gd name="connsiteX3" fmla="*/ 1495425 w 1928812"/>
              <a:gd name="connsiteY3" fmla="*/ 876299 h 2271712"/>
              <a:gd name="connsiteX4" fmla="*/ 1595437 w 1928812"/>
              <a:gd name="connsiteY4" fmla="*/ 1119187 h 2271712"/>
              <a:gd name="connsiteX5" fmla="*/ 1657350 w 1928812"/>
              <a:gd name="connsiteY5" fmla="*/ 1314449 h 2271712"/>
              <a:gd name="connsiteX6" fmla="*/ 1757362 w 1928812"/>
              <a:gd name="connsiteY6" fmla="*/ 1552574 h 2271712"/>
              <a:gd name="connsiteX7" fmla="*/ 1833562 w 1928812"/>
              <a:gd name="connsiteY7" fmla="*/ 1790699 h 2271712"/>
              <a:gd name="connsiteX8" fmla="*/ 1890712 w 1928812"/>
              <a:gd name="connsiteY8" fmla="*/ 1985962 h 2271712"/>
              <a:gd name="connsiteX9" fmla="*/ 1928812 w 1928812"/>
              <a:gd name="connsiteY9" fmla="*/ 2238374 h 2271712"/>
              <a:gd name="connsiteX10" fmla="*/ 1581150 w 1928812"/>
              <a:gd name="connsiteY10" fmla="*/ 2214562 h 2271712"/>
              <a:gd name="connsiteX11" fmla="*/ 1128712 w 1928812"/>
              <a:gd name="connsiteY11" fmla="*/ 2162174 h 2271712"/>
              <a:gd name="connsiteX12" fmla="*/ 847725 w 1928812"/>
              <a:gd name="connsiteY12" fmla="*/ 2162174 h 2271712"/>
              <a:gd name="connsiteX13" fmla="*/ 490537 w 1928812"/>
              <a:gd name="connsiteY13" fmla="*/ 2271712 h 2271712"/>
              <a:gd name="connsiteX14" fmla="*/ 219075 w 1928812"/>
              <a:gd name="connsiteY14" fmla="*/ 2057400 h 2271712"/>
              <a:gd name="connsiteX15" fmla="*/ 76200 w 1928812"/>
              <a:gd name="connsiteY15" fmla="*/ 1766887 h 2271712"/>
              <a:gd name="connsiteX16" fmla="*/ 0 w 1928812"/>
              <a:gd name="connsiteY16" fmla="*/ 1114424 h 2271712"/>
              <a:gd name="connsiteX17" fmla="*/ 280987 w 1928812"/>
              <a:gd name="connsiteY17" fmla="*/ 1009649 h 2271712"/>
              <a:gd name="connsiteX18" fmla="*/ 280987 w 1928812"/>
              <a:gd name="connsiteY18" fmla="*/ 747712 h 2271712"/>
              <a:gd name="connsiteX19" fmla="*/ 338137 w 1928812"/>
              <a:gd name="connsiteY19" fmla="*/ 361949 h 2271712"/>
              <a:gd name="connsiteX20" fmla="*/ 1147763 w 1928812"/>
              <a:gd name="connsiteY20" fmla="*/ 0 h 2271712"/>
              <a:gd name="connsiteX0" fmla="*/ 1147763 w 1928812"/>
              <a:gd name="connsiteY0" fmla="*/ 0 h 2386012"/>
              <a:gd name="connsiteX1" fmla="*/ 1295399 w 1928812"/>
              <a:gd name="connsiteY1" fmla="*/ 309562 h 2386012"/>
              <a:gd name="connsiteX2" fmla="*/ 1395413 w 1928812"/>
              <a:gd name="connsiteY2" fmla="*/ 633412 h 2386012"/>
              <a:gd name="connsiteX3" fmla="*/ 1495425 w 1928812"/>
              <a:gd name="connsiteY3" fmla="*/ 876299 h 2386012"/>
              <a:gd name="connsiteX4" fmla="*/ 1595437 w 1928812"/>
              <a:gd name="connsiteY4" fmla="*/ 1119187 h 2386012"/>
              <a:gd name="connsiteX5" fmla="*/ 1657350 w 1928812"/>
              <a:gd name="connsiteY5" fmla="*/ 1314449 h 2386012"/>
              <a:gd name="connsiteX6" fmla="*/ 1757362 w 1928812"/>
              <a:gd name="connsiteY6" fmla="*/ 1552574 h 2386012"/>
              <a:gd name="connsiteX7" fmla="*/ 1833562 w 1928812"/>
              <a:gd name="connsiteY7" fmla="*/ 1790699 h 2386012"/>
              <a:gd name="connsiteX8" fmla="*/ 1890712 w 1928812"/>
              <a:gd name="connsiteY8" fmla="*/ 1985962 h 2386012"/>
              <a:gd name="connsiteX9" fmla="*/ 1928812 w 1928812"/>
              <a:gd name="connsiteY9" fmla="*/ 2238374 h 2386012"/>
              <a:gd name="connsiteX10" fmla="*/ 1581150 w 1928812"/>
              <a:gd name="connsiteY10" fmla="*/ 2214562 h 2386012"/>
              <a:gd name="connsiteX11" fmla="*/ 1128712 w 1928812"/>
              <a:gd name="connsiteY11" fmla="*/ 2162174 h 2386012"/>
              <a:gd name="connsiteX12" fmla="*/ 847725 w 1928812"/>
              <a:gd name="connsiteY12" fmla="*/ 2162174 h 2386012"/>
              <a:gd name="connsiteX13" fmla="*/ 414337 w 1928812"/>
              <a:gd name="connsiteY13" fmla="*/ 2386012 h 2386012"/>
              <a:gd name="connsiteX14" fmla="*/ 219075 w 1928812"/>
              <a:gd name="connsiteY14" fmla="*/ 2057400 h 2386012"/>
              <a:gd name="connsiteX15" fmla="*/ 76200 w 1928812"/>
              <a:gd name="connsiteY15" fmla="*/ 1766887 h 2386012"/>
              <a:gd name="connsiteX16" fmla="*/ 0 w 1928812"/>
              <a:gd name="connsiteY16" fmla="*/ 1114424 h 2386012"/>
              <a:gd name="connsiteX17" fmla="*/ 280987 w 1928812"/>
              <a:gd name="connsiteY17" fmla="*/ 1009649 h 2386012"/>
              <a:gd name="connsiteX18" fmla="*/ 280987 w 1928812"/>
              <a:gd name="connsiteY18" fmla="*/ 747712 h 2386012"/>
              <a:gd name="connsiteX19" fmla="*/ 338137 w 1928812"/>
              <a:gd name="connsiteY19" fmla="*/ 361949 h 2386012"/>
              <a:gd name="connsiteX20" fmla="*/ 1147763 w 1928812"/>
              <a:gd name="connsiteY20" fmla="*/ 0 h 2386012"/>
              <a:gd name="connsiteX0" fmla="*/ 1147763 w 1928812"/>
              <a:gd name="connsiteY0" fmla="*/ 0 h 2619374"/>
              <a:gd name="connsiteX1" fmla="*/ 1295399 w 1928812"/>
              <a:gd name="connsiteY1" fmla="*/ 309562 h 2619374"/>
              <a:gd name="connsiteX2" fmla="*/ 1395413 w 1928812"/>
              <a:gd name="connsiteY2" fmla="*/ 633412 h 2619374"/>
              <a:gd name="connsiteX3" fmla="*/ 1495425 w 1928812"/>
              <a:gd name="connsiteY3" fmla="*/ 876299 h 2619374"/>
              <a:gd name="connsiteX4" fmla="*/ 1595437 w 1928812"/>
              <a:gd name="connsiteY4" fmla="*/ 1119187 h 2619374"/>
              <a:gd name="connsiteX5" fmla="*/ 1657350 w 1928812"/>
              <a:gd name="connsiteY5" fmla="*/ 1314449 h 2619374"/>
              <a:gd name="connsiteX6" fmla="*/ 1757362 w 1928812"/>
              <a:gd name="connsiteY6" fmla="*/ 1552574 h 2619374"/>
              <a:gd name="connsiteX7" fmla="*/ 1833562 w 1928812"/>
              <a:gd name="connsiteY7" fmla="*/ 1790699 h 2619374"/>
              <a:gd name="connsiteX8" fmla="*/ 1890712 w 1928812"/>
              <a:gd name="connsiteY8" fmla="*/ 1985962 h 2619374"/>
              <a:gd name="connsiteX9" fmla="*/ 1928812 w 1928812"/>
              <a:gd name="connsiteY9" fmla="*/ 2238374 h 2619374"/>
              <a:gd name="connsiteX10" fmla="*/ 1581150 w 1928812"/>
              <a:gd name="connsiteY10" fmla="*/ 2214562 h 2619374"/>
              <a:gd name="connsiteX11" fmla="*/ 1128712 w 1928812"/>
              <a:gd name="connsiteY11" fmla="*/ 2162174 h 2619374"/>
              <a:gd name="connsiteX12" fmla="*/ 42863 w 1928812"/>
              <a:gd name="connsiteY12" fmla="*/ 2619374 h 2619374"/>
              <a:gd name="connsiteX13" fmla="*/ 414337 w 1928812"/>
              <a:gd name="connsiteY13" fmla="*/ 2386012 h 2619374"/>
              <a:gd name="connsiteX14" fmla="*/ 219075 w 1928812"/>
              <a:gd name="connsiteY14" fmla="*/ 2057400 h 2619374"/>
              <a:gd name="connsiteX15" fmla="*/ 76200 w 1928812"/>
              <a:gd name="connsiteY15" fmla="*/ 1766887 h 2619374"/>
              <a:gd name="connsiteX16" fmla="*/ 0 w 1928812"/>
              <a:gd name="connsiteY16" fmla="*/ 1114424 h 2619374"/>
              <a:gd name="connsiteX17" fmla="*/ 280987 w 1928812"/>
              <a:gd name="connsiteY17" fmla="*/ 1009649 h 2619374"/>
              <a:gd name="connsiteX18" fmla="*/ 280987 w 1928812"/>
              <a:gd name="connsiteY18" fmla="*/ 747712 h 2619374"/>
              <a:gd name="connsiteX19" fmla="*/ 338137 w 1928812"/>
              <a:gd name="connsiteY19" fmla="*/ 361949 h 2619374"/>
              <a:gd name="connsiteX20" fmla="*/ 1147763 w 1928812"/>
              <a:gd name="connsiteY20" fmla="*/ 0 h 2619374"/>
              <a:gd name="connsiteX0" fmla="*/ 1357314 w 2138363"/>
              <a:gd name="connsiteY0" fmla="*/ 0 h 2619374"/>
              <a:gd name="connsiteX1" fmla="*/ 1504950 w 2138363"/>
              <a:gd name="connsiteY1" fmla="*/ 309562 h 2619374"/>
              <a:gd name="connsiteX2" fmla="*/ 1604964 w 2138363"/>
              <a:gd name="connsiteY2" fmla="*/ 633412 h 2619374"/>
              <a:gd name="connsiteX3" fmla="*/ 1704976 w 2138363"/>
              <a:gd name="connsiteY3" fmla="*/ 876299 h 2619374"/>
              <a:gd name="connsiteX4" fmla="*/ 1804988 w 2138363"/>
              <a:gd name="connsiteY4" fmla="*/ 1119187 h 2619374"/>
              <a:gd name="connsiteX5" fmla="*/ 1866901 w 2138363"/>
              <a:gd name="connsiteY5" fmla="*/ 1314449 h 2619374"/>
              <a:gd name="connsiteX6" fmla="*/ 1966913 w 2138363"/>
              <a:gd name="connsiteY6" fmla="*/ 1552574 h 2619374"/>
              <a:gd name="connsiteX7" fmla="*/ 2043113 w 2138363"/>
              <a:gd name="connsiteY7" fmla="*/ 1790699 h 2619374"/>
              <a:gd name="connsiteX8" fmla="*/ 2100263 w 2138363"/>
              <a:gd name="connsiteY8" fmla="*/ 1985962 h 2619374"/>
              <a:gd name="connsiteX9" fmla="*/ 2138363 w 2138363"/>
              <a:gd name="connsiteY9" fmla="*/ 2238374 h 2619374"/>
              <a:gd name="connsiteX10" fmla="*/ 1790701 w 2138363"/>
              <a:gd name="connsiteY10" fmla="*/ 2214562 h 2619374"/>
              <a:gd name="connsiteX11" fmla="*/ 0 w 2138363"/>
              <a:gd name="connsiteY11" fmla="*/ 2233611 h 2619374"/>
              <a:gd name="connsiteX12" fmla="*/ 252414 w 2138363"/>
              <a:gd name="connsiteY12" fmla="*/ 2619374 h 2619374"/>
              <a:gd name="connsiteX13" fmla="*/ 623888 w 2138363"/>
              <a:gd name="connsiteY13" fmla="*/ 2386012 h 2619374"/>
              <a:gd name="connsiteX14" fmla="*/ 428626 w 2138363"/>
              <a:gd name="connsiteY14" fmla="*/ 2057400 h 2619374"/>
              <a:gd name="connsiteX15" fmla="*/ 285751 w 2138363"/>
              <a:gd name="connsiteY15" fmla="*/ 1766887 h 2619374"/>
              <a:gd name="connsiteX16" fmla="*/ 209551 w 2138363"/>
              <a:gd name="connsiteY16" fmla="*/ 1114424 h 2619374"/>
              <a:gd name="connsiteX17" fmla="*/ 490538 w 2138363"/>
              <a:gd name="connsiteY17" fmla="*/ 1009649 h 2619374"/>
              <a:gd name="connsiteX18" fmla="*/ 490538 w 2138363"/>
              <a:gd name="connsiteY18" fmla="*/ 747712 h 2619374"/>
              <a:gd name="connsiteX19" fmla="*/ 547688 w 2138363"/>
              <a:gd name="connsiteY19" fmla="*/ 361949 h 2619374"/>
              <a:gd name="connsiteX20" fmla="*/ 1357314 w 2138363"/>
              <a:gd name="connsiteY20" fmla="*/ 0 h 2619374"/>
              <a:gd name="connsiteX0" fmla="*/ 1357314 w 2138363"/>
              <a:gd name="connsiteY0" fmla="*/ 0 h 3695699"/>
              <a:gd name="connsiteX1" fmla="*/ 1504950 w 2138363"/>
              <a:gd name="connsiteY1" fmla="*/ 309562 h 3695699"/>
              <a:gd name="connsiteX2" fmla="*/ 1604964 w 2138363"/>
              <a:gd name="connsiteY2" fmla="*/ 633412 h 3695699"/>
              <a:gd name="connsiteX3" fmla="*/ 1704976 w 2138363"/>
              <a:gd name="connsiteY3" fmla="*/ 876299 h 3695699"/>
              <a:gd name="connsiteX4" fmla="*/ 1804988 w 2138363"/>
              <a:gd name="connsiteY4" fmla="*/ 1119187 h 3695699"/>
              <a:gd name="connsiteX5" fmla="*/ 1866901 w 2138363"/>
              <a:gd name="connsiteY5" fmla="*/ 1314449 h 3695699"/>
              <a:gd name="connsiteX6" fmla="*/ 1966913 w 2138363"/>
              <a:gd name="connsiteY6" fmla="*/ 1552574 h 3695699"/>
              <a:gd name="connsiteX7" fmla="*/ 2043113 w 2138363"/>
              <a:gd name="connsiteY7" fmla="*/ 1790699 h 3695699"/>
              <a:gd name="connsiteX8" fmla="*/ 2100263 w 2138363"/>
              <a:gd name="connsiteY8" fmla="*/ 1985962 h 3695699"/>
              <a:gd name="connsiteX9" fmla="*/ 2138363 w 2138363"/>
              <a:gd name="connsiteY9" fmla="*/ 2238374 h 3695699"/>
              <a:gd name="connsiteX10" fmla="*/ 1295401 w 2138363"/>
              <a:gd name="connsiteY10" fmla="*/ 3695699 h 3695699"/>
              <a:gd name="connsiteX11" fmla="*/ 0 w 2138363"/>
              <a:gd name="connsiteY11" fmla="*/ 2233611 h 3695699"/>
              <a:gd name="connsiteX12" fmla="*/ 252414 w 2138363"/>
              <a:gd name="connsiteY12" fmla="*/ 2619374 h 3695699"/>
              <a:gd name="connsiteX13" fmla="*/ 623888 w 2138363"/>
              <a:gd name="connsiteY13" fmla="*/ 2386012 h 3695699"/>
              <a:gd name="connsiteX14" fmla="*/ 428626 w 2138363"/>
              <a:gd name="connsiteY14" fmla="*/ 2057400 h 3695699"/>
              <a:gd name="connsiteX15" fmla="*/ 285751 w 2138363"/>
              <a:gd name="connsiteY15" fmla="*/ 1766887 h 3695699"/>
              <a:gd name="connsiteX16" fmla="*/ 209551 w 2138363"/>
              <a:gd name="connsiteY16" fmla="*/ 1114424 h 3695699"/>
              <a:gd name="connsiteX17" fmla="*/ 490538 w 2138363"/>
              <a:gd name="connsiteY17" fmla="*/ 1009649 h 3695699"/>
              <a:gd name="connsiteX18" fmla="*/ 490538 w 2138363"/>
              <a:gd name="connsiteY18" fmla="*/ 747712 h 3695699"/>
              <a:gd name="connsiteX19" fmla="*/ 547688 w 2138363"/>
              <a:gd name="connsiteY19" fmla="*/ 361949 h 3695699"/>
              <a:gd name="connsiteX20" fmla="*/ 1357314 w 2138363"/>
              <a:gd name="connsiteY20" fmla="*/ 0 h 3695699"/>
              <a:gd name="connsiteX0" fmla="*/ 1357314 w 2205038"/>
              <a:gd name="connsiteY0" fmla="*/ 0 h 3695699"/>
              <a:gd name="connsiteX1" fmla="*/ 1504950 w 2205038"/>
              <a:gd name="connsiteY1" fmla="*/ 309562 h 3695699"/>
              <a:gd name="connsiteX2" fmla="*/ 1604964 w 2205038"/>
              <a:gd name="connsiteY2" fmla="*/ 633412 h 3695699"/>
              <a:gd name="connsiteX3" fmla="*/ 1704976 w 2205038"/>
              <a:gd name="connsiteY3" fmla="*/ 876299 h 3695699"/>
              <a:gd name="connsiteX4" fmla="*/ 1804988 w 2205038"/>
              <a:gd name="connsiteY4" fmla="*/ 1119187 h 3695699"/>
              <a:gd name="connsiteX5" fmla="*/ 1866901 w 2205038"/>
              <a:gd name="connsiteY5" fmla="*/ 1314449 h 3695699"/>
              <a:gd name="connsiteX6" fmla="*/ 1966913 w 2205038"/>
              <a:gd name="connsiteY6" fmla="*/ 1552574 h 3695699"/>
              <a:gd name="connsiteX7" fmla="*/ 2043113 w 2205038"/>
              <a:gd name="connsiteY7" fmla="*/ 1790699 h 3695699"/>
              <a:gd name="connsiteX8" fmla="*/ 2100263 w 2205038"/>
              <a:gd name="connsiteY8" fmla="*/ 1985962 h 3695699"/>
              <a:gd name="connsiteX9" fmla="*/ 2205038 w 2205038"/>
              <a:gd name="connsiteY9" fmla="*/ 2386011 h 3695699"/>
              <a:gd name="connsiteX10" fmla="*/ 1295401 w 2205038"/>
              <a:gd name="connsiteY10" fmla="*/ 3695699 h 3695699"/>
              <a:gd name="connsiteX11" fmla="*/ 0 w 2205038"/>
              <a:gd name="connsiteY11" fmla="*/ 2233611 h 3695699"/>
              <a:gd name="connsiteX12" fmla="*/ 252414 w 2205038"/>
              <a:gd name="connsiteY12" fmla="*/ 2619374 h 3695699"/>
              <a:gd name="connsiteX13" fmla="*/ 623888 w 2205038"/>
              <a:gd name="connsiteY13" fmla="*/ 2386012 h 3695699"/>
              <a:gd name="connsiteX14" fmla="*/ 428626 w 2205038"/>
              <a:gd name="connsiteY14" fmla="*/ 2057400 h 3695699"/>
              <a:gd name="connsiteX15" fmla="*/ 285751 w 2205038"/>
              <a:gd name="connsiteY15" fmla="*/ 1766887 h 3695699"/>
              <a:gd name="connsiteX16" fmla="*/ 209551 w 2205038"/>
              <a:gd name="connsiteY16" fmla="*/ 1114424 h 3695699"/>
              <a:gd name="connsiteX17" fmla="*/ 490538 w 2205038"/>
              <a:gd name="connsiteY17" fmla="*/ 1009649 h 3695699"/>
              <a:gd name="connsiteX18" fmla="*/ 490538 w 2205038"/>
              <a:gd name="connsiteY18" fmla="*/ 747712 h 3695699"/>
              <a:gd name="connsiteX19" fmla="*/ 547688 w 2205038"/>
              <a:gd name="connsiteY19" fmla="*/ 361949 h 3695699"/>
              <a:gd name="connsiteX20" fmla="*/ 1357314 w 2205038"/>
              <a:gd name="connsiteY20" fmla="*/ 0 h 3695699"/>
              <a:gd name="connsiteX0" fmla="*/ 1357314 w 2205038"/>
              <a:gd name="connsiteY0" fmla="*/ 0 h 3695699"/>
              <a:gd name="connsiteX1" fmla="*/ 1504950 w 2205038"/>
              <a:gd name="connsiteY1" fmla="*/ 309562 h 3695699"/>
              <a:gd name="connsiteX2" fmla="*/ 1604964 w 2205038"/>
              <a:gd name="connsiteY2" fmla="*/ 633412 h 3695699"/>
              <a:gd name="connsiteX3" fmla="*/ 1704976 w 2205038"/>
              <a:gd name="connsiteY3" fmla="*/ 876299 h 3695699"/>
              <a:gd name="connsiteX4" fmla="*/ 1804988 w 2205038"/>
              <a:gd name="connsiteY4" fmla="*/ 1119187 h 3695699"/>
              <a:gd name="connsiteX5" fmla="*/ 1866901 w 2205038"/>
              <a:gd name="connsiteY5" fmla="*/ 1314449 h 3695699"/>
              <a:gd name="connsiteX6" fmla="*/ 1966913 w 2205038"/>
              <a:gd name="connsiteY6" fmla="*/ 1552574 h 3695699"/>
              <a:gd name="connsiteX7" fmla="*/ 2043113 w 2205038"/>
              <a:gd name="connsiteY7" fmla="*/ 1790699 h 3695699"/>
              <a:gd name="connsiteX8" fmla="*/ 2128838 w 2205038"/>
              <a:gd name="connsiteY8" fmla="*/ 1981199 h 3695699"/>
              <a:gd name="connsiteX9" fmla="*/ 2205038 w 2205038"/>
              <a:gd name="connsiteY9" fmla="*/ 2386011 h 3695699"/>
              <a:gd name="connsiteX10" fmla="*/ 1295401 w 2205038"/>
              <a:gd name="connsiteY10" fmla="*/ 3695699 h 3695699"/>
              <a:gd name="connsiteX11" fmla="*/ 0 w 2205038"/>
              <a:gd name="connsiteY11" fmla="*/ 2233611 h 3695699"/>
              <a:gd name="connsiteX12" fmla="*/ 252414 w 2205038"/>
              <a:gd name="connsiteY12" fmla="*/ 2619374 h 3695699"/>
              <a:gd name="connsiteX13" fmla="*/ 623888 w 2205038"/>
              <a:gd name="connsiteY13" fmla="*/ 2386012 h 3695699"/>
              <a:gd name="connsiteX14" fmla="*/ 428626 w 2205038"/>
              <a:gd name="connsiteY14" fmla="*/ 2057400 h 3695699"/>
              <a:gd name="connsiteX15" fmla="*/ 285751 w 2205038"/>
              <a:gd name="connsiteY15" fmla="*/ 1766887 h 3695699"/>
              <a:gd name="connsiteX16" fmla="*/ 209551 w 2205038"/>
              <a:gd name="connsiteY16" fmla="*/ 1114424 h 3695699"/>
              <a:gd name="connsiteX17" fmla="*/ 490538 w 2205038"/>
              <a:gd name="connsiteY17" fmla="*/ 1009649 h 3695699"/>
              <a:gd name="connsiteX18" fmla="*/ 490538 w 2205038"/>
              <a:gd name="connsiteY18" fmla="*/ 747712 h 3695699"/>
              <a:gd name="connsiteX19" fmla="*/ 547688 w 2205038"/>
              <a:gd name="connsiteY19" fmla="*/ 361949 h 3695699"/>
              <a:gd name="connsiteX20" fmla="*/ 1357314 w 2205038"/>
              <a:gd name="connsiteY20" fmla="*/ 0 h 3695699"/>
              <a:gd name="connsiteX0" fmla="*/ 1357314 w 2205038"/>
              <a:gd name="connsiteY0" fmla="*/ 0 h 3695699"/>
              <a:gd name="connsiteX1" fmla="*/ 1504950 w 2205038"/>
              <a:gd name="connsiteY1" fmla="*/ 309562 h 3695699"/>
              <a:gd name="connsiteX2" fmla="*/ 1604964 w 2205038"/>
              <a:gd name="connsiteY2" fmla="*/ 633412 h 3695699"/>
              <a:gd name="connsiteX3" fmla="*/ 1704976 w 2205038"/>
              <a:gd name="connsiteY3" fmla="*/ 876299 h 3695699"/>
              <a:gd name="connsiteX4" fmla="*/ 1804988 w 2205038"/>
              <a:gd name="connsiteY4" fmla="*/ 1119187 h 3695699"/>
              <a:gd name="connsiteX5" fmla="*/ 1866901 w 2205038"/>
              <a:gd name="connsiteY5" fmla="*/ 1314449 h 3695699"/>
              <a:gd name="connsiteX6" fmla="*/ 1966913 w 2205038"/>
              <a:gd name="connsiteY6" fmla="*/ 1552574 h 3695699"/>
              <a:gd name="connsiteX7" fmla="*/ 2071688 w 2205038"/>
              <a:gd name="connsiteY7" fmla="*/ 1781174 h 3695699"/>
              <a:gd name="connsiteX8" fmla="*/ 2128838 w 2205038"/>
              <a:gd name="connsiteY8" fmla="*/ 1981199 h 3695699"/>
              <a:gd name="connsiteX9" fmla="*/ 2205038 w 2205038"/>
              <a:gd name="connsiteY9" fmla="*/ 2386011 h 3695699"/>
              <a:gd name="connsiteX10" fmla="*/ 1295401 w 2205038"/>
              <a:gd name="connsiteY10" fmla="*/ 3695699 h 3695699"/>
              <a:gd name="connsiteX11" fmla="*/ 0 w 2205038"/>
              <a:gd name="connsiteY11" fmla="*/ 2233611 h 3695699"/>
              <a:gd name="connsiteX12" fmla="*/ 252414 w 2205038"/>
              <a:gd name="connsiteY12" fmla="*/ 2619374 h 3695699"/>
              <a:gd name="connsiteX13" fmla="*/ 623888 w 2205038"/>
              <a:gd name="connsiteY13" fmla="*/ 2386012 h 3695699"/>
              <a:gd name="connsiteX14" fmla="*/ 428626 w 2205038"/>
              <a:gd name="connsiteY14" fmla="*/ 2057400 h 3695699"/>
              <a:gd name="connsiteX15" fmla="*/ 285751 w 2205038"/>
              <a:gd name="connsiteY15" fmla="*/ 1766887 h 3695699"/>
              <a:gd name="connsiteX16" fmla="*/ 209551 w 2205038"/>
              <a:gd name="connsiteY16" fmla="*/ 1114424 h 3695699"/>
              <a:gd name="connsiteX17" fmla="*/ 490538 w 2205038"/>
              <a:gd name="connsiteY17" fmla="*/ 1009649 h 3695699"/>
              <a:gd name="connsiteX18" fmla="*/ 490538 w 2205038"/>
              <a:gd name="connsiteY18" fmla="*/ 747712 h 3695699"/>
              <a:gd name="connsiteX19" fmla="*/ 547688 w 2205038"/>
              <a:gd name="connsiteY19" fmla="*/ 361949 h 3695699"/>
              <a:gd name="connsiteX20" fmla="*/ 1357314 w 2205038"/>
              <a:gd name="connsiteY20" fmla="*/ 0 h 3695699"/>
              <a:gd name="connsiteX0" fmla="*/ 1357314 w 2205038"/>
              <a:gd name="connsiteY0" fmla="*/ 0 h 3695699"/>
              <a:gd name="connsiteX1" fmla="*/ 1504950 w 2205038"/>
              <a:gd name="connsiteY1" fmla="*/ 309562 h 3695699"/>
              <a:gd name="connsiteX2" fmla="*/ 1604964 w 2205038"/>
              <a:gd name="connsiteY2" fmla="*/ 633412 h 3695699"/>
              <a:gd name="connsiteX3" fmla="*/ 1704976 w 2205038"/>
              <a:gd name="connsiteY3" fmla="*/ 876299 h 3695699"/>
              <a:gd name="connsiteX4" fmla="*/ 1804988 w 2205038"/>
              <a:gd name="connsiteY4" fmla="*/ 1119187 h 3695699"/>
              <a:gd name="connsiteX5" fmla="*/ 1928814 w 2205038"/>
              <a:gd name="connsiteY5" fmla="*/ 1400174 h 3695699"/>
              <a:gd name="connsiteX6" fmla="*/ 1966913 w 2205038"/>
              <a:gd name="connsiteY6" fmla="*/ 1552574 h 3695699"/>
              <a:gd name="connsiteX7" fmla="*/ 2071688 w 2205038"/>
              <a:gd name="connsiteY7" fmla="*/ 1781174 h 3695699"/>
              <a:gd name="connsiteX8" fmla="*/ 2128838 w 2205038"/>
              <a:gd name="connsiteY8" fmla="*/ 1981199 h 3695699"/>
              <a:gd name="connsiteX9" fmla="*/ 2205038 w 2205038"/>
              <a:gd name="connsiteY9" fmla="*/ 2386011 h 3695699"/>
              <a:gd name="connsiteX10" fmla="*/ 1295401 w 2205038"/>
              <a:gd name="connsiteY10" fmla="*/ 3695699 h 3695699"/>
              <a:gd name="connsiteX11" fmla="*/ 0 w 2205038"/>
              <a:gd name="connsiteY11" fmla="*/ 2233611 h 3695699"/>
              <a:gd name="connsiteX12" fmla="*/ 252414 w 2205038"/>
              <a:gd name="connsiteY12" fmla="*/ 2619374 h 3695699"/>
              <a:gd name="connsiteX13" fmla="*/ 623888 w 2205038"/>
              <a:gd name="connsiteY13" fmla="*/ 2386012 h 3695699"/>
              <a:gd name="connsiteX14" fmla="*/ 428626 w 2205038"/>
              <a:gd name="connsiteY14" fmla="*/ 2057400 h 3695699"/>
              <a:gd name="connsiteX15" fmla="*/ 285751 w 2205038"/>
              <a:gd name="connsiteY15" fmla="*/ 1766887 h 3695699"/>
              <a:gd name="connsiteX16" fmla="*/ 209551 w 2205038"/>
              <a:gd name="connsiteY16" fmla="*/ 1114424 h 3695699"/>
              <a:gd name="connsiteX17" fmla="*/ 490538 w 2205038"/>
              <a:gd name="connsiteY17" fmla="*/ 1009649 h 3695699"/>
              <a:gd name="connsiteX18" fmla="*/ 490538 w 2205038"/>
              <a:gd name="connsiteY18" fmla="*/ 747712 h 3695699"/>
              <a:gd name="connsiteX19" fmla="*/ 547688 w 2205038"/>
              <a:gd name="connsiteY19" fmla="*/ 361949 h 3695699"/>
              <a:gd name="connsiteX20" fmla="*/ 1357314 w 2205038"/>
              <a:gd name="connsiteY20" fmla="*/ 0 h 3695699"/>
              <a:gd name="connsiteX0" fmla="*/ 1357314 w 2128838"/>
              <a:gd name="connsiteY0" fmla="*/ 0 h 3695699"/>
              <a:gd name="connsiteX1" fmla="*/ 1504950 w 2128838"/>
              <a:gd name="connsiteY1" fmla="*/ 309562 h 3695699"/>
              <a:gd name="connsiteX2" fmla="*/ 1604964 w 2128838"/>
              <a:gd name="connsiteY2" fmla="*/ 633412 h 3695699"/>
              <a:gd name="connsiteX3" fmla="*/ 1704976 w 2128838"/>
              <a:gd name="connsiteY3" fmla="*/ 876299 h 3695699"/>
              <a:gd name="connsiteX4" fmla="*/ 1804988 w 2128838"/>
              <a:gd name="connsiteY4" fmla="*/ 1119187 h 3695699"/>
              <a:gd name="connsiteX5" fmla="*/ 1928814 w 2128838"/>
              <a:gd name="connsiteY5" fmla="*/ 1400174 h 3695699"/>
              <a:gd name="connsiteX6" fmla="*/ 1966913 w 2128838"/>
              <a:gd name="connsiteY6" fmla="*/ 1552574 h 3695699"/>
              <a:gd name="connsiteX7" fmla="*/ 2071688 w 2128838"/>
              <a:gd name="connsiteY7" fmla="*/ 1781174 h 3695699"/>
              <a:gd name="connsiteX8" fmla="*/ 2128838 w 2128838"/>
              <a:gd name="connsiteY8" fmla="*/ 1981199 h 3695699"/>
              <a:gd name="connsiteX9" fmla="*/ 2095500 w 2128838"/>
              <a:gd name="connsiteY9" fmla="*/ 3462336 h 3695699"/>
              <a:gd name="connsiteX10" fmla="*/ 1295401 w 2128838"/>
              <a:gd name="connsiteY10" fmla="*/ 3695699 h 3695699"/>
              <a:gd name="connsiteX11" fmla="*/ 0 w 2128838"/>
              <a:gd name="connsiteY11" fmla="*/ 2233611 h 3695699"/>
              <a:gd name="connsiteX12" fmla="*/ 252414 w 2128838"/>
              <a:gd name="connsiteY12" fmla="*/ 2619374 h 3695699"/>
              <a:gd name="connsiteX13" fmla="*/ 623888 w 2128838"/>
              <a:gd name="connsiteY13" fmla="*/ 2386012 h 3695699"/>
              <a:gd name="connsiteX14" fmla="*/ 428626 w 2128838"/>
              <a:gd name="connsiteY14" fmla="*/ 2057400 h 3695699"/>
              <a:gd name="connsiteX15" fmla="*/ 285751 w 2128838"/>
              <a:gd name="connsiteY15" fmla="*/ 1766887 h 3695699"/>
              <a:gd name="connsiteX16" fmla="*/ 209551 w 2128838"/>
              <a:gd name="connsiteY16" fmla="*/ 1114424 h 3695699"/>
              <a:gd name="connsiteX17" fmla="*/ 490538 w 2128838"/>
              <a:gd name="connsiteY17" fmla="*/ 1009649 h 3695699"/>
              <a:gd name="connsiteX18" fmla="*/ 490538 w 2128838"/>
              <a:gd name="connsiteY18" fmla="*/ 747712 h 3695699"/>
              <a:gd name="connsiteX19" fmla="*/ 547688 w 2128838"/>
              <a:gd name="connsiteY19" fmla="*/ 361949 h 3695699"/>
              <a:gd name="connsiteX20" fmla="*/ 1357314 w 2128838"/>
              <a:gd name="connsiteY20" fmla="*/ 0 h 3695699"/>
              <a:gd name="connsiteX0" fmla="*/ 1357314 w 2233613"/>
              <a:gd name="connsiteY0" fmla="*/ 0 h 3695699"/>
              <a:gd name="connsiteX1" fmla="*/ 1504950 w 2233613"/>
              <a:gd name="connsiteY1" fmla="*/ 309562 h 3695699"/>
              <a:gd name="connsiteX2" fmla="*/ 1604964 w 2233613"/>
              <a:gd name="connsiteY2" fmla="*/ 633412 h 3695699"/>
              <a:gd name="connsiteX3" fmla="*/ 1704976 w 2233613"/>
              <a:gd name="connsiteY3" fmla="*/ 876299 h 3695699"/>
              <a:gd name="connsiteX4" fmla="*/ 1804988 w 2233613"/>
              <a:gd name="connsiteY4" fmla="*/ 1119187 h 3695699"/>
              <a:gd name="connsiteX5" fmla="*/ 1928814 w 2233613"/>
              <a:gd name="connsiteY5" fmla="*/ 1400174 h 3695699"/>
              <a:gd name="connsiteX6" fmla="*/ 1966913 w 2233613"/>
              <a:gd name="connsiteY6" fmla="*/ 1552574 h 3695699"/>
              <a:gd name="connsiteX7" fmla="*/ 2071688 w 2233613"/>
              <a:gd name="connsiteY7" fmla="*/ 1781174 h 3695699"/>
              <a:gd name="connsiteX8" fmla="*/ 2233613 w 2233613"/>
              <a:gd name="connsiteY8" fmla="*/ 2895599 h 3695699"/>
              <a:gd name="connsiteX9" fmla="*/ 2095500 w 2233613"/>
              <a:gd name="connsiteY9" fmla="*/ 3462336 h 3695699"/>
              <a:gd name="connsiteX10" fmla="*/ 1295401 w 2233613"/>
              <a:gd name="connsiteY10" fmla="*/ 3695699 h 3695699"/>
              <a:gd name="connsiteX11" fmla="*/ 0 w 2233613"/>
              <a:gd name="connsiteY11" fmla="*/ 2233611 h 3695699"/>
              <a:gd name="connsiteX12" fmla="*/ 252414 w 2233613"/>
              <a:gd name="connsiteY12" fmla="*/ 2619374 h 3695699"/>
              <a:gd name="connsiteX13" fmla="*/ 623888 w 2233613"/>
              <a:gd name="connsiteY13" fmla="*/ 2386012 h 3695699"/>
              <a:gd name="connsiteX14" fmla="*/ 428626 w 2233613"/>
              <a:gd name="connsiteY14" fmla="*/ 2057400 h 3695699"/>
              <a:gd name="connsiteX15" fmla="*/ 285751 w 2233613"/>
              <a:gd name="connsiteY15" fmla="*/ 1766887 h 3695699"/>
              <a:gd name="connsiteX16" fmla="*/ 209551 w 2233613"/>
              <a:gd name="connsiteY16" fmla="*/ 1114424 h 3695699"/>
              <a:gd name="connsiteX17" fmla="*/ 490538 w 2233613"/>
              <a:gd name="connsiteY17" fmla="*/ 1009649 h 3695699"/>
              <a:gd name="connsiteX18" fmla="*/ 490538 w 2233613"/>
              <a:gd name="connsiteY18" fmla="*/ 747712 h 3695699"/>
              <a:gd name="connsiteX19" fmla="*/ 547688 w 2233613"/>
              <a:gd name="connsiteY19" fmla="*/ 361949 h 3695699"/>
              <a:gd name="connsiteX20" fmla="*/ 1357314 w 2233613"/>
              <a:gd name="connsiteY20" fmla="*/ 0 h 3695699"/>
              <a:gd name="connsiteX0" fmla="*/ 1357314 w 2233613"/>
              <a:gd name="connsiteY0" fmla="*/ 0 h 3695699"/>
              <a:gd name="connsiteX1" fmla="*/ 1504950 w 2233613"/>
              <a:gd name="connsiteY1" fmla="*/ 309562 h 3695699"/>
              <a:gd name="connsiteX2" fmla="*/ 1604964 w 2233613"/>
              <a:gd name="connsiteY2" fmla="*/ 633412 h 3695699"/>
              <a:gd name="connsiteX3" fmla="*/ 1704976 w 2233613"/>
              <a:gd name="connsiteY3" fmla="*/ 876299 h 3695699"/>
              <a:gd name="connsiteX4" fmla="*/ 1804988 w 2233613"/>
              <a:gd name="connsiteY4" fmla="*/ 1119187 h 3695699"/>
              <a:gd name="connsiteX5" fmla="*/ 1928814 w 2233613"/>
              <a:gd name="connsiteY5" fmla="*/ 1400174 h 3695699"/>
              <a:gd name="connsiteX6" fmla="*/ 1966913 w 2233613"/>
              <a:gd name="connsiteY6" fmla="*/ 1552574 h 3695699"/>
              <a:gd name="connsiteX7" fmla="*/ 2071688 w 2233613"/>
              <a:gd name="connsiteY7" fmla="*/ 1781174 h 3695699"/>
              <a:gd name="connsiteX8" fmla="*/ 2147887 w 2233613"/>
              <a:gd name="connsiteY8" fmla="*/ 2305049 h 3695699"/>
              <a:gd name="connsiteX9" fmla="*/ 2233613 w 2233613"/>
              <a:gd name="connsiteY9" fmla="*/ 2895599 h 3695699"/>
              <a:gd name="connsiteX10" fmla="*/ 2095500 w 2233613"/>
              <a:gd name="connsiteY10" fmla="*/ 3462336 h 3695699"/>
              <a:gd name="connsiteX11" fmla="*/ 1295401 w 2233613"/>
              <a:gd name="connsiteY11" fmla="*/ 3695699 h 3695699"/>
              <a:gd name="connsiteX12" fmla="*/ 0 w 2233613"/>
              <a:gd name="connsiteY12" fmla="*/ 2233611 h 3695699"/>
              <a:gd name="connsiteX13" fmla="*/ 252414 w 2233613"/>
              <a:gd name="connsiteY13" fmla="*/ 2619374 h 3695699"/>
              <a:gd name="connsiteX14" fmla="*/ 623888 w 2233613"/>
              <a:gd name="connsiteY14" fmla="*/ 2386012 h 3695699"/>
              <a:gd name="connsiteX15" fmla="*/ 428626 w 2233613"/>
              <a:gd name="connsiteY15" fmla="*/ 2057400 h 3695699"/>
              <a:gd name="connsiteX16" fmla="*/ 285751 w 2233613"/>
              <a:gd name="connsiteY16" fmla="*/ 1766887 h 3695699"/>
              <a:gd name="connsiteX17" fmla="*/ 209551 w 2233613"/>
              <a:gd name="connsiteY17" fmla="*/ 1114424 h 3695699"/>
              <a:gd name="connsiteX18" fmla="*/ 490538 w 2233613"/>
              <a:gd name="connsiteY18" fmla="*/ 1009649 h 3695699"/>
              <a:gd name="connsiteX19" fmla="*/ 490538 w 2233613"/>
              <a:gd name="connsiteY19" fmla="*/ 747712 h 3695699"/>
              <a:gd name="connsiteX20" fmla="*/ 547688 w 2233613"/>
              <a:gd name="connsiteY20" fmla="*/ 361949 h 3695699"/>
              <a:gd name="connsiteX21" fmla="*/ 1357314 w 2233613"/>
              <a:gd name="connsiteY21" fmla="*/ 0 h 3695699"/>
              <a:gd name="connsiteX0" fmla="*/ 1357314 w 2233613"/>
              <a:gd name="connsiteY0" fmla="*/ 0 h 3695699"/>
              <a:gd name="connsiteX1" fmla="*/ 1504950 w 2233613"/>
              <a:gd name="connsiteY1" fmla="*/ 309562 h 3695699"/>
              <a:gd name="connsiteX2" fmla="*/ 1604964 w 2233613"/>
              <a:gd name="connsiteY2" fmla="*/ 633412 h 3695699"/>
              <a:gd name="connsiteX3" fmla="*/ 1704976 w 2233613"/>
              <a:gd name="connsiteY3" fmla="*/ 876299 h 3695699"/>
              <a:gd name="connsiteX4" fmla="*/ 1804988 w 2233613"/>
              <a:gd name="connsiteY4" fmla="*/ 1119187 h 3695699"/>
              <a:gd name="connsiteX5" fmla="*/ 1928814 w 2233613"/>
              <a:gd name="connsiteY5" fmla="*/ 1400174 h 3695699"/>
              <a:gd name="connsiteX6" fmla="*/ 1966913 w 2233613"/>
              <a:gd name="connsiteY6" fmla="*/ 1552574 h 3695699"/>
              <a:gd name="connsiteX7" fmla="*/ 2071688 w 2233613"/>
              <a:gd name="connsiteY7" fmla="*/ 1781174 h 3695699"/>
              <a:gd name="connsiteX8" fmla="*/ 2195512 w 2233613"/>
              <a:gd name="connsiteY8" fmla="*/ 2319336 h 3695699"/>
              <a:gd name="connsiteX9" fmla="*/ 2233613 w 2233613"/>
              <a:gd name="connsiteY9" fmla="*/ 2895599 h 3695699"/>
              <a:gd name="connsiteX10" fmla="*/ 2095500 w 2233613"/>
              <a:gd name="connsiteY10" fmla="*/ 3462336 h 3695699"/>
              <a:gd name="connsiteX11" fmla="*/ 1295401 w 2233613"/>
              <a:gd name="connsiteY11" fmla="*/ 3695699 h 3695699"/>
              <a:gd name="connsiteX12" fmla="*/ 0 w 2233613"/>
              <a:gd name="connsiteY12" fmla="*/ 2233611 h 3695699"/>
              <a:gd name="connsiteX13" fmla="*/ 252414 w 2233613"/>
              <a:gd name="connsiteY13" fmla="*/ 2619374 h 3695699"/>
              <a:gd name="connsiteX14" fmla="*/ 623888 w 2233613"/>
              <a:gd name="connsiteY14" fmla="*/ 2386012 h 3695699"/>
              <a:gd name="connsiteX15" fmla="*/ 428626 w 2233613"/>
              <a:gd name="connsiteY15" fmla="*/ 2057400 h 3695699"/>
              <a:gd name="connsiteX16" fmla="*/ 285751 w 2233613"/>
              <a:gd name="connsiteY16" fmla="*/ 1766887 h 3695699"/>
              <a:gd name="connsiteX17" fmla="*/ 209551 w 2233613"/>
              <a:gd name="connsiteY17" fmla="*/ 1114424 h 3695699"/>
              <a:gd name="connsiteX18" fmla="*/ 490538 w 2233613"/>
              <a:gd name="connsiteY18" fmla="*/ 1009649 h 3695699"/>
              <a:gd name="connsiteX19" fmla="*/ 490538 w 2233613"/>
              <a:gd name="connsiteY19" fmla="*/ 747712 h 3695699"/>
              <a:gd name="connsiteX20" fmla="*/ 547688 w 2233613"/>
              <a:gd name="connsiteY20" fmla="*/ 361949 h 3695699"/>
              <a:gd name="connsiteX21" fmla="*/ 1357314 w 2233613"/>
              <a:gd name="connsiteY21" fmla="*/ 0 h 3695699"/>
              <a:gd name="connsiteX0" fmla="*/ 1357314 w 2233613"/>
              <a:gd name="connsiteY0" fmla="*/ 0 h 3695699"/>
              <a:gd name="connsiteX1" fmla="*/ 1504950 w 2233613"/>
              <a:gd name="connsiteY1" fmla="*/ 309562 h 3695699"/>
              <a:gd name="connsiteX2" fmla="*/ 1604964 w 2233613"/>
              <a:gd name="connsiteY2" fmla="*/ 633412 h 3695699"/>
              <a:gd name="connsiteX3" fmla="*/ 1704976 w 2233613"/>
              <a:gd name="connsiteY3" fmla="*/ 876299 h 3695699"/>
              <a:gd name="connsiteX4" fmla="*/ 1804988 w 2233613"/>
              <a:gd name="connsiteY4" fmla="*/ 1119187 h 3695699"/>
              <a:gd name="connsiteX5" fmla="*/ 1928814 w 2233613"/>
              <a:gd name="connsiteY5" fmla="*/ 1400174 h 3695699"/>
              <a:gd name="connsiteX6" fmla="*/ 1966913 w 2233613"/>
              <a:gd name="connsiteY6" fmla="*/ 1552574 h 3695699"/>
              <a:gd name="connsiteX7" fmla="*/ 2071688 w 2233613"/>
              <a:gd name="connsiteY7" fmla="*/ 1781174 h 3695699"/>
              <a:gd name="connsiteX8" fmla="*/ 2133600 w 2233613"/>
              <a:gd name="connsiteY8" fmla="*/ 2047874 h 3695699"/>
              <a:gd name="connsiteX9" fmla="*/ 2195512 w 2233613"/>
              <a:gd name="connsiteY9" fmla="*/ 2319336 h 3695699"/>
              <a:gd name="connsiteX10" fmla="*/ 2233613 w 2233613"/>
              <a:gd name="connsiteY10" fmla="*/ 2895599 h 3695699"/>
              <a:gd name="connsiteX11" fmla="*/ 2095500 w 2233613"/>
              <a:gd name="connsiteY11" fmla="*/ 3462336 h 3695699"/>
              <a:gd name="connsiteX12" fmla="*/ 1295401 w 2233613"/>
              <a:gd name="connsiteY12" fmla="*/ 3695699 h 3695699"/>
              <a:gd name="connsiteX13" fmla="*/ 0 w 2233613"/>
              <a:gd name="connsiteY13" fmla="*/ 2233611 h 3695699"/>
              <a:gd name="connsiteX14" fmla="*/ 252414 w 2233613"/>
              <a:gd name="connsiteY14" fmla="*/ 2619374 h 3695699"/>
              <a:gd name="connsiteX15" fmla="*/ 623888 w 2233613"/>
              <a:gd name="connsiteY15" fmla="*/ 2386012 h 3695699"/>
              <a:gd name="connsiteX16" fmla="*/ 428626 w 2233613"/>
              <a:gd name="connsiteY16" fmla="*/ 2057400 h 3695699"/>
              <a:gd name="connsiteX17" fmla="*/ 285751 w 2233613"/>
              <a:gd name="connsiteY17" fmla="*/ 1766887 h 3695699"/>
              <a:gd name="connsiteX18" fmla="*/ 209551 w 2233613"/>
              <a:gd name="connsiteY18" fmla="*/ 1114424 h 3695699"/>
              <a:gd name="connsiteX19" fmla="*/ 490538 w 2233613"/>
              <a:gd name="connsiteY19" fmla="*/ 1009649 h 3695699"/>
              <a:gd name="connsiteX20" fmla="*/ 490538 w 2233613"/>
              <a:gd name="connsiteY20" fmla="*/ 747712 h 3695699"/>
              <a:gd name="connsiteX21" fmla="*/ 547688 w 2233613"/>
              <a:gd name="connsiteY21" fmla="*/ 361949 h 3695699"/>
              <a:gd name="connsiteX22" fmla="*/ 1357314 w 2233613"/>
              <a:gd name="connsiteY22" fmla="*/ 0 h 3695699"/>
              <a:gd name="connsiteX0" fmla="*/ 1357314 w 2233613"/>
              <a:gd name="connsiteY0" fmla="*/ 0 h 3695699"/>
              <a:gd name="connsiteX1" fmla="*/ 1504950 w 2233613"/>
              <a:gd name="connsiteY1" fmla="*/ 309562 h 3695699"/>
              <a:gd name="connsiteX2" fmla="*/ 1604964 w 2233613"/>
              <a:gd name="connsiteY2" fmla="*/ 633412 h 3695699"/>
              <a:gd name="connsiteX3" fmla="*/ 1704976 w 2233613"/>
              <a:gd name="connsiteY3" fmla="*/ 876299 h 3695699"/>
              <a:gd name="connsiteX4" fmla="*/ 1804988 w 2233613"/>
              <a:gd name="connsiteY4" fmla="*/ 1119187 h 3695699"/>
              <a:gd name="connsiteX5" fmla="*/ 1928814 w 2233613"/>
              <a:gd name="connsiteY5" fmla="*/ 1400174 h 3695699"/>
              <a:gd name="connsiteX6" fmla="*/ 1966913 w 2233613"/>
              <a:gd name="connsiteY6" fmla="*/ 1552574 h 3695699"/>
              <a:gd name="connsiteX7" fmla="*/ 2071688 w 2233613"/>
              <a:gd name="connsiteY7" fmla="*/ 1781174 h 3695699"/>
              <a:gd name="connsiteX8" fmla="*/ 2157412 w 2233613"/>
              <a:gd name="connsiteY8" fmla="*/ 2047874 h 3695699"/>
              <a:gd name="connsiteX9" fmla="*/ 2195512 w 2233613"/>
              <a:gd name="connsiteY9" fmla="*/ 2319336 h 3695699"/>
              <a:gd name="connsiteX10" fmla="*/ 2233613 w 2233613"/>
              <a:gd name="connsiteY10" fmla="*/ 2895599 h 3695699"/>
              <a:gd name="connsiteX11" fmla="*/ 2095500 w 2233613"/>
              <a:gd name="connsiteY11" fmla="*/ 3462336 h 3695699"/>
              <a:gd name="connsiteX12" fmla="*/ 1295401 w 2233613"/>
              <a:gd name="connsiteY12" fmla="*/ 3695699 h 3695699"/>
              <a:gd name="connsiteX13" fmla="*/ 0 w 2233613"/>
              <a:gd name="connsiteY13" fmla="*/ 2233611 h 3695699"/>
              <a:gd name="connsiteX14" fmla="*/ 252414 w 2233613"/>
              <a:gd name="connsiteY14" fmla="*/ 2619374 h 3695699"/>
              <a:gd name="connsiteX15" fmla="*/ 623888 w 2233613"/>
              <a:gd name="connsiteY15" fmla="*/ 2386012 h 3695699"/>
              <a:gd name="connsiteX16" fmla="*/ 428626 w 2233613"/>
              <a:gd name="connsiteY16" fmla="*/ 2057400 h 3695699"/>
              <a:gd name="connsiteX17" fmla="*/ 285751 w 2233613"/>
              <a:gd name="connsiteY17" fmla="*/ 1766887 h 3695699"/>
              <a:gd name="connsiteX18" fmla="*/ 209551 w 2233613"/>
              <a:gd name="connsiteY18" fmla="*/ 1114424 h 3695699"/>
              <a:gd name="connsiteX19" fmla="*/ 490538 w 2233613"/>
              <a:gd name="connsiteY19" fmla="*/ 1009649 h 3695699"/>
              <a:gd name="connsiteX20" fmla="*/ 490538 w 2233613"/>
              <a:gd name="connsiteY20" fmla="*/ 747712 h 3695699"/>
              <a:gd name="connsiteX21" fmla="*/ 547688 w 2233613"/>
              <a:gd name="connsiteY21" fmla="*/ 361949 h 3695699"/>
              <a:gd name="connsiteX22" fmla="*/ 1357314 w 2233613"/>
              <a:gd name="connsiteY22" fmla="*/ 0 h 3695699"/>
              <a:gd name="connsiteX0" fmla="*/ 1357314 w 2233613"/>
              <a:gd name="connsiteY0" fmla="*/ 0 h 3695699"/>
              <a:gd name="connsiteX1" fmla="*/ 1504950 w 2233613"/>
              <a:gd name="connsiteY1" fmla="*/ 309562 h 3695699"/>
              <a:gd name="connsiteX2" fmla="*/ 1604964 w 2233613"/>
              <a:gd name="connsiteY2" fmla="*/ 633412 h 3695699"/>
              <a:gd name="connsiteX3" fmla="*/ 1704976 w 2233613"/>
              <a:gd name="connsiteY3" fmla="*/ 876299 h 3695699"/>
              <a:gd name="connsiteX4" fmla="*/ 1804988 w 2233613"/>
              <a:gd name="connsiteY4" fmla="*/ 1119187 h 3695699"/>
              <a:gd name="connsiteX5" fmla="*/ 1928814 w 2233613"/>
              <a:gd name="connsiteY5" fmla="*/ 1400174 h 3695699"/>
              <a:gd name="connsiteX6" fmla="*/ 1995488 w 2233613"/>
              <a:gd name="connsiteY6" fmla="*/ 1547811 h 3695699"/>
              <a:gd name="connsiteX7" fmla="*/ 2071688 w 2233613"/>
              <a:gd name="connsiteY7" fmla="*/ 1781174 h 3695699"/>
              <a:gd name="connsiteX8" fmla="*/ 2157412 w 2233613"/>
              <a:gd name="connsiteY8" fmla="*/ 2047874 h 3695699"/>
              <a:gd name="connsiteX9" fmla="*/ 2195512 w 2233613"/>
              <a:gd name="connsiteY9" fmla="*/ 2319336 h 3695699"/>
              <a:gd name="connsiteX10" fmla="*/ 2233613 w 2233613"/>
              <a:gd name="connsiteY10" fmla="*/ 2895599 h 3695699"/>
              <a:gd name="connsiteX11" fmla="*/ 2095500 w 2233613"/>
              <a:gd name="connsiteY11" fmla="*/ 3462336 h 3695699"/>
              <a:gd name="connsiteX12" fmla="*/ 1295401 w 2233613"/>
              <a:gd name="connsiteY12" fmla="*/ 3695699 h 3695699"/>
              <a:gd name="connsiteX13" fmla="*/ 0 w 2233613"/>
              <a:gd name="connsiteY13" fmla="*/ 2233611 h 3695699"/>
              <a:gd name="connsiteX14" fmla="*/ 252414 w 2233613"/>
              <a:gd name="connsiteY14" fmla="*/ 2619374 h 3695699"/>
              <a:gd name="connsiteX15" fmla="*/ 623888 w 2233613"/>
              <a:gd name="connsiteY15" fmla="*/ 2386012 h 3695699"/>
              <a:gd name="connsiteX16" fmla="*/ 428626 w 2233613"/>
              <a:gd name="connsiteY16" fmla="*/ 2057400 h 3695699"/>
              <a:gd name="connsiteX17" fmla="*/ 285751 w 2233613"/>
              <a:gd name="connsiteY17" fmla="*/ 1766887 h 3695699"/>
              <a:gd name="connsiteX18" fmla="*/ 209551 w 2233613"/>
              <a:gd name="connsiteY18" fmla="*/ 1114424 h 3695699"/>
              <a:gd name="connsiteX19" fmla="*/ 490538 w 2233613"/>
              <a:gd name="connsiteY19" fmla="*/ 1009649 h 3695699"/>
              <a:gd name="connsiteX20" fmla="*/ 490538 w 2233613"/>
              <a:gd name="connsiteY20" fmla="*/ 747712 h 3695699"/>
              <a:gd name="connsiteX21" fmla="*/ 547688 w 2233613"/>
              <a:gd name="connsiteY21" fmla="*/ 361949 h 3695699"/>
              <a:gd name="connsiteX22" fmla="*/ 1357314 w 2233613"/>
              <a:gd name="connsiteY22" fmla="*/ 0 h 3695699"/>
              <a:gd name="connsiteX0" fmla="*/ 1357314 w 2233613"/>
              <a:gd name="connsiteY0" fmla="*/ 0 h 4986336"/>
              <a:gd name="connsiteX1" fmla="*/ 1504950 w 2233613"/>
              <a:gd name="connsiteY1" fmla="*/ 309562 h 4986336"/>
              <a:gd name="connsiteX2" fmla="*/ 1604964 w 2233613"/>
              <a:gd name="connsiteY2" fmla="*/ 633412 h 4986336"/>
              <a:gd name="connsiteX3" fmla="*/ 1704976 w 2233613"/>
              <a:gd name="connsiteY3" fmla="*/ 876299 h 4986336"/>
              <a:gd name="connsiteX4" fmla="*/ 1804988 w 2233613"/>
              <a:gd name="connsiteY4" fmla="*/ 1119187 h 4986336"/>
              <a:gd name="connsiteX5" fmla="*/ 1928814 w 2233613"/>
              <a:gd name="connsiteY5" fmla="*/ 1400174 h 4986336"/>
              <a:gd name="connsiteX6" fmla="*/ 1995488 w 2233613"/>
              <a:gd name="connsiteY6" fmla="*/ 1547811 h 4986336"/>
              <a:gd name="connsiteX7" fmla="*/ 2071688 w 2233613"/>
              <a:gd name="connsiteY7" fmla="*/ 1781174 h 4986336"/>
              <a:gd name="connsiteX8" fmla="*/ 2157412 w 2233613"/>
              <a:gd name="connsiteY8" fmla="*/ 2047874 h 4986336"/>
              <a:gd name="connsiteX9" fmla="*/ 2195512 w 2233613"/>
              <a:gd name="connsiteY9" fmla="*/ 2319336 h 4986336"/>
              <a:gd name="connsiteX10" fmla="*/ 2233613 w 2233613"/>
              <a:gd name="connsiteY10" fmla="*/ 2895599 h 4986336"/>
              <a:gd name="connsiteX11" fmla="*/ 2095500 w 2233613"/>
              <a:gd name="connsiteY11" fmla="*/ 3462336 h 4986336"/>
              <a:gd name="connsiteX12" fmla="*/ 933451 w 2233613"/>
              <a:gd name="connsiteY12" fmla="*/ 4986336 h 4986336"/>
              <a:gd name="connsiteX13" fmla="*/ 0 w 2233613"/>
              <a:gd name="connsiteY13" fmla="*/ 2233611 h 4986336"/>
              <a:gd name="connsiteX14" fmla="*/ 252414 w 2233613"/>
              <a:gd name="connsiteY14" fmla="*/ 2619374 h 4986336"/>
              <a:gd name="connsiteX15" fmla="*/ 623888 w 2233613"/>
              <a:gd name="connsiteY15" fmla="*/ 2386012 h 4986336"/>
              <a:gd name="connsiteX16" fmla="*/ 428626 w 2233613"/>
              <a:gd name="connsiteY16" fmla="*/ 2057400 h 4986336"/>
              <a:gd name="connsiteX17" fmla="*/ 285751 w 2233613"/>
              <a:gd name="connsiteY17" fmla="*/ 1766887 h 4986336"/>
              <a:gd name="connsiteX18" fmla="*/ 209551 w 2233613"/>
              <a:gd name="connsiteY18" fmla="*/ 1114424 h 4986336"/>
              <a:gd name="connsiteX19" fmla="*/ 490538 w 2233613"/>
              <a:gd name="connsiteY19" fmla="*/ 1009649 h 4986336"/>
              <a:gd name="connsiteX20" fmla="*/ 490538 w 2233613"/>
              <a:gd name="connsiteY20" fmla="*/ 747712 h 4986336"/>
              <a:gd name="connsiteX21" fmla="*/ 547688 w 2233613"/>
              <a:gd name="connsiteY21" fmla="*/ 361949 h 4986336"/>
              <a:gd name="connsiteX22" fmla="*/ 1357314 w 2233613"/>
              <a:gd name="connsiteY22" fmla="*/ 0 h 4986336"/>
              <a:gd name="connsiteX0" fmla="*/ 1357314 w 2233613"/>
              <a:gd name="connsiteY0" fmla="*/ 0 h 4986336"/>
              <a:gd name="connsiteX1" fmla="*/ 1504950 w 2233613"/>
              <a:gd name="connsiteY1" fmla="*/ 309562 h 4986336"/>
              <a:gd name="connsiteX2" fmla="*/ 1604964 w 2233613"/>
              <a:gd name="connsiteY2" fmla="*/ 633412 h 4986336"/>
              <a:gd name="connsiteX3" fmla="*/ 1704976 w 2233613"/>
              <a:gd name="connsiteY3" fmla="*/ 876299 h 4986336"/>
              <a:gd name="connsiteX4" fmla="*/ 1804988 w 2233613"/>
              <a:gd name="connsiteY4" fmla="*/ 1119187 h 4986336"/>
              <a:gd name="connsiteX5" fmla="*/ 1928814 w 2233613"/>
              <a:gd name="connsiteY5" fmla="*/ 1400174 h 4986336"/>
              <a:gd name="connsiteX6" fmla="*/ 1995488 w 2233613"/>
              <a:gd name="connsiteY6" fmla="*/ 1547811 h 4986336"/>
              <a:gd name="connsiteX7" fmla="*/ 2071688 w 2233613"/>
              <a:gd name="connsiteY7" fmla="*/ 1781174 h 4986336"/>
              <a:gd name="connsiteX8" fmla="*/ 2157412 w 2233613"/>
              <a:gd name="connsiteY8" fmla="*/ 2047874 h 4986336"/>
              <a:gd name="connsiteX9" fmla="*/ 2195512 w 2233613"/>
              <a:gd name="connsiteY9" fmla="*/ 2319336 h 4986336"/>
              <a:gd name="connsiteX10" fmla="*/ 2233613 w 2233613"/>
              <a:gd name="connsiteY10" fmla="*/ 2895599 h 4986336"/>
              <a:gd name="connsiteX11" fmla="*/ 2095500 w 2233613"/>
              <a:gd name="connsiteY11" fmla="*/ 3462336 h 4986336"/>
              <a:gd name="connsiteX12" fmla="*/ 1728787 w 2233613"/>
              <a:gd name="connsiteY12" fmla="*/ 3929061 h 4986336"/>
              <a:gd name="connsiteX13" fmla="*/ 933451 w 2233613"/>
              <a:gd name="connsiteY13" fmla="*/ 4986336 h 4986336"/>
              <a:gd name="connsiteX14" fmla="*/ 0 w 2233613"/>
              <a:gd name="connsiteY14" fmla="*/ 2233611 h 4986336"/>
              <a:gd name="connsiteX15" fmla="*/ 252414 w 2233613"/>
              <a:gd name="connsiteY15" fmla="*/ 2619374 h 4986336"/>
              <a:gd name="connsiteX16" fmla="*/ 623888 w 2233613"/>
              <a:gd name="connsiteY16" fmla="*/ 2386012 h 4986336"/>
              <a:gd name="connsiteX17" fmla="*/ 428626 w 2233613"/>
              <a:gd name="connsiteY17" fmla="*/ 2057400 h 4986336"/>
              <a:gd name="connsiteX18" fmla="*/ 285751 w 2233613"/>
              <a:gd name="connsiteY18" fmla="*/ 1766887 h 4986336"/>
              <a:gd name="connsiteX19" fmla="*/ 209551 w 2233613"/>
              <a:gd name="connsiteY19" fmla="*/ 1114424 h 4986336"/>
              <a:gd name="connsiteX20" fmla="*/ 490538 w 2233613"/>
              <a:gd name="connsiteY20" fmla="*/ 1009649 h 4986336"/>
              <a:gd name="connsiteX21" fmla="*/ 490538 w 2233613"/>
              <a:gd name="connsiteY21" fmla="*/ 747712 h 4986336"/>
              <a:gd name="connsiteX22" fmla="*/ 547688 w 2233613"/>
              <a:gd name="connsiteY22" fmla="*/ 361949 h 4986336"/>
              <a:gd name="connsiteX23" fmla="*/ 1357314 w 2233613"/>
              <a:gd name="connsiteY23" fmla="*/ 0 h 4986336"/>
              <a:gd name="connsiteX0" fmla="*/ 1357314 w 2233613"/>
              <a:gd name="connsiteY0" fmla="*/ 0 h 4986336"/>
              <a:gd name="connsiteX1" fmla="*/ 1504950 w 2233613"/>
              <a:gd name="connsiteY1" fmla="*/ 309562 h 4986336"/>
              <a:gd name="connsiteX2" fmla="*/ 1604964 w 2233613"/>
              <a:gd name="connsiteY2" fmla="*/ 633412 h 4986336"/>
              <a:gd name="connsiteX3" fmla="*/ 1704976 w 2233613"/>
              <a:gd name="connsiteY3" fmla="*/ 876299 h 4986336"/>
              <a:gd name="connsiteX4" fmla="*/ 1804988 w 2233613"/>
              <a:gd name="connsiteY4" fmla="*/ 1119187 h 4986336"/>
              <a:gd name="connsiteX5" fmla="*/ 1928814 w 2233613"/>
              <a:gd name="connsiteY5" fmla="*/ 1400174 h 4986336"/>
              <a:gd name="connsiteX6" fmla="*/ 1995488 w 2233613"/>
              <a:gd name="connsiteY6" fmla="*/ 1547811 h 4986336"/>
              <a:gd name="connsiteX7" fmla="*/ 2071688 w 2233613"/>
              <a:gd name="connsiteY7" fmla="*/ 1781174 h 4986336"/>
              <a:gd name="connsiteX8" fmla="*/ 2157412 w 2233613"/>
              <a:gd name="connsiteY8" fmla="*/ 2047874 h 4986336"/>
              <a:gd name="connsiteX9" fmla="*/ 2195512 w 2233613"/>
              <a:gd name="connsiteY9" fmla="*/ 2319336 h 4986336"/>
              <a:gd name="connsiteX10" fmla="*/ 2233613 w 2233613"/>
              <a:gd name="connsiteY10" fmla="*/ 2895599 h 4986336"/>
              <a:gd name="connsiteX11" fmla="*/ 2095500 w 2233613"/>
              <a:gd name="connsiteY11" fmla="*/ 3462336 h 4986336"/>
              <a:gd name="connsiteX12" fmla="*/ 1414462 w 2233613"/>
              <a:gd name="connsiteY12" fmla="*/ 3995736 h 4986336"/>
              <a:gd name="connsiteX13" fmla="*/ 933451 w 2233613"/>
              <a:gd name="connsiteY13" fmla="*/ 4986336 h 4986336"/>
              <a:gd name="connsiteX14" fmla="*/ 0 w 2233613"/>
              <a:gd name="connsiteY14" fmla="*/ 2233611 h 4986336"/>
              <a:gd name="connsiteX15" fmla="*/ 252414 w 2233613"/>
              <a:gd name="connsiteY15" fmla="*/ 2619374 h 4986336"/>
              <a:gd name="connsiteX16" fmla="*/ 623888 w 2233613"/>
              <a:gd name="connsiteY16" fmla="*/ 2386012 h 4986336"/>
              <a:gd name="connsiteX17" fmla="*/ 428626 w 2233613"/>
              <a:gd name="connsiteY17" fmla="*/ 2057400 h 4986336"/>
              <a:gd name="connsiteX18" fmla="*/ 285751 w 2233613"/>
              <a:gd name="connsiteY18" fmla="*/ 1766887 h 4986336"/>
              <a:gd name="connsiteX19" fmla="*/ 209551 w 2233613"/>
              <a:gd name="connsiteY19" fmla="*/ 1114424 h 4986336"/>
              <a:gd name="connsiteX20" fmla="*/ 490538 w 2233613"/>
              <a:gd name="connsiteY20" fmla="*/ 1009649 h 4986336"/>
              <a:gd name="connsiteX21" fmla="*/ 490538 w 2233613"/>
              <a:gd name="connsiteY21" fmla="*/ 747712 h 4986336"/>
              <a:gd name="connsiteX22" fmla="*/ 547688 w 2233613"/>
              <a:gd name="connsiteY22" fmla="*/ 361949 h 4986336"/>
              <a:gd name="connsiteX23" fmla="*/ 1357314 w 2233613"/>
              <a:gd name="connsiteY23" fmla="*/ 0 h 4986336"/>
              <a:gd name="connsiteX0" fmla="*/ 1357314 w 2233613"/>
              <a:gd name="connsiteY0" fmla="*/ 0 h 4986336"/>
              <a:gd name="connsiteX1" fmla="*/ 1504950 w 2233613"/>
              <a:gd name="connsiteY1" fmla="*/ 309562 h 4986336"/>
              <a:gd name="connsiteX2" fmla="*/ 1604964 w 2233613"/>
              <a:gd name="connsiteY2" fmla="*/ 633412 h 4986336"/>
              <a:gd name="connsiteX3" fmla="*/ 1704976 w 2233613"/>
              <a:gd name="connsiteY3" fmla="*/ 876299 h 4986336"/>
              <a:gd name="connsiteX4" fmla="*/ 1804988 w 2233613"/>
              <a:gd name="connsiteY4" fmla="*/ 1119187 h 4986336"/>
              <a:gd name="connsiteX5" fmla="*/ 1928814 w 2233613"/>
              <a:gd name="connsiteY5" fmla="*/ 1400174 h 4986336"/>
              <a:gd name="connsiteX6" fmla="*/ 1995488 w 2233613"/>
              <a:gd name="connsiteY6" fmla="*/ 1547811 h 4986336"/>
              <a:gd name="connsiteX7" fmla="*/ 2071688 w 2233613"/>
              <a:gd name="connsiteY7" fmla="*/ 1781174 h 4986336"/>
              <a:gd name="connsiteX8" fmla="*/ 2157412 w 2233613"/>
              <a:gd name="connsiteY8" fmla="*/ 2047874 h 4986336"/>
              <a:gd name="connsiteX9" fmla="*/ 2195512 w 2233613"/>
              <a:gd name="connsiteY9" fmla="*/ 2319336 h 4986336"/>
              <a:gd name="connsiteX10" fmla="*/ 2233613 w 2233613"/>
              <a:gd name="connsiteY10" fmla="*/ 2895599 h 4986336"/>
              <a:gd name="connsiteX11" fmla="*/ 2095500 w 2233613"/>
              <a:gd name="connsiteY11" fmla="*/ 3462336 h 4986336"/>
              <a:gd name="connsiteX12" fmla="*/ 1743075 w 2233613"/>
              <a:gd name="connsiteY12" fmla="*/ 3733798 h 4986336"/>
              <a:gd name="connsiteX13" fmla="*/ 1414462 w 2233613"/>
              <a:gd name="connsiteY13" fmla="*/ 3995736 h 4986336"/>
              <a:gd name="connsiteX14" fmla="*/ 933451 w 2233613"/>
              <a:gd name="connsiteY14" fmla="*/ 4986336 h 4986336"/>
              <a:gd name="connsiteX15" fmla="*/ 0 w 2233613"/>
              <a:gd name="connsiteY15" fmla="*/ 2233611 h 4986336"/>
              <a:gd name="connsiteX16" fmla="*/ 252414 w 2233613"/>
              <a:gd name="connsiteY16" fmla="*/ 2619374 h 4986336"/>
              <a:gd name="connsiteX17" fmla="*/ 623888 w 2233613"/>
              <a:gd name="connsiteY17" fmla="*/ 2386012 h 4986336"/>
              <a:gd name="connsiteX18" fmla="*/ 428626 w 2233613"/>
              <a:gd name="connsiteY18" fmla="*/ 2057400 h 4986336"/>
              <a:gd name="connsiteX19" fmla="*/ 285751 w 2233613"/>
              <a:gd name="connsiteY19" fmla="*/ 1766887 h 4986336"/>
              <a:gd name="connsiteX20" fmla="*/ 209551 w 2233613"/>
              <a:gd name="connsiteY20" fmla="*/ 1114424 h 4986336"/>
              <a:gd name="connsiteX21" fmla="*/ 490538 w 2233613"/>
              <a:gd name="connsiteY21" fmla="*/ 1009649 h 4986336"/>
              <a:gd name="connsiteX22" fmla="*/ 490538 w 2233613"/>
              <a:gd name="connsiteY22" fmla="*/ 747712 h 4986336"/>
              <a:gd name="connsiteX23" fmla="*/ 547688 w 2233613"/>
              <a:gd name="connsiteY23" fmla="*/ 361949 h 4986336"/>
              <a:gd name="connsiteX24" fmla="*/ 1357314 w 2233613"/>
              <a:gd name="connsiteY24" fmla="*/ 0 h 4986336"/>
              <a:gd name="connsiteX0" fmla="*/ 1357314 w 2233613"/>
              <a:gd name="connsiteY0" fmla="*/ 0 h 4986336"/>
              <a:gd name="connsiteX1" fmla="*/ 1504950 w 2233613"/>
              <a:gd name="connsiteY1" fmla="*/ 309562 h 4986336"/>
              <a:gd name="connsiteX2" fmla="*/ 1604964 w 2233613"/>
              <a:gd name="connsiteY2" fmla="*/ 633412 h 4986336"/>
              <a:gd name="connsiteX3" fmla="*/ 1704976 w 2233613"/>
              <a:gd name="connsiteY3" fmla="*/ 876299 h 4986336"/>
              <a:gd name="connsiteX4" fmla="*/ 1804988 w 2233613"/>
              <a:gd name="connsiteY4" fmla="*/ 1119187 h 4986336"/>
              <a:gd name="connsiteX5" fmla="*/ 1928814 w 2233613"/>
              <a:gd name="connsiteY5" fmla="*/ 1400174 h 4986336"/>
              <a:gd name="connsiteX6" fmla="*/ 1995488 w 2233613"/>
              <a:gd name="connsiteY6" fmla="*/ 1547811 h 4986336"/>
              <a:gd name="connsiteX7" fmla="*/ 2071688 w 2233613"/>
              <a:gd name="connsiteY7" fmla="*/ 1781174 h 4986336"/>
              <a:gd name="connsiteX8" fmla="*/ 2157412 w 2233613"/>
              <a:gd name="connsiteY8" fmla="*/ 2047874 h 4986336"/>
              <a:gd name="connsiteX9" fmla="*/ 2195512 w 2233613"/>
              <a:gd name="connsiteY9" fmla="*/ 2319336 h 4986336"/>
              <a:gd name="connsiteX10" fmla="*/ 2233613 w 2233613"/>
              <a:gd name="connsiteY10" fmla="*/ 2895599 h 4986336"/>
              <a:gd name="connsiteX11" fmla="*/ 2095500 w 2233613"/>
              <a:gd name="connsiteY11" fmla="*/ 3462336 h 4986336"/>
              <a:gd name="connsiteX12" fmla="*/ 1504950 w 2233613"/>
              <a:gd name="connsiteY12" fmla="*/ 3776660 h 4986336"/>
              <a:gd name="connsiteX13" fmla="*/ 1414462 w 2233613"/>
              <a:gd name="connsiteY13" fmla="*/ 3995736 h 4986336"/>
              <a:gd name="connsiteX14" fmla="*/ 933451 w 2233613"/>
              <a:gd name="connsiteY14" fmla="*/ 4986336 h 4986336"/>
              <a:gd name="connsiteX15" fmla="*/ 0 w 2233613"/>
              <a:gd name="connsiteY15" fmla="*/ 2233611 h 4986336"/>
              <a:gd name="connsiteX16" fmla="*/ 252414 w 2233613"/>
              <a:gd name="connsiteY16" fmla="*/ 2619374 h 4986336"/>
              <a:gd name="connsiteX17" fmla="*/ 623888 w 2233613"/>
              <a:gd name="connsiteY17" fmla="*/ 2386012 h 4986336"/>
              <a:gd name="connsiteX18" fmla="*/ 428626 w 2233613"/>
              <a:gd name="connsiteY18" fmla="*/ 2057400 h 4986336"/>
              <a:gd name="connsiteX19" fmla="*/ 285751 w 2233613"/>
              <a:gd name="connsiteY19" fmla="*/ 1766887 h 4986336"/>
              <a:gd name="connsiteX20" fmla="*/ 209551 w 2233613"/>
              <a:gd name="connsiteY20" fmla="*/ 1114424 h 4986336"/>
              <a:gd name="connsiteX21" fmla="*/ 490538 w 2233613"/>
              <a:gd name="connsiteY21" fmla="*/ 1009649 h 4986336"/>
              <a:gd name="connsiteX22" fmla="*/ 490538 w 2233613"/>
              <a:gd name="connsiteY22" fmla="*/ 747712 h 4986336"/>
              <a:gd name="connsiteX23" fmla="*/ 547688 w 2233613"/>
              <a:gd name="connsiteY23" fmla="*/ 361949 h 4986336"/>
              <a:gd name="connsiteX24" fmla="*/ 1357314 w 2233613"/>
              <a:gd name="connsiteY24" fmla="*/ 0 h 4986336"/>
              <a:gd name="connsiteX0" fmla="*/ 1357314 w 2233613"/>
              <a:gd name="connsiteY0" fmla="*/ 0 h 4986336"/>
              <a:gd name="connsiteX1" fmla="*/ 1504950 w 2233613"/>
              <a:gd name="connsiteY1" fmla="*/ 309562 h 4986336"/>
              <a:gd name="connsiteX2" fmla="*/ 1604964 w 2233613"/>
              <a:gd name="connsiteY2" fmla="*/ 633412 h 4986336"/>
              <a:gd name="connsiteX3" fmla="*/ 1704976 w 2233613"/>
              <a:gd name="connsiteY3" fmla="*/ 876299 h 4986336"/>
              <a:gd name="connsiteX4" fmla="*/ 1804988 w 2233613"/>
              <a:gd name="connsiteY4" fmla="*/ 1119187 h 4986336"/>
              <a:gd name="connsiteX5" fmla="*/ 1928814 w 2233613"/>
              <a:gd name="connsiteY5" fmla="*/ 1400174 h 4986336"/>
              <a:gd name="connsiteX6" fmla="*/ 1995488 w 2233613"/>
              <a:gd name="connsiteY6" fmla="*/ 1547811 h 4986336"/>
              <a:gd name="connsiteX7" fmla="*/ 2071688 w 2233613"/>
              <a:gd name="connsiteY7" fmla="*/ 1781174 h 4986336"/>
              <a:gd name="connsiteX8" fmla="*/ 2157412 w 2233613"/>
              <a:gd name="connsiteY8" fmla="*/ 2047874 h 4986336"/>
              <a:gd name="connsiteX9" fmla="*/ 2195512 w 2233613"/>
              <a:gd name="connsiteY9" fmla="*/ 2319336 h 4986336"/>
              <a:gd name="connsiteX10" fmla="*/ 2233613 w 2233613"/>
              <a:gd name="connsiteY10" fmla="*/ 2895599 h 4986336"/>
              <a:gd name="connsiteX11" fmla="*/ 2095500 w 2233613"/>
              <a:gd name="connsiteY11" fmla="*/ 3462336 h 4986336"/>
              <a:gd name="connsiteX12" fmla="*/ 1814512 w 2233613"/>
              <a:gd name="connsiteY12" fmla="*/ 3619498 h 4986336"/>
              <a:gd name="connsiteX13" fmla="*/ 1504950 w 2233613"/>
              <a:gd name="connsiteY13" fmla="*/ 3776660 h 4986336"/>
              <a:gd name="connsiteX14" fmla="*/ 1414462 w 2233613"/>
              <a:gd name="connsiteY14" fmla="*/ 3995736 h 4986336"/>
              <a:gd name="connsiteX15" fmla="*/ 933451 w 2233613"/>
              <a:gd name="connsiteY15" fmla="*/ 4986336 h 4986336"/>
              <a:gd name="connsiteX16" fmla="*/ 0 w 2233613"/>
              <a:gd name="connsiteY16" fmla="*/ 2233611 h 4986336"/>
              <a:gd name="connsiteX17" fmla="*/ 252414 w 2233613"/>
              <a:gd name="connsiteY17" fmla="*/ 2619374 h 4986336"/>
              <a:gd name="connsiteX18" fmla="*/ 623888 w 2233613"/>
              <a:gd name="connsiteY18" fmla="*/ 2386012 h 4986336"/>
              <a:gd name="connsiteX19" fmla="*/ 428626 w 2233613"/>
              <a:gd name="connsiteY19" fmla="*/ 2057400 h 4986336"/>
              <a:gd name="connsiteX20" fmla="*/ 285751 w 2233613"/>
              <a:gd name="connsiteY20" fmla="*/ 1766887 h 4986336"/>
              <a:gd name="connsiteX21" fmla="*/ 209551 w 2233613"/>
              <a:gd name="connsiteY21" fmla="*/ 1114424 h 4986336"/>
              <a:gd name="connsiteX22" fmla="*/ 490538 w 2233613"/>
              <a:gd name="connsiteY22" fmla="*/ 1009649 h 4986336"/>
              <a:gd name="connsiteX23" fmla="*/ 490538 w 2233613"/>
              <a:gd name="connsiteY23" fmla="*/ 747712 h 4986336"/>
              <a:gd name="connsiteX24" fmla="*/ 547688 w 2233613"/>
              <a:gd name="connsiteY24" fmla="*/ 361949 h 4986336"/>
              <a:gd name="connsiteX25" fmla="*/ 1357314 w 2233613"/>
              <a:gd name="connsiteY25" fmla="*/ 0 h 4986336"/>
              <a:gd name="connsiteX0" fmla="*/ 1357314 w 2233613"/>
              <a:gd name="connsiteY0" fmla="*/ 0 h 4986336"/>
              <a:gd name="connsiteX1" fmla="*/ 1504950 w 2233613"/>
              <a:gd name="connsiteY1" fmla="*/ 309562 h 4986336"/>
              <a:gd name="connsiteX2" fmla="*/ 1604964 w 2233613"/>
              <a:gd name="connsiteY2" fmla="*/ 633412 h 4986336"/>
              <a:gd name="connsiteX3" fmla="*/ 1704976 w 2233613"/>
              <a:gd name="connsiteY3" fmla="*/ 876299 h 4986336"/>
              <a:gd name="connsiteX4" fmla="*/ 1804988 w 2233613"/>
              <a:gd name="connsiteY4" fmla="*/ 1119187 h 4986336"/>
              <a:gd name="connsiteX5" fmla="*/ 1928814 w 2233613"/>
              <a:gd name="connsiteY5" fmla="*/ 1400174 h 4986336"/>
              <a:gd name="connsiteX6" fmla="*/ 1995488 w 2233613"/>
              <a:gd name="connsiteY6" fmla="*/ 1547811 h 4986336"/>
              <a:gd name="connsiteX7" fmla="*/ 2071688 w 2233613"/>
              <a:gd name="connsiteY7" fmla="*/ 1781174 h 4986336"/>
              <a:gd name="connsiteX8" fmla="*/ 2157412 w 2233613"/>
              <a:gd name="connsiteY8" fmla="*/ 2047874 h 4986336"/>
              <a:gd name="connsiteX9" fmla="*/ 2195512 w 2233613"/>
              <a:gd name="connsiteY9" fmla="*/ 2319336 h 4986336"/>
              <a:gd name="connsiteX10" fmla="*/ 2233613 w 2233613"/>
              <a:gd name="connsiteY10" fmla="*/ 2895599 h 4986336"/>
              <a:gd name="connsiteX11" fmla="*/ 2095500 w 2233613"/>
              <a:gd name="connsiteY11" fmla="*/ 3462336 h 4986336"/>
              <a:gd name="connsiteX12" fmla="*/ 1771649 w 2233613"/>
              <a:gd name="connsiteY12" fmla="*/ 3581398 h 4986336"/>
              <a:gd name="connsiteX13" fmla="*/ 1504950 w 2233613"/>
              <a:gd name="connsiteY13" fmla="*/ 3776660 h 4986336"/>
              <a:gd name="connsiteX14" fmla="*/ 1414462 w 2233613"/>
              <a:gd name="connsiteY14" fmla="*/ 3995736 h 4986336"/>
              <a:gd name="connsiteX15" fmla="*/ 933451 w 2233613"/>
              <a:gd name="connsiteY15" fmla="*/ 4986336 h 4986336"/>
              <a:gd name="connsiteX16" fmla="*/ 0 w 2233613"/>
              <a:gd name="connsiteY16" fmla="*/ 2233611 h 4986336"/>
              <a:gd name="connsiteX17" fmla="*/ 252414 w 2233613"/>
              <a:gd name="connsiteY17" fmla="*/ 2619374 h 4986336"/>
              <a:gd name="connsiteX18" fmla="*/ 623888 w 2233613"/>
              <a:gd name="connsiteY18" fmla="*/ 2386012 h 4986336"/>
              <a:gd name="connsiteX19" fmla="*/ 428626 w 2233613"/>
              <a:gd name="connsiteY19" fmla="*/ 2057400 h 4986336"/>
              <a:gd name="connsiteX20" fmla="*/ 285751 w 2233613"/>
              <a:gd name="connsiteY20" fmla="*/ 1766887 h 4986336"/>
              <a:gd name="connsiteX21" fmla="*/ 209551 w 2233613"/>
              <a:gd name="connsiteY21" fmla="*/ 1114424 h 4986336"/>
              <a:gd name="connsiteX22" fmla="*/ 490538 w 2233613"/>
              <a:gd name="connsiteY22" fmla="*/ 1009649 h 4986336"/>
              <a:gd name="connsiteX23" fmla="*/ 490538 w 2233613"/>
              <a:gd name="connsiteY23" fmla="*/ 747712 h 4986336"/>
              <a:gd name="connsiteX24" fmla="*/ 547688 w 2233613"/>
              <a:gd name="connsiteY24" fmla="*/ 361949 h 4986336"/>
              <a:gd name="connsiteX25" fmla="*/ 1357314 w 2233613"/>
              <a:gd name="connsiteY25" fmla="*/ 0 h 4986336"/>
              <a:gd name="connsiteX0" fmla="*/ 1357314 w 2233613"/>
              <a:gd name="connsiteY0" fmla="*/ 0 h 4986336"/>
              <a:gd name="connsiteX1" fmla="*/ 1504950 w 2233613"/>
              <a:gd name="connsiteY1" fmla="*/ 309562 h 4986336"/>
              <a:gd name="connsiteX2" fmla="*/ 1604964 w 2233613"/>
              <a:gd name="connsiteY2" fmla="*/ 633412 h 4986336"/>
              <a:gd name="connsiteX3" fmla="*/ 1704976 w 2233613"/>
              <a:gd name="connsiteY3" fmla="*/ 876299 h 4986336"/>
              <a:gd name="connsiteX4" fmla="*/ 1804988 w 2233613"/>
              <a:gd name="connsiteY4" fmla="*/ 1119187 h 4986336"/>
              <a:gd name="connsiteX5" fmla="*/ 1928814 w 2233613"/>
              <a:gd name="connsiteY5" fmla="*/ 1400174 h 4986336"/>
              <a:gd name="connsiteX6" fmla="*/ 1995488 w 2233613"/>
              <a:gd name="connsiteY6" fmla="*/ 1547811 h 4986336"/>
              <a:gd name="connsiteX7" fmla="*/ 2071688 w 2233613"/>
              <a:gd name="connsiteY7" fmla="*/ 1781174 h 4986336"/>
              <a:gd name="connsiteX8" fmla="*/ 2157412 w 2233613"/>
              <a:gd name="connsiteY8" fmla="*/ 2047874 h 4986336"/>
              <a:gd name="connsiteX9" fmla="*/ 2195512 w 2233613"/>
              <a:gd name="connsiteY9" fmla="*/ 2319336 h 4986336"/>
              <a:gd name="connsiteX10" fmla="*/ 2233613 w 2233613"/>
              <a:gd name="connsiteY10" fmla="*/ 2895599 h 4986336"/>
              <a:gd name="connsiteX11" fmla="*/ 2095500 w 2233613"/>
              <a:gd name="connsiteY11" fmla="*/ 3462336 h 4986336"/>
              <a:gd name="connsiteX12" fmla="*/ 1771649 w 2233613"/>
              <a:gd name="connsiteY12" fmla="*/ 3581398 h 4986336"/>
              <a:gd name="connsiteX13" fmla="*/ 1619250 w 2233613"/>
              <a:gd name="connsiteY13" fmla="*/ 3695698 h 4986336"/>
              <a:gd name="connsiteX14" fmla="*/ 1504950 w 2233613"/>
              <a:gd name="connsiteY14" fmla="*/ 3776660 h 4986336"/>
              <a:gd name="connsiteX15" fmla="*/ 1414462 w 2233613"/>
              <a:gd name="connsiteY15" fmla="*/ 3995736 h 4986336"/>
              <a:gd name="connsiteX16" fmla="*/ 933451 w 2233613"/>
              <a:gd name="connsiteY16" fmla="*/ 4986336 h 4986336"/>
              <a:gd name="connsiteX17" fmla="*/ 0 w 2233613"/>
              <a:gd name="connsiteY17" fmla="*/ 2233611 h 4986336"/>
              <a:gd name="connsiteX18" fmla="*/ 252414 w 2233613"/>
              <a:gd name="connsiteY18" fmla="*/ 2619374 h 4986336"/>
              <a:gd name="connsiteX19" fmla="*/ 623888 w 2233613"/>
              <a:gd name="connsiteY19" fmla="*/ 2386012 h 4986336"/>
              <a:gd name="connsiteX20" fmla="*/ 428626 w 2233613"/>
              <a:gd name="connsiteY20" fmla="*/ 2057400 h 4986336"/>
              <a:gd name="connsiteX21" fmla="*/ 285751 w 2233613"/>
              <a:gd name="connsiteY21" fmla="*/ 1766887 h 4986336"/>
              <a:gd name="connsiteX22" fmla="*/ 209551 w 2233613"/>
              <a:gd name="connsiteY22" fmla="*/ 1114424 h 4986336"/>
              <a:gd name="connsiteX23" fmla="*/ 490538 w 2233613"/>
              <a:gd name="connsiteY23" fmla="*/ 1009649 h 4986336"/>
              <a:gd name="connsiteX24" fmla="*/ 490538 w 2233613"/>
              <a:gd name="connsiteY24" fmla="*/ 747712 h 4986336"/>
              <a:gd name="connsiteX25" fmla="*/ 547688 w 2233613"/>
              <a:gd name="connsiteY25" fmla="*/ 361949 h 4986336"/>
              <a:gd name="connsiteX26" fmla="*/ 1357314 w 2233613"/>
              <a:gd name="connsiteY26" fmla="*/ 0 h 4986336"/>
              <a:gd name="connsiteX0" fmla="*/ 1357314 w 2233613"/>
              <a:gd name="connsiteY0" fmla="*/ 0 h 4986336"/>
              <a:gd name="connsiteX1" fmla="*/ 1504950 w 2233613"/>
              <a:gd name="connsiteY1" fmla="*/ 309562 h 4986336"/>
              <a:gd name="connsiteX2" fmla="*/ 1604964 w 2233613"/>
              <a:gd name="connsiteY2" fmla="*/ 633412 h 4986336"/>
              <a:gd name="connsiteX3" fmla="*/ 1704976 w 2233613"/>
              <a:gd name="connsiteY3" fmla="*/ 876299 h 4986336"/>
              <a:gd name="connsiteX4" fmla="*/ 1804988 w 2233613"/>
              <a:gd name="connsiteY4" fmla="*/ 1119187 h 4986336"/>
              <a:gd name="connsiteX5" fmla="*/ 1928814 w 2233613"/>
              <a:gd name="connsiteY5" fmla="*/ 1400174 h 4986336"/>
              <a:gd name="connsiteX6" fmla="*/ 1995488 w 2233613"/>
              <a:gd name="connsiteY6" fmla="*/ 1547811 h 4986336"/>
              <a:gd name="connsiteX7" fmla="*/ 2071688 w 2233613"/>
              <a:gd name="connsiteY7" fmla="*/ 1781174 h 4986336"/>
              <a:gd name="connsiteX8" fmla="*/ 2157412 w 2233613"/>
              <a:gd name="connsiteY8" fmla="*/ 2047874 h 4986336"/>
              <a:gd name="connsiteX9" fmla="*/ 2195512 w 2233613"/>
              <a:gd name="connsiteY9" fmla="*/ 2319336 h 4986336"/>
              <a:gd name="connsiteX10" fmla="*/ 2233613 w 2233613"/>
              <a:gd name="connsiteY10" fmla="*/ 2895599 h 4986336"/>
              <a:gd name="connsiteX11" fmla="*/ 2095500 w 2233613"/>
              <a:gd name="connsiteY11" fmla="*/ 3462336 h 4986336"/>
              <a:gd name="connsiteX12" fmla="*/ 1771649 w 2233613"/>
              <a:gd name="connsiteY12" fmla="*/ 3581398 h 4986336"/>
              <a:gd name="connsiteX13" fmla="*/ 1595438 w 2233613"/>
              <a:gd name="connsiteY13" fmla="*/ 3667123 h 4986336"/>
              <a:gd name="connsiteX14" fmla="*/ 1504950 w 2233613"/>
              <a:gd name="connsiteY14" fmla="*/ 3776660 h 4986336"/>
              <a:gd name="connsiteX15" fmla="*/ 1414462 w 2233613"/>
              <a:gd name="connsiteY15" fmla="*/ 3995736 h 4986336"/>
              <a:gd name="connsiteX16" fmla="*/ 933451 w 2233613"/>
              <a:gd name="connsiteY16" fmla="*/ 4986336 h 4986336"/>
              <a:gd name="connsiteX17" fmla="*/ 0 w 2233613"/>
              <a:gd name="connsiteY17" fmla="*/ 2233611 h 4986336"/>
              <a:gd name="connsiteX18" fmla="*/ 252414 w 2233613"/>
              <a:gd name="connsiteY18" fmla="*/ 2619374 h 4986336"/>
              <a:gd name="connsiteX19" fmla="*/ 623888 w 2233613"/>
              <a:gd name="connsiteY19" fmla="*/ 2386012 h 4986336"/>
              <a:gd name="connsiteX20" fmla="*/ 428626 w 2233613"/>
              <a:gd name="connsiteY20" fmla="*/ 2057400 h 4986336"/>
              <a:gd name="connsiteX21" fmla="*/ 285751 w 2233613"/>
              <a:gd name="connsiteY21" fmla="*/ 1766887 h 4986336"/>
              <a:gd name="connsiteX22" fmla="*/ 209551 w 2233613"/>
              <a:gd name="connsiteY22" fmla="*/ 1114424 h 4986336"/>
              <a:gd name="connsiteX23" fmla="*/ 490538 w 2233613"/>
              <a:gd name="connsiteY23" fmla="*/ 1009649 h 4986336"/>
              <a:gd name="connsiteX24" fmla="*/ 490538 w 2233613"/>
              <a:gd name="connsiteY24" fmla="*/ 747712 h 4986336"/>
              <a:gd name="connsiteX25" fmla="*/ 547688 w 2233613"/>
              <a:gd name="connsiteY25" fmla="*/ 361949 h 4986336"/>
              <a:gd name="connsiteX26" fmla="*/ 1357314 w 2233613"/>
              <a:gd name="connsiteY26" fmla="*/ 0 h 4986336"/>
              <a:gd name="connsiteX0" fmla="*/ 1357314 w 2233613"/>
              <a:gd name="connsiteY0" fmla="*/ 0 h 4986336"/>
              <a:gd name="connsiteX1" fmla="*/ 1504950 w 2233613"/>
              <a:gd name="connsiteY1" fmla="*/ 309562 h 4986336"/>
              <a:gd name="connsiteX2" fmla="*/ 1604964 w 2233613"/>
              <a:gd name="connsiteY2" fmla="*/ 633412 h 4986336"/>
              <a:gd name="connsiteX3" fmla="*/ 1704976 w 2233613"/>
              <a:gd name="connsiteY3" fmla="*/ 876299 h 4986336"/>
              <a:gd name="connsiteX4" fmla="*/ 1804988 w 2233613"/>
              <a:gd name="connsiteY4" fmla="*/ 1119187 h 4986336"/>
              <a:gd name="connsiteX5" fmla="*/ 1928814 w 2233613"/>
              <a:gd name="connsiteY5" fmla="*/ 1400174 h 4986336"/>
              <a:gd name="connsiteX6" fmla="*/ 1995488 w 2233613"/>
              <a:gd name="connsiteY6" fmla="*/ 1547811 h 4986336"/>
              <a:gd name="connsiteX7" fmla="*/ 2071688 w 2233613"/>
              <a:gd name="connsiteY7" fmla="*/ 1781174 h 4986336"/>
              <a:gd name="connsiteX8" fmla="*/ 2157412 w 2233613"/>
              <a:gd name="connsiteY8" fmla="*/ 2047874 h 4986336"/>
              <a:gd name="connsiteX9" fmla="*/ 2195512 w 2233613"/>
              <a:gd name="connsiteY9" fmla="*/ 2319336 h 4986336"/>
              <a:gd name="connsiteX10" fmla="*/ 2233613 w 2233613"/>
              <a:gd name="connsiteY10" fmla="*/ 2895599 h 4986336"/>
              <a:gd name="connsiteX11" fmla="*/ 2095500 w 2233613"/>
              <a:gd name="connsiteY11" fmla="*/ 3462336 h 4986336"/>
              <a:gd name="connsiteX12" fmla="*/ 1771649 w 2233613"/>
              <a:gd name="connsiteY12" fmla="*/ 3581398 h 4986336"/>
              <a:gd name="connsiteX13" fmla="*/ 1595438 w 2233613"/>
              <a:gd name="connsiteY13" fmla="*/ 3667123 h 4986336"/>
              <a:gd name="connsiteX14" fmla="*/ 1504950 w 2233613"/>
              <a:gd name="connsiteY14" fmla="*/ 3776660 h 4986336"/>
              <a:gd name="connsiteX15" fmla="*/ 1414462 w 2233613"/>
              <a:gd name="connsiteY15" fmla="*/ 3995736 h 4986336"/>
              <a:gd name="connsiteX16" fmla="*/ 1233487 w 2233613"/>
              <a:gd name="connsiteY16" fmla="*/ 4357686 h 4986336"/>
              <a:gd name="connsiteX17" fmla="*/ 933451 w 2233613"/>
              <a:gd name="connsiteY17" fmla="*/ 4986336 h 4986336"/>
              <a:gd name="connsiteX18" fmla="*/ 0 w 2233613"/>
              <a:gd name="connsiteY18" fmla="*/ 2233611 h 4986336"/>
              <a:gd name="connsiteX19" fmla="*/ 252414 w 2233613"/>
              <a:gd name="connsiteY19" fmla="*/ 2619374 h 4986336"/>
              <a:gd name="connsiteX20" fmla="*/ 623888 w 2233613"/>
              <a:gd name="connsiteY20" fmla="*/ 2386012 h 4986336"/>
              <a:gd name="connsiteX21" fmla="*/ 428626 w 2233613"/>
              <a:gd name="connsiteY21" fmla="*/ 2057400 h 4986336"/>
              <a:gd name="connsiteX22" fmla="*/ 285751 w 2233613"/>
              <a:gd name="connsiteY22" fmla="*/ 1766887 h 4986336"/>
              <a:gd name="connsiteX23" fmla="*/ 209551 w 2233613"/>
              <a:gd name="connsiteY23" fmla="*/ 1114424 h 4986336"/>
              <a:gd name="connsiteX24" fmla="*/ 490538 w 2233613"/>
              <a:gd name="connsiteY24" fmla="*/ 1009649 h 4986336"/>
              <a:gd name="connsiteX25" fmla="*/ 490538 w 2233613"/>
              <a:gd name="connsiteY25" fmla="*/ 747712 h 4986336"/>
              <a:gd name="connsiteX26" fmla="*/ 547688 w 2233613"/>
              <a:gd name="connsiteY26" fmla="*/ 361949 h 4986336"/>
              <a:gd name="connsiteX27" fmla="*/ 1357314 w 2233613"/>
              <a:gd name="connsiteY27" fmla="*/ 0 h 4986336"/>
              <a:gd name="connsiteX0" fmla="*/ 1357314 w 2233613"/>
              <a:gd name="connsiteY0" fmla="*/ 0 h 4986336"/>
              <a:gd name="connsiteX1" fmla="*/ 1504950 w 2233613"/>
              <a:gd name="connsiteY1" fmla="*/ 309562 h 4986336"/>
              <a:gd name="connsiteX2" fmla="*/ 1604964 w 2233613"/>
              <a:gd name="connsiteY2" fmla="*/ 633412 h 4986336"/>
              <a:gd name="connsiteX3" fmla="*/ 1704976 w 2233613"/>
              <a:gd name="connsiteY3" fmla="*/ 876299 h 4986336"/>
              <a:gd name="connsiteX4" fmla="*/ 1804988 w 2233613"/>
              <a:gd name="connsiteY4" fmla="*/ 1119187 h 4986336"/>
              <a:gd name="connsiteX5" fmla="*/ 1928814 w 2233613"/>
              <a:gd name="connsiteY5" fmla="*/ 1400174 h 4986336"/>
              <a:gd name="connsiteX6" fmla="*/ 1995488 w 2233613"/>
              <a:gd name="connsiteY6" fmla="*/ 1547811 h 4986336"/>
              <a:gd name="connsiteX7" fmla="*/ 2071688 w 2233613"/>
              <a:gd name="connsiteY7" fmla="*/ 1781174 h 4986336"/>
              <a:gd name="connsiteX8" fmla="*/ 2157412 w 2233613"/>
              <a:gd name="connsiteY8" fmla="*/ 2047874 h 4986336"/>
              <a:gd name="connsiteX9" fmla="*/ 2195512 w 2233613"/>
              <a:gd name="connsiteY9" fmla="*/ 2319336 h 4986336"/>
              <a:gd name="connsiteX10" fmla="*/ 2233613 w 2233613"/>
              <a:gd name="connsiteY10" fmla="*/ 2895599 h 4986336"/>
              <a:gd name="connsiteX11" fmla="*/ 2095500 w 2233613"/>
              <a:gd name="connsiteY11" fmla="*/ 3462336 h 4986336"/>
              <a:gd name="connsiteX12" fmla="*/ 1771649 w 2233613"/>
              <a:gd name="connsiteY12" fmla="*/ 3581398 h 4986336"/>
              <a:gd name="connsiteX13" fmla="*/ 1595438 w 2233613"/>
              <a:gd name="connsiteY13" fmla="*/ 3667123 h 4986336"/>
              <a:gd name="connsiteX14" fmla="*/ 1504950 w 2233613"/>
              <a:gd name="connsiteY14" fmla="*/ 3776660 h 4986336"/>
              <a:gd name="connsiteX15" fmla="*/ 1414462 w 2233613"/>
              <a:gd name="connsiteY15" fmla="*/ 3995736 h 4986336"/>
              <a:gd name="connsiteX16" fmla="*/ 1262062 w 2233613"/>
              <a:gd name="connsiteY16" fmla="*/ 4381499 h 4986336"/>
              <a:gd name="connsiteX17" fmla="*/ 933451 w 2233613"/>
              <a:gd name="connsiteY17" fmla="*/ 4986336 h 4986336"/>
              <a:gd name="connsiteX18" fmla="*/ 0 w 2233613"/>
              <a:gd name="connsiteY18" fmla="*/ 2233611 h 4986336"/>
              <a:gd name="connsiteX19" fmla="*/ 252414 w 2233613"/>
              <a:gd name="connsiteY19" fmla="*/ 2619374 h 4986336"/>
              <a:gd name="connsiteX20" fmla="*/ 623888 w 2233613"/>
              <a:gd name="connsiteY20" fmla="*/ 2386012 h 4986336"/>
              <a:gd name="connsiteX21" fmla="*/ 428626 w 2233613"/>
              <a:gd name="connsiteY21" fmla="*/ 2057400 h 4986336"/>
              <a:gd name="connsiteX22" fmla="*/ 285751 w 2233613"/>
              <a:gd name="connsiteY22" fmla="*/ 1766887 h 4986336"/>
              <a:gd name="connsiteX23" fmla="*/ 209551 w 2233613"/>
              <a:gd name="connsiteY23" fmla="*/ 1114424 h 4986336"/>
              <a:gd name="connsiteX24" fmla="*/ 490538 w 2233613"/>
              <a:gd name="connsiteY24" fmla="*/ 1009649 h 4986336"/>
              <a:gd name="connsiteX25" fmla="*/ 490538 w 2233613"/>
              <a:gd name="connsiteY25" fmla="*/ 747712 h 4986336"/>
              <a:gd name="connsiteX26" fmla="*/ 547688 w 2233613"/>
              <a:gd name="connsiteY26" fmla="*/ 361949 h 4986336"/>
              <a:gd name="connsiteX27" fmla="*/ 1357314 w 2233613"/>
              <a:gd name="connsiteY27" fmla="*/ 0 h 4986336"/>
              <a:gd name="connsiteX0" fmla="*/ 1357314 w 2233613"/>
              <a:gd name="connsiteY0" fmla="*/ 0 h 4986336"/>
              <a:gd name="connsiteX1" fmla="*/ 1504950 w 2233613"/>
              <a:gd name="connsiteY1" fmla="*/ 309562 h 4986336"/>
              <a:gd name="connsiteX2" fmla="*/ 1604964 w 2233613"/>
              <a:gd name="connsiteY2" fmla="*/ 633412 h 4986336"/>
              <a:gd name="connsiteX3" fmla="*/ 1704976 w 2233613"/>
              <a:gd name="connsiteY3" fmla="*/ 876299 h 4986336"/>
              <a:gd name="connsiteX4" fmla="*/ 1804988 w 2233613"/>
              <a:gd name="connsiteY4" fmla="*/ 1119187 h 4986336"/>
              <a:gd name="connsiteX5" fmla="*/ 1928814 w 2233613"/>
              <a:gd name="connsiteY5" fmla="*/ 1400174 h 4986336"/>
              <a:gd name="connsiteX6" fmla="*/ 1995488 w 2233613"/>
              <a:gd name="connsiteY6" fmla="*/ 1547811 h 4986336"/>
              <a:gd name="connsiteX7" fmla="*/ 2071688 w 2233613"/>
              <a:gd name="connsiteY7" fmla="*/ 1781174 h 4986336"/>
              <a:gd name="connsiteX8" fmla="*/ 2157412 w 2233613"/>
              <a:gd name="connsiteY8" fmla="*/ 2047874 h 4986336"/>
              <a:gd name="connsiteX9" fmla="*/ 2195512 w 2233613"/>
              <a:gd name="connsiteY9" fmla="*/ 2319336 h 4986336"/>
              <a:gd name="connsiteX10" fmla="*/ 2233613 w 2233613"/>
              <a:gd name="connsiteY10" fmla="*/ 2895599 h 4986336"/>
              <a:gd name="connsiteX11" fmla="*/ 2095500 w 2233613"/>
              <a:gd name="connsiteY11" fmla="*/ 3462336 h 4986336"/>
              <a:gd name="connsiteX12" fmla="*/ 1771649 w 2233613"/>
              <a:gd name="connsiteY12" fmla="*/ 3581398 h 4986336"/>
              <a:gd name="connsiteX13" fmla="*/ 1595438 w 2233613"/>
              <a:gd name="connsiteY13" fmla="*/ 3667123 h 4986336"/>
              <a:gd name="connsiteX14" fmla="*/ 1504950 w 2233613"/>
              <a:gd name="connsiteY14" fmla="*/ 3776660 h 4986336"/>
              <a:gd name="connsiteX15" fmla="*/ 1414462 w 2233613"/>
              <a:gd name="connsiteY15" fmla="*/ 3995736 h 4986336"/>
              <a:gd name="connsiteX16" fmla="*/ 1262062 w 2233613"/>
              <a:gd name="connsiteY16" fmla="*/ 4381499 h 4986336"/>
              <a:gd name="connsiteX17" fmla="*/ 933451 w 2233613"/>
              <a:gd name="connsiteY17" fmla="*/ 4986336 h 4986336"/>
              <a:gd name="connsiteX18" fmla="*/ 685800 w 2233613"/>
              <a:gd name="connsiteY18" fmla="*/ 4262436 h 4986336"/>
              <a:gd name="connsiteX19" fmla="*/ 0 w 2233613"/>
              <a:gd name="connsiteY19" fmla="*/ 2233611 h 4986336"/>
              <a:gd name="connsiteX20" fmla="*/ 252414 w 2233613"/>
              <a:gd name="connsiteY20" fmla="*/ 2619374 h 4986336"/>
              <a:gd name="connsiteX21" fmla="*/ 623888 w 2233613"/>
              <a:gd name="connsiteY21" fmla="*/ 2386012 h 4986336"/>
              <a:gd name="connsiteX22" fmla="*/ 428626 w 2233613"/>
              <a:gd name="connsiteY22" fmla="*/ 2057400 h 4986336"/>
              <a:gd name="connsiteX23" fmla="*/ 285751 w 2233613"/>
              <a:gd name="connsiteY23" fmla="*/ 1766887 h 4986336"/>
              <a:gd name="connsiteX24" fmla="*/ 209551 w 2233613"/>
              <a:gd name="connsiteY24" fmla="*/ 1114424 h 4986336"/>
              <a:gd name="connsiteX25" fmla="*/ 490538 w 2233613"/>
              <a:gd name="connsiteY25" fmla="*/ 1009649 h 4986336"/>
              <a:gd name="connsiteX26" fmla="*/ 490538 w 2233613"/>
              <a:gd name="connsiteY26" fmla="*/ 747712 h 4986336"/>
              <a:gd name="connsiteX27" fmla="*/ 547688 w 2233613"/>
              <a:gd name="connsiteY27" fmla="*/ 361949 h 4986336"/>
              <a:gd name="connsiteX28" fmla="*/ 1357314 w 2233613"/>
              <a:gd name="connsiteY28" fmla="*/ 0 h 4986336"/>
              <a:gd name="connsiteX0" fmla="*/ 1366839 w 2243138"/>
              <a:gd name="connsiteY0" fmla="*/ 0 h 5772149"/>
              <a:gd name="connsiteX1" fmla="*/ 1514475 w 2243138"/>
              <a:gd name="connsiteY1" fmla="*/ 309562 h 5772149"/>
              <a:gd name="connsiteX2" fmla="*/ 1614489 w 2243138"/>
              <a:gd name="connsiteY2" fmla="*/ 633412 h 5772149"/>
              <a:gd name="connsiteX3" fmla="*/ 1714501 w 2243138"/>
              <a:gd name="connsiteY3" fmla="*/ 876299 h 5772149"/>
              <a:gd name="connsiteX4" fmla="*/ 1814513 w 2243138"/>
              <a:gd name="connsiteY4" fmla="*/ 1119187 h 5772149"/>
              <a:gd name="connsiteX5" fmla="*/ 1938339 w 2243138"/>
              <a:gd name="connsiteY5" fmla="*/ 1400174 h 5772149"/>
              <a:gd name="connsiteX6" fmla="*/ 2005013 w 2243138"/>
              <a:gd name="connsiteY6" fmla="*/ 1547811 h 5772149"/>
              <a:gd name="connsiteX7" fmla="*/ 2081213 w 2243138"/>
              <a:gd name="connsiteY7" fmla="*/ 1781174 h 5772149"/>
              <a:gd name="connsiteX8" fmla="*/ 2166937 w 2243138"/>
              <a:gd name="connsiteY8" fmla="*/ 2047874 h 5772149"/>
              <a:gd name="connsiteX9" fmla="*/ 2205037 w 2243138"/>
              <a:gd name="connsiteY9" fmla="*/ 2319336 h 5772149"/>
              <a:gd name="connsiteX10" fmla="*/ 2243138 w 2243138"/>
              <a:gd name="connsiteY10" fmla="*/ 2895599 h 5772149"/>
              <a:gd name="connsiteX11" fmla="*/ 2105025 w 2243138"/>
              <a:gd name="connsiteY11" fmla="*/ 3462336 h 5772149"/>
              <a:gd name="connsiteX12" fmla="*/ 1781174 w 2243138"/>
              <a:gd name="connsiteY12" fmla="*/ 3581398 h 5772149"/>
              <a:gd name="connsiteX13" fmla="*/ 1604963 w 2243138"/>
              <a:gd name="connsiteY13" fmla="*/ 3667123 h 5772149"/>
              <a:gd name="connsiteX14" fmla="*/ 1514475 w 2243138"/>
              <a:gd name="connsiteY14" fmla="*/ 3776660 h 5772149"/>
              <a:gd name="connsiteX15" fmla="*/ 1423987 w 2243138"/>
              <a:gd name="connsiteY15" fmla="*/ 3995736 h 5772149"/>
              <a:gd name="connsiteX16" fmla="*/ 1271587 w 2243138"/>
              <a:gd name="connsiteY16" fmla="*/ 4381499 h 5772149"/>
              <a:gd name="connsiteX17" fmla="*/ 942976 w 2243138"/>
              <a:gd name="connsiteY17" fmla="*/ 4986336 h 5772149"/>
              <a:gd name="connsiteX18" fmla="*/ 0 w 2243138"/>
              <a:gd name="connsiteY18" fmla="*/ 5772149 h 5772149"/>
              <a:gd name="connsiteX19" fmla="*/ 9525 w 2243138"/>
              <a:gd name="connsiteY19" fmla="*/ 2233611 h 5772149"/>
              <a:gd name="connsiteX20" fmla="*/ 261939 w 2243138"/>
              <a:gd name="connsiteY20" fmla="*/ 2619374 h 5772149"/>
              <a:gd name="connsiteX21" fmla="*/ 633413 w 2243138"/>
              <a:gd name="connsiteY21" fmla="*/ 2386012 h 5772149"/>
              <a:gd name="connsiteX22" fmla="*/ 438151 w 2243138"/>
              <a:gd name="connsiteY22" fmla="*/ 2057400 h 5772149"/>
              <a:gd name="connsiteX23" fmla="*/ 295276 w 2243138"/>
              <a:gd name="connsiteY23" fmla="*/ 1766887 h 5772149"/>
              <a:gd name="connsiteX24" fmla="*/ 219076 w 2243138"/>
              <a:gd name="connsiteY24" fmla="*/ 1114424 h 5772149"/>
              <a:gd name="connsiteX25" fmla="*/ 500063 w 2243138"/>
              <a:gd name="connsiteY25" fmla="*/ 1009649 h 5772149"/>
              <a:gd name="connsiteX26" fmla="*/ 500063 w 2243138"/>
              <a:gd name="connsiteY26" fmla="*/ 747712 h 5772149"/>
              <a:gd name="connsiteX27" fmla="*/ 557213 w 2243138"/>
              <a:gd name="connsiteY27" fmla="*/ 361949 h 5772149"/>
              <a:gd name="connsiteX28" fmla="*/ 1366839 w 2243138"/>
              <a:gd name="connsiteY28" fmla="*/ 0 h 5772149"/>
              <a:gd name="connsiteX0" fmla="*/ 1366839 w 2243138"/>
              <a:gd name="connsiteY0" fmla="*/ 0 h 5772149"/>
              <a:gd name="connsiteX1" fmla="*/ 1514475 w 2243138"/>
              <a:gd name="connsiteY1" fmla="*/ 309562 h 5772149"/>
              <a:gd name="connsiteX2" fmla="*/ 1614489 w 2243138"/>
              <a:gd name="connsiteY2" fmla="*/ 633412 h 5772149"/>
              <a:gd name="connsiteX3" fmla="*/ 1714501 w 2243138"/>
              <a:gd name="connsiteY3" fmla="*/ 876299 h 5772149"/>
              <a:gd name="connsiteX4" fmla="*/ 1814513 w 2243138"/>
              <a:gd name="connsiteY4" fmla="*/ 1119187 h 5772149"/>
              <a:gd name="connsiteX5" fmla="*/ 1938339 w 2243138"/>
              <a:gd name="connsiteY5" fmla="*/ 1400174 h 5772149"/>
              <a:gd name="connsiteX6" fmla="*/ 2005013 w 2243138"/>
              <a:gd name="connsiteY6" fmla="*/ 1547811 h 5772149"/>
              <a:gd name="connsiteX7" fmla="*/ 2081213 w 2243138"/>
              <a:gd name="connsiteY7" fmla="*/ 1781174 h 5772149"/>
              <a:gd name="connsiteX8" fmla="*/ 2166937 w 2243138"/>
              <a:gd name="connsiteY8" fmla="*/ 2047874 h 5772149"/>
              <a:gd name="connsiteX9" fmla="*/ 2205037 w 2243138"/>
              <a:gd name="connsiteY9" fmla="*/ 2319336 h 5772149"/>
              <a:gd name="connsiteX10" fmla="*/ 2243138 w 2243138"/>
              <a:gd name="connsiteY10" fmla="*/ 2895599 h 5772149"/>
              <a:gd name="connsiteX11" fmla="*/ 2105025 w 2243138"/>
              <a:gd name="connsiteY11" fmla="*/ 3462336 h 5772149"/>
              <a:gd name="connsiteX12" fmla="*/ 1781174 w 2243138"/>
              <a:gd name="connsiteY12" fmla="*/ 3581398 h 5772149"/>
              <a:gd name="connsiteX13" fmla="*/ 1604963 w 2243138"/>
              <a:gd name="connsiteY13" fmla="*/ 3667123 h 5772149"/>
              <a:gd name="connsiteX14" fmla="*/ 1514475 w 2243138"/>
              <a:gd name="connsiteY14" fmla="*/ 3776660 h 5772149"/>
              <a:gd name="connsiteX15" fmla="*/ 1423987 w 2243138"/>
              <a:gd name="connsiteY15" fmla="*/ 3995736 h 5772149"/>
              <a:gd name="connsiteX16" fmla="*/ 1271587 w 2243138"/>
              <a:gd name="connsiteY16" fmla="*/ 4381499 h 5772149"/>
              <a:gd name="connsiteX17" fmla="*/ 942976 w 2243138"/>
              <a:gd name="connsiteY17" fmla="*/ 4986336 h 5772149"/>
              <a:gd name="connsiteX18" fmla="*/ 576262 w 2243138"/>
              <a:gd name="connsiteY18" fmla="*/ 5286373 h 5772149"/>
              <a:gd name="connsiteX19" fmla="*/ 0 w 2243138"/>
              <a:gd name="connsiteY19" fmla="*/ 5772149 h 5772149"/>
              <a:gd name="connsiteX20" fmla="*/ 9525 w 2243138"/>
              <a:gd name="connsiteY20" fmla="*/ 2233611 h 5772149"/>
              <a:gd name="connsiteX21" fmla="*/ 261939 w 2243138"/>
              <a:gd name="connsiteY21" fmla="*/ 2619374 h 5772149"/>
              <a:gd name="connsiteX22" fmla="*/ 633413 w 2243138"/>
              <a:gd name="connsiteY22" fmla="*/ 2386012 h 5772149"/>
              <a:gd name="connsiteX23" fmla="*/ 438151 w 2243138"/>
              <a:gd name="connsiteY23" fmla="*/ 2057400 h 5772149"/>
              <a:gd name="connsiteX24" fmla="*/ 295276 w 2243138"/>
              <a:gd name="connsiteY24" fmla="*/ 1766887 h 5772149"/>
              <a:gd name="connsiteX25" fmla="*/ 219076 w 2243138"/>
              <a:gd name="connsiteY25" fmla="*/ 1114424 h 5772149"/>
              <a:gd name="connsiteX26" fmla="*/ 500063 w 2243138"/>
              <a:gd name="connsiteY26" fmla="*/ 1009649 h 5772149"/>
              <a:gd name="connsiteX27" fmla="*/ 500063 w 2243138"/>
              <a:gd name="connsiteY27" fmla="*/ 747712 h 5772149"/>
              <a:gd name="connsiteX28" fmla="*/ 557213 w 2243138"/>
              <a:gd name="connsiteY28" fmla="*/ 361949 h 5772149"/>
              <a:gd name="connsiteX29" fmla="*/ 1366839 w 2243138"/>
              <a:gd name="connsiteY29" fmla="*/ 0 h 5772149"/>
              <a:gd name="connsiteX0" fmla="*/ 1366839 w 2243138"/>
              <a:gd name="connsiteY0" fmla="*/ 0 h 5772149"/>
              <a:gd name="connsiteX1" fmla="*/ 1514475 w 2243138"/>
              <a:gd name="connsiteY1" fmla="*/ 309562 h 5772149"/>
              <a:gd name="connsiteX2" fmla="*/ 1614489 w 2243138"/>
              <a:gd name="connsiteY2" fmla="*/ 633412 h 5772149"/>
              <a:gd name="connsiteX3" fmla="*/ 1714501 w 2243138"/>
              <a:gd name="connsiteY3" fmla="*/ 876299 h 5772149"/>
              <a:gd name="connsiteX4" fmla="*/ 1814513 w 2243138"/>
              <a:gd name="connsiteY4" fmla="*/ 1119187 h 5772149"/>
              <a:gd name="connsiteX5" fmla="*/ 1938339 w 2243138"/>
              <a:gd name="connsiteY5" fmla="*/ 1400174 h 5772149"/>
              <a:gd name="connsiteX6" fmla="*/ 2005013 w 2243138"/>
              <a:gd name="connsiteY6" fmla="*/ 1547811 h 5772149"/>
              <a:gd name="connsiteX7" fmla="*/ 2081213 w 2243138"/>
              <a:gd name="connsiteY7" fmla="*/ 1781174 h 5772149"/>
              <a:gd name="connsiteX8" fmla="*/ 2166937 w 2243138"/>
              <a:gd name="connsiteY8" fmla="*/ 2047874 h 5772149"/>
              <a:gd name="connsiteX9" fmla="*/ 2205037 w 2243138"/>
              <a:gd name="connsiteY9" fmla="*/ 2319336 h 5772149"/>
              <a:gd name="connsiteX10" fmla="*/ 2243138 w 2243138"/>
              <a:gd name="connsiteY10" fmla="*/ 2895599 h 5772149"/>
              <a:gd name="connsiteX11" fmla="*/ 2105025 w 2243138"/>
              <a:gd name="connsiteY11" fmla="*/ 3462336 h 5772149"/>
              <a:gd name="connsiteX12" fmla="*/ 1781174 w 2243138"/>
              <a:gd name="connsiteY12" fmla="*/ 3581398 h 5772149"/>
              <a:gd name="connsiteX13" fmla="*/ 1604963 w 2243138"/>
              <a:gd name="connsiteY13" fmla="*/ 3667123 h 5772149"/>
              <a:gd name="connsiteX14" fmla="*/ 1514475 w 2243138"/>
              <a:gd name="connsiteY14" fmla="*/ 3776660 h 5772149"/>
              <a:gd name="connsiteX15" fmla="*/ 1423987 w 2243138"/>
              <a:gd name="connsiteY15" fmla="*/ 3995736 h 5772149"/>
              <a:gd name="connsiteX16" fmla="*/ 1271587 w 2243138"/>
              <a:gd name="connsiteY16" fmla="*/ 4381499 h 5772149"/>
              <a:gd name="connsiteX17" fmla="*/ 942976 w 2243138"/>
              <a:gd name="connsiteY17" fmla="*/ 4986336 h 5772149"/>
              <a:gd name="connsiteX18" fmla="*/ 466725 w 2243138"/>
              <a:gd name="connsiteY18" fmla="*/ 5467348 h 5772149"/>
              <a:gd name="connsiteX19" fmla="*/ 0 w 2243138"/>
              <a:gd name="connsiteY19" fmla="*/ 5772149 h 5772149"/>
              <a:gd name="connsiteX20" fmla="*/ 9525 w 2243138"/>
              <a:gd name="connsiteY20" fmla="*/ 2233611 h 5772149"/>
              <a:gd name="connsiteX21" fmla="*/ 261939 w 2243138"/>
              <a:gd name="connsiteY21" fmla="*/ 2619374 h 5772149"/>
              <a:gd name="connsiteX22" fmla="*/ 633413 w 2243138"/>
              <a:gd name="connsiteY22" fmla="*/ 2386012 h 5772149"/>
              <a:gd name="connsiteX23" fmla="*/ 438151 w 2243138"/>
              <a:gd name="connsiteY23" fmla="*/ 2057400 h 5772149"/>
              <a:gd name="connsiteX24" fmla="*/ 295276 w 2243138"/>
              <a:gd name="connsiteY24" fmla="*/ 1766887 h 5772149"/>
              <a:gd name="connsiteX25" fmla="*/ 219076 w 2243138"/>
              <a:gd name="connsiteY25" fmla="*/ 1114424 h 5772149"/>
              <a:gd name="connsiteX26" fmla="*/ 500063 w 2243138"/>
              <a:gd name="connsiteY26" fmla="*/ 1009649 h 5772149"/>
              <a:gd name="connsiteX27" fmla="*/ 500063 w 2243138"/>
              <a:gd name="connsiteY27" fmla="*/ 747712 h 5772149"/>
              <a:gd name="connsiteX28" fmla="*/ 557213 w 2243138"/>
              <a:gd name="connsiteY28" fmla="*/ 361949 h 5772149"/>
              <a:gd name="connsiteX29" fmla="*/ 1366839 w 2243138"/>
              <a:gd name="connsiteY29" fmla="*/ 0 h 5772149"/>
              <a:gd name="connsiteX0" fmla="*/ 1309689 w 2243138"/>
              <a:gd name="connsiteY0" fmla="*/ 0 h 5705474"/>
              <a:gd name="connsiteX1" fmla="*/ 1514475 w 2243138"/>
              <a:gd name="connsiteY1" fmla="*/ 242887 h 5705474"/>
              <a:gd name="connsiteX2" fmla="*/ 1614489 w 2243138"/>
              <a:gd name="connsiteY2" fmla="*/ 566737 h 5705474"/>
              <a:gd name="connsiteX3" fmla="*/ 1714501 w 2243138"/>
              <a:gd name="connsiteY3" fmla="*/ 809624 h 5705474"/>
              <a:gd name="connsiteX4" fmla="*/ 1814513 w 2243138"/>
              <a:gd name="connsiteY4" fmla="*/ 1052512 h 5705474"/>
              <a:gd name="connsiteX5" fmla="*/ 1938339 w 2243138"/>
              <a:gd name="connsiteY5" fmla="*/ 1333499 h 5705474"/>
              <a:gd name="connsiteX6" fmla="*/ 2005013 w 2243138"/>
              <a:gd name="connsiteY6" fmla="*/ 1481136 h 5705474"/>
              <a:gd name="connsiteX7" fmla="*/ 2081213 w 2243138"/>
              <a:gd name="connsiteY7" fmla="*/ 1714499 h 5705474"/>
              <a:gd name="connsiteX8" fmla="*/ 2166937 w 2243138"/>
              <a:gd name="connsiteY8" fmla="*/ 1981199 h 5705474"/>
              <a:gd name="connsiteX9" fmla="*/ 2205037 w 2243138"/>
              <a:gd name="connsiteY9" fmla="*/ 2252661 h 5705474"/>
              <a:gd name="connsiteX10" fmla="*/ 2243138 w 2243138"/>
              <a:gd name="connsiteY10" fmla="*/ 2828924 h 5705474"/>
              <a:gd name="connsiteX11" fmla="*/ 2105025 w 2243138"/>
              <a:gd name="connsiteY11" fmla="*/ 3395661 h 5705474"/>
              <a:gd name="connsiteX12" fmla="*/ 1781174 w 2243138"/>
              <a:gd name="connsiteY12" fmla="*/ 3514723 h 5705474"/>
              <a:gd name="connsiteX13" fmla="*/ 1604963 w 2243138"/>
              <a:gd name="connsiteY13" fmla="*/ 3600448 h 5705474"/>
              <a:gd name="connsiteX14" fmla="*/ 1514475 w 2243138"/>
              <a:gd name="connsiteY14" fmla="*/ 3709985 h 5705474"/>
              <a:gd name="connsiteX15" fmla="*/ 1423987 w 2243138"/>
              <a:gd name="connsiteY15" fmla="*/ 3929061 h 5705474"/>
              <a:gd name="connsiteX16" fmla="*/ 1271587 w 2243138"/>
              <a:gd name="connsiteY16" fmla="*/ 4314824 h 5705474"/>
              <a:gd name="connsiteX17" fmla="*/ 942976 w 2243138"/>
              <a:gd name="connsiteY17" fmla="*/ 4919661 h 5705474"/>
              <a:gd name="connsiteX18" fmla="*/ 466725 w 2243138"/>
              <a:gd name="connsiteY18" fmla="*/ 5400673 h 5705474"/>
              <a:gd name="connsiteX19" fmla="*/ 0 w 2243138"/>
              <a:gd name="connsiteY19" fmla="*/ 5705474 h 5705474"/>
              <a:gd name="connsiteX20" fmla="*/ 9525 w 2243138"/>
              <a:gd name="connsiteY20" fmla="*/ 2166936 h 5705474"/>
              <a:gd name="connsiteX21" fmla="*/ 261939 w 2243138"/>
              <a:gd name="connsiteY21" fmla="*/ 2552699 h 5705474"/>
              <a:gd name="connsiteX22" fmla="*/ 633413 w 2243138"/>
              <a:gd name="connsiteY22" fmla="*/ 2319337 h 5705474"/>
              <a:gd name="connsiteX23" fmla="*/ 438151 w 2243138"/>
              <a:gd name="connsiteY23" fmla="*/ 1990725 h 5705474"/>
              <a:gd name="connsiteX24" fmla="*/ 295276 w 2243138"/>
              <a:gd name="connsiteY24" fmla="*/ 1700212 h 5705474"/>
              <a:gd name="connsiteX25" fmla="*/ 219076 w 2243138"/>
              <a:gd name="connsiteY25" fmla="*/ 1047749 h 5705474"/>
              <a:gd name="connsiteX26" fmla="*/ 500063 w 2243138"/>
              <a:gd name="connsiteY26" fmla="*/ 942974 h 5705474"/>
              <a:gd name="connsiteX27" fmla="*/ 500063 w 2243138"/>
              <a:gd name="connsiteY27" fmla="*/ 681037 h 5705474"/>
              <a:gd name="connsiteX28" fmla="*/ 557213 w 2243138"/>
              <a:gd name="connsiteY28" fmla="*/ 295274 h 5705474"/>
              <a:gd name="connsiteX29" fmla="*/ 1309689 w 2243138"/>
              <a:gd name="connsiteY29" fmla="*/ 0 h 5705474"/>
              <a:gd name="connsiteX0" fmla="*/ 1309689 w 2243138"/>
              <a:gd name="connsiteY0" fmla="*/ 0 h 5705474"/>
              <a:gd name="connsiteX1" fmla="*/ 1514475 w 2243138"/>
              <a:gd name="connsiteY1" fmla="*/ 242887 h 5705474"/>
              <a:gd name="connsiteX2" fmla="*/ 1614489 w 2243138"/>
              <a:gd name="connsiteY2" fmla="*/ 566737 h 5705474"/>
              <a:gd name="connsiteX3" fmla="*/ 1714501 w 2243138"/>
              <a:gd name="connsiteY3" fmla="*/ 809624 h 5705474"/>
              <a:gd name="connsiteX4" fmla="*/ 1814513 w 2243138"/>
              <a:gd name="connsiteY4" fmla="*/ 1052512 h 5705474"/>
              <a:gd name="connsiteX5" fmla="*/ 1938339 w 2243138"/>
              <a:gd name="connsiteY5" fmla="*/ 1333499 h 5705474"/>
              <a:gd name="connsiteX6" fmla="*/ 2005013 w 2243138"/>
              <a:gd name="connsiteY6" fmla="*/ 1481136 h 5705474"/>
              <a:gd name="connsiteX7" fmla="*/ 2081213 w 2243138"/>
              <a:gd name="connsiteY7" fmla="*/ 1714499 h 5705474"/>
              <a:gd name="connsiteX8" fmla="*/ 2166937 w 2243138"/>
              <a:gd name="connsiteY8" fmla="*/ 1981199 h 5705474"/>
              <a:gd name="connsiteX9" fmla="*/ 2205037 w 2243138"/>
              <a:gd name="connsiteY9" fmla="*/ 2252661 h 5705474"/>
              <a:gd name="connsiteX10" fmla="*/ 2243138 w 2243138"/>
              <a:gd name="connsiteY10" fmla="*/ 2828924 h 5705474"/>
              <a:gd name="connsiteX11" fmla="*/ 2105025 w 2243138"/>
              <a:gd name="connsiteY11" fmla="*/ 3395661 h 5705474"/>
              <a:gd name="connsiteX12" fmla="*/ 1781174 w 2243138"/>
              <a:gd name="connsiteY12" fmla="*/ 3514723 h 5705474"/>
              <a:gd name="connsiteX13" fmla="*/ 1604963 w 2243138"/>
              <a:gd name="connsiteY13" fmla="*/ 3600448 h 5705474"/>
              <a:gd name="connsiteX14" fmla="*/ 1514475 w 2243138"/>
              <a:gd name="connsiteY14" fmla="*/ 3709985 h 5705474"/>
              <a:gd name="connsiteX15" fmla="*/ 1423987 w 2243138"/>
              <a:gd name="connsiteY15" fmla="*/ 3929061 h 5705474"/>
              <a:gd name="connsiteX16" fmla="*/ 1271587 w 2243138"/>
              <a:gd name="connsiteY16" fmla="*/ 4314824 h 5705474"/>
              <a:gd name="connsiteX17" fmla="*/ 942976 w 2243138"/>
              <a:gd name="connsiteY17" fmla="*/ 4919661 h 5705474"/>
              <a:gd name="connsiteX18" fmla="*/ 466725 w 2243138"/>
              <a:gd name="connsiteY18" fmla="*/ 5400673 h 5705474"/>
              <a:gd name="connsiteX19" fmla="*/ 0 w 2243138"/>
              <a:gd name="connsiteY19" fmla="*/ 5705474 h 5705474"/>
              <a:gd name="connsiteX20" fmla="*/ 9525 w 2243138"/>
              <a:gd name="connsiteY20" fmla="*/ 2166936 h 5705474"/>
              <a:gd name="connsiteX21" fmla="*/ 261939 w 2243138"/>
              <a:gd name="connsiteY21" fmla="*/ 2552699 h 5705474"/>
              <a:gd name="connsiteX22" fmla="*/ 633413 w 2243138"/>
              <a:gd name="connsiteY22" fmla="*/ 2319337 h 5705474"/>
              <a:gd name="connsiteX23" fmla="*/ 438151 w 2243138"/>
              <a:gd name="connsiteY23" fmla="*/ 1990725 h 5705474"/>
              <a:gd name="connsiteX24" fmla="*/ 295276 w 2243138"/>
              <a:gd name="connsiteY24" fmla="*/ 1700212 h 5705474"/>
              <a:gd name="connsiteX25" fmla="*/ 219076 w 2243138"/>
              <a:gd name="connsiteY25" fmla="*/ 1047749 h 5705474"/>
              <a:gd name="connsiteX26" fmla="*/ 500063 w 2243138"/>
              <a:gd name="connsiteY26" fmla="*/ 942974 h 5705474"/>
              <a:gd name="connsiteX27" fmla="*/ 500063 w 2243138"/>
              <a:gd name="connsiteY27" fmla="*/ 681037 h 5705474"/>
              <a:gd name="connsiteX28" fmla="*/ 590551 w 2243138"/>
              <a:gd name="connsiteY28" fmla="*/ 342899 h 5705474"/>
              <a:gd name="connsiteX29" fmla="*/ 1309689 w 2243138"/>
              <a:gd name="connsiteY29" fmla="*/ 0 h 5705474"/>
              <a:gd name="connsiteX0" fmla="*/ 1309689 w 2243138"/>
              <a:gd name="connsiteY0" fmla="*/ 0 h 5705474"/>
              <a:gd name="connsiteX1" fmla="*/ 1514475 w 2243138"/>
              <a:gd name="connsiteY1" fmla="*/ 242887 h 5705474"/>
              <a:gd name="connsiteX2" fmla="*/ 1614489 w 2243138"/>
              <a:gd name="connsiteY2" fmla="*/ 566737 h 5705474"/>
              <a:gd name="connsiteX3" fmla="*/ 1714501 w 2243138"/>
              <a:gd name="connsiteY3" fmla="*/ 809624 h 5705474"/>
              <a:gd name="connsiteX4" fmla="*/ 1814513 w 2243138"/>
              <a:gd name="connsiteY4" fmla="*/ 1052512 h 5705474"/>
              <a:gd name="connsiteX5" fmla="*/ 1938339 w 2243138"/>
              <a:gd name="connsiteY5" fmla="*/ 1333499 h 5705474"/>
              <a:gd name="connsiteX6" fmla="*/ 2005013 w 2243138"/>
              <a:gd name="connsiteY6" fmla="*/ 1481136 h 5705474"/>
              <a:gd name="connsiteX7" fmla="*/ 2081213 w 2243138"/>
              <a:gd name="connsiteY7" fmla="*/ 1714499 h 5705474"/>
              <a:gd name="connsiteX8" fmla="*/ 2166937 w 2243138"/>
              <a:gd name="connsiteY8" fmla="*/ 1981199 h 5705474"/>
              <a:gd name="connsiteX9" fmla="*/ 2205037 w 2243138"/>
              <a:gd name="connsiteY9" fmla="*/ 2252661 h 5705474"/>
              <a:gd name="connsiteX10" fmla="*/ 2243138 w 2243138"/>
              <a:gd name="connsiteY10" fmla="*/ 2828924 h 5705474"/>
              <a:gd name="connsiteX11" fmla="*/ 2105025 w 2243138"/>
              <a:gd name="connsiteY11" fmla="*/ 3395661 h 5705474"/>
              <a:gd name="connsiteX12" fmla="*/ 1781174 w 2243138"/>
              <a:gd name="connsiteY12" fmla="*/ 3514723 h 5705474"/>
              <a:gd name="connsiteX13" fmla="*/ 1604963 w 2243138"/>
              <a:gd name="connsiteY13" fmla="*/ 3600448 h 5705474"/>
              <a:gd name="connsiteX14" fmla="*/ 1514475 w 2243138"/>
              <a:gd name="connsiteY14" fmla="*/ 3709985 h 5705474"/>
              <a:gd name="connsiteX15" fmla="*/ 1423987 w 2243138"/>
              <a:gd name="connsiteY15" fmla="*/ 3929061 h 5705474"/>
              <a:gd name="connsiteX16" fmla="*/ 1271587 w 2243138"/>
              <a:gd name="connsiteY16" fmla="*/ 4314824 h 5705474"/>
              <a:gd name="connsiteX17" fmla="*/ 942976 w 2243138"/>
              <a:gd name="connsiteY17" fmla="*/ 4919661 h 5705474"/>
              <a:gd name="connsiteX18" fmla="*/ 466725 w 2243138"/>
              <a:gd name="connsiteY18" fmla="*/ 5400673 h 5705474"/>
              <a:gd name="connsiteX19" fmla="*/ 0 w 2243138"/>
              <a:gd name="connsiteY19" fmla="*/ 5705474 h 5705474"/>
              <a:gd name="connsiteX20" fmla="*/ 9525 w 2243138"/>
              <a:gd name="connsiteY20" fmla="*/ 2166936 h 5705474"/>
              <a:gd name="connsiteX21" fmla="*/ 261939 w 2243138"/>
              <a:gd name="connsiteY21" fmla="*/ 2552699 h 5705474"/>
              <a:gd name="connsiteX22" fmla="*/ 633413 w 2243138"/>
              <a:gd name="connsiteY22" fmla="*/ 2319337 h 5705474"/>
              <a:gd name="connsiteX23" fmla="*/ 438151 w 2243138"/>
              <a:gd name="connsiteY23" fmla="*/ 1990725 h 5705474"/>
              <a:gd name="connsiteX24" fmla="*/ 295276 w 2243138"/>
              <a:gd name="connsiteY24" fmla="*/ 1700212 h 5705474"/>
              <a:gd name="connsiteX25" fmla="*/ 219076 w 2243138"/>
              <a:gd name="connsiteY25" fmla="*/ 1047749 h 5705474"/>
              <a:gd name="connsiteX26" fmla="*/ 547688 w 2243138"/>
              <a:gd name="connsiteY26" fmla="*/ 990599 h 5705474"/>
              <a:gd name="connsiteX27" fmla="*/ 500063 w 2243138"/>
              <a:gd name="connsiteY27" fmla="*/ 681037 h 5705474"/>
              <a:gd name="connsiteX28" fmla="*/ 590551 w 2243138"/>
              <a:gd name="connsiteY28" fmla="*/ 342899 h 5705474"/>
              <a:gd name="connsiteX29" fmla="*/ 1309689 w 2243138"/>
              <a:gd name="connsiteY29" fmla="*/ 0 h 5705474"/>
              <a:gd name="connsiteX0" fmla="*/ 1309689 w 2243138"/>
              <a:gd name="connsiteY0" fmla="*/ 0 h 5705474"/>
              <a:gd name="connsiteX1" fmla="*/ 1514475 w 2243138"/>
              <a:gd name="connsiteY1" fmla="*/ 242887 h 5705474"/>
              <a:gd name="connsiteX2" fmla="*/ 1614489 w 2243138"/>
              <a:gd name="connsiteY2" fmla="*/ 566737 h 5705474"/>
              <a:gd name="connsiteX3" fmla="*/ 1714501 w 2243138"/>
              <a:gd name="connsiteY3" fmla="*/ 809624 h 5705474"/>
              <a:gd name="connsiteX4" fmla="*/ 1814513 w 2243138"/>
              <a:gd name="connsiteY4" fmla="*/ 1052512 h 5705474"/>
              <a:gd name="connsiteX5" fmla="*/ 1938339 w 2243138"/>
              <a:gd name="connsiteY5" fmla="*/ 1333499 h 5705474"/>
              <a:gd name="connsiteX6" fmla="*/ 2005013 w 2243138"/>
              <a:gd name="connsiteY6" fmla="*/ 1481136 h 5705474"/>
              <a:gd name="connsiteX7" fmla="*/ 2081213 w 2243138"/>
              <a:gd name="connsiteY7" fmla="*/ 1714499 h 5705474"/>
              <a:gd name="connsiteX8" fmla="*/ 2166937 w 2243138"/>
              <a:gd name="connsiteY8" fmla="*/ 1981199 h 5705474"/>
              <a:gd name="connsiteX9" fmla="*/ 2205037 w 2243138"/>
              <a:gd name="connsiteY9" fmla="*/ 2252661 h 5705474"/>
              <a:gd name="connsiteX10" fmla="*/ 2243138 w 2243138"/>
              <a:gd name="connsiteY10" fmla="*/ 2828924 h 5705474"/>
              <a:gd name="connsiteX11" fmla="*/ 2105025 w 2243138"/>
              <a:gd name="connsiteY11" fmla="*/ 3395661 h 5705474"/>
              <a:gd name="connsiteX12" fmla="*/ 1781174 w 2243138"/>
              <a:gd name="connsiteY12" fmla="*/ 3514723 h 5705474"/>
              <a:gd name="connsiteX13" fmla="*/ 1604963 w 2243138"/>
              <a:gd name="connsiteY13" fmla="*/ 3600448 h 5705474"/>
              <a:gd name="connsiteX14" fmla="*/ 1514475 w 2243138"/>
              <a:gd name="connsiteY14" fmla="*/ 3709985 h 5705474"/>
              <a:gd name="connsiteX15" fmla="*/ 1423987 w 2243138"/>
              <a:gd name="connsiteY15" fmla="*/ 3929061 h 5705474"/>
              <a:gd name="connsiteX16" fmla="*/ 1271587 w 2243138"/>
              <a:gd name="connsiteY16" fmla="*/ 4314824 h 5705474"/>
              <a:gd name="connsiteX17" fmla="*/ 942976 w 2243138"/>
              <a:gd name="connsiteY17" fmla="*/ 4919661 h 5705474"/>
              <a:gd name="connsiteX18" fmla="*/ 466725 w 2243138"/>
              <a:gd name="connsiteY18" fmla="*/ 5400673 h 5705474"/>
              <a:gd name="connsiteX19" fmla="*/ 0 w 2243138"/>
              <a:gd name="connsiteY19" fmla="*/ 5705474 h 5705474"/>
              <a:gd name="connsiteX20" fmla="*/ 9525 w 2243138"/>
              <a:gd name="connsiteY20" fmla="*/ 2166936 h 5705474"/>
              <a:gd name="connsiteX21" fmla="*/ 261939 w 2243138"/>
              <a:gd name="connsiteY21" fmla="*/ 2552699 h 5705474"/>
              <a:gd name="connsiteX22" fmla="*/ 633413 w 2243138"/>
              <a:gd name="connsiteY22" fmla="*/ 2319337 h 5705474"/>
              <a:gd name="connsiteX23" fmla="*/ 438151 w 2243138"/>
              <a:gd name="connsiteY23" fmla="*/ 1990725 h 5705474"/>
              <a:gd name="connsiteX24" fmla="*/ 295276 w 2243138"/>
              <a:gd name="connsiteY24" fmla="*/ 1700212 h 5705474"/>
              <a:gd name="connsiteX25" fmla="*/ 219076 w 2243138"/>
              <a:gd name="connsiteY25" fmla="*/ 1047749 h 5705474"/>
              <a:gd name="connsiteX26" fmla="*/ 547688 w 2243138"/>
              <a:gd name="connsiteY26" fmla="*/ 990599 h 5705474"/>
              <a:gd name="connsiteX27" fmla="*/ 557213 w 2243138"/>
              <a:gd name="connsiteY27" fmla="*/ 695325 h 5705474"/>
              <a:gd name="connsiteX28" fmla="*/ 590551 w 2243138"/>
              <a:gd name="connsiteY28" fmla="*/ 342899 h 5705474"/>
              <a:gd name="connsiteX29" fmla="*/ 1309689 w 2243138"/>
              <a:gd name="connsiteY29" fmla="*/ 0 h 5705474"/>
              <a:gd name="connsiteX0" fmla="*/ 1309689 w 2243138"/>
              <a:gd name="connsiteY0" fmla="*/ 0 h 5705474"/>
              <a:gd name="connsiteX1" fmla="*/ 1514475 w 2243138"/>
              <a:gd name="connsiteY1" fmla="*/ 242887 h 5705474"/>
              <a:gd name="connsiteX2" fmla="*/ 1614489 w 2243138"/>
              <a:gd name="connsiteY2" fmla="*/ 566737 h 5705474"/>
              <a:gd name="connsiteX3" fmla="*/ 1714501 w 2243138"/>
              <a:gd name="connsiteY3" fmla="*/ 809624 h 5705474"/>
              <a:gd name="connsiteX4" fmla="*/ 1814513 w 2243138"/>
              <a:gd name="connsiteY4" fmla="*/ 1052512 h 5705474"/>
              <a:gd name="connsiteX5" fmla="*/ 1938339 w 2243138"/>
              <a:gd name="connsiteY5" fmla="*/ 1333499 h 5705474"/>
              <a:gd name="connsiteX6" fmla="*/ 2005013 w 2243138"/>
              <a:gd name="connsiteY6" fmla="*/ 1481136 h 5705474"/>
              <a:gd name="connsiteX7" fmla="*/ 2081213 w 2243138"/>
              <a:gd name="connsiteY7" fmla="*/ 1714499 h 5705474"/>
              <a:gd name="connsiteX8" fmla="*/ 2166937 w 2243138"/>
              <a:gd name="connsiteY8" fmla="*/ 1981199 h 5705474"/>
              <a:gd name="connsiteX9" fmla="*/ 2205037 w 2243138"/>
              <a:gd name="connsiteY9" fmla="*/ 2252661 h 5705474"/>
              <a:gd name="connsiteX10" fmla="*/ 2243138 w 2243138"/>
              <a:gd name="connsiteY10" fmla="*/ 2828924 h 5705474"/>
              <a:gd name="connsiteX11" fmla="*/ 2105025 w 2243138"/>
              <a:gd name="connsiteY11" fmla="*/ 3395661 h 5705474"/>
              <a:gd name="connsiteX12" fmla="*/ 1781174 w 2243138"/>
              <a:gd name="connsiteY12" fmla="*/ 3514723 h 5705474"/>
              <a:gd name="connsiteX13" fmla="*/ 1604963 w 2243138"/>
              <a:gd name="connsiteY13" fmla="*/ 3600448 h 5705474"/>
              <a:gd name="connsiteX14" fmla="*/ 1514475 w 2243138"/>
              <a:gd name="connsiteY14" fmla="*/ 3709985 h 5705474"/>
              <a:gd name="connsiteX15" fmla="*/ 1423987 w 2243138"/>
              <a:gd name="connsiteY15" fmla="*/ 3929061 h 5705474"/>
              <a:gd name="connsiteX16" fmla="*/ 1271587 w 2243138"/>
              <a:gd name="connsiteY16" fmla="*/ 4314824 h 5705474"/>
              <a:gd name="connsiteX17" fmla="*/ 942976 w 2243138"/>
              <a:gd name="connsiteY17" fmla="*/ 4919661 h 5705474"/>
              <a:gd name="connsiteX18" fmla="*/ 466725 w 2243138"/>
              <a:gd name="connsiteY18" fmla="*/ 5400673 h 5705474"/>
              <a:gd name="connsiteX19" fmla="*/ 0 w 2243138"/>
              <a:gd name="connsiteY19" fmla="*/ 5705474 h 5705474"/>
              <a:gd name="connsiteX20" fmla="*/ 9525 w 2243138"/>
              <a:gd name="connsiteY20" fmla="*/ 2166936 h 5705474"/>
              <a:gd name="connsiteX21" fmla="*/ 261939 w 2243138"/>
              <a:gd name="connsiteY21" fmla="*/ 2552699 h 5705474"/>
              <a:gd name="connsiteX22" fmla="*/ 633413 w 2243138"/>
              <a:gd name="connsiteY22" fmla="*/ 2319337 h 5705474"/>
              <a:gd name="connsiteX23" fmla="*/ 438151 w 2243138"/>
              <a:gd name="connsiteY23" fmla="*/ 1990725 h 5705474"/>
              <a:gd name="connsiteX24" fmla="*/ 295276 w 2243138"/>
              <a:gd name="connsiteY24" fmla="*/ 1700212 h 5705474"/>
              <a:gd name="connsiteX25" fmla="*/ 290513 w 2243138"/>
              <a:gd name="connsiteY25" fmla="*/ 1133474 h 5705474"/>
              <a:gd name="connsiteX26" fmla="*/ 547688 w 2243138"/>
              <a:gd name="connsiteY26" fmla="*/ 990599 h 5705474"/>
              <a:gd name="connsiteX27" fmla="*/ 557213 w 2243138"/>
              <a:gd name="connsiteY27" fmla="*/ 695325 h 5705474"/>
              <a:gd name="connsiteX28" fmla="*/ 590551 w 2243138"/>
              <a:gd name="connsiteY28" fmla="*/ 342899 h 5705474"/>
              <a:gd name="connsiteX29" fmla="*/ 1309689 w 2243138"/>
              <a:gd name="connsiteY29" fmla="*/ 0 h 5705474"/>
              <a:gd name="connsiteX0" fmla="*/ 1309689 w 2243138"/>
              <a:gd name="connsiteY0" fmla="*/ 0 h 5705474"/>
              <a:gd name="connsiteX1" fmla="*/ 1514475 w 2243138"/>
              <a:gd name="connsiteY1" fmla="*/ 242887 h 5705474"/>
              <a:gd name="connsiteX2" fmla="*/ 1614489 w 2243138"/>
              <a:gd name="connsiteY2" fmla="*/ 566737 h 5705474"/>
              <a:gd name="connsiteX3" fmla="*/ 1714501 w 2243138"/>
              <a:gd name="connsiteY3" fmla="*/ 809624 h 5705474"/>
              <a:gd name="connsiteX4" fmla="*/ 1814513 w 2243138"/>
              <a:gd name="connsiteY4" fmla="*/ 1052512 h 5705474"/>
              <a:gd name="connsiteX5" fmla="*/ 1938339 w 2243138"/>
              <a:gd name="connsiteY5" fmla="*/ 1333499 h 5705474"/>
              <a:gd name="connsiteX6" fmla="*/ 2005013 w 2243138"/>
              <a:gd name="connsiteY6" fmla="*/ 1481136 h 5705474"/>
              <a:gd name="connsiteX7" fmla="*/ 2081213 w 2243138"/>
              <a:gd name="connsiteY7" fmla="*/ 1714499 h 5705474"/>
              <a:gd name="connsiteX8" fmla="*/ 2166937 w 2243138"/>
              <a:gd name="connsiteY8" fmla="*/ 1981199 h 5705474"/>
              <a:gd name="connsiteX9" fmla="*/ 2205037 w 2243138"/>
              <a:gd name="connsiteY9" fmla="*/ 2252661 h 5705474"/>
              <a:gd name="connsiteX10" fmla="*/ 2243138 w 2243138"/>
              <a:gd name="connsiteY10" fmla="*/ 2828924 h 5705474"/>
              <a:gd name="connsiteX11" fmla="*/ 2105025 w 2243138"/>
              <a:gd name="connsiteY11" fmla="*/ 3395661 h 5705474"/>
              <a:gd name="connsiteX12" fmla="*/ 1781174 w 2243138"/>
              <a:gd name="connsiteY12" fmla="*/ 3514723 h 5705474"/>
              <a:gd name="connsiteX13" fmla="*/ 1604963 w 2243138"/>
              <a:gd name="connsiteY13" fmla="*/ 3600448 h 5705474"/>
              <a:gd name="connsiteX14" fmla="*/ 1514475 w 2243138"/>
              <a:gd name="connsiteY14" fmla="*/ 3709985 h 5705474"/>
              <a:gd name="connsiteX15" fmla="*/ 1423987 w 2243138"/>
              <a:gd name="connsiteY15" fmla="*/ 3929061 h 5705474"/>
              <a:gd name="connsiteX16" fmla="*/ 1271587 w 2243138"/>
              <a:gd name="connsiteY16" fmla="*/ 4314824 h 5705474"/>
              <a:gd name="connsiteX17" fmla="*/ 942976 w 2243138"/>
              <a:gd name="connsiteY17" fmla="*/ 4919661 h 5705474"/>
              <a:gd name="connsiteX18" fmla="*/ 466725 w 2243138"/>
              <a:gd name="connsiteY18" fmla="*/ 5400673 h 5705474"/>
              <a:gd name="connsiteX19" fmla="*/ 0 w 2243138"/>
              <a:gd name="connsiteY19" fmla="*/ 5705474 h 5705474"/>
              <a:gd name="connsiteX20" fmla="*/ 9525 w 2243138"/>
              <a:gd name="connsiteY20" fmla="*/ 2166936 h 5705474"/>
              <a:gd name="connsiteX21" fmla="*/ 261939 w 2243138"/>
              <a:gd name="connsiteY21" fmla="*/ 2552699 h 5705474"/>
              <a:gd name="connsiteX22" fmla="*/ 633413 w 2243138"/>
              <a:gd name="connsiteY22" fmla="*/ 2319337 h 5705474"/>
              <a:gd name="connsiteX23" fmla="*/ 438151 w 2243138"/>
              <a:gd name="connsiteY23" fmla="*/ 1990725 h 5705474"/>
              <a:gd name="connsiteX24" fmla="*/ 338138 w 2243138"/>
              <a:gd name="connsiteY24" fmla="*/ 1709737 h 5705474"/>
              <a:gd name="connsiteX25" fmla="*/ 290513 w 2243138"/>
              <a:gd name="connsiteY25" fmla="*/ 1133474 h 5705474"/>
              <a:gd name="connsiteX26" fmla="*/ 547688 w 2243138"/>
              <a:gd name="connsiteY26" fmla="*/ 990599 h 5705474"/>
              <a:gd name="connsiteX27" fmla="*/ 557213 w 2243138"/>
              <a:gd name="connsiteY27" fmla="*/ 695325 h 5705474"/>
              <a:gd name="connsiteX28" fmla="*/ 590551 w 2243138"/>
              <a:gd name="connsiteY28" fmla="*/ 342899 h 5705474"/>
              <a:gd name="connsiteX29" fmla="*/ 1309689 w 2243138"/>
              <a:gd name="connsiteY29" fmla="*/ 0 h 5705474"/>
              <a:gd name="connsiteX0" fmla="*/ 1309689 w 2243138"/>
              <a:gd name="connsiteY0" fmla="*/ 0 h 5705474"/>
              <a:gd name="connsiteX1" fmla="*/ 1514475 w 2243138"/>
              <a:gd name="connsiteY1" fmla="*/ 242887 h 5705474"/>
              <a:gd name="connsiteX2" fmla="*/ 1614489 w 2243138"/>
              <a:gd name="connsiteY2" fmla="*/ 566737 h 5705474"/>
              <a:gd name="connsiteX3" fmla="*/ 1714501 w 2243138"/>
              <a:gd name="connsiteY3" fmla="*/ 809624 h 5705474"/>
              <a:gd name="connsiteX4" fmla="*/ 1814513 w 2243138"/>
              <a:gd name="connsiteY4" fmla="*/ 1052512 h 5705474"/>
              <a:gd name="connsiteX5" fmla="*/ 1938339 w 2243138"/>
              <a:gd name="connsiteY5" fmla="*/ 1333499 h 5705474"/>
              <a:gd name="connsiteX6" fmla="*/ 2005013 w 2243138"/>
              <a:gd name="connsiteY6" fmla="*/ 1481136 h 5705474"/>
              <a:gd name="connsiteX7" fmla="*/ 2081213 w 2243138"/>
              <a:gd name="connsiteY7" fmla="*/ 1714499 h 5705474"/>
              <a:gd name="connsiteX8" fmla="*/ 2166937 w 2243138"/>
              <a:gd name="connsiteY8" fmla="*/ 1981199 h 5705474"/>
              <a:gd name="connsiteX9" fmla="*/ 2205037 w 2243138"/>
              <a:gd name="connsiteY9" fmla="*/ 2252661 h 5705474"/>
              <a:gd name="connsiteX10" fmla="*/ 2243138 w 2243138"/>
              <a:gd name="connsiteY10" fmla="*/ 2828924 h 5705474"/>
              <a:gd name="connsiteX11" fmla="*/ 2105025 w 2243138"/>
              <a:gd name="connsiteY11" fmla="*/ 3395661 h 5705474"/>
              <a:gd name="connsiteX12" fmla="*/ 1781174 w 2243138"/>
              <a:gd name="connsiteY12" fmla="*/ 3514723 h 5705474"/>
              <a:gd name="connsiteX13" fmla="*/ 1604963 w 2243138"/>
              <a:gd name="connsiteY13" fmla="*/ 3600448 h 5705474"/>
              <a:gd name="connsiteX14" fmla="*/ 1514475 w 2243138"/>
              <a:gd name="connsiteY14" fmla="*/ 3709985 h 5705474"/>
              <a:gd name="connsiteX15" fmla="*/ 1423987 w 2243138"/>
              <a:gd name="connsiteY15" fmla="*/ 3929061 h 5705474"/>
              <a:gd name="connsiteX16" fmla="*/ 1271587 w 2243138"/>
              <a:gd name="connsiteY16" fmla="*/ 4314824 h 5705474"/>
              <a:gd name="connsiteX17" fmla="*/ 942976 w 2243138"/>
              <a:gd name="connsiteY17" fmla="*/ 4919661 h 5705474"/>
              <a:gd name="connsiteX18" fmla="*/ 466725 w 2243138"/>
              <a:gd name="connsiteY18" fmla="*/ 5400673 h 5705474"/>
              <a:gd name="connsiteX19" fmla="*/ 0 w 2243138"/>
              <a:gd name="connsiteY19" fmla="*/ 5705474 h 5705474"/>
              <a:gd name="connsiteX20" fmla="*/ 9525 w 2243138"/>
              <a:gd name="connsiteY20" fmla="*/ 2166936 h 5705474"/>
              <a:gd name="connsiteX21" fmla="*/ 261939 w 2243138"/>
              <a:gd name="connsiteY21" fmla="*/ 2552699 h 5705474"/>
              <a:gd name="connsiteX22" fmla="*/ 633413 w 2243138"/>
              <a:gd name="connsiteY22" fmla="*/ 2319337 h 5705474"/>
              <a:gd name="connsiteX23" fmla="*/ 490539 w 2243138"/>
              <a:gd name="connsiteY23" fmla="*/ 1990725 h 5705474"/>
              <a:gd name="connsiteX24" fmla="*/ 338138 w 2243138"/>
              <a:gd name="connsiteY24" fmla="*/ 1709737 h 5705474"/>
              <a:gd name="connsiteX25" fmla="*/ 290513 w 2243138"/>
              <a:gd name="connsiteY25" fmla="*/ 1133474 h 5705474"/>
              <a:gd name="connsiteX26" fmla="*/ 547688 w 2243138"/>
              <a:gd name="connsiteY26" fmla="*/ 990599 h 5705474"/>
              <a:gd name="connsiteX27" fmla="*/ 557213 w 2243138"/>
              <a:gd name="connsiteY27" fmla="*/ 695325 h 5705474"/>
              <a:gd name="connsiteX28" fmla="*/ 590551 w 2243138"/>
              <a:gd name="connsiteY28" fmla="*/ 342899 h 5705474"/>
              <a:gd name="connsiteX29" fmla="*/ 1309689 w 2243138"/>
              <a:gd name="connsiteY29" fmla="*/ 0 h 5705474"/>
              <a:gd name="connsiteX0" fmla="*/ 1309689 w 2243138"/>
              <a:gd name="connsiteY0" fmla="*/ 0 h 5705474"/>
              <a:gd name="connsiteX1" fmla="*/ 1514475 w 2243138"/>
              <a:gd name="connsiteY1" fmla="*/ 242887 h 5705474"/>
              <a:gd name="connsiteX2" fmla="*/ 1614489 w 2243138"/>
              <a:gd name="connsiteY2" fmla="*/ 566737 h 5705474"/>
              <a:gd name="connsiteX3" fmla="*/ 1714501 w 2243138"/>
              <a:gd name="connsiteY3" fmla="*/ 809624 h 5705474"/>
              <a:gd name="connsiteX4" fmla="*/ 1814513 w 2243138"/>
              <a:gd name="connsiteY4" fmla="*/ 1052512 h 5705474"/>
              <a:gd name="connsiteX5" fmla="*/ 1938339 w 2243138"/>
              <a:gd name="connsiteY5" fmla="*/ 1333499 h 5705474"/>
              <a:gd name="connsiteX6" fmla="*/ 2005013 w 2243138"/>
              <a:gd name="connsiteY6" fmla="*/ 1481136 h 5705474"/>
              <a:gd name="connsiteX7" fmla="*/ 2081213 w 2243138"/>
              <a:gd name="connsiteY7" fmla="*/ 1714499 h 5705474"/>
              <a:gd name="connsiteX8" fmla="*/ 2166937 w 2243138"/>
              <a:gd name="connsiteY8" fmla="*/ 1981199 h 5705474"/>
              <a:gd name="connsiteX9" fmla="*/ 2205037 w 2243138"/>
              <a:gd name="connsiteY9" fmla="*/ 2252661 h 5705474"/>
              <a:gd name="connsiteX10" fmla="*/ 2243138 w 2243138"/>
              <a:gd name="connsiteY10" fmla="*/ 2828924 h 5705474"/>
              <a:gd name="connsiteX11" fmla="*/ 2105025 w 2243138"/>
              <a:gd name="connsiteY11" fmla="*/ 3395661 h 5705474"/>
              <a:gd name="connsiteX12" fmla="*/ 1781174 w 2243138"/>
              <a:gd name="connsiteY12" fmla="*/ 3514723 h 5705474"/>
              <a:gd name="connsiteX13" fmla="*/ 1604963 w 2243138"/>
              <a:gd name="connsiteY13" fmla="*/ 3600448 h 5705474"/>
              <a:gd name="connsiteX14" fmla="*/ 1514475 w 2243138"/>
              <a:gd name="connsiteY14" fmla="*/ 3709985 h 5705474"/>
              <a:gd name="connsiteX15" fmla="*/ 1423987 w 2243138"/>
              <a:gd name="connsiteY15" fmla="*/ 3929061 h 5705474"/>
              <a:gd name="connsiteX16" fmla="*/ 1271587 w 2243138"/>
              <a:gd name="connsiteY16" fmla="*/ 4314824 h 5705474"/>
              <a:gd name="connsiteX17" fmla="*/ 942976 w 2243138"/>
              <a:gd name="connsiteY17" fmla="*/ 4919661 h 5705474"/>
              <a:gd name="connsiteX18" fmla="*/ 466725 w 2243138"/>
              <a:gd name="connsiteY18" fmla="*/ 5400673 h 5705474"/>
              <a:gd name="connsiteX19" fmla="*/ 0 w 2243138"/>
              <a:gd name="connsiteY19" fmla="*/ 5705474 h 5705474"/>
              <a:gd name="connsiteX20" fmla="*/ 9525 w 2243138"/>
              <a:gd name="connsiteY20" fmla="*/ 2166936 h 5705474"/>
              <a:gd name="connsiteX21" fmla="*/ 261939 w 2243138"/>
              <a:gd name="connsiteY21" fmla="*/ 2552699 h 5705474"/>
              <a:gd name="connsiteX22" fmla="*/ 633413 w 2243138"/>
              <a:gd name="connsiteY22" fmla="*/ 2319337 h 5705474"/>
              <a:gd name="connsiteX23" fmla="*/ 490539 w 2243138"/>
              <a:gd name="connsiteY23" fmla="*/ 1990725 h 5705474"/>
              <a:gd name="connsiteX24" fmla="*/ 352425 w 2243138"/>
              <a:gd name="connsiteY24" fmla="*/ 1719262 h 5705474"/>
              <a:gd name="connsiteX25" fmla="*/ 290513 w 2243138"/>
              <a:gd name="connsiteY25" fmla="*/ 1133474 h 5705474"/>
              <a:gd name="connsiteX26" fmla="*/ 547688 w 2243138"/>
              <a:gd name="connsiteY26" fmla="*/ 990599 h 5705474"/>
              <a:gd name="connsiteX27" fmla="*/ 557213 w 2243138"/>
              <a:gd name="connsiteY27" fmla="*/ 695325 h 5705474"/>
              <a:gd name="connsiteX28" fmla="*/ 590551 w 2243138"/>
              <a:gd name="connsiteY28" fmla="*/ 342899 h 5705474"/>
              <a:gd name="connsiteX29" fmla="*/ 1309689 w 2243138"/>
              <a:gd name="connsiteY29" fmla="*/ 0 h 5705474"/>
              <a:gd name="connsiteX0" fmla="*/ 1309689 w 2243138"/>
              <a:gd name="connsiteY0" fmla="*/ 0 h 5705474"/>
              <a:gd name="connsiteX1" fmla="*/ 1514475 w 2243138"/>
              <a:gd name="connsiteY1" fmla="*/ 242887 h 5705474"/>
              <a:gd name="connsiteX2" fmla="*/ 1614489 w 2243138"/>
              <a:gd name="connsiteY2" fmla="*/ 566737 h 5705474"/>
              <a:gd name="connsiteX3" fmla="*/ 1714501 w 2243138"/>
              <a:gd name="connsiteY3" fmla="*/ 809624 h 5705474"/>
              <a:gd name="connsiteX4" fmla="*/ 1814513 w 2243138"/>
              <a:gd name="connsiteY4" fmla="*/ 1052512 h 5705474"/>
              <a:gd name="connsiteX5" fmla="*/ 1938339 w 2243138"/>
              <a:gd name="connsiteY5" fmla="*/ 1333499 h 5705474"/>
              <a:gd name="connsiteX6" fmla="*/ 2005013 w 2243138"/>
              <a:gd name="connsiteY6" fmla="*/ 1481136 h 5705474"/>
              <a:gd name="connsiteX7" fmla="*/ 2081213 w 2243138"/>
              <a:gd name="connsiteY7" fmla="*/ 1714499 h 5705474"/>
              <a:gd name="connsiteX8" fmla="*/ 2166937 w 2243138"/>
              <a:gd name="connsiteY8" fmla="*/ 1981199 h 5705474"/>
              <a:gd name="connsiteX9" fmla="*/ 2205037 w 2243138"/>
              <a:gd name="connsiteY9" fmla="*/ 2252661 h 5705474"/>
              <a:gd name="connsiteX10" fmla="*/ 2243138 w 2243138"/>
              <a:gd name="connsiteY10" fmla="*/ 2828924 h 5705474"/>
              <a:gd name="connsiteX11" fmla="*/ 2105025 w 2243138"/>
              <a:gd name="connsiteY11" fmla="*/ 3395661 h 5705474"/>
              <a:gd name="connsiteX12" fmla="*/ 1781174 w 2243138"/>
              <a:gd name="connsiteY12" fmla="*/ 3514723 h 5705474"/>
              <a:gd name="connsiteX13" fmla="*/ 1604963 w 2243138"/>
              <a:gd name="connsiteY13" fmla="*/ 3600448 h 5705474"/>
              <a:gd name="connsiteX14" fmla="*/ 1514475 w 2243138"/>
              <a:gd name="connsiteY14" fmla="*/ 3709985 h 5705474"/>
              <a:gd name="connsiteX15" fmla="*/ 1423987 w 2243138"/>
              <a:gd name="connsiteY15" fmla="*/ 3929061 h 5705474"/>
              <a:gd name="connsiteX16" fmla="*/ 1271587 w 2243138"/>
              <a:gd name="connsiteY16" fmla="*/ 4314824 h 5705474"/>
              <a:gd name="connsiteX17" fmla="*/ 942976 w 2243138"/>
              <a:gd name="connsiteY17" fmla="*/ 4919661 h 5705474"/>
              <a:gd name="connsiteX18" fmla="*/ 466725 w 2243138"/>
              <a:gd name="connsiteY18" fmla="*/ 5400673 h 5705474"/>
              <a:gd name="connsiteX19" fmla="*/ 0 w 2243138"/>
              <a:gd name="connsiteY19" fmla="*/ 5705474 h 5705474"/>
              <a:gd name="connsiteX20" fmla="*/ 9525 w 2243138"/>
              <a:gd name="connsiteY20" fmla="*/ 2166936 h 5705474"/>
              <a:gd name="connsiteX21" fmla="*/ 261939 w 2243138"/>
              <a:gd name="connsiteY21" fmla="*/ 2552699 h 5705474"/>
              <a:gd name="connsiteX22" fmla="*/ 685800 w 2243138"/>
              <a:gd name="connsiteY22" fmla="*/ 2305050 h 5705474"/>
              <a:gd name="connsiteX23" fmla="*/ 490539 w 2243138"/>
              <a:gd name="connsiteY23" fmla="*/ 1990725 h 5705474"/>
              <a:gd name="connsiteX24" fmla="*/ 352425 w 2243138"/>
              <a:gd name="connsiteY24" fmla="*/ 1719262 h 5705474"/>
              <a:gd name="connsiteX25" fmla="*/ 290513 w 2243138"/>
              <a:gd name="connsiteY25" fmla="*/ 1133474 h 5705474"/>
              <a:gd name="connsiteX26" fmla="*/ 547688 w 2243138"/>
              <a:gd name="connsiteY26" fmla="*/ 990599 h 5705474"/>
              <a:gd name="connsiteX27" fmla="*/ 557213 w 2243138"/>
              <a:gd name="connsiteY27" fmla="*/ 695325 h 5705474"/>
              <a:gd name="connsiteX28" fmla="*/ 590551 w 2243138"/>
              <a:gd name="connsiteY28" fmla="*/ 342899 h 5705474"/>
              <a:gd name="connsiteX29" fmla="*/ 1309689 w 2243138"/>
              <a:gd name="connsiteY29" fmla="*/ 0 h 5705474"/>
              <a:gd name="connsiteX0" fmla="*/ 1309689 w 2243138"/>
              <a:gd name="connsiteY0" fmla="*/ 0 h 5705474"/>
              <a:gd name="connsiteX1" fmla="*/ 1462088 w 2243138"/>
              <a:gd name="connsiteY1" fmla="*/ 390525 h 5705474"/>
              <a:gd name="connsiteX2" fmla="*/ 1614489 w 2243138"/>
              <a:gd name="connsiteY2" fmla="*/ 566737 h 5705474"/>
              <a:gd name="connsiteX3" fmla="*/ 1714501 w 2243138"/>
              <a:gd name="connsiteY3" fmla="*/ 809624 h 5705474"/>
              <a:gd name="connsiteX4" fmla="*/ 1814513 w 2243138"/>
              <a:gd name="connsiteY4" fmla="*/ 1052512 h 5705474"/>
              <a:gd name="connsiteX5" fmla="*/ 1938339 w 2243138"/>
              <a:gd name="connsiteY5" fmla="*/ 1333499 h 5705474"/>
              <a:gd name="connsiteX6" fmla="*/ 2005013 w 2243138"/>
              <a:gd name="connsiteY6" fmla="*/ 1481136 h 5705474"/>
              <a:gd name="connsiteX7" fmla="*/ 2081213 w 2243138"/>
              <a:gd name="connsiteY7" fmla="*/ 1714499 h 5705474"/>
              <a:gd name="connsiteX8" fmla="*/ 2166937 w 2243138"/>
              <a:gd name="connsiteY8" fmla="*/ 1981199 h 5705474"/>
              <a:gd name="connsiteX9" fmla="*/ 2205037 w 2243138"/>
              <a:gd name="connsiteY9" fmla="*/ 2252661 h 5705474"/>
              <a:gd name="connsiteX10" fmla="*/ 2243138 w 2243138"/>
              <a:gd name="connsiteY10" fmla="*/ 2828924 h 5705474"/>
              <a:gd name="connsiteX11" fmla="*/ 2105025 w 2243138"/>
              <a:gd name="connsiteY11" fmla="*/ 3395661 h 5705474"/>
              <a:gd name="connsiteX12" fmla="*/ 1781174 w 2243138"/>
              <a:gd name="connsiteY12" fmla="*/ 3514723 h 5705474"/>
              <a:gd name="connsiteX13" fmla="*/ 1604963 w 2243138"/>
              <a:gd name="connsiteY13" fmla="*/ 3600448 h 5705474"/>
              <a:gd name="connsiteX14" fmla="*/ 1514475 w 2243138"/>
              <a:gd name="connsiteY14" fmla="*/ 3709985 h 5705474"/>
              <a:gd name="connsiteX15" fmla="*/ 1423987 w 2243138"/>
              <a:gd name="connsiteY15" fmla="*/ 3929061 h 5705474"/>
              <a:gd name="connsiteX16" fmla="*/ 1271587 w 2243138"/>
              <a:gd name="connsiteY16" fmla="*/ 4314824 h 5705474"/>
              <a:gd name="connsiteX17" fmla="*/ 942976 w 2243138"/>
              <a:gd name="connsiteY17" fmla="*/ 4919661 h 5705474"/>
              <a:gd name="connsiteX18" fmla="*/ 466725 w 2243138"/>
              <a:gd name="connsiteY18" fmla="*/ 5400673 h 5705474"/>
              <a:gd name="connsiteX19" fmla="*/ 0 w 2243138"/>
              <a:gd name="connsiteY19" fmla="*/ 5705474 h 5705474"/>
              <a:gd name="connsiteX20" fmla="*/ 9525 w 2243138"/>
              <a:gd name="connsiteY20" fmla="*/ 2166936 h 5705474"/>
              <a:gd name="connsiteX21" fmla="*/ 261939 w 2243138"/>
              <a:gd name="connsiteY21" fmla="*/ 2552699 h 5705474"/>
              <a:gd name="connsiteX22" fmla="*/ 685800 w 2243138"/>
              <a:gd name="connsiteY22" fmla="*/ 2305050 h 5705474"/>
              <a:gd name="connsiteX23" fmla="*/ 490539 w 2243138"/>
              <a:gd name="connsiteY23" fmla="*/ 1990725 h 5705474"/>
              <a:gd name="connsiteX24" fmla="*/ 352425 w 2243138"/>
              <a:gd name="connsiteY24" fmla="*/ 1719262 h 5705474"/>
              <a:gd name="connsiteX25" fmla="*/ 290513 w 2243138"/>
              <a:gd name="connsiteY25" fmla="*/ 1133474 h 5705474"/>
              <a:gd name="connsiteX26" fmla="*/ 547688 w 2243138"/>
              <a:gd name="connsiteY26" fmla="*/ 990599 h 5705474"/>
              <a:gd name="connsiteX27" fmla="*/ 557213 w 2243138"/>
              <a:gd name="connsiteY27" fmla="*/ 695325 h 5705474"/>
              <a:gd name="connsiteX28" fmla="*/ 590551 w 2243138"/>
              <a:gd name="connsiteY28" fmla="*/ 342899 h 5705474"/>
              <a:gd name="connsiteX29" fmla="*/ 1309689 w 2243138"/>
              <a:gd name="connsiteY29" fmla="*/ 0 h 5705474"/>
              <a:gd name="connsiteX0" fmla="*/ 1309689 w 2243138"/>
              <a:gd name="connsiteY0" fmla="*/ 0 h 5705474"/>
              <a:gd name="connsiteX1" fmla="*/ 1462088 w 2243138"/>
              <a:gd name="connsiteY1" fmla="*/ 390525 h 5705474"/>
              <a:gd name="connsiteX2" fmla="*/ 1576389 w 2243138"/>
              <a:gd name="connsiteY2" fmla="*/ 704849 h 5705474"/>
              <a:gd name="connsiteX3" fmla="*/ 1714501 w 2243138"/>
              <a:gd name="connsiteY3" fmla="*/ 809624 h 5705474"/>
              <a:gd name="connsiteX4" fmla="*/ 1814513 w 2243138"/>
              <a:gd name="connsiteY4" fmla="*/ 1052512 h 5705474"/>
              <a:gd name="connsiteX5" fmla="*/ 1938339 w 2243138"/>
              <a:gd name="connsiteY5" fmla="*/ 1333499 h 5705474"/>
              <a:gd name="connsiteX6" fmla="*/ 2005013 w 2243138"/>
              <a:gd name="connsiteY6" fmla="*/ 1481136 h 5705474"/>
              <a:gd name="connsiteX7" fmla="*/ 2081213 w 2243138"/>
              <a:gd name="connsiteY7" fmla="*/ 1714499 h 5705474"/>
              <a:gd name="connsiteX8" fmla="*/ 2166937 w 2243138"/>
              <a:gd name="connsiteY8" fmla="*/ 1981199 h 5705474"/>
              <a:gd name="connsiteX9" fmla="*/ 2205037 w 2243138"/>
              <a:gd name="connsiteY9" fmla="*/ 2252661 h 5705474"/>
              <a:gd name="connsiteX10" fmla="*/ 2243138 w 2243138"/>
              <a:gd name="connsiteY10" fmla="*/ 2828924 h 5705474"/>
              <a:gd name="connsiteX11" fmla="*/ 2105025 w 2243138"/>
              <a:gd name="connsiteY11" fmla="*/ 3395661 h 5705474"/>
              <a:gd name="connsiteX12" fmla="*/ 1781174 w 2243138"/>
              <a:gd name="connsiteY12" fmla="*/ 3514723 h 5705474"/>
              <a:gd name="connsiteX13" fmla="*/ 1604963 w 2243138"/>
              <a:gd name="connsiteY13" fmla="*/ 3600448 h 5705474"/>
              <a:gd name="connsiteX14" fmla="*/ 1514475 w 2243138"/>
              <a:gd name="connsiteY14" fmla="*/ 3709985 h 5705474"/>
              <a:gd name="connsiteX15" fmla="*/ 1423987 w 2243138"/>
              <a:gd name="connsiteY15" fmla="*/ 3929061 h 5705474"/>
              <a:gd name="connsiteX16" fmla="*/ 1271587 w 2243138"/>
              <a:gd name="connsiteY16" fmla="*/ 4314824 h 5705474"/>
              <a:gd name="connsiteX17" fmla="*/ 942976 w 2243138"/>
              <a:gd name="connsiteY17" fmla="*/ 4919661 h 5705474"/>
              <a:gd name="connsiteX18" fmla="*/ 466725 w 2243138"/>
              <a:gd name="connsiteY18" fmla="*/ 5400673 h 5705474"/>
              <a:gd name="connsiteX19" fmla="*/ 0 w 2243138"/>
              <a:gd name="connsiteY19" fmla="*/ 5705474 h 5705474"/>
              <a:gd name="connsiteX20" fmla="*/ 9525 w 2243138"/>
              <a:gd name="connsiteY20" fmla="*/ 2166936 h 5705474"/>
              <a:gd name="connsiteX21" fmla="*/ 261939 w 2243138"/>
              <a:gd name="connsiteY21" fmla="*/ 2552699 h 5705474"/>
              <a:gd name="connsiteX22" fmla="*/ 685800 w 2243138"/>
              <a:gd name="connsiteY22" fmla="*/ 2305050 h 5705474"/>
              <a:gd name="connsiteX23" fmla="*/ 490539 w 2243138"/>
              <a:gd name="connsiteY23" fmla="*/ 1990725 h 5705474"/>
              <a:gd name="connsiteX24" fmla="*/ 352425 w 2243138"/>
              <a:gd name="connsiteY24" fmla="*/ 1719262 h 5705474"/>
              <a:gd name="connsiteX25" fmla="*/ 290513 w 2243138"/>
              <a:gd name="connsiteY25" fmla="*/ 1133474 h 5705474"/>
              <a:gd name="connsiteX26" fmla="*/ 547688 w 2243138"/>
              <a:gd name="connsiteY26" fmla="*/ 990599 h 5705474"/>
              <a:gd name="connsiteX27" fmla="*/ 557213 w 2243138"/>
              <a:gd name="connsiteY27" fmla="*/ 695325 h 5705474"/>
              <a:gd name="connsiteX28" fmla="*/ 590551 w 2243138"/>
              <a:gd name="connsiteY28" fmla="*/ 342899 h 5705474"/>
              <a:gd name="connsiteX29" fmla="*/ 1309689 w 2243138"/>
              <a:gd name="connsiteY29" fmla="*/ 0 h 5705474"/>
              <a:gd name="connsiteX0" fmla="*/ 1309689 w 2243138"/>
              <a:gd name="connsiteY0" fmla="*/ 0 h 5705474"/>
              <a:gd name="connsiteX1" fmla="*/ 1462088 w 2243138"/>
              <a:gd name="connsiteY1" fmla="*/ 390525 h 5705474"/>
              <a:gd name="connsiteX2" fmla="*/ 1576389 w 2243138"/>
              <a:gd name="connsiteY2" fmla="*/ 704849 h 5705474"/>
              <a:gd name="connsiteX3" fmla="*/ 1700214 w 2243138"/>
              <a:gd name="connsiteY3" fmla="*/ 1023936 h 5705474"/>
              <a:gd name="connsiteX4" fmla="*/ 1814513 w 2243138"/>
              <a:gd name="connsiteY4" fmla="*/ 1052512 h 5705474"/>
              <a:gd name="connsiteX5" fmla="*/ 1938339 w 2243138"/>
              <a:gd name="connsiteY5" fmla="*/ 1333499 h 5705474"/>
              <a:gd name="connsiteX6" fmla="*/ 2005013 w 2243138"/>
              <a:gd name="connsiteY6" fmla="*/ 1481136 h 5705474"/>
              <a:gd name="connsiteX7" fmla="*/ 2081213 w 2243138"/>
              <a:gd name="connsiteY7" fmla="*/ 1714499 h 5705474"/>
              <a:gd name="connsiteX8" fmla="*/ 2166937 w 2243138"/>
              <a:gd name="connsiteY8" fmla="*/ 1981199 h 5705474"/>
              <a:gd name="connsiteX9" fmla="*/ 2205037 w 2243138"/>
              <a:gd name="connsiteY9" fmla="*/ 2252661 h 5705474"/>
              <a:gd name="connsiteX10" fmla="*/ 2243138 w 2243138"/>
              <a:gd name="connsiteY10" fmla="*/ 2828924 h 5705474"/>
              <a:gd name="connsiteX11" fmla="*/ 2105025 w 2243138"/>
              <a:gd name="connsiteY11" fmla="*/ 3395661 h 5705474"/>
              <a:gd name="connsiteX12" fmla="*/ 1781174 w 2243138"/>
              <a:gd name="connsiteY12" fmla="*/ 3514723 h 5705474"/>
              <a:gd name="connsiteX13" fmla="*/ 1604963 w 2243138"/>
              <a:gd name="connsiteY13" fmla="*/ 3600448 h 5705474"/>
              <a:gd name="connsiteX14" fmla="*/ 1514475 w 2243138"/>
              <a:gd name="connsiteY14" fmla="*/ 3709985 h 5705474"/>
              <a:gd name="connsiteX15" fmla="*/ 1423987 w 2243138"/>
              <a:gd name="connsiteY15" fmla="*/ 3929061 h 5705474"/>
              <a:gd name="connsiteX16" fmla="*/ 1271587 w 2243138"/>
              <a:gd name="connsiteY16" fmla="*/ 4314824 h 5705474"/>
              <a:gd name="connsiteX17" fmla="*/ 942976 w 2243138"/>
              <a:gd name="connsiteY17" fmla="*/ 4919661 h 5705474"/>
              <a:gd name="connsiteX18" fmla="*/ 466725 w 2243138"/>
              <a:gd name="connsiteY18" fmla="*/ 5400673 h 5705474"/>
              <a:gd name="connsiteX19" fmla="*/ 0 w 2243138"/>
              <a:gd name="connsiteY19" fmla="*/ 5705474 h 5705474"/>
              <a:gd name="connsiteX20" fmla="*/ 9525 w 2243138"/>
              <a:gd name="connsiteY20" fmla="*/ 2166936 h 5705474"/>
              <a:gd name="connsiteX21" fmla="*/ 261939 w 2243138"/>
              <a:gd name="connsiteY21" fmla="*/ 2552699 h 5705474"/>
              <a:gd name="connsiteX22" fmla="*/ 685800 w 2243138"/>
              <a:gd name="connsiteY22" fmla="*/ 2305050 h 5705474"/>
              <a:gd name="connsiteX23" fmla="*/ 490539 w 2243138"/>
              <a:gd name="connsiteY23" fmla="*/ 1990725 h 5705474"/>
              <a:gd name="connsiteX24" fmla="*/ 352425 w 2243138"/>
              <a:gd name="connsiteY24" fmla="*/ 1719262 h 5705474"/>
              <a:gd name="connsiteX25" fmla="*/ 290513 w 2243138"/>
              <a:gd name="connsiteY25" fmla="*/ 1133474 h 5705474"/>
              <a:gd name="connsiteX26" fmla="*/ 547688 w 2243138"/>
              <a:gd name="connsiteY26" fmla="*/ 990599 h 5705474"/>
              <a:gd name="connsiteX27" fmla="*/ 557213 w 2243138"/>
              <a:gd name="connsiteY27" fmla="*/ 695325 h 5705474"/>
              <a:gd name="connsiteX28" fmla="*/ 590551 w 2243138"/>
              <a:gd name="connsiteY28" fmla="*/ 342899 h 5705474"/>
              <a:gd name="connsiteX29" fmla="*/ 1309689 w 2243138"/>
              <a:gd name="connsiteY29" fmla="*/ 0 h 5705474"/>
              <a:gd name="connsiteX0" fmla="*/ 1309689 w 2243138"/>
              <a:gd name="connsiteY0" fmla="*/ 0 h 5705474"/>
              <a:gd name="connsiteX1" fmla="*/ 1462088 w 2243138"/>
              <a:gd name="connsiteY1" fmla="*/ 390525 h 5705474"/>
              <a:gd name="connsiteX2" fmla="*/ 1576389 w 2243138"/>
              <a:gd name="connsiteY2" fmla="*/ 704849 h 5705474"/>
              <a:gd name="connsiteX3" fmla="*/ 1700214 w 2243138"/>
              <a:gd name="connsiteY3" fmla="*/ 1023936 h 5705474"/>
              <a:gd name="connsiteX4" fmla="*/ 1938339 w 2243138"/>
              <a:gd name="connsiteY4" fmla="*/ 1333499 h 5705474"/>
              <a:gd name="connsiteX5" fmla="*/ 2005013 w 2243138"/>
              <a:gd name="connsiteY5" fmla="*/ 1481136 h 5705474"/>
              <a:gd name="connsiteX6" fmla="*/ 2081213 w 2243138"/>
              <a:gd name="connsiteY6" fmla="*/ 1714499 h 5705474"/>
              <a:gd name="connsiteX7" fmla="*/ 2166937 w 2243138"/>
              <a:gd name="connsiteY7" fmla="*/ 1981199 h 5705474"/>
              <a:gd name="connsiteX8" fmla="*/ 2205037 w 2243138"/>
              <a:gd name="connsiteY8" fmla="*/ 2252661 h 5705474"/>
              <a:gd name="connsiteX9" fmla="*/ 2243138 w 2243138"/>
              <a:gd name="connsiteY9" fmla="*/ 2828924 h 5705474"/>
              <a:gd name="connsiteX10" fmla="*/ 2105025 w 2243138"/>
              <a:gd name="connsiteY10" fmla="*/ 3395661 h 5705474"/>
              <a:gd name="connsiteX11" fmla="*/ 1781174 w 2243138"/>
              <a:gd name="connsiteY11" fmla="*/ 3514723 h 5705474"/>
              <a:gd name="connsiteX12" fmla="*/ 1604963 w 2243138"/>
              <a:gd name="connsiteY12" fmla="*/ 3600448 h 5705474"/>
              <a:gd name="connsiteX13" fmla="*/ 1514475 w 2243138"/>
              <a:gd name="connsiteY13" fmla="*/ 3709985 h 5705474"/>
              <a:gd name="connsiteX14" fmla="*/ 1423987 w 2243138"/>
              <a:gd name="connsiteY14" fmla="*/ 3929061 h 5705474"/>
              <a:gd name="connsiteX15" fmla="*/ 1271587 w 2243138"/>
              <a:gd name="connsiteY15" fmla="*/ 4314824 h 5705474"/>
              <a:gd name="connsiteX16" fmla="*/ 942976 w 2243138"/>
              <a:gd name="connsiteY16" fmla="*/ 4919661 h 5705474"/>
              <a:gd name="connsiteX17" fmla="*/ 466725 w 2243138"/>
              <a:gd name="connsiteY17" fmla="*/ 5400673 h 5705474"/>
              <a:gd name="connsiteX18" fmla="*/ 0 w 2243138"/>
              <a:gd name="connsiteY18" fmla="*/ 5705474 h 5705474"/>
              <a:gd name="connsiteX19" fmla="*/ 9525 w 2243138"/>
              <a:gd name="connsiteY19" fmla="*/ 2166936 h 5705474"/>
              <a:gd name="connsiteX20" fmla="*/ 261939 w 2243138"/>
              <a:gd name="connsiteY20" fmla="*/ 2552699 h 5705474"/>
              <a:gd name="connsiteX21" fmla="*/ 685800 w 2243138"/>
              <a:gd name="connsiteY21" fmla="*/ 2305050 h 5705474"/>
              <a:gd name="connsiteX22" fmla="*/ 490539 w 2243138"/>
              <a:gd name="connsiteY22" fmla="*/ 1990725 h 5705474"/>
              <a:gd name="connsiteX23" fmla="*/ 352425 w 2243138"/>
              <a:gd name="connsiteY23" fmla="*/ 1719262 h 5705474"/>
              <a:gd name="connsiteX24" fmla="*/ 290513 w 2243138"/>
              <a:gd name="connsiteY24" fmla="*/ 1133474 h 5705474"/>
              <a:gd name="connsiteX25" fmla="*/ 547688 w 2243138"/>
              <a:gd name="connsiteY25" fmla="*/ 990599 h 5705474"/>
              <a:gd name="connsiteX26" fmla="*/ 557213 w 2243138"/>
              <a:gd name="connsiteY26" fmla="*/ 695325 h 5705474"/>
              <a:gd name="connsiteX27" fmla="*/ 590551 w 2243138"/>
              <a:gd name="connsiteY27" fmla="*/ 342899 h 5705474"/>
              <a:gd name="connsiteX28" fmla="*/ 1309689 w 2243138"/>
              <a:gd name="connsiteY28" fmla="*/ 0 h 5705474"/>
              <a:gd name="connsiteX0" fmla="*/ 1309689 w 2243138"/>
              <a:gd name="connsiteY0" fmla="*/ 0 h 5705474"/>
              <a:gd name="connsiteX1" fmla="*/ 1462088 w 2243138"/>
              <a:gd name="connsiteY1" fmla="*/ 390525 h 5705474"/>
              <a:gd name="connsiteX2" fmla="*/ 1576389 w 2243138"/>
              <a:gd name="connsiteY2" fmla="*/ 704849 h 5705474"/>
              <a:gd name="connsiteX3" fmla="*/ 1700214 w 2243138"/>
              <a:gd name="connsiteY3" fmla="*/ 1023936 h 5705474"/>
              <a:gd name="connsiteX4" fmla="*/ 1871664 w 2243138"/>
              <a:gd name="connsiteY4" fmla="*/ 1338262 h 5705474"/>
              <a:gd name="connsiteX5" fmla="*/ 2005013 w 2243138"/>
              <a:gd name="connsiteY5" fmla="*/ 1481136 h 5705474"/>
              <a:gd name="connsiteX6" fmla="*/ 2081213 w 2243138"/>
              <a:gd name="connsiteY6" fmla="*/ 1714499 h 5705474"/>
              <a:gd name="connsiteX7" fmla="*/ 2166937 w 2243138"/>
              <a:gd name="connsiteY7" fmla="*/ 1981199 h 5705474"/>
              <a:gd name="connsiteX8" fmla="*/ 2205037 w 2243138"/>
              <a:gd name="connsiteY8" fmla="*/ 2252661 h 5705474"/>
              <a:gd name="connsiteX9" fmla="*/ 2243138 w 2243138"/>
              <a:gd name="connsiteY9" fmla="*/ 2828924 h 5705474"/>
              <a:gd name="connsiteX10" fmla="*/ 2105025 w 2243138"/>
              <a:gd name="connsiteY10" fmla="*/ 3395661 h 5705474"/>
              <a:gd name="connsiteX11" fmla="*/ 1781174 w 2243138"/>
              <a:gd name="connsiteY11" fmla="*/ 3514723 h 5705474"/>
              <a:gd name="connsiteX12" fmla="*/ 1604963 w 2243138"/>
              <a:gd name="connsiteY12" fmla="*/ 3600448 h 5705474"/>
              <a:gd name="connsiteX13" fmla="*/ 1514475 w 2243138"/>
              <a:gd name="connsiteY13" fmla="*/ 3709985 h 5705474"/>
              <a:gd name="connsiteX14" fmla="*/ 1423987 w 2243138"/>
              <a:gd name="connsiteY14" fmla="*/ 3929061 h 5705474"/>
              <a:gd name="connsiteX15" fmla="*/ 1271587 w 2243138"/>
              <a:gd name="connsiteY15" fmla="*/ 4314824 h 5705474"/>
              <a:gd name="connsiteX16" fmla="*/ 942976 w 2243138"/>
              <a:gd name="connsiteY16" fmla="*/ 4919661 h 5705474"/>
              <a:gd name="connsiteX17" fmla="*/ 466725 w 2243138"/>
              <a:gd name="connsiteY17" fmla="*/ 5400673 h 5705474"/>
              <a:gd name="connsiteX18" fmla="*/ 0 w 2243138"/>
              <a:gd name="connsiteY18" fmla="*/ 5705474 h 5705474"/>
              <a:gd name="connsiteX19" fmla="*/ 9525 w 2243138"/>
              <a:gd name="connsiteY19" fmla="*/ 2166936 h 5705474"/>
              <a:gd name="connsiteX20" fmla="*/ 261939 w 2243138"/>
              <a:gd name="connsiteY20" fmla="*/ 2552699 h 5705474"/>
              <a:gd name="connsiteX21" fmla="*/ 685800 w 2243138"/>
              <a:gd name="connsiteY21" fmla="*/ 2305050 h 5705474"/>
              <a:gd name="connsiteX22" fmla="*/ 490539 w 2243138"/>
              <a:gd name="connsiteY22" fmla="*/ 1990725 h 5705474"/>
              <a:gd name="connsiteX23" fmla="*/ 352425 w 2243138"/>
              <a:gd name="connsiteY23" fmla="*/ 1719262 h 5705474"/>
              <a:gd name="connsiteX24" fmla="*/ 290513 w 2243138"/>
              <a:gd name="connsiteY24" fmla="*/ 1133474 h 5705474"/>
              <a:gd name="connsiteX25" fmla="*/ 547688 w 2243138"/>
              <a:gd name="connsiteY25" fmla="*/ 990599 h 5705474"/>
              <a:gd name="connsiteX26" fmla="*/ 557213 w 2243138"/>
              <a:gd name="connsiteY26" fmla="*/ 695325 h 5705474"/>
              <a:gd name="connsiteX27" fmla="*/ 590551 w 2243138"/>
              <a:gd name="connsiteY27" fmla="*/ 342899 h 5705474"/>
              <a:gd name="connsiteX28" fmla="*/ 1309689 w 2243138"/>
              <a:gd name="connsiteY28" fmla="*/ 0 h 5705474"/>
              <a:gd name="connsiteX0" fmla="*/ 1309689 w 2243138"/>
              <a:gd name="connsiteY0" fmla="*/ 0 h 5705474"/>
              <a:gd name="connsiteX1" fmla="*/ 1462088 w 2243138"/>
              <a:gd name="connsiteY1" fmla="*/ 390525 h 5705474"/>
              <a:gd name="connsiteX2" fmla="*/ 1576389 w 2243138"/>
              <a:gd name="connsiteY2" fmla="*/ 704849 h 5705474"/>
              <a:gd name="connsiteX3" fmla="*/ 1700214 w 2243138"/>
              <a:gd name="connsiteY3" fmla="*/ 1023936 h 5705474"/>
              <a:gd name="connsiteX4" fmla="*/ 1871664 w 2243138"/>
              <a:gd name="connsiteY4" fmla="*/ 1338262 h 5705474"/>
              <a:gd name="connsiteX5" fmla="*/ 1976438 w 2243138"/>
              <a:gd name="connsiteY5" fmla="*/ 1633536 h 5705474"/>
              <a:gd name="connsiteX6" fmla="*/ 2081213 w 2243138"/>
              <a:gd name="connsiteY6" fmla="*/ 1714499 h 5705474"/>
              <a:gd name="connsiteX7" fmla="*/ 2166937 w 2243138"/>
              <a:gd name="connsiteY7" fmla="*/ 1981199 h 5705474"/>
              <a:gd name="connsiteX8" fmla="*/ 2205037 w 2243138"/>
              <a:gd name="connsiteY8" fmla="*/ 2252661 h 5705474"/>
              <a:gd name="connsiteX9" fmla="*/ 2243138 w 2243138"/>
              <a:gd name="connsiteY9" fmla="*/ 2828924 h 5705474"/>
              <a:gd name="connsiteX10" fmla="*/ 2105025 w 2243138"/>
              <a:gd name="connsiteY10" fmla="*/ 3395661 h 5705474"/>
              <a:gd name="connsiteX11" fmla="*/ 1781174 w 2243138"/>
              <a:gd name="connsiteY11" fmla="*/ 3514723 h 5705474"/>
              <a:gd name="connsiteX12" fmla="*/ 1604963 w 2243138"/>
              <a:gd name="connsiteY12" fmla="*/ 3600448 h 5705474"/>
              <a:gd name="connsiteX13" fmla="*/ 1514475 w 2243138"/>
              <a:gd name="connsiteY13" fmla="*/ 3709985 h 5705474"/>
              <a:gd name="connsiteX14" fmla="*/ 1423987 w 2243138"/>
              <a:gd name="connsiteY14" fmla="*/ 3929061 h 5705474"/>
              <a:gd name="connsiteX15" fmla="*/ 1271587 w 2243138"/>
              <a:gd name="connsiteY15" fmla="*/ 4314824 h 5705474"/>
              <a:gd name="connsiteX16" fmla="*/ 942976 w 2243138"/>
              <a:gd name="connsiteY16" fmla="*/ 4919661 h 5705474"/>
              <a:gd name="connsiteX17" fmla="*/ 466725 w 2243138"/>
              <a:gd name="connsiteY17" fmla="*/ 5400673 h 5705474"/>
              <a:gd name="connsiteX18" fmla="*/ 0 w 2243138"/>
              <a:gd name="connsiteY18" fmla="*/ 5705474 h 5705474"/>
              <a:gd name="connsiteX19" fmla="*/ 9525 w 2243138"/>
              <a:gd name="connsiteY19" fmla="*/ 2166936 h 5705474"/>
              <a:gd name="connsiteX20" fmla="*/ 261939 w 2243138"/>
              <a:gd name="connsiteY20" fmla="*/ 2552699 h 5705474"/>
              <a:gd name="connsiteX21" fmla="*/ 685800 w 2243138"/>
              <a:gd name="connsiteY21" fmla="*/ 2305050 h 5705474"/>
              <a:gd name="connsiteX22" fmla="*/ 490539 w 2243138"/>
              <a:gd name="connsiteY22" fmla="*/ 1990725 h 5705474"/>
              <a:gd name="connsiteX23" fmla="*/ 352425 w 2243138"/>
              <a:gd name="connsiteY23" fmla="*/ 1719262 h 5705474"/>
              <a:gd name="connsiteX24" fmla="*/ 290513 w 2243138"/>
              <a:gd name="connsiteY24" fmla="*/ 1133474 h 5705474"/>
              <a:gd name="connsiteX25" fmla="*/ 547688 w 2243138"/>
              <a:gd name="connsiteY25" fmla="*/ 990599 h 5705474"/>
              <a:gd name="connsiteX26" fmla="*/ 557213 w 2243138"/>
              <a:gd name="connsiteY26" fmla="*/ 695325 h 5705474"/>
              <a:gd name="connsiteX27" fmla="*/ 590551 w 2243138"/>
              <a:gd name="connsiteY27" fmla="*/ 342899 h 5705474"/>
              <a:gd name="connsiteX28" fmla="*/ 1309689 w 2243138"/>
              <a:gd name="connsiteY28" fmla="*/ 0 h 5705474"/>
              <a:gd name="connsiteX0" fmla="*/ 1309689 w 2243138"/>
              <a:gd name="connsiteY0" fmla="*/ 0 h 5705474"/>
              <a:gd name="connsiteX1" fmla="*/ 1462088 w 2243138"/>
              <a:gd name="connsiteY1" fmla="*/ 390525 h 5705474"/>
              <a:gd name="connsiteX2" fmla="*/ 1576389 w 2243138"/>
              <a:gd name="connsiteY2" fmla="*/ 704849 h 5705474"/>
              <a:gd name="connsiteX3" fmla="*/ 1700214 w 2243138"/>
              <a:gd name="connsiteY3" fmla="*/ 1023936 h 5705474"/>
              <a:gd name="connsiteX4" fmla="*/ 1871664 w 2243138"/>
              <a:gd name="connsiteY4" fmla="*/ 1338262 h 5705474"/>
              <a:gd name="connsiteX5" fmla="*/ 1976438 w 2243138"/>
              <a:gd name="connsiteY5" fmla="*/ 1633536 h 5705474"/>
              <a:gd name="connsiteX6" fmla="*/ 2166937 w 2243138"/>
              <a:gd name="connsiteY6" fmla="*/ 1981199 h 5705474"/>
              <a:gd name="connsiteX7" fmla="*/ 2205037 w 2243138"/>
              <a:gd name="connsiteY7" fmla="*/ 2252661 h 5705474"/>
              <a:gd name="connsiteX8" fmla="*/ 2243138 w 2243138"/>
              <a:gd name="connsiteY8" fmla="*/ 2828924 h 5705474"/>
              <a:gd name="connsiteX9" fmla="*/ 2105025 w 2243138"/>
              <a:gd name="connsiteY9" fmla="*/ 3395661 h 5705474"/>
              <a:gd name="connsiteX10" fmla="*/ 1781174 w 2243138"/>
              <a:gd name="connsiteY10" fmla="*/ 3514723 h 5705474"/>
              <a:gd name="connsiteX11" fmla="*/ 1604963 w 2243138"/>
              <a:gd name="connsiteY11" fmla="*/ 3600448 h 5705474"/>
              <a:gd name="connsiteX12" fmla="*/ 1514475 w 2243138"/>
              <a:gd name="connsiteY12" fmla="*/ 3709985 h 5705474"/>
              <a:gd name="connsiteX13" fmla="*/ 1423987 w 2243138"/>
              <a:gd name="connsiteY13" fmla="*/ 3929061 h 5705474"/>
              <a:gd name="connsiteX14" fmla="*/ 1271587 w 2243138"/>
              <a:gd name="connsiteY14" fmla="*/ 4314824 h 5705474"/>
              <a:gd name="connsiteX15" fmla="*/ 942976 w 2243138"/>
              <a:gd name="connsiteY15" fmla="*/ 4919661 h 5705474"/>
              <a:gd name="connsiteX16" fmla="*/ 466725 w 2243138"/>
              <a:gd name="connsiteY16" fmla="*/ 5400673 h 5705474"/>
              <a:gd name="connsiteX17" fmla="*/ 0 w 2243138"/>
              <a:gd name="connsiteY17" fmla="*/ 5705474 h 5705474"/>
              <a:gd name="connsiteX18" fmla="*/ 9525 w 2243138"/>
              <a:gd name="connsiteY18" fmla="*/ 2166936 h 5705474"/>
              <a:gd name="connsiteX19" fmla="*/ 261939 w 2243138"/>
              <a:gd name="connsiteY19" fmla="*/ 2552699 h 5705474"/>
              <a:gd name="connsiteX20" fmla="*/ 685800 w 2243138"/>
              <a:gd name="connsiteY20" fmla="*/ 2305050 h 5705474"/>
              <a:gd name="connsiteX21" fmla="*/ 490539 w 2243138"/>
              <a:gd name="connsiteY21" fmla="*/ 1990725 h 5705474"/>
              <a:gd name="connsiteX22" fmla="*/ 352425 w 2243138"/>
              <a:gd name="connsiteY22" fmla="*/ 1719262 h 5705474"/>
              <a:gd name="connsiteX23" fmla="*/ 290513 w 2243138"/>
              <a:gd name="connsiteY23" fmla="*/ 1133474 h 5705474"/>
              <a:gd name="connsiteX24" fmla="*/ 547688 w 2243138"/>
              <a:gd name="connsiteY24" fmla="*/ 990599 h 5705474"/>
              <a:gd name="connsiteX25" fmla="*/ 557213 w 2243138"/>
              <a:gd name="connsiteY25" fmla="*/ 695325 h 5705474"/>
              <a:gd name="connsiteX26" fmla="*/ 590551 w 2243138"/>
              <a:gd name="connsiteY26" fmla="*/ 342899 h 5705474"/>
              <a:gd name="connsiteX27" fmla="*/ 1309689 w 2243138"/>
              <a:gd name="connsiteY27" fmla="*/ 0 h 5705474"/>
              <a:gd name="connsiteX0" fmla="*/ 1309689 w 2243138"/>
              <a:gd name="connsiteY0" fmla="*/ 0 h 5705474"/>
              <a:gd name="connsiteX1" fmla="*/ 1462088 w 2243138"/>
              <a:gd name="connsiteY1" fmla="*/ 390525 h 5705474"/>
              <a:gd name="connsiteX2" fmla="*/ 1576389 w 2243138"/>
              <a:gd name="connsiteY2" fmla="*/ 704849 h 5705474"/>
              <a:gd name="connsiteX3" fmla="*/ 1700214 w 2243138"/>
              <a:gd name="connsiteY3" fmla="*/ 1023936 h 5705474"/>
              <a:gd name="connsiteX4" fmla="*/ 1871664 w 2243138"/>
              <a:gd name="connsiteY4" fmla="*/ 1338262 h 5705474"/>
              <a:gd name="connsiteX5" fmla="*/ 1976438 w 2243138"/>
              <a:gd name="connsiteY5" fmla="*/ 1633536 h 5705474"/>
              <a:gd name="connsiteX6" fmla="*/ 2085975 w 2243138"/>
              <a:gd name="connsiteY6" fmla="*/ 2014536 h 5705474"/>
              <a:gd name="connsiteX7" fmla="*/ 2205037 w 2243138"/>
              <a:gd name="connsiteY7" fmla="*/ 2252661 h 5705474"/>
              <a:gd name="connsiteX8" fmla="*/ 2243138 w 2243138"/>
              <a:gd name="connsiteY8" fmla="*/ 2828924 h 5705474"/>
              <a:gd name="connsiteX9" fmla="*/ 2105025 w 2243138"/>
              <a:gd name="connsiteY9" fmla="*/ 3395661 h 5705474"/>
              <a:gd name="connsiteX10" fmla="*/ 1781174 w 2243138"/>
              <a:gd name="connsiteY10" fmla="*/ 3514723 h 5705474"/>
              <a:gd name="connsiteX11" fmla="*/ 1604963 w 2243138"/>
              <a:gd name="connsiteY11" fmla="*/ 3600448 h 5705474"/>
              <a:gd name="connsiteX12" fmla="*/ 1514475 w 2243138"/>
              <a:gd name="connsiteY12" fmla="*/ 3709985 h 5705474"/>
              <a:gd name="connsiteX13" fmla="*/ 1423987 w 2243138"/>
              <a:gd name="connsiteY13" fmla="*/ 3929061 h 5705474"/>
              <a:gd name="connsiteX14" fmla="*/ 1271587 w 2243138"/>
              <a:gd name="connsiteY14" fmla="*/ 4314824 h 5705474"/>
              <a:gd name="connsiteX15" fmla="*/ 942976 w 2243138"/>
              <a:gd name="connsiteY15" fmla="*/ 4919661 h 5705474"/>
              <a:gd name="connsiteX16" fmla="*/ 466725 w 2243138"/>
              <a:gd name="connsiteY16" fmla="*/ 5400673 h 5705474"/>
              <a:gd name="connsiteX17" fmla="*/ 0 w 2243138"/>
              <a:gd name="connsiteY17" fmla="*/ 5705474 h 5705474"/>
              <a:gd name="connsiteX18" fmla="*/ 9525 w 2243138"/>
              <a:gd name="connsiteY18" fmla="*/ 2166936 h 5705474"/>
              <a:gd name="connsiteX19" fmla="*/ 261939 w 2243138"/>
              <a:gd name="connsiteY19" fmla="*/ 2552699 h 5705474"/>
              <a:gd name="connsiteX20" fmla="*/ 685800 w 2243138"/>
              <a:gd name="connsiteY20" fmla="*/ 2305050 h 5705474"/>
              <a:gd name="connsiteX21" fmla="*/ 490539 w 2243138"/>
              <a:gd name="connsiteY21" fmla="*/ 1990725 h 5705474"/>
              <a:gd name="connsiteX22" fmla="*/ 352425 w 2243138"/>
              <a:gd name="connsiteY22" fmla="*/ 1719262 h 5705474"/>
              <a:gd name="connsiteX23" fmla="*/ 290513 w 2243138"/>
              <a:gd name="connsiteY23" fmla="*/ 1133474 h 5705474"/>
              <a:gd name="connsiteX24" fmla="*/ 547688 w 2243138"/>
              <a:gd name="connsiteY24" fmla="*/ 990599 h 5705474"/>
              <a:gd name="connsiteX25" fmla="*/ 557213 w 2243138"/>
              <a:gd name="connsiteY25" fmla="*/ 695325 h 5705474"/>
              <a:gd name="connsiteX26" fmla="*/ 590551 w 2243138"/>
              <a:gd name="connsiteY26" fmla="*/ 342899 h 5705474"/>
              <a:gd name="connsiteX27" fmla="*/ 1309689 w 2243138"/>
              <a:gd name="connsiteY27" fmla="*/ 0 h 5705474"/>
              <a:gd name="connsiteX0" fmla="*/ 1309689 w 2243138"/>
              <a:gd name="connsiteY0" fmla="*/ 0 h 5705474"/>
              <a:gd name="connsiteX1" fmla="*/ 1462088 w 2243138"/>
              <a:gd name="connsiteY1" fmla="*/ 390525 h 5705474"/>
              <a:gd name="connsiteX2" fmla="*/ 1576389 w 2243138"/>
              <a:gd name="connsiteY2" fmla="*/ 704849 h 5705474"/>
              <a:gd name="connsiteX3" fmla="*/ 1700214 w 2243138"/>
              <a:gd name="connsiteY3" fmla="*/ 1023936 h 5705474"/>
              <a:gd name="connsiteX4" fmla="*/ 1871664 w 2243138"/>
              <a:gd name="connsiteY4" fmla="*/ 1338262 h 5705474"/>
              <a:gd name="connsiteX5" fmla="*/ 1976438 w 2243138"/>
              <a:gd name="connsiteY5" fmla="*/ 1633536 h 5705474"/>
              <a:gd name="connsiteX6" fmla="*/ 2085975 w 2243138"/>
              <a:gd name="connsiteY6" fmla="*/ 2014536 h 5705474"/>
              <a:gd name="connsiteX7" fmla="*/ 2124075 w 2243138"/>
              <a:gd name="connsiteY7" fmla="*/ 2314573 h 5705474"/>
              <a:gd name="connsiteX8" fmla="*/ 2243138 w 2243138"/>
              <a:gd name="connsiteY8" fmla="*/ 2828924 h 5705474"/>
              <a:gd name="connsiteX9" fmla="*/ 2105025 w 2243138"/>
              <a:gd name="connsiteY9" fmla="*/ 3395661 h 5705474"/>
              <a:gd name="connsiteX10" fmla="*/ 1781174 w 2243138"/>
              <a:gd name="connsiteY10" fmla="*/ 3514723 h 5705474"/>
              <a:gd name="connsiteX11" fmla="*/ 1604963 w 2243138"/>
              <a:gd name="connsiteY11" fmla="*/ 3600448 h 5705474"/>
              <a:gd name="connsiteX12" fmla="*/ 1514475 w 2243138"/>
              <a:gd name="connsiteY12" fmla="*/ 3709985 h 5705474"/>
              <a:gd name="connsiteX13" fmla="*/ 1423987 w 2243138"/>
              <a:gd name="connsiteY13" fmla="*/ 3929061 h 5705474"/>
              <a:gd name="connsiteX14" fmla="*/ 1271587 w 2243138"/>
              <a:gd name="connsiteY14" fmla="*/ 4314824 h 5705474"/>
              <a:gd name="connsiteX15" fmla="*/ 942976 w 2243138"/>
              <a:gd name="connsiteY15" fmla="*/ 4919661 h 5705474"/>
              <a:gd name="connsiteX16" fmla="*/ 466725 w 2243138"/>
              <a:gd name="connsiteY16" fmla="*/ 5400673 h 5705474"/>
              <a:gd name="connsiteX17" fmla="*/ 0 w 2243138"/>
              <a:gd name="connsiteY17" fmla="*/ 5705474 h 5705474"/>
              <a:gd name="connsiteX18" fmla="*/ 9525 w 2243138"/>
              <a:gd name="connsiteY18" fmla="*/ 2166936 h 5705474"/>
              <a:gd name="connsiteX19" fmla="*/ 261939 w 2243138"/>
              <a:gd name="connsiteY19" fmla="*/ 2552699 h 5705474"/>
              <a:gd name="connsiteX20" fmla="*/ 685800 w 2243138"/>
              <a:gd name="connsiteY20" fmla="*/ 2305050 h 5705474"/>
              <a:gd name="connsiteX21" fmla="*/ 490539 w 2243138"/>
              <a:gd name="connsiteY21" fmla="*/ 1990725 h 5705474"/>
              <a:gd name="connsiteX22" fmla="*/ 352425 w 2243138"/>
              <a:gd name="connsiteY22" fmla="*/ 1719262 h 5705474"/>
              <a:gd name="connsiteX23" fmla="*/ 290513 w 2243138"/>
              <a:gd name="connsiteY23" fmla="*/ 1133474 h 5705474"/>
              <a:gd name="connsiteX24" fmla="*/ 547688 w 2243138"/>
              <a:gd name="connsiteY24" fmla="*/ 990599 h 5705474"/>
              <a:gd name="connsiteX25" fmla="*/ 557213 w 2243138"/>
              <a:gd name="connsiteY25" fmla="*/ 695325 h 5705474"/>
              <a:gd name="connsiteX26" fmla="*/ 590551 w 2243138"/>
              <a:gd name="connsiteY26" fmla="*/ 342899 h 5705474"/>
              <a:gd name="connsiteX27" fmla="*/ 1309689 w 2243138"/>
              <a:gd name="connsiteY27" fmla="*/ 0 h 5705474"/>
              <a:gd name="connsiteX0" fmla="*/ 1309689 w 2157413"/>
              <a:gd name="connsiteY0" fmla="*/ 0 h 5705474"/>
              <a:gd name="connsiteX1" fmla="*/ 1462088 w 2157413"/>
              <a:gd name="connsiteY1" fmla="*/ 390525 h 5705474"/>
              <a:gd name="connsiteX2" fmla="*/ 1576389 w 2157413"/>
              <a:gd name="connsiteY2" fmla="*/ 704849 h 5705474"/>
              <a:gd name="connsiteX3" fmla="*/ 1700214 w 2157413"/>
              <a:gd name="connsiteY3" fmla="*/ 1023936 h 5705474"/>
              <a:gd name="connsiteX4" fmla="*/ 1871664 w 2157413"/>
              <a:gd name="connsiteY4" fmla="*/ 1338262 h 5705474"/>
              <a:gd name="connsiteX5" fmla="*/ 1976438 w 2157413"/>
              <a:gd name="connsiteY5" fmla="*/ 1633536 h 5705474"/>
              <a:gd name="connsiteX6" fmla="*/ 2085975 w 2157413"/>
              <a:gd name="connsiteY6" fmla="*/ 2014536 h 5705474"/>
              <a:gd name="connsiteX7" fmla="*/ 2124075 w 2157413"/>
              <a:gd name="connsiteY7" fmla="*/ 2314573 h 5705474"/>
              <a:gd name="connsiteX8" fmla="*/ 2157413 w 2157413"/>
              <a:gd name="connsiteY8" fmla="*/ 2762249 h 5705474"/>
              <a:gd name="connsiteX9" fmla="*/ 2105025 w 2157413"/>
              <a:gd name="connsiteY9" fmla="*/ 3395661 h 5705474"/>
              <a:gd name="connsiteX10" fmla="*/ 1781174 w 2157413"/>
              <a:gd name="connsiteY10" fmla="*/ 3514723 h 5705474"/>
              <a:gd name="connsiteX11" fmla="*/ 1604963 w 2157413"/>
              <a:gd name="connsiteY11" fmla="*/ 3600448 h 5705474"/>
              <a:gd name="connsiteX12" fmla="*/ 1514475 w 2157413"/>
              <a:gd name="connsiteY12" fmla="*/ 3709985 h 5705474"/>
              <a:gd name="connsiteX13" fmla="*/ 1423987 w 2157413"/>
              <a:gd name="connsiteY13" fmla="*/ 3929061 h 5705474"/>
              <a:gd name="connsiteX14" fmla="*/ 1271587 w 2157413"/>
              <a:gd name="connsiteY14" fmla="*/ 4314824 h 5705474"/>
              <a:gd name="connsiteX15" fmla="*/ 942976 w 2157413"/>
              <a:gd name="connsiteY15" fmla="*/ 4919661 h 5705474"/>
              <a:gd name="connsiteX16" fmla="*/ 466725 w 2157413"/>
              <a:gd name="connsiteY16" fmla="*/ 5400673 h 5705474"/>
              <a:gd name="connsiteX17" fmla="*/ 0 w 2157413"/>
              <a:gd name="connsiteY17" fmla="*/ 5705474 h 5705474"/>
              <a:gd name="connsiteX18" fmla="*/ 9525 w 2157413"/>
              <a:gd name="connsiteY18" fmla="*/ 2166936 h 5705474"/>
              <a:gd name="connsiteX19" fmla="*/ 261939 w 2157413"/>
              <a:gd name="connsiteY19" fmla="*/ 2552699 h 5705474"/>
              <a:gd name="connsiteX20" fmla="*/ 685800 w 2157413"/>
              <a:gd name="connsiteY20" fmla="*/ 2305050 h 5705474"/>
              <a:gd name="connsiteX21" fmla="*/ 490539 w 2157413"/>
              <a:gd name="connsiteY21" fmla="*/ 1990725 h 5705474"/>
              <a:gd name="connsiteX22" fmla="*/ 352425 w 2157413"/>
              <a:gd name="connsiteY22" fmla="*/ 1719262 h 5705474"/>
              <a:gd name="connsiteX23" fmla="*/ 290513 w 2157413"/>
              <a:gd name="connsiteY23" fmla="*/ 1133474 h 5705474"/>
              <a:gd name="connsiteX24" fmla="*/ 547688 w 2157413"/>
              <a:gd name="connsiteY24" fmla="*/ 990599 h 5705474"/>
              <a:gd name="connsiteX25" fmla="*/ 557213 w 2157413"/>
              <a:gd name="connsiteY25" fmla="*/ 695325 h 5705474"/>
              <a:gd name="connsiteX26" fmla="*/ 590551 w 2157413"/>
              <a:gd name="connsiteY26" fmla="*/ 342899 h 5705474"/>
              <a:gd name="connsiteX27" fmla="*/ 1309689 w 2157413"/>
              <a:gd name="connsiteY27" fmla="*/ 0 h 5705474"/>
              <a:gd name="connsiteX0" fmla="*/ 1309689 w 2157413"/>
              <a:gd name="connsiteY0" fmla="*/ 0 h 5705474"/>
              <a:gd name="connsiteX1" fmla="*/ 1462088 w 2157413"/>
              <a:gd name="connsiteY1" fmla="*/ 390525 h 5705474"/>
              <a:gd name="connsiteX2" fmla="*/ 1576389 w 2157413"/>
              <a:gd name="connsiteY2" fmla="*/ 704849 h 5705474"/>
              <a:gd name="connsiteX3" fmla="*/ 1700214 w 2157413"/>
              <a:gd name="connsiteY3" fmla="*/ 1023936 h 5705474"/>
              <a:gd name="connsiteX4" fmla="*/ 1871664 w 2157413"/>
              <a:gd name="connsiteY4" fmla="*/ 1338262 h 5705474"/>
              <a:gd name="connsiteX5" fmla="*/ 1976438 w 2157413"/>
              <a:gd name="connsiteY5" fmla="*/ 1633536 h 5705474"/>
              <a:gd name="connsiteX6" fmla="*/ 2085975 w 2157413"/>
              <a:gd name="connsiteY6" fmla="*/ 2014536 h 5705474"/>
              <a:gd name="connsiteX7" fmla="*/ 2124075 w 2157413"/>
              <a:gd name="connsiteY7" fmla="*/ 2314573 h 5705474"/>
              <a:gd name="connsiteX8" fmla="*/ 2157413 w 2157413"/>
              <a:gd name="connsiteY8" fmla="*/ 2762249 h 5705474"/>
              <a:gd name="connsiteX9" fmla="*/ 2038350 w 2157413"/>
              <a:gd name="connsiteY9" fmla="*/ 3314698 h 5705474"/>
              <a:gd name="connsiteX10" fmla="*/ 1781174 w 2157413"/>
              <a:gd name="connsiteY10" fmla="*/ 3514723 h 5705474"/>
              <a:gd name="connsiteX11" fmla="*/ 1604963 w 2157413"/>
              <a:gd name="connsiteY11" fmla="*/ 3600448 h 5705474"/>
              <a:gd name="connsiteX12" fmla="*/ 1514475 w 2157413"/>
              <a:gd name="connsiteY12" fmla="*/ 3709985 h 5705474"/>
              <a:gd name="connsiteX13" fmla="*/ 1423987 w 2157413"/>
              <a:gd name="connsiteY13" fmla="*/ 3929061 h 5705474"/>
              <a:gd name="connsiteX14" fmla="*/ 1271587 w 2157413"/>
              <a:gd name="connsiteY14" fmla="*/ 4314824 h 5705474"/>
              <a:gd name="connsiteX15" fmla="*/ 942976 w 2157413"/>
              <a:gd name="connsiteY15" fmla="*/ 4919661 h 5705474"/>
              <a:gd name="connsiteX16" fmla="*/ 466725 w 2157413"/>
              <a:gd name="connsiteY16" fmla="*/ 5400673 h 5705474"/>
              <a:gd name="connsiteX17" fmla="*/ 0 w 2157413"/>
              <a:gd name="connsiteY17" fmla="*/ 5705474 h 5705474"/>
              <a:gd name="connsiteX18" fmla="*/ 9525 w 2157413"/>
              <a:gd name="connsiteY18" fmla="*/ 2166936 h 5705474"/>
              <a:gd name="connsiteX19" fmla="*/ 261939 w 2157413"/>
              <a:gd name="connsiteY19" fmla="*/ 2552699 h 5705474"/>
              <a:gd name="connsiteX20" fmla="*/ 685800 w 2157413"/>
              <a:gd name="connsiteY20" fmla="*/ 2305050 h 5705474"/>
              <a:gd name="connsiteX21" fmla="*/ 490539 w 2157413"/>
              <a:gd name="connsiteY21" fmla="*/ 1990725 h 5705474"/>
              <a:gd name="connsiteX22" fmla="*/ 352425 w 2157413"/>
              <a:gd name="connsiteY22" fmla="*/ 1719262 h 5705474"/>
              <a:gd name="connsiteX23" fmla="*/ 290513 w 2157413"/>
              <a:gd name="connsiteY23" fmla="*/ 1133474 h 5705474"/>
              <a:gd name="connsiteX24" fmla="*/ 547688 w 2157413"/>
              <a:gd name="connsiteY24" fmla="*/ 990599 h 5705474"/>
              <a:gd name="connsiteX25" fmla="*/ 557213 w 2157413"/>
              <a:gd name="connsiteY25" fmla="*/ 695325 h 5705474"/>
              <a:gd name="connsiteX26" fmla="*/ 590551 w 2157413"/>
              <a:gd name="connsiteY26" fmla="*/ 342899 h 5705474"/>
              <a:gd name="connsiteX27" fmla="*/ 1309689 w 2157413"/>
              <a:gd name="connsiteY27" fmla="*/ 0 h 5705474"/>
              <a:gd name="connsiteX0" fmla="*/ 1309689 w 2157413"/>
              <a:gd name="connsiteY0" fmla="*/ 0 h 5705474"/>
              <a:gd name="connsiteX1" fmla="*/ 1462088 w 2157413"/>
              <a:gd name="connsiteY1" fmla="*/ 390525 h 5705474"/>
              <a:gd name="connsiteX2" fmla="*/ 1576389 w 2157413"/>
              <a:gd name="connsiteY2" fmla="*/ 704849 h 5705474"/>
              <a:gd name="connsiteX3" fmla="*/ 1700214 w 2157413"/>
              <a:gd name="connsiteY3" fmla="*/ 1023936 h 5705474"/>
              <a:gd name="connsiteX4" fmla="*/ 1871664 w 2157413"/>
              <a:gd name="connsiteY4" fmla="*/ 1338262 h 5705474"/>
              <a:gd name="connsiteX5" fmla="*/ 1976438 w 2157413"/>
              <a:gd name="connsiteY5" fmla="*/ 1633536 h 5705474"/>
              <a:gd name="connsiteX6" fmla="*/ 2085975 w 2157413"/>
              <a:gd name="connsiteY6" fmla="*/ 2014536 h 5705474"/>
              <a:gd name="connsiteX7" fmla="*/ 2124075 w 2157413"/>
              <a:gd name="connsiteY7" fmla="*/ 2314573 h 5705474"/>
              <a:gd name="connsiteX8" fmla="*/ 2157413 w 2157413"/>
              <a:gd name="connsiteY8" fmla="*/ 2762249 h 5705474"/>
              <a:gd name="connsiteX9" fmla="*/ 2114551 w 2157413"/>
              <a:gd name="connsiteY9" fmla="*/ 2981322 h 5705474"/>
              <a:gd name="connsiteX10" fmla="*/ 2038350 w 2157413"/>
              <a:gd name="connsiteY10" fmla="*/ 3314698 h 5705474"/>
              <a:gd name="connsiteX11" fmla="*/ 1781174 w 2157413"/>
              <a:gd name="connsiteY11" fmla="*/ 3514723 h 5705474"/>
              <a:gd name="connsiteX12" fmla="*/ 1604963 w 2157413"/>
              <a:gd name="connsiteY12" fmla="*/ 3600448 h 5705474"/>
              <a:gd name="connsiteX13" fmla="*/ 1514475 w 2157413"/>
              <a:gd name="connsiteY13" fmla="*/ 3709985 h 5705474"/>
              <a:gd name="connsiteX14" fmla="*/ 1423987 w 2157413"/>
              <a:gd name="connsiteY14" fmla="*/ 3929061 h 5705474"/>
              <a:gd name="connsiteX15" fmla="*/ 1271587 w 2157413"/>
              <a:gd name="connsiteY15" fmla="*/ 4314824 h 5705474"/>
              <a:gd name="connsiteX16" fmla="*/ 942976 w 2157413"/>
              <a:gd name="connsiteY16" fmla="*/ 4919661 h 5705474"/>
              <a:gd name="connsiteX17" fmla="*/ 466725 w 2157413"/>
              <a:gd name="connsiteY17" fmla="*/ 5400673 h 5705474"/>
              <a:gd name="connsiteX18" fmla="*/ 0 w 2157413"/>
              <a:gd name="connsiteY18" fmla="*/ 5705474 h 5705474"/>
              <a:gd name="connsiteX19" fmla="*/ 9525 w 2157413"/>
              <a:gd name="connsiteY19" fmla="*/ 2166936 h 5705474"/>
              <a:gd name="connsiteX20" fmla="*/ 261939 w 2157413"/>
              <a:gd name="connsiteY20" fmla="*/ 2552699 h 5705474"/>
              <a:gd name="connsiteX21" fmla="*/ 685800 w 2157413"/>
              <a:gd name="connsiteY21" fmla="*/ 2305050 h 5705474"/>
              <a:gd name="connsiteX22" fmla="*/ 490539 w 2157413"/>
              <a:gd name="connsiteY22" fmla="*/ 1990725 h 5705474"/>
              <a:gd name="connsiteX23" fmla="*/ 352425 w 2157413"/>
              <a:gd name="connsiteY23" fmla="*/ 1719262 h 5705474"/>
              <a:gd name="connsiteX24" fmla="*/ 290513 w 2157413"/>
              <a:gd name="connsiteY24" fmla="*/ 1133474 h 5705474"/>
              <a:gd name="connsiteX25" fmla="*/ 547688 w 2157413"/>
              <a:gd name="connsiteY25" fmla="*/ 990599 h 5705474"/>
              <a:gd name="connsiteX26" fmla="*/ 557213 w 2157413"/>
              <a:gd name="connsiteY26" fmla="*/ 695325 h 5705474"/>
              <a:gd name="connsiteX27" fmla="*/ 590551 w 2157413"/>
              <a:gd name="connsiteY27" fmla="*/ 342899 h 5705474"/>
              <a:gd name="connsiteX28" fmla="*/ 1309689 w 2157413"/>
              <a:gd name="connsiteY28" fmla="*/ 0 h 5705474"/>
              <a:gd name="connsiteX0" fmla="*/ 1309689 w 2157413"/>
              <a:gd name="connsiteY0" fmla="*/ 0 h 5705474"/>
              <a:gd name="connsiteX1" fmla="*/ 1462088 w 2157413"/>
              <a:gd name="connsiteY1" fmla="*/ 390525 h 5705474"/>
              <a:gd name="connsiteX2" fmla="*/ 1576389 w 2157413"/>
              <a:gd name="connsiteY2" fmla="*/ 704849 h 5705474"/>
              <a:gd name="connsiteX3" fmla="*/ 1700214 w 2157413"/>
              <a:gd name="connsiteY3" fmla="*/ 1023936 h 5705474"/>
              <a:gd name="connsiteX4" fmla="*/ 1871664 w 2157413"/>
              <a:gd name="connsiteY4" fmla="*/ 1338262 h 5705474"/>
              <a:gd name="connsiteX5" fmla="*/ 1976438 w 2157413"/>
              <a:gd name="connsiteY5" fmla="*/ 1633536 h 5705474"/>
              <a:gd name="connsiteX6" fmla="*/ 2085975 w 2157413"/>
              <a:gd name="connsiteY6" fmla="*/ 2014536 h 5705474"/>
              <a:gd name="connsiteX7" fmla="*/ 2124075 w 2157413"/>
              <a:gd name="connsiteY7" fmla="*/ 2314573 h 5705474"/>
              <a:gd name="connsiteX8" fmla="*/ 2157413 w 2157413"/>
              <a:gd name="connsiteY8" fmla="*/ 2762249 h 5705474"/>
              <a:gd name="connsiteX9" fmla="*/ 2124076 w 2157413"/>
              <a:gd name="connsiteY9" fmla="*/ 2995609 h 5705474"/>
              <a:gd name="connsiteX10" fmla="*/ 2038350 w 2157413"/>
              <a:gd name="connsiteY10" fmla="*/ 3314698 h 5705474"/>
              <a:gd name="connsiteX11" fmla="*/ 1781174 w 2157413"/>
              <a:gd name="connsiteY11" fmla="*/ 3514723 h 5705474"/>
              <a:gd name="connsiteX12" fmla="*/ 1604963 w 2157413"/>
              <a:gd name="connsiteY12" fmla="*/ 3600448 h 5705474"/>
              <a:gd name="connsiteX13" fmla="*/ 1514475 w 2157413"/>
              <a:gd name="connsiteY13" fmla="*/ 3709985 h 5705474"/>
              <a:gd name="connsiteX14" fmla="*/ 1423987 w 2157413"/>
              <a:gd name="connsiteY14" fmla="*/ 3929061 h 5705474"/>
              <a:gd name="connsiteX15" fmla="*/ 1271587 w 2157413"/>
              <a:gd name="connsiteY15" fmla="*/ 4314824 h 5705474"/>
              <a:gd name="connsiteX16" fmla="*/ 942976 w 2157413"/>
              <a:gd name="connsiteY16" fmla="*/ 4919661 h 5705474"/>
              <a:gd name="connsiteX17" fmla="*/ 466725 w 2157413"/>
              <a:gd name="connsiteY17" fmla="*/ 5400673 h 5705474"/>
              <a:gd name="connsiteX18" fmla="*/ 0 w 2157413"/>
              <a:gd name="connsiteY18" fmla="*/ 5705474 h 5705474"/>
              <a:gd name="connsiteX19" fmla="*/ 9525 w 2157413"/>
              <a:gd name="connsiteY19" fmla="*/ 2166936 h 5705474"/>
              <a:gd name="connsiteX20" fmla="*/ 261939 w 2157413"/>
              <a:gd name="connsiteY20" fmla="*/ 2552699 h 5705474"/>
              <a:gd name="connsiteX21" fmla="*/ 685800 w 2157413"/>
              <a:gd name="connsiteY21" fmla="*/ 2305050 h 5705474"/>
              <a:gd name="connsiteX22" fmla="*/ 490539 w 2157413"/>
              <a:gd name="connsiteY22" fmla="*/ 1990725 h 5705474"/>
              <a:gd name="connsiteX23" fmla="*/ 352425 w 2157413"/>
              <a:gd name="connsiteY23" fmla="*/ 1719262 h 5705474"/>
              <a:gd name="connsiteX24" fmla="*/ 290513 w 2157413"/>
              <a:gd name="connsiteY24" fmla="*/ 1133474 h 5705474"/>
              <a:gd name="connsiteX25" fmla="*/ 547688 w 2157413"/>
              <a:gd name="connsiteY25" fmla="*/ 990599 h 5705474"/>
              <a:gd name="connsiteX26" fmla="*/ 557213 w 2157413"/>
              <a:gd name="connsiteY26" fmla="*/ 695325 h 5705474"/>
              <a:gd name="connsiteX27" fmla="*/ 590551 w 2157413"/>
              <a:gd name="connsiteY27" fmla="*/ 342899 h 5705474"/>
              <a:gd name="connsiteX28" fmla="*/ 1309689 w 2157413"/>
              <a:gd name="connsiteY28" fmla="*/ 0 h 5705474"/>
              <a:gd name="connsiteX0" fmla="*/ 1309689 w 2157413"/>
              <a:gd name="connsiteY0" fmla="*/ 0 h 5705474"/>
              <a:gd name="connsiteX1" fmla="*/ 1462088 w 2157413"/>
              <a:gd name="connsiteY1" fmla="*/ 390525 h 5705474"/>
              <a:gd name="connsiteX2" fmla="*/ 1576389 w 2157413"/>
              <a:gd name="connsiteY2" fmla="*/ 704849 h 5705474"/>
              <a:gd name="connsiteX3" fmla="*/ 1700214 w 2157413"/>
              <a:gd name="connsiteY3" fmla="*/ 1023936 h 5705474"/>
              <a:gd name="connsiteX4" fmla="*/ 1871664 w 2157413"/>
              <a:gd name="connsiteY4" fmla="*/ 1338262 h 5705474"/>
              <a:gd name="connsiteX5" fmla="*/ 1976438 w 2157413"/>
              <a:gd name="connsiteY5" fmla="*/ 1633536 h 5705474"/>
              <a:gd name="connsiteX6" fmla="*/ 2085975 w 2157413"/>
              <a:gd name="connsiteY6" fmla="*/ 2014536 h 5705474"/>
              <a:gd name="connsiteX7" fmla="*/ 2124075 w 2157413"/>
              <a:gd name="connsiteY7" fmla="*/ 2314573 h 5705474"/>
              <a:gd name="connsiteX8" fmla="*/ 2157413 w 2157413"/>
              <a:gd name="connsiteY8" fmla="*/ 2762249 h 5705474"/>
              <a:gd name="connsiteX9" fmla="*/ 2124076 w 2157413"/>
              <a:gd name="connsiteY9" fmla="*/ 2995609 h 5705474"/>
              <a:gd name="connsiteX10" fmla="*/ 2038350 w 2157413"/>
              <a:gd name="connsiteY10" fmla="*/ 3314698 h 5705474"/>
              <a:gd name="connsiteX11" fmla="*/ 1881187 w 2157413"/>
              <a:gd name="connsiteY11" fmla="*/ 3405186 h 5705474"/>
              <a:gd name="connsiteX12" fmla="*/ 1604963 w 2157413"/>
              <a:gd name="connsiteY12" fmla="*/ 3600448 h 5705474"/>
              <a:gd name="connsiteX13" fmla="*/ 1514475 w 2157413"/>
              <a:gd name="connsiteY13" fmla="*/ 3709985 h 5705474"/>
              <a:gd name="connsiteX14" fmla="*/ 1423987 w 2157413"/>
              <a:gd name="connsiteY14" fmla="*/ 3929061 h 5705474"/>
              <a:gd name="connsiteX15" fmla="*/ 1271587 w 2157413"/>
              <a:gd name="connsiteY15" fmla="*/ 4314824 h 5705474"/>
              <a:gd name="connsiteX16" fmla="*/ 942976 w 2157413"/>
              <a:gd name="connsiteY16" fmla="*/ 4919661 h 5705474"/>
              <a:gd name="connsiteX17" fmla="*/ 466725 w 2157413"/>
              <a:gd name="connsiteY17" fmla="*/ 5400673 h 5705474"/>
              <a:gd name="connsiteX18" fmla="*/ 0 w 2157413"/>
              <a:gd name="connsiteY18" fmla="*/ 5705474 h 5705474"/>
              <a:gd name="connsiteX19" fmla="*/ 9525 w 2157413"/>
              <a:gd name="connsiteY19" fmla="*/ 2166936 h 5705474"/>
              <a:gd name="connsiteX20" fmla="*/ 261939 w 2157413"/>
              <a:gd name="connsiteY20" fmla="*/ 2552699 h 5705474"/>
              <a:gd name="connsiteX21" fmla="*/ 685800 w 2157413"/>
              <a:gd name="connsiteY21" fmla="*/ 2305050 h 5705474"/>
              <a:gd name="connsiteX22" fmla="*/ 490539 w 2157413"/>
              <a:gd name="connsiteY22" fmla="*/ 1990725 h 5705474"/>
              <a:gd name="connsiteX23" fmla="*/ 352425 w 2157413"/>
              <a:gd name="connsiteY23" fmla="*/ 1719262 h 5705474"/>
              <a:gd name="connsiteX24" fmla="*/ 290513 w 2157413"/>
              <a:gd name="connsiteY24" fmla="*/ 1133474 h 5705474"/>
              <a:gd name="connsiteX25" fmla="*/ 547688 w 2157413"/>
              <a:gd name="connsiteY25" fmla="*/ 990599 h 5705474"/>
              <a:gd name="connsiteX26" fmla="*/ 557213 w 2157413"/>
              <a:gd name="connsiteY26" fmla="*/ 695325 h 5705474"/>
              <a:gd name="connsiteX27" fmla="*/ 590551 w 2157413"/>
              <a:gd name="connsiteY27" fmla="*/ 342899 h 5705474"/>
              <a:gd name="connsiteX28" fmla="*/ 1309689 w 2157413"/>
              <a:gd name="connsiteY28" fmla="*/ 0 h 5705474"/>
              <a:gd name="connsiteX0" fmla="*/ 1309689 w 2157413"/>
              <a:gd name="connsiteY0" fmla="*/ 0 h 5705474"/>
              <a:gd name="connsiteX1" fmla="*/ 1462088 w 2157413"/>
              <a:gd name="connsiteY1" fmla="*/ 390525 h 5705474"/>
              <a:gd name="connsiteX2" fmla="*/ 1576389 w 2157413"/>
              <a:gd name="connsiteY2" fmla="*/ 704849 h 5705474"/>
              <a:gd name="connsiteX3" fmla="*/ 1700214 w 2157413"/>
              <a:gd name="connsiteY3" fmla="*/ 1023936 h 5705474"/>
              <a:gd name="connsiteX4" fmla="*/ 1871664 w 2157413"/>
              <a:gd name="connsiteY4" fmla="*/ 1338262 h 5705474"/>
              <a:gd name="connsiteX5" fmla="*/ 1976438 w 2157413"/>
              <a:gd name="connsiteY5" fmla="*/ 1633536 h 5705474"/>
              <a:gd name="connsiteX6" fmla="*/ 2085975 w 2157413"/>
              <a:gd name="connsiteY6" fmla="*/ 2014536 h 5705474"/>
              <a:gd name="connsiteX7" fmla="*/ 2124075 w 2157413"/>
              <a:gd name="connsiteY7" fmla="*/ 2314573 h 5705474"/>
              <a:gd name="connsiteX8" fmla="*/ 2157413 w 2157413"/>
              <a:gd name="connsiteY8" fmla="*/ 2762249 h 5705474"/>
              <a:gd name="connsiteX9" fmla="*/ 2124076 w 2157413"/>
              <a:gd name="connsiteY9" fmla="*/ 2995609 h 5705474"/>
              <a:gd name="connsiteX10" fmla="*/ 2038350 w 2157413"/>
              <a:gd name="connsiteY10" fmla="*/ 3314698 h 5705474"/>
              <a:gd name="connsiteX11" fmla="*/ 1881187 w 2157413"/>
              <a:gd name="connsiteY11" fmla="*/ 3405186 h 5705474"/>
              <a:gd name="connsiteX12" fmla="*/ 1452563 w 2157413"/>
              <a:gd name="connsiteY12" fmla="*/ 3605211 h 5705474"/>
              <a:gd name="connsiteX13" fmla="*/ 1514475 w 2157413"/>
              <a:gd name="connsiteY13" fmla="*/ 3709985 h 5705474"/>
              <a:gd name="connsiteX14" fmla="*/ 1423987 w 2157413"/>
              <a:gd name="connsiteY14" fmla="*/ 3929061 h 5705474"/>
              <a:gd name="connsiteX15" fmla="*/ 1271587 w 2157413"/>
              <a:gd name="connsiteY15" fmla="*/ 4314824 h 5705474"/>
              <a:gd name="connsiteX16" fmla="*/ 942976 w 2157413"/>
              <a:gd name="connsiteY16" fmla="*/ 4919661 h 5705474"/>
              <a:gd name="connsiteX17" fmla="*/ 466725 w 2157413"/>
              <a:gd name="connsiteY17" fmla="*/ 5400673 h 5705474"/>
              <a:gd name="connsiteX18" fmla="*/ 0 w 2157413"/>
              <a:gd name="connsiteY18" fmla="*/ 5705474 h 5705474"/>
              <a:gd name="connsiteX19" fmla="*/ 9525 w 2157413"/>
              <a:gd name="connsiteY19" fmla="*/ 2166936 h 5705474"/>
              <a:gd name="connsiteX20" fmla="*/ 261939 w 2157413"/>
              <a:gd name="connsiteY20" fmla="*/ 2552699 h 5705474"/>
              <a:gd name="connsiteX21" fmla="*/ 685800 w 2157413"/>
              <a:gd name="connsiteY21" fmla="*/ 2305050 h 5705474"/>
              <a:gd name="connsiteX22" fmla="*/ 490539 w 2157413"/>
              <a:gd name="connsiteY22" fmla="*/ 1990725 h 5705474"/>
              <a:gd name="connsiteX23" fmla="*/ 352425 w 2157413"/>
              <a:gd name="connsiteY23" fmla="*/ 1719262 h 5705474"/>
              <a:gd name="connsiteX24" fmla="*/ 290513 w 2157413"/>
              <a:gd name="connsiteY24" fmla="*/ 1133474 h 5705474"/>
              <a:gd name="connsiteX25" fmla="*/ 547688 w 2157413"/>
              <a:gd name="connsiteY25" fmla="*/ 990599 h 5705474"/>
              <a:gd name="connsiteX26" fmla="*/ 557213 w 2157413"/>
              <a:gd name="connsiteY26" fmla="*/ 695325 h 5705474"/>
              <a:gd name="connsiteX27" fmla="*/ 590551 w 2157413"/>
              <a:gd name="connsiteY27" fmla="*/ 342899 h 5705474"/>
              <a:gd name="connsiteX28" fmla="*/ 1309689 w 2157413"/>
              <a:gd name="connsiteY28" fmla="*/ 0 h 5705474"/>
              <a:gd name="connsiteX0" fmla="*/ 1309689 w 2157413"/>
              <a:gd name="connsiteY0" fmla="*/ 0 h 5705474"/>
              <a:gd name="connsiteX1" fmla="*/ 1462088 w 2157413"/>
              <a:gd name="connsiteY1" fmla="*/ 390525 h 5705474"/>
              <a:gd name="connsiteX2" fmla="*/ 1576389 w 2157413"/>
              <a:gd name="connsiteY2" fmla="*/ 704849 h 5705474"/>
              <a:gd name="connsiteX3" fmla="*/ 1700214 w 2157413"/>
              <a:gd name="connsiteY3" fmla="*/ 1023936 h 5705474"/>
              <a:gd name="connsiteX4" fmla="*/ 1871664 w 2157413"/>
              <a:gd name="connsiteY4" fmla="*/ 1338262 h 5705474"/>
              <a:gd name="connsiteX5" fmla="*/ 1976438 w 2157413"/>
              <a:gd name="connsiteY5" fmla="*/ 1633536 h 5705474"/>
              <a:gd name="connsiteX6" fmla="*/ 2085975 w 2157413"/>
              <a:gd name="connsiteY6" fmla="*/ 2014536 h 5705474"/>
              <a:gd name="connsiteX7" fmla="*/ 2124075 w 2157413"/>
              <a:gd name="connsiteY7" fmla="*/ 2314573 h 5705474"/>
              <a:gd name="connsiteX8" fmla="*/ 2157413 w 2157413"/>
              <a:gd name="connsiteY8" fmla="*/ 2762249 h 5705474"/>
              <a:gd name="connsiteX9" fmla="*/ 2124076 w 2157413"/>
              <a:gd name="connsiteY9" fmla="*/ 2995609 h 5705474"/>
              <a:gd name="connsiteX10" fmla="*/ 2038350 w 2157413"/>
              <a:gd name="connsiteY10" fmla="*/ 3314698 h 5705474"/>
              <a:gd name="connsiteX11" fmla="*/ 1881187 w 2157413"/>
              <a:gd name="connsiteY11" fmla="*/ 3405186 h 5705474"/>
              <a:gd name="connsiteX12" fmla="*/ 1700213 w 2157413"/>
              <a:gd name="connsiteY12" fmla="*/ 3495672 h 5705474"/>
              <a:gd name="connsiteX13" fmla="*/ 1452563 w 2157413"/>
              <a:gd name="connsiteY13" fmla="*/ 3605211 h 5705474"/>
              <a:gd name="connsiteX14" fmla="*/ 1514475 w 2157413"/>
              <a:gd name="connsiteY14" fmla="*/ 3709985 h 5705474"/>
              <a:gd name="connsiteX15" fmla="*/ 1423987 w 2157413"/>
              <a:gd name="connsiteY15" fmla="*/ 3929061 h 5705474"/>
              <a:gd name="connsiteX16" fmla="*/ 1271587 w 2157413"/>
              <a:gd name="connsiteY16" fmla="*/ 4314824 h 5705474"/>
              <a:gd name="connsiteX17" fmla="*/ 942976 w 2157413"/>
              <a:gd name="connsiteY17" fmla="*/ 4919661 h 5705474"/>
              <a:gd name="connsiteX18" fmla="*/ 466725 w 2157413"/>
              <a:gd name="connsiteY18" fmla="*/ 5400673 h 5705474"/>
              <a:gd name="connsiteX19" fmla="*/ 0 w 2157413"/>
              <a:gd name="connsiteY19" fmla="*/ 5705474 h 5705474"/>
              <a:gd name="connsiteX20" fmla="*/ 9525 w 2157413"/>
              <a:gd name="connsiteY20" fmla="*/ 2166936 h 5705474"/>
              <a:gd name="connsiteX21" fmla="*/ 261939 w 2157413"/>
              <a:gd name="connsiteY21" fmla="*/ 2552699 h 5705474"/>
              <a:gd name="connsiteX22" fmla="*/ 685800 w 2157413"/>
              <a:gd name="connsiteY22" fmla="*/ 2305050 h 5705474"/>
              <a:gd name="connsiteX23" fmla="*/ 490539 w 2157413"/>
              <a:gd name="connsiteY23" fmla="*/ 1990725 h 5705474"/>
              <a:gd name="connsiteX24" fmla="*/ 352425 w 2157413"/>
              <a:gd name="connsiteY24" fmla="*/ 1719262 h 5705474"/>
              <a:gd name="connsiteX25" fmla="*/ 290513 w 2157413"/>
              <a:gd name="connsiteY25" fmla="*/ 1133474 h 5705474"/>
              <a:gd name="connsiteX26" fmla="*/ 547688 w 2157413"/>
              <a:gd name="connsiteY26" fmla="*/ 990599 h 5705474"/>
              <a:gd name="connsiteX27" fmla="*/ 557213 w 2157413"/>
              <a:gd name="connsiteY27" fmla="*/ 695325 h 5705474"/>
              <a:gd name="connsiteX28" fmla="*/ 590551 w 2157413"/>
              <a:gd name="connsiteY28" fmla="*/ 342899 h 5705474"/>
              <a:gd name="connsiteX29" fmla="*/ 1309689 w 2157413"/>
              <a:gd name="connsiteY29" fmla="*/ 0 h 5705474"/>
              <a:gd name="connsiteX0" fmla="*/ 1309689 w 2157413"/>
              <a:gd name="connsiteY0" fmla="*/ 0 h 5705474"/>
              <a:gd name="connsiteX1" fmla="*/ 1462088 w 2157413"/>
              <a:gd name="connsiteY1" fmla="*/ 390525 h 5705474"/>
              <a:gd name="connsiteX2" fmla="*/ 1576389 w 2157413"/>
              <a:gd name="connsiteY2" fmla="*/ 704849 h 5705474"/>
              <a:gd name="connsiteX3" fmla="*/ 1700214 w 2157413"/>
              <a:gd name="connsiteY3" fmla="*/ 1023936 h 5705474"/>
              <a:gd name="connsiteX4" fmla="*/ 1871664 w 2157413"/>
              <a:gd name="connsiteY4" fmla="*/ 1338262 h 5705474"/>
              <a:gd name="connsiteX5" fmla="*/ 1976438 w 2157413"/>
              <a:gd name="connsiteY5" fmla="*/ 1633536 h 5705474"/>
              <a:gd name="connsiteX6" fmla="*/ 2085975 w 2157413"/>
              <a:gd name="connsiteY6" fmla="*/ 2014536 h 5705474"/>
              <a:gd name="connsiteX7" fmla="*/ 2124075 w 2157413"/>
              <a:gd name="connsiteY7" fmla="*/ 2314573 h 5705474"/>
              <a:gd name="connsiteX8" fmla="*/ 2157413 w 2157413"/>
              <a:gd name="connsiteY8" fmla="*/ 2762249 h 5705474"/>
              <a:gd name="connsiteX9" fmla="*/ 2124076 w 2157413"/>
              <a:gd name="connsiteY9" fmla="*/ 2995609 h 5705474"/>
              <a:gd name="connsiteX10" fmla="*/ 2038350 w 2157413"/>
              <a:gd name="connsiteY10" fmla="*/ 3314698 h 5705474"/>
              <a:gd name="connsiteX11" fmla="*/ 1881187 w 2157413"/>
              <a:gd name="connsiteY11" fmla="*/ 3405186 h 5705474"/>
              <a:gd name="connsiteX12" fmla="*/ 1666875 w 2157413"/>
              <a:gd name="connsiteY12" fmla="*/ 3462335 h 5705474"/>
              <a:gd name="connsiteX13" fmla="*/ 1452563 w 2157413"/>
              <a:gd name="connsiteY13" fmla="*/ 3605211 h 5705474"/>
              <a:gd name="connsiteX14" fmla="*/ 1514475 w 2157413"/>
              <a:gd name="connsiteY14" fmla="*/ 3709985 h 5705474"/>
              <a:gd name="connsiteX15" fmla="*/ 1423987 w 2157413"/>
              <a:gd name="connsiteY15" fmla="*/ 3929061 h 5705474"/>
              <a:gd name="connsiteX16" fmla="*/ 1271587 w 2157413"/>
              <a:gd name="connsiteY16" fmla="*/ 4314824 h 5705474"/>
              <a:gd name="connsiteX17" fmla="*/ 942976 w 2157413"/>
              <a:gd name="connsiteY17" fmla="*/ 4919661 h 5705474"/>
              <a:gd name="connsiteX18" fmla="*/ 466725 w 2157413"/>
              <a:gd name="connsiteY18" fmla="*/ 5400673 h 5705474"/>
              <a:gd name="connsiteX19" fmla="*/ 0 w 2157413"/>
              <a:gd name="connsiteY19" fmla="*/ 5705474 h 5705474"/>
              <a:gd name="connsiteX20" fmla="*/ 9525 w 2157413"/>
              <a:gd name="connsiteY20" fmla="*/ 2166936 h 5705474"/>
              <a:gd name="connsiteX21" fmla="*/ 261939 w 2157413"/>
              <a:gd name="connsiteY21" fmla="*/ 2552699 h 5705474"/>
              <a:gd name="connsiteX22" fmla="*/ 685800 w 2157413"/>
              <a:gd name="connsiteY22" fmla="*/ 2305050 h 5705474"/>
              <a:gd name="connsiteX23" fmla="*/ 490539 w 2157413"/>
              <a:gd name="connsiteY23" fmla="*/ 1990725 h 5705474"/>
              <a:gd name="connsiteX24" fmla="*/ 352425 w 2157413"/>
              <a:gd name="connsiteY24" fmla="*/ 1719262 h 5705474"/>
              <a:gd name="connsiteX25" fmla="*/ 290513 w 2157413"/>
              <a:gd name="connsiteY25" fmla="*/ 1133474 h 5705474"/>
              <a:gd name="connsiteX26" fmla="*/ 547688 w 2157413"/>
              <a:gd name="connsiteY26" fmla="*/ 990599 h 5705474"/>
              <a:gd name="connsiteX27" fmla="*/ 557213 w 2157413"/>
              <a:gd name="connsiteY27" fmla="*/ 695325 h 5705474"/>
              <a:gd name="connsiteX28" fmla="*/ 590551 w 2157413"/>
              <a:gd name="connsiteY28" fmla="*/ 342899 h 5705474"/>
              <a:gd name="connsiteX29" fmla="*/ 1309689 w 2157413"/>
              <a:gd name="connsiteY29" fmla="*/ 0 h 5705474"/>
              <a:gd name="connsiteX0" fmla="*/ 1309689 w 2157413"/>
              <a:gd name="connsiteY0" fmla="*/ 0 h 5705474"/>
              <a:gd name="connsiteX1" fmla="*/ 1462088 w 2157413"/>
              <a:gd name="connsiteY1" fmla="*/ 390525 h 5705474"/>
              <a:gd name="connsiteX2" fmla="*/ 1576389 w 2157413"/>
              <a:gd name="connsiteY2" fmla="*/ 704849 h 5705474"/>
              <a:gd name="connsiteX3" fmla="*/ 1700214 w 2157413"/>
              <a:gd name="connsiteY3" fmla="*/ 1023936 h 5705474"/>
              <a:gd name="connsiteX4" fmla="*/ 1871664 w 2157413"/>
              <a:gd name="connsiteY4" fmla="*/ 1338262 h 5705474"/>
              <a:gd name="connsiteX5" fmla="*/ 1976438 w 2157413"/>
              <a:gd name="connsiteY5" fmla="*/ 1633536 h 5705474"/>
              <a:gd name="connsiteX6" fmla="*/ 2085975 w 2157413"/>
              <a:gd name="connsiteY6" fmla="*/ 2014536 h 5705474"/>
              <a:gd name="connsiteX7" fmla="*/ 2124075 w 2157413"/>
              <a:gd name="connsiteY7" fmla="*/ 2314573 h 5705474"/>
              <a:gd name="connsiteX8" fmla="*/ 2157413 w 2157413"/>
              <a:gd name="connsiteY8" fmla="*/ 2762249 h 5705474"/>
              <a:gd name="connsiteX9" fmla="*/ 2124076 w 2157413"/>
              <a:gd name="connsiteY9" fmla="*/ 2995609 h 5705474"/>
              <a:gd name="connsiteX10" fmla="*/ 2038350 w 2157413"/>
              <a:gd name="connsiteY10" fmla="*/ 3314698 h 5705474"/>
              <a:gd name="connsiteX11" fmla="*/ 1881187 w 2157413"/>
              <a:gd name="connsiteY11" fmla="*/ 3405186 h 5705474"/>
              <a:gd name="connsiteX12" fmla="*/ 1666875 w 2157413"/>
              <a:gd name="connsiteY12" fmla="*/ 3462335 h 5705474"/>
              <a:gd name="connsiteX13" fmla="*/ 1452563 w 2157413"/>
              <a:gd name="connsiteY13" fmla="*/ 3605211 h 5705474"/>
              <a:gd name="connsiteX14" fmla="*/ 1343025 w 2157413"/>
              <a:gd name="connsiteY14" fmla="*/ 3809998 h 5705474"/>
              <a:gd name="connsiteX15" fmla="*/ 1423987 w 2157413"/>
              <a:gd name="connsiteY15" fmla="*/ 3929061 h 5705474"/>
              <a:gd name="connsiteX16" fmla="*/ 1271587 w 2157413"/>
              <a:gd name="connsiteY16" fmla="*/ 4314824 h 5705474"/>
              <a:gd name="connsiteX17" fmla="*/ 942976 w 2157413"/>
              <a:gd name="connsiteY17" fmla="*/ 4919661 h 5705474"/>
              <a:gd name="connsiteX18" fmla="*/ 466725 w 2157413"/>
              <a:gd name="connsiteY18" fmla="*/ 5400673 h 5705474"/>
              <a:gd name="connsiteX19" fmla="*/ 0 w 2157413"/>
              <a:gd name="connsiteY19" fmla="*/ 5705474 h 5705474"/>
              <a:gd name="connsiteX20" fmla="*/ 9525 w 2157413"/>
              <a:gd name="connsiteY20" fmla="*/ 2166936 h 5705474"/>
              <a:gd name="connsiteX21" fmla="*/ 261939 w 2157413"/>
              <a:gd name="connsiteY21" fmla="*/ 2552699 h 5705474"/>
              <a:gd name="connsiteX22" fmla="*/ 685800 w 2157413"/>
              <a:gd name="connsiteY22" fmla="*/ 2305050 h 5705474"/>
              <a:gd name="connsiteX23" fmla="*/ 490539 w 2157413"/>
              <a:gd name="connsiteY23" fmla="*/ 1990725 h 5705474"/>
              <a:gd name="connsiteX24" fmla="*/ 352425 w 2157413"/>
              <a:gd name="connsiteY24" fmla="*/ 1719262 h 5705474"/>
              <a:gd name="connsiteX25" fmla="*/ 290513 w 2157413"/>
              <a:gd name="connsiteY25" fmla="*/ 1133474 h 5705474"/>
              <a:gd name="connsiteX26" fmla="*/ 547688 w 2157413"/>
              <a:gd name="connsiteY26" fmla="*/ 990599 h 5705474"/>
              <a:gd name="connsiteX27" fmla="*/ 557213 w 2157413"/>
              <a:gd name="connsiteY27" fmla="*/ 695325 h 5705474"/>
              <a:gd name="connsiteX28" fmla="*/ 590551 w 2157413"/>
              <a:gd name="connsiteY28" fmla="*/ 342899 h 5705474"/>
              <a:gd name="connsiteX29" fmla="*/ 1309689 w 2157413"/>
              <a:gd name="connsiteY29" fmla="*/ 0 h 5705474"/>
              <a:gd name="connsiteX0" fmla="*/ 1309689 w 2157413"/>
              <a:gd name="connsiteY0" fmla="*/ 0 h 5705474"/>
              <a:gd name="connsiteX1" fmla="*/ 1462088 w 2157413"/>
              <a:gd name="connsiteY1" fmla="*/ 390525 h 5705474"/>
              <a:gd name="connsiteX2" fmla="*/ 1576389 w 2157413"/>
              <a:gd name="connsiteY2" fmla="*/ 704849 h 5705474"/>
              <a:gd name="connsiteX3" fmla="*/ 1700214 w 2157413"/>
              <a:gd name="connsiteY3" fmla="*/ 1023936 h 5705474"/>
              <a:gd name="connsiteX4" fmla="*/ 1871664 w 2157413"/>
              <a:gd name="connsiteY4" fmla="*/ 1338262 h 5705474"/>
              <a:gd name="connsiteX5" fmla="*/ 1976438 w 2157413"/>
              <a:gd name="connsiteY5" fmla="*/ 1633536 h 5705474"/>
              <a:gd name="connsiteX6" fmla="*/ 2085975 w 2157413"/>
              <a:gd name="connsiteY6" fmla="*/ 2014536 h 5705474"/>
              <a:gd name="connsiteX7" fmla="*/ 2124075 w 2157413"/>
              <a:gd name="connsiteY7" fmla="*/ 2314573 h 5705474"/>
              <a:gd name="connsiteX8" fmla="*/ 2157413 w 2157413"/>
              <a:gd name="connsiteY8" fmla="*/ 2762249 h 5705474"/>
              <a:gd name="connsiteX9" fmla="*/ 2124076 w 2157413"/>
              <a:gd name="connsiteY9" fmla="*/ 2995609 h 5705474"/>
              <a:gd name="connsiteX10" fmla="*/ 2038350 w 2157413"/>
              <a:gd name="connsiteY10" fmla="*/ 3314698 h 5705474"/>
              <a:gd name="connsiteX11" fmla="*/ 1881187 w 2157413"/>
              <a:gd name="connsiteY11" fmla="*/ 3405186 h 5705474"/>
              <a:gd name="connsiteX12" fmla="*/ 1666875 w 2157413"/>
              <a:gd name="connsiteY12" fmla="*/ 3462335 h 5705474"/>
              <a:gd name="connsiteX13" fmla="*/ 1452563 w 2157413"/>
              <a:gd name="connsiteY13" fmla="*/ 3605211 h 5705474"/>
              <a:gd name="connsiteX14" fmla="*/ 1343025 w 2157413"/>
              <a:gd name="connsiteY14" fmla="*/ 3809998 h 5705474"/>
              <a:gd name="connsiteX15" fmla="*/ 1423987 w 2157413"/>
              <a:gd name="connsiteY15" fmla="*/ 3929061 h 5705474"/>
              <a:gd name="connsiteX16" fmla="*/ 1271587 w 2157413"/>
              <a:gd name="connsiteY16" fmla="*/ 4314824 h 5705474"/>
              <a:gd name="connsiteX17" fmla="*/ 728663 w 2157413"/>
              <a:gd name="connsiteY17" fmla="*/ 4972049 h 5705474"/>
              <a:gd name="connsiteX18" fmla="*/ 466725 w 2157413"/>
              <a:gd name="connsiteY18" fmla="*/ 5400673 h 5705474"/>
              <a:gd name="connsiteX19" fmla="*/ 0 w 2157413"/>
              <a:gd name="connsiteY19" fmla="*/ 5705474 h 5705474"/>
              <a:gd name="connsiteX20" fmla="*/ 9525 w 2157413"/>
              <a:gd name="connsiteY20" fmla="*/ 2166936 h 5705474"/>
              <a:gd name="connsiteX21" fmla="*/ 261939 w 2157413"/>
              <a:gd name="connsiteY21" fmla="*/ 2552699 h 5705474"/>
              <a:gd name="connsiteX22" fmla="*/ 685800 w 2157413"/>
              <a:gd name="connsiteY22" fmla="*/ 2305050 h 5705474"/>
              <a:gd name="connsiteX23" fmla="*/ 490539 w 2157413"/>
              <a:gd name="connsiteY23" fmla="*/ 1990725 h 5705474"/>
              <a:gd name="connsiteX24" fmla="*/ 352425 w 2157413"/>
              <a:gd name="connsiteY24" fmla="*/ 1719262 h 5705474"/>
              <a:gd name="connsiteX25" fmla="*/ 290513 w 2157413"/>
              <a:gd name="connsiteY25" fmla="*/ 1133474 h 5705474"/>
              <a:gd name="connsiteX26" fmla="*/ 547688 w 2157413"/>
              <a:gd name="connsiteY26" fmla="*/ 990599 h 5705474"/>
              <a:gd name="connsiteX27" fmla="*/ 557213 w 2157413"/>
              <a:gd name="connsiteY27" fmla="*/ 695325 h 5705474"/>
              <a:gd name="connsiteX28" fmla="*/ 590551 w 2157413"/>
              <a:gd name="connsiteY28" fmla="*/ 342899 h 5705474"/>
              <a:gd name="connsiteX29" fmla="*/ 1309689 w 2157413"/>
              <a:gd name="connsiteY29" fmla="*/ 0 h 5705474"/>
              <a:gd name="connsiteX0" fmla="*/ 1309689 w 2157413"/>
              <a:gd name="connsiteY0" fmla="*/ 0 h 5705474"/>
              <a:gd name="connsiteX1" fmla="*/ 1462088 w 2157413"/>
              <a:gd name="connsiteY1" fmla="*/ 390525 h 5705474"/>
              <a:gd name="connsiteX2" fmla="*/ 1576389 w 2157413"/>
              <a:gd name="connsiteY2" fmla="*/ 704849 h 5705474"/>
              <a:gd name="connsiteX3" fmla="*/ 1700214 w 2157413"/>
              <a:gd name="connsiteY3" fmla="*/ 1023936 h 5705474"/>
              <a:gd name="connsiteX4" fmla="*/ 1871664 w 2157413"/>
              <a:gd name="connsiteY4" fmla="*/ 1338262 h 5705474"/>
              <a:gd name="connsiteX5" fmla="*/ 1976438 w 2157413"/>
              <a:gd name="connsiteY5" fmla="*/ 1633536 h 5705474"/>
              <a:gd name="connsiteX6" fmla="*/ 2085975 w 2157413"/>
              <a:gd name="connsiteY6" fmla="*/ 2014536 h 5705474"/>
              <a:gd name="connsiteX7" fmla="*/ 2124075 w 2157413"/>
              <a:gd name="connsiteY7" fmla="*/ 2314573 h 5705474"/>
              <a:gd name="connsiteX8" fmla="*/ 2157413 w 2157413"/>
              <a:gd name="connsiteY8" fmla="*/ 2762249 h 5705474"/>
              <a:gd name="connsiteX9" fmla="*/ 2124076 w 2157413"/>
              <a:gd name="connsiteY9" fmla="*/ 2995609 h 5705474"/>
              <a:gd name="connsiteX10" fmla="*/ 2038350 w 2157413"/>
              <a:gd name="connsiteY10" fmla="*/ 3314698 h 5705474"/>
              <a:gd name="connsiteX11" fmla="*/ 1881187 w 2157413"/>
              <a:gd name="connsiteY11" fmla="*/ 3405186 h 5705474"/>
              <a:gd name="connsiteX12" fmla="*/ 1666875 w 2157413"/>
              <a:gd name="connsiteY12" fmla="*/ 3462335 h 5705474"/>
              <a:gd name="connsiteX13" fmla="*/ 1452563 w 2157413"/>
              <a:gd name="connsiteY13" fmla="*/ 3605211 h 5705474"/>
              <a:gd name="connsiteX14" fmla="*/ 1343025 w 2157413"/>
              <a:gd name="connsiteY14" fmla="*/ 3809998 h 5705474"/>
              <a:gd name="connsiteX15" fmla="*/ 1423987 w 2157413"/>
              <a:gd name="connsiteY15" fmla="*/ 3929061 h 5705474"/>
              <a:gd name="connsiteX16" fmla="*/ 1100137 w 2157413"/>
              <a:gd name="connsiteY16" fmla="*/ 4414837 h 5705474"/>
              <a:gd name="connsiteX17" fmla="*/ 728663 w 2157413"/>
              <a:gd name="connsiteY17" fmla="*/ 4972049 h 5705474"/>
              <a:gd name="connsiteX18" fmla="*/ 466725 w 2157413"/>
              <a:gd name="connsiteY18" fmla="*/ 5400673 h 5705474"/>
              <a:gd name="connsiteX19" fmla="*/ 0 w 2157413"/>
              <a:gd name="connsiteY19" fmla="*/ 5705474 h 5705474"/>
              <a:gd name="connsiteX20" fmla="*/ 9525 w 2157413"/>
              <a:gd name="connsiteY20" fmla="*/ 2166936 h 5705474"/>
              <a:gd name="connsiteX21" fmla="*/ 261939 w 2157413"/>
              <a:gd name="connsiteY21" fmla="*/ 2552699 h 5705474"/>
              <a:gd name="connsiteX22" fmla="*/ 685800 w 2157413"/>
              <a:gd name="connsiteY22" fmla="*/ 2305050 h 5705474"/>
              <a:gd name="connsiteX23" fmla="*/ 490539 w 2157413"/>
              <a:gd name="connsiteY23" fmla="*/ 1990725 h 5705474"/>
              <a:gd name="connsiteX24" fmla="*/ 352425 w 2157413"/>
              <a:gd name="connsiteY24" fmla="*/ 1719262 h 5705474"/>
              <a:gd name="connsiteX25" fmla="*/ 290513 w 2157413"/>
              <a:gd name="connsiteY25" fmla="*/ 1133474 h 5705474"/>
              <a:gd name="connsiteX26" fmla="*/ 547688 w 2157413"/>
              <a:gd name="connsiteY26" fmla="*/ 990599 h 5705474"/>
              <a:gd name="connsiteX27" fmla="*/ 557213 w 2157413"/>
              <a:gd name="connsiteY27" fmla="*/ 695325 h 5705474"/>
              <a:gd name="connsiteX28" fmla="*/ 590551 w 2157413"/>
              <a:gd name="connsiteY28" fmla="*/ 342899 h 5705474"/>
              <a:gd name="connsiteX29" fmla="*/ 1309689 w 2157413"/>
              <a:gd name="connsiteY29" fmla="*/ 0 h 5705474"/>
              <a:gd name="connsiteX0" fmla="*/ 1309689 w 2157413"/>
              <a:gd name="connsiteY0" fmla="*/ 0 h 5705474"/>
              <a:gd name="connsiteX1" fmla="*/ 1462088 w 2157413"/>
              <a:gd name="connsiteY1" fmla="*/ 390525 h 5705474"/>
              <a:gd name="connsiteX2" fmla="*/ 1576389 w 2157413"/>
              <a:gd name="connsiteY2" fmla="*/ 704849 h 5705474"/>
              <a:gd name="connsiteX3" fmla="*/ 1700214 w 2157413"/>
              <a:gd name="connsiteY3" fmla="*/ 1023936 h 5705474"/>
              <a:gd name="connsiteX4" fmla="*/ 1871664 w 2157413"/>
              <a:gd name="connsiteY4" fmla="*/ 1338262 h 5705474"/>
              <a:gd name="connsiteX5" fmla="*/ 1976438 w 2157413"/>
              <a:gd name="connsiteY5" fmla="*/ 1633536 h 5705474"/>
              <a:gd name="connsiteX6" fmla="*/ 2085975 w 2157413"/>
              <a:gd name="connsiteY6" fmla="*/ 2014536 h 5705474"/>
              <a:gd name="connsiteX7" fmla="*/ 2124075 w 2157413"/>
              <a:gd name="connsiteY7" fmla="*/ 2314573 h 5705474"/>
              <a:gd name="connsiteX8" fmla="*/ 2157413 w 2157413"/>
              <a:gd name="connsiteY8" fmla="*/ 2762249 h 5705474"/>
              <a:gd name="connsiteX9" fmla="*/ 2124076 w 2157413"/>
              <a:gd name="connsiteY9" fmla="*/ 2995609 h 5705474"/>
              <a:gd name="connsiteX10" fmla="*/ 2038350 w 2157413"/>
              <a:gd name="connsiteY10" fmla="*/ 3314698 h 5705474"/>
              <a:gd name="connsiteX11" fmla="*/ 1881187 w 2157413"/>
              <a:gd name="connsiteY11" fmla="*/ 3405186 h 5705474"/>
              <a:gd name="connsiteX12" fmla="*/ 1666875 w 2157413"/>
              <a:gd name="connsiteY12" fmla="*/ 3462335 h 5705474"/>
              <a:gd name="connsiteX13" fmla="*/ 1452563 w 2157413"/>
              <a:gd name="connsiteY13" fmla="*/ 3605211 h 5705474"/>
              <a:gd name="connsiteX14" fmla="*/ 1343025 w 2157413"/>
              <a:gd name="connsiteY14" fmla="*/ 3809998 h 5705474"/>
              <a:gd name="connsiteX15" fmla="*/ 1243012 w 2157413"/>
              <a:gd name="connsiteY15" fmla="*/ 4105274 h 5705474"/>
              <a:gd name="connsiteX16" fmla="*/ 1100137 w 2157413"/>
              <a:gd name="connsiteY16" fmla="*/ 4414837 h 5705474"/>
              <a:gd name="connsiteX17" fmla="*/ 728663 w 2157413"/>
              <a:gd name="connsiteY17" fmla="*/ 4972049 h 5705474"/>
              <a:gd name="connsiteX18" fmla="*/ 466725 w 2157413"/>
              <a:gd name="connsiteY18" fmla="*/ 5400673 h 5705474"/>
              <a:gd name="connsiteX19" fmla="*/ 0 w 2157413"/>
              <a:gd name="connsiteY19" fmla="*/ 5705474 h 5705474"/>
              <a:gd name="connsiteX20" fmla="*/ 9525 w 2157413"/>
              <a:gd name="connsiteY20" fmla="*/ 2166936 h 5705474"/>
              <a:gd name="connsiteX21" fmla="*/ 261939 w 2157413"/>
              <a:gd name="connsiteY21" fmla="*/ 2552699 h 5705474"/>
              <a:gd name="connsiteX22" fmla="*/ 685800 w 2157413"/>
              <a:gd name="connsiteY22" fmla="*/ 2305050 h 5705474"/>
              <a:gd name="connsiteX23" fmla="*/ 490539 w 2157413"/>
              <a:gd name="connsiteY23" fmla="*/ 1990725 h 5705474"/>
              <a:gd name="connsiteX24" fmla="*/ 352425 w 2157413"/>
              <a:gd name="connsiteY24" fmla="*/ 1719262 h 5705474"/>
              <a:gd name="connsiteX25" fmla="*/ 290513 w 2157413"/>
              <a:gd name="connsiteY25" fmla="*/ 1133474 h 5705474"/>
              <a:gd name="connsiteX26" fmla="*/ 547688 w 2157413"/>
              <a:gd name="connsiteY26" fmla="*/ 990599 h 5705474"/>
              <a:gd name="connsiteX27" fmla="*/ 557213 w 2157413"/>
              <a:gd name="connsiteY27" fmla="*/ 695325 h 5705474"/>
              <a:gd name="connsiteX28" fmla="*/ 590551 w 2157413"/>
              <a:gd name="connsiteY28" fmla="*/ 342899 h 5705474"/>
              <a:gd name="connsiteX29" fmla="*/ 1309689 w 2157413"/>
              <a:gd name="connsiteY29" fmla="*/ 0 h 5705474"/>
              <a:gd name="connsiteX0" fmla="*/ 1309689 w 2157413"/>
              <a:gd name="connsiteY0" fmla="*/ 0 h 5705474"/>
              <a:gd name="connsiteX1" fmla="*/ 1462088 w 2157413"/>
              <a:gd name="connsiteY1" fmla="*/ 390525 h 5705474"/>
              <a:gd name="connsiteX2" fmla="*/ 1576389 w 2157413"/>
              <a:gd name="connsiteY2" fmla="*/ 704849 h 5705474"/>
              <a:gd name="connsiteX3" fmla="*/ 1700214 w 2157413"/>
              <a:gd name="connsiteY3" fmla="*/ 1023936 h 5705474"/>
              <a:gd name="connsiteX4" fmla="*/ 1871664 w 2157413"/>
              <a:gd name="connsiteY4" fmla="*/ 1338262 h 5705474"/>
              <a:gd name="connsiteX5" fmla="*/ 1976438 w 2157413"/>
              <a:gd name="connsiteY5" fmla="*/ 1633536 h 5705474"/>
              <a:gd name="connsiteX6" fmla="*/ 2085975 w 2157413"/>
              <a:gd name="connsiteY6" fmla="*/ 2014536 h 5705474"/>
              <a:gd name="connsiteX7" fmla="*/ 2124075 w 2157413"/>
              <a:gd name="connsiteY7" fmla="*/ 2314573 h 5705474"/>
              <a:gd name="connsiteX8" fmla="*/ 2157413 w 2157413"/>
              <a:gd name="connsiteY8" fmla="*/ 2762249 h 5705474"/>
              <a:gd name="connsiteX9" fmla="*/ 2124076 w 2157413"/>
              <a:gd name="connsiteY9" fmla="*/ 2995609 h 5705474"/>
              <a:gd name="connsiteX10" fmla="*/ 2038350 w 2157413"/>
              <a:gd name="connsiteY10" fmla="*/ 3314698 h 5705474"/>
              <a:gd name="connsiteX11" fmla="*/ 1881187 w 2157413"/>
              <a:gd name="connsiteY11" fmla="*/ 3405186 h 5705474"/>
              <a:gd name="connsiteX12" fmla="*/ 1666875 w 2157413"/>
              <a:gd name="connsiteY12" fmla="*/ 3462335 h 5705474"/>
              <a:gd name="connsiteX13" fmla="*/ 1452563 w 2157413"/>
              <a:gd name="connsiteY13" fmla="*/ 3605211 h 5705474"/>
              <a:gd name="connsiteX14" fmla="*/ 1343025 w 2157413"/>
              <a:gd name="connsiteY14" fmla="*/ 3809998 h 5705474"/>
              <a:gd name="connsiteX15" fmla="*/ 1243012 w 2157413"/>
              <a:gd name="connsiteY15" fmla="*/ 4105274 h 5705474"/>
              <a:gd name="connsiteX16" fmla="*/ 1100137 w 2157413"/>
              <a:gd name="connsiteY16" fmla="*/ 4414837 h 5705474"/>
              <a:gd name="connsiteX17" fmla="*/ 728663 w 2157413"/>
              <a:gd name="connsiteY17" fmla="*/ 4972049 h 5705474"/>
              <a:gd name="connsiteX18" fmla="*/ 342900 w 2157413"/>
              <a:gd name="connsiteY18" fmla="*/ 5343523 h 5705474"/>
              <a:gd name="connsiteX19" fmla="*/ 0 w 2157413"/>
              <a:gd name="connsiteY19" fmla="*/ 5705474 h 5705474"/>
              <a:gd name="connsiteX20" fmla="*/ 9525 w 2157413"/>
              <a:gd name="connsiteY20" fmla="*/ 2166936 h 5705474"/>
              <a:gd name="connsiteX21" fmla="*/ 261939 w 2157413"/>
              <a:gd name="connsiteY21" fmla="*/ 2552699 h 5705474"/>
              <a:gd name="connsiteX22" fmla="*/ 685800 w 2157413"/>
              <a:gd name="connsiteY22" fmla="*/ 2305050 h 5705474"/>
              <a:gd name="connsiteX23" fmla="*/ 490539 w 2157413"/>
              <a:gd name="connsiteY23" fmla="*/ 1990725 h 5705474"/>
              <a:gd name="connsiteX24" fmla="*/ 352425 w 2157413"/>
              <a:gd name="connsiteY24" fmla="*/ 1719262 h 5705474"/>
              <a:gd name="connsiteX25" fmla="*/ 290513 w 2157413"/>
              <a:gd name="connsiteY25" fmla="*/ 1133474 h 5705474"/>
              <a:gd name="connsiteX26" fmla="*/ 547688 w 2157413"/>
              <a:gd name="connsiteY26" fmla="*/ 990599 h 5705474"/>
              <a:gd name="connsiteX27" fmla="*/ 557213 w 2157413"/>
              <a:gd name="connsiteY27" fmla="*/ 695325 h 5705474"/>
              <a:gd name="connsiteX28" fmla="*/ 590551 w 2157413"/>
              <a:gd name="connsiteY28" fmla="*/ 342899 h 5705474"/>
              <a:gd name="connsiteX29" fmla="*/ 1309689 w 2157413"/>
              <a:gd name="connsiteY29" fmla="*/ 0 h 5705474"/>
              <a:gd name="connsiteX0" fmla="*/ 1409701 w 2257425"/>
              <a:gd name="connsiteY0" fmla="*/ 0 h 5624512"/>
              <a:gd name="connsiteX1" fmla="*/ 1562100 w 2257425"/>
              <a:gd name="connsiteY1" fmla="*/ 390525 h 5624512"/>
              <a:gd name="connsiteX2" fmla="*/ 1676401 w 2257425"/>
              <a:gd name="connsiteY2" fmla="*/ 704849 h 5624512"/>
              <a:gd name="connsiteX3" fmla="*/ 1800226 w 2257425"/>
              <a:gd name="connsiteY3" fmla="*/ 1023936 h 5624512"/>
              <a:gd name="connsiteX4" fmla="*/ 1971676 w 2257425"/>
              <a:gd name="connsiteY4" fmla="*/ 1338262 h 5624512"/>
              <a:gd name="connsiteX5" fmla="*/ 2076450 w 2257425"/>
              <a:gd name="connsiteY5" fmla="*/ 1633536 h 5624512"/>
              <a:gd name="connsiteX6" fmla="*/ 2185987 w 2257425"/>
              <a:gd name="connsiteY6" fmla="*/ 2014536 h 5624512"/>
              <a:gd name="connsiteX7" fmla="*/ 2224087 w 2257425"/>
              <a:gd name="connsiteY7" fmla="*/ 2314573 h 5624512"/>
              <a:gd name="connsiteX8" fmla="*/ 2257425 w 2257425"/>
              <a:gd name="connsiteY8" fmla="*/ 2762249 h 5624512"/>
              <a:gd name="connsiteX9" fmla="*/ 2224088 w 2257425"/>
              <a:gd name="connsiteY9" fmla="*/ 2995609 h 5624512"/>
              <a:gd name="connsiteX10" fmla="*/ 2138362 w 2257425"/>
              <a:gd name="connsiteY10" fmla="*/ 3314698 h 5624512"/>
              <a:gd name="connsiteX11" fmla="*/ 1981199 w 2257425"/>
              <a:gd name="connsiteY11" fmla="*/ 3405186 h 5624512"/>
              <a:gd name="connsiteX12" fmla="*/ 1766887 w 2257425"/>
              <a:gd name="connsiteY12" fmla="*/ 3462335 h 5624512"/>
              <a:gd name="connsiteX13" fmla="*/ 1552575 w 2257425"/>
              <a:gd name="connsiteY13" fmla="*/ 3605211 h 5624512"/>
              <a:gd name="connsiteX14" fmla="*/ 1443037 w 2257425"/>
              <a:gd name="connsiteY14" fmla="*/ 3809998 h 5624512"/>
              <a:gd name="connsiteX15" fmla="*/ 1343024 w 2257425"/>
              <a:gd name="connsiteY15" fmla="*/ 4105274 h 5624512"/>
              <a:gd name="connsiteX16" fmla="*/ 1200149 w 2257425"/>
              <a:gd name="connsiteY16" fmla="*/ 4414837 h 5624512"/>
              <a:gd name="connsiteX17" fmla="*/ 828675 w 2257425"/>
              <a:gd name="connsiteY17" fmla="*/ 4972049 h 5624512"/>
              <a:gd name="connsiteX18" fmla="*/ 442912 w 2257425"/>
              <a:gd name="connsiteY18" fmla="*/ 5343523 h 5624512"/>
              <a:gd name="connsiteX19" fmla="*/ 0 w 2257425"/>
              <a:gd name="connsiteY19" fmla="*/ 5624512 h 5624512"/>
              <a:gd name="connsiteX20" fmla="*/ 109537 w 2257425"/>
              <a:gd name="connsiteY20" fmla="*/ 2166936 h 5624512"/>
              <a:gd name="connsiteX21" fmla="*/ 361951 w 2257425"/>
              <a:gd name="connsiteY21" fmla="*/ 2552699 h 5624512"/>
              <a:gd name="connsiteX22" fmla="*/ 785812 w 2257425"/>
              <a:gd name="connsiteY22" fmla="*/ 2305050 h 5624512"/>
              <a:gd name="connsiteX23" fmla="*/ 590551 w 2257425"/>
              <a:gd name="connsiteY23" fmla="*/ 1990725 h 5624512"/>
              <a:gd name="connsiteX24" fmla="*/ 452437 w 2257425"/>
              <a:gd name="connsiteY24" fmla="*/ 1719262 h 5624512"/>
              <a:gd name="connsiteX25" fmla="*/ 390525 w 2257425"/>
              <a:gd name="connsiteY25" fmla="*/ 1133474 h 5624512"/>
              <a:gd name="connsiteX26" fmla="*/ 647700 w 2257425"/>
              <a:gd name="connsiteY26" fmla="*/ 990599 h 5624512"/>
              <a:gd name="connsiteX27" fmla="*/ 657225 w 2257425"/>
              <a:gd name="connsiteY27" fmla="*/ 695325 h 5624512"/>
              <a:gd name="connsiteX28" fmla="*/ 690563 w 2257425"/>
              <a:gd name="connsiteY28" fmla="*/ 342899 h 5624512"/>
              <a:gd name="connsiteX29" fmla="*/ 1409701 w 2257425"/>
              <a:gd name="connsiteY29" fmla="*/ 0 h 5624512"/>
              <a:gd name="connsiteX0" fmla="*/ 1409701 w 2257425"/>
              <a:gd name="connsiteY0" fmla="*/ 0 h 5624512"/>
              <a:gd name="connsiteX1" fmla="*/ 1562100 w 2257425"/>
              <a:gd name="connsiteY1" fmla="*/ 390525 h 5624512"/>
              <a:gd name="connsiteX2" fmla="*/ 1676401 w 2257425"/>
              <a:gd name="connsiteY2" fmla="*/ 704849 h 5624512"/>
              <a:gd name="connsiteX3" fmla="*/ 1800226 w 2257425"/>
              <a:gd name="connsiteY3" fmla="*/ 1023936 h 5624512"/>
              <a:gd name="connsiteX4" fmla="*/ 1971676 w 2257425"/>
              <a:gd name="connsiteY4" fmla="*/ 1338262 h 5624512"/>
              <a:gd name="connsiteX5" fmla="*/ 2076450 w 2257425"/>
              <a:gd name="connsiteY5" fmla="*/ 1633536 h 5624512"/>
              <a:gd name="connsiteX6" fmla="*/ 2185987 w 2257425"/>
              <a:gd name="connsiteY6" fmla="*/ 2014536 h 5624512"/>
              <a:gd name="connsiteX7" fmla="*/ 2224087 w 2257425"/>
              <a:gd name="connsiteY7" fmla="*/ 2314573 h 5624512"/>
              <a:gd name="connsiteX8" fmla="*/ 2257425 w 2257425"/>
              <a:gd name="connsiteY8" fmla="*/ 2762249 h 5624512"/>
              <a:gd name="connsiteX9" fmla="*/ 2224088 w 2257425"/>
              <a:gd name="connsiteY9" fmla="*/ 2995609 h 5624512"/>
              <a:gd name="connsiteX10" fmla="*/ 2138362 w 2257425"/>
              <a:gd name="connsiteY10" fmla="*/ 3314698 h 5624512"/>
              <a:gd name="connsiteX11" fmla="*/ 1981199 w 2257425"/>
              <a:gd name="connsiteY11" fmla="*/ 3405186 h 5624512"/>
              <a:gd name="connsiteX12" fmla="*/ 1766887 w 2257425"/>
              <a:gd name="connsiteY12" fmla="*/ 3462335 h 5624512"/>
              <a:gd name="connsiteX13" fmla="*/ 1552575 w 2257425"/>
              <a:gd name="connsiteY13" fmla="*/ 3605211 h 5624512"/>
              <a:gd name="connsiteX14" fmla="*/ 1443037 w 2257425"/>
              <a:gd name="connsiteY14" fmla="*/ 3809998 h 5624512"/>
              <a:gd name="connsiteX15" fmla="*/ 1343024 w 2257425"/>
              <a:gd name="connsiteY15" fmla="*/ 4105274 h 5624512"/>
              <a:gd name="connsiteX16" fmla="*/ 1200149 w 2257425"/>
              <a:gd name="connsiteY16" fmla="*/ 4414837 h 5624512"/>
              <a:gd name="connsiteX17" fmla="*/ 828675 w 2257425"/>
              <a:gd name="connsiteY17" fmla="*/ 4972049 h 5624512"/>
              <a:gd name="connsiteX18" fmla="*/ 442912 w 2257425"/>
              <a:gd name="connsiteY18" fmla="*/ 5343523 h 5624512"/>
              <a:gd name="connsiteX19" fmla="*/ 0 w 2257425"/>
              <a:gd name="connsiteY19" fmla="*/ 5624512 h 5624512"/>
              <a:gd name="connsiteX20" fmla="*/ 90488 w 2257425"/>
              <a:gd name="connsiteY20" fmla="*/ 2786060 h 5624512"/>
              <a:gd name="connsiteX21" fmla="*/ 109537 w 2257425"/>
              <a:gd name="connsiteY21" fmla="*/ 2166936 h 5624512"/>
              <a:gd name="connsiteX22" fmla="*/ 361951 w 2257425"/>
              <a:gd name="connsiteY22" fmla="*/ 2552699 h 5624512"/>
              <a:gd name="connsiteX23" fmla="*/ 785812 w 2257425"/>
              <a:gd name="connsiteY23" fmla="*/ 2305050 h 5624512"/>
              <a:gd name="connsiteX24" fmla="*/ 590551 w 2257425"/>
              <a:gd name="connsiteY24" fmla="*/ 1990725 h 5624512"/>
              <a:gd name="connsiteX25" fmla="*/ 452437 w 2257425"/>
              <a:gd name="connsiteY25" fmla="*/ 1719262 h 5624512"/>
              <a:gd name="connsiteX26" fmla="*/ 390525 w 2257425"/>
              <a:gd name="connsiteY26" fmla="*/ 1133474 h 5624512"/>
              <a:gd name="connsiteX27" fmla="*/ 647700 w 2257425"/>
              <a:gd name="connsiteY27" fmla="*/ 990599 h 5624512"/>
              <a:gd name="connsiteX28" fmla="*/ 657225 w 2257425"/>
              <a:gd name="connsiteY28" fmla="*/ 695325 h 5624512"/>
              <a:gd name="connsiteX29" fmla="*/ 690563 w 2257425"/>
              <a:gd name="connsiteY29" fmla="*/ 342899 h 5624512"/>
              <a:gd name="connsiteX30" fmla="*/ 1409701 w 2257425"/>
              <a:gd name="connsiteY30" fmla="*/ 0 h 5624512"/>
              <a:gd name="connsiteX0" fmla="*/ 2290763 w 3138487"/>
              <a:gd name="connsiteY0" fmla="*/ 0 h 5624512"/>
              <a:gd name="connsiteX1" fmla="*/ 2443162 w 3138487"/>
              <a:gd name="connsiteY1" fmla="*/ 390525 h 5624512"/>
              <a:gd name="connsiteX2" fmla="*/ 2557463 w 3138487"/>
              <a:gd name="connsiteY2" fmla="*/ 704849 h 5624512"/>
              <a:gd name="connsiteX3" fmla="*/ 2681288 w 3138487"/>
              <a:gd name="connsiteY3" fmla="*/ 1023936 h 5624512"/>
              <a:gd name="connsiteX4" fmla="*/ 2852738 w 3138487"/>
              <a:gd name="connsiteY4" fmla="*/ 1338262 h 5624512"/>
              <a:gd name="connsiteX5" fmla="*/ 2957512 w 3138487"/>
              <a:gd name="connsiteY5" fmla="*/ 1633536 h 5624512"/>
              <a:gd name="connsiteX6" fmla="*/ 3067049 w 3138487"/>
              <a:gd name="connsiteY6" fmla="*/ 2014536 h 5624512"/>
              <a:gd name="connsiteX7" fmla="*/ 3105149 w 3138487"/>
              <a:gd name="connsiteY7" fmla="*/ 2314573 h 5624512"/>
              <a:gd name="connsiteX8" fmla="*/ 3138487 w 3138487"/>
              <a:gd name="connsiteY8" fmla="*/ 2762249 h 5624512"/>
              <a:gd name="connsiteX9" fmla="*/ 3105150 w 3138487"/>
              <a:gd name="connsiteY9" fmla="*/ 2995609 h 5624512"/>
              <a:gd name="connsiteX10" fmla="*/ 3019424 w 3138487"/>
              <a:gd name="connsiteY10" fmla="*/ 3314698 h 5624512"/>
              <a:gd name="connsiteX11" fmla="*/ 2862261 w 3138487"/>
              <a:gd name="connsiteY11" fmla="*/ 3405186 h 5624512"/>
              <a:gd name="connsiteX12" fmla="*/ 2647949 w 3138487"/>
              <a:gd name="connsiteY12" fmla="*/ 3462335 h 5624512"/>
              <a:gd name="connsiteX13" fmla="*/ 2433637 w 3138487"/>
              <a:gd name="connsiteY13" fmla="*/ 3605211 h 5624512"/>
              <a:gd name="connsiteX14" fmla="*/ 2324099 w 3138487"/>
              <a:gd name="connsiteY14" fmla="*/ 3809998 h 5624512"/>
              <a:gd name="connsiteX15" fmla="*/ 2224086 w 3138487"/>
              <a:gd name="connsiteY15" fmla="*/ 4105274 h 5624512"/>
              <a:gd name="connsiteX16" fmla="*/ 2081211 w 3138487"/>
              <a:gd name="connsiteY16" fmla="*/ 4414837 h 5624512"/>
              <a:gd name="connsiteX17" fmla="*/ 1709737 w 3138487"/>
              <a:gd name="connsiteY17" fmla="*/ 4972049 h 5624512"/>
              <a:gd name="connsiteX18" fmla="*/ 1323974 w 3138487"/>
              <a:gd name="connsiteY18" fmla="*/ 5343523 h 5624512"/>
              <a:gd name="connsiteX19" fmla="*/ 881062 w 3138487"/>
              <a:gd name="connsiteY19" fmla="*/ 5624512 h 5624512"/>
              <a:gd name="connsiteX20" fmla="*/ 0 w 3138487"/>
              <a:gd name="connsiteY20" fmla="*/ 2519360 h 5624512"/>
              <a:gd name="connsiteX21" fmla="*/ 990599 w 3138487"/>
              <a:gd name="connsiteY21" fmla="*/ 2166936 h 5624512"/>
              <a:gd name="connsiteX22" fmla="*/ 1243013 w 3138487"/>
              <a:gd name="connsiteY22" fmla="*/ 2552699 h 5624512"/>
              <a:gd name="connsiteX23" fmla="*/ 1666874 w 3138487"/>
              <a:gd name="connsiteY23" fmla="*/ 2305050 h 5624512"/>
              <a:gd name="connsiteX24" fmla="*/ 1471613 w 3138487"/>
              <a:gd name="connsiteY24" fmla="*/ 1990725 h 5624512"/>
              <a:gd name="connsiteX25" fmla="*/ 1333499 w 3138487"/>
              <a:gd name="connsiteY25" fmla="*/ 1719262 h 5624512"/>
              <a:gd name="connsiteX26" fmla="*/ 1271587 w 3138487"/>
              <a:gd name="connsiteY26" fmla="*/ 1133474 h 5624512"/>
              <a:gd name="connsiteX27" fmla="*/ 1528762 w 3138487"/>
              <a:gd name="connsiteY27" fmla="*/ 990599 h 5624512"/>
              <a:gd name="connsiteX28" fmla="*/ 1538287 w 3138487"/>
              <a:gd name="connsiteY28" fmla="*/ 695325 h 5624512"/>
              <a:gd name="connsiteX29" fmla="*/ 1571625 w 3138487"/>
              <a:gd name="connsiteY29" fmla="*/ 342899 h 5624512"/>
              <a:gd name="connsiteX30" fmla="*/ 2290763 w 3138487"/>
              <a:gd name="connsiteY30" fmla="*/ 0 h 5624512"/>
              <a:gd name="connsiteX0" fmla="*/ 2290763 w 3138487"/>
              <a:gd name="connsiteY0" fmla="*/ 0 h 5624512"/>
              <a:gd name="connsiteX1" fmla="*/ 2443162 w 3138487"/>
              <a:gd name="connsiteY1" fmla="*/ 390525 h 5624512"/>
              <a:gd name="connsiteX2" fmla="*/ 2557463 w 3138487"/>
              <a:gd name="connsiteY2" fmla="*/ 704849 h 5624512"/>
              <a:gd name="connsiteX3" fmla="*/ 2681288 w 3138487"/>
              <a:gd name="connsiteY3" fmla="*/ 1023936 h 5624512"/>
              <a:gd name="connsiteX4" fmla="*/ 2852738 w 3138487"/>
              <a:gd name="connsiteY4" fmla="*/ 1338262 h 5624512"/>
              <a:gd name="connsiteX5" fmla="*/ 2957512 w 3138487"/>
              <a:gd name="connsiteY5" fmla="*/ 1633536 h 5624512"/>
              <a:gd name="connsiteX6" fmla="*/ 3067049 w 3138487"/>
              <a:gd name="connsiteY6" fmla="*/ 2014536 h 5624512"/>
              <a:gd name="connsiteX7" fmla="*/ 3105149 w 3138487"/>
              <a:gd name="connsiteY7" fmla="*/ 2314573 h 5624512"/>
              <a:gd name="connsiteX8" fmla="*/ 3138487 w 3138487"/>
              <a:gd name="connsiteY8" fmla="*/ 2762249 h 5624512"/>
              <a:gd name="connsiteX9" fmla="*/ 3105150 w 3138487"/>
              <a:gd name="connsiteY9" fmla="*/ 2995609 h 5624512"/>
              <a:gd name="connsiteX10" fmla="*/ 3019424 w 3138487"/>
              <a:gd name="connsiteY10" fmla="*/ 3314698 h 5624512"/>
              <a:gd name="connsiteX11" fmla="*/ 2862261 w 3138487"/>
              <a:gd name="connsiteY11" fmla="*/ 3405186 h 5624512"/>
              <a:gd name="connsiteX12" fmla="*/ 2647949 w 3138487"/>
              <a:gd name="connsiteY12" fmla="*/ 3462335 h 5624512"/>
              <a:gd name="connsiteX13" fmla="*/ 2433637 w 3138487"/>
              <a:gd name="connsiteY13" fmla="*/ 3605211 h 5624512"/>
              <a:gd name="connsiteX14" fmla="*/ 2324099 w 3138487"/>
              <a:gd name="connsiteY14" fmla="*/ 3809998 h 5624512"/>
              <a:gd name="connsiteX15" fmla="*/ 2224086 w 3138487"/>
              <a:gd name="connsiteY15" fmla="*/ 4105274 h 5624512"/>
              <a:gd name="connsiteX16" fmla="*/ 2081211 w 3138487"/>
              <a:gd name="connsiteY16" fmla="*/ 4414837 h 5624512"/>
              <a:gd name="connsiteX17" fmla="*/ 1709737 w 3138487"/>
              <a:gd name="connsiteY17" fmla="*/ 4972049 h 5624512"/>
              <a:gd name="connsiteX18" fmla="*/ 1323974 w 3138487"/>
              <a:gd name="connsiteY18" fmla="*/ 5343523 h 5624512"/>
              <a:gd name="connsiteX19" fmla="*/ 881062 w 3138487"/>
              <a:gd name="connsiteY19" fmla="*/ 5624512 h 5624512"/>
              <a:gd name="connsiteX20" fmla="*/ 0 w 3138487"/>
              <a:gd name="connsiteY20" fmla="*/ 2519360 h 5624512"/>
              <a:gd name="connsiteX21" fmla="*/ 552450 w 3138487"/>
              <a:gd name="connsiteY21" fmla="*/ 2319335 h 5624512"/>
              <a:gd name="connsiteX22" fmla="*/ 990599 w 3138487"/>
              <a:gd name="connsiteY22" fmla="*/ 2166936 h 5624512"/>
              <a:gd name="connsiteX23" fmla="*/ 1243013 w 3138487"/>
              <a:gd name="connsiteY23" fmla="*/ 2552699 h 5624512"/>
              <a:gd name="connsiteX24" fmla="*/ 1666874 w 3138487"/>
              <a:gd name="connsiteY24" fmla="*/ 2305050 h 5624512"/>
              <a:gd name="connsiteX25" fmla="*/ 1471613 w 3138487"/>
              <a:gd name="connsiteY25" fmla="*/ 1990725 h 5624512"/>
              <a:gd name="connsiteX26" fmla="*/ 1333499 w 3138487"/>
              <a:gd name="connsiteY26" fmla="*/ 1719262 h 5624512"/>
              <a:gd name="connsiteX27" fmla="*/ 1271587 w 3138487"/>
              <a:gd name="connsiteY27" fmla="*/ 1133474 h 5624512"/>
              <a:gd name="connsiteX28" fmla="*/ 1528762 w 3138487"/>
              <a:gd name="connsiteY28" fmla="*/ 990599 h 5624512"/>
              <a:gd name="connsiteX29" fmla="*/ 1538287 w 3138487"/>
              <a:gd name="connsiteY29" fmla="*/ 695325 h 5624512"/>
              <a:gd name="connsiteX30" fmla="*/ 1571625 w 3138487"/>
              <a:gd name="connsiteY30" fmla="*/ 342899 h 5624512"/>
              <a:gd name="connsiteX31" fmla="*/ 2290763 w 3138487"/>
              <a:gd name="connsiteY31" fmla="*/ 0 h 5624512"/>
              <a:gd name="connsiteX0" fmla="*/ 2290763 w 3138487"/>
              <a:gd name="connsiteY0" fmla="*/ 0 h 5624512"/>
              <a:gd name="connsiteX1" fmla="*/ 2443162 w 3138487"/>
              <a:gd name="connsiteY1" fmla="*/ 390525 h 5624512"/>
              <a:gd name="connsiteX2" fmla="*/ 2557463 w 3138487"/>
              <a:gd name="connsiteY2" fmla="*/ 704849 h 5624512"/>
              <a:gd name="connsiteX3" fmla="*/ 2681288 w 3138487"/>
              <a:gd name="connsiteY3" fmla="*/ 1023936 h 5624512"/>
              <a:gd name="connsiteX4" fmla="*/ 2852738 w 3138487"/>
              <a:gd name="connsiteY4" fmla="*/ 1338262 h 5624512"/>
              <a:gd name="connsiteX5" fmla="*/ 2957512 w 3138487"/>
              <a:gd name="connsiteY5" fmla="*/ 1633536 h 5624512"/>
              <a:gd name="connsiteX6" fmla="*/ 3067049 w 3138487"/>
              <a:gd name="connsiteY6" fmla="*/ 2014536 h 5624512"/>
              <a:gd name="connsiteX7" fmla="*/ 3105149 w 3138487"/>
              <a:gd name="connsiteY7" fmla="*/ 2314573 h 5624512"/>
              <a:gd name="connsiteX8" fmla="*/ 3138487 w 3138487"/>
              <a:gd name="connsiteY8" fmla="*/ 2762249 h 5624512"/>
              <a:gd name="connsiteX9" fmla="*/ 3105150 w 3138487"/>
              <a:gd name="connsiteY9" fmla="*/ 2995609 h 5624512"/>
              <a:gd name="connsiteX10" fmla="*/ 3019424 w 3138487"/>
              <a:gd name="connsiteY10" fmla="*/ 3314698 h 5624512"/>
              <a:gd name="connsiteX11" fmla="*/ 2862261 w 3138487"/>
              <a:gd name="connsiteY11" fmla="*/ 3405186 h 5624512"/>
              <a:gd name="connsiteX12" fmla="*/ 2647949 w 3138487"/>
              <a:gd name="connsiteY12" fmla="*/ 3462335 h 5624512"/>
              <a:gd name="connsiteX13" fmla="*/ 2433637 w 3138487"/>
              <a:gd name="connsiteY13" fmla="*/ 3605211 h 5624512"/>
              <a:gd name="connsiteX14" fmla="*/ 2324099 w 3138487"/>
              <a:gd name="connsiteY14" fmla="*/ 3809998 h 5624512"/>
              <a:gd name="connsiteX15" fmla="*/ 2224086 w 3138487"/>
              <a:gd name="connsiteY15" fmla="*/ 4105274 h 5624512"/>
              <a:gd name="connsiteX16" fmla="*/ 2081211 w 3138487"/>
              <a:gd name="connsiteY16" fmla="*/ 4414837 h 5624512"/>
              <a:gd name="connsiteX17" fmla="*/ 1709737 w 3138487"/>
              <a:gd name="connsiteY17" fmla="*/ 4972049 h 5624512"/>
              <a:gd name="connsiteX18" fmla="*/ 1323974 w 3138487"/>
              <a:gd name="connsiteY18" fmla="*/ 5343523 h 5624512"/>
              <a:gd name="connsiteX19" fmla="*/ 881062 w 3138487"/>
              <a:gd name="connsiteY19" fmla="*/ 5624512 h 5624512"/>
              <a:gd name="connsiteX20" fmla="*/ 0 w 3138487"/>
              <a:gd name="connsiteY20" fmla="*/ 2519360 h 5624512"/>
              <a:gd name="connsiteX21" fmla="*/ 614363 w 3138487"/>
              <a:gd name="connsiteY21" fmla="*/ 2362197 h 5624512"/>
              <a:gd name="connsiteX22" fmla="*/ 990599 w 3138487"/>
              <a:gd name="connsiteY22" fmla="*/ 2166936 h 5624512"/>
              <a:gd name="connsiteX23" fmla="*/ 1243013 w 3138487"/>
              <a:gd name="connsiteY23" fmla="*/ 2552699 h 5624512"/>
              <a:gd name="connsiteX24" fmla="*/ 1666874 w 3138487"/>
              <a:gd name="connsiteY24" fmla="*/ 2305050 h 5624512"/>
              <a:gd name="connsiteX25" fmla="*/ 1471613 w 3138487"/>
              <a:gd name="connsiteY25" fmla="*/ 1990725 h 5624512"/>
              <a:gd name="connsiteX26" fmla="*/ 1333499 w 3138487"/>
              <a:gd name="connsiteY26" fmla="*/ 1719262 h 5624512"/>
              <a:gd name="connsiteX27" fmla="*/ 1271587 w 3138487"/>
              <a:gd name="connsiteY27" fmla="*/ 1133474 h 5624512"/>
              <a:gd name="connsiteX28" fmla="*/ 1528762 w 3138487"/>
              <a:gd name="connsiteY28" fmla="*/ 990599 h 5624512"/>
              <a:gd name="connsiteX29" fmla="*/ 1538287 w 3138487"/>
              <a:gd name="connsiteY29" fmla="*/ 695325 h 5624512"/>
              <a:gd name="connsiteX30" fmla="*/ 1571625 w 3138487"/>
              <a:gd name="connsiteY30" fmla="*/ 342899 h 5624512"/>
              <a:gd name="connsiteX31" fmla="*/ 2290763 w 3138487"/>
              <a:gd name="connsiteY31" fmla="*/ 0 h 5624512"/>
              <a:gd name="connsiteX0" fmla="*/ 2290763 w 3138487"/>
              <a:gd name="connsiteY0" fmla="*/ 0 h 5624512"/>
              <a:gd name="connsiteX1" fmla="*/ 2443162 w 3138487"/>
              <a:gd name="connsiteY1" fmla="*/ 390525 h 5624512"/>
              <a:gd name="connsiteX2" fmla="*/ 2557463 w 3138487"/>
              <a:gd name="connsiteY2" fmla="*/ 704849 h 5624512"/>
              <a:gd name="connsiteX3" fmla="*/ 2681288 w 3138487"/>
              <a:gd name="connsiteY3" fmla="*/ 1023936 h 5624512"/>
              <a:gd name="connsiteX4" fmla="*/ 2852738 w 3138487"/>
              <a:gd name="connsiteY4" fmla="*/ 1338262 h 5624512"/>
              <a:gd name="connsiteX5" fmla="*/ 2957512 w 3138487"/>
              <a:gd name="connsiteY5" fmla="*/ 1633536 h 5624512"/>
              <a:gd name="connsiteX6" fmla="*/ 3067049 w 3138487"/>
              <a:gd name="connsiteY6" fmla="*/ 2014536 h 5624512"/>
              <a:gd name="connsiteX7" fmla="*/ 3105149 w 3138487"/>
              <a:gd name="connsiteY7" fmla="*/ 2314573 h 5624512"/>
              <a:gd name="connsiteX8" fmla="*/ 3138487 w 3138487"/>
              <a:gd name="connsiteY8" fmla="*/ 2762249 h 5624512"/>
              <a:gd name="connsiteX9" fmla="*/ 3105150 w 3138487"/>
              <a:gd name="connsiteY9" fmla="*/ 2995609 h 5624512"/>
              <a:gd name="connsiteX10" fmla="*/ 3019424 w 3138487"/>
              <a:gd name="connsiteY10" fmla="*/ 3314698 h 5624512"/>
              <a:gd name="connsiteX11" fmla="*/ 2862261 w 3138487"/>
              <a:gd name="connsiteY11" fmla="*/ 3405186 h 5624512"/>
              <a:gd name="connsiteX12" fmla="*/ 2647949 w 3138487"/>
              <a:gd name="connsiteY12" fmla="*/ 3462335 h 5624512"/>
              <a:gd name="connsiteX13" fmla="*/ 2433637 w 3138487"/>
              <a:gd name="connsiteY13" fmla="*/ 3605211 h 5624512"/>
              <a:gd name="connsiteX14" fmla="*/ 2324099 w 3138487"/>
              <a:gd name="connsiteY14" fmla="*/ 3809998 h 5624512"/>
              <a:gd name="connsiteX15" fmla="*/ 2224086 w 3138487"/>
              <a:gd name="connsiteY15" fmla="*/ 4105274 h 5624512"/>
              <a:gd name="connsiteX16" fmla="*/ 2081211 w 3138487"/>
              <a:gd name="connsiteY16" fmla="*/ 4414837 h 5624512"/>
              <a:gd name="connsiteX17" fmla="*/ 1709737 w 3138487"/>
              <a:gd name="connsiteY17" fmla="*/ 4972049 h 5624512"/>
              <a:gd name="connsiteX18" fmla="*/ 1323974 w 3138487"/>
              <a:gd name="connsiteY18" fmla="*/ 5343523 h 5624512"/>
              <a:gd name="connsiteX19" fmla="*/ 881062 w 3138487"/>
              <a:gd name="connsiteY19" fmla="*/ 5624512 h 5624512"/>
              <a:gd name="connsiteX20" fmla="*/ 0 w 3138487"/>
              <a:gd name="connsiteY20" fmla="*/ 2519360 h 5624512"/>
              <a:gd name="connsiteX21" fmla="*/ 261937 w 3138487"/>
              <a:gd name="connsiteY21" fmla="*/ 2443160 h 5624512"/>
              <a:gd name="connsiteX22" fmla="*/ 614363 w 3138487"/>
              <a:gd name="connsiteY22" fmla="*/ 2362197 h 5624512"/>
              <a:gd name="connsiteX23" fmla="*/ 990599 w 3138487"/>
              <a:gd name="connsiteY23" fmla="*/ 2166936 h 5624512"/>
              <a:gd name="connsiteX24" fmla="*/ 1243013 w 3138487"/>
              <a:gd name="connsiteY24" fmla="*/ 2552699 h 5624512"/>
              <a:gd name="connsiteX25" fmla="*/ 1666874 w 3138487"/>
              <a:gd name="connsiteY25" fmla="*/ 2305050 h 5624512"/>
              <a:gd name="connsiteX26" fmla="*/ 1471613 w 3138487"/>
              <a:gd name="connsiteY26" fmla="*/ 1990725 h 5624512"/>
              <a:gd name="connsiteX27" fmla="*/ 1333499 w 3138487"/>
              <a:gd name="connsiteY27" fmla="*/ 1719262 h 5624512"/>
              <a:gd name="connsiteX28" fmla="*/ 1271587 w 3138487"/>
              <a:gd name="connsiteY28" fmla="*/ 1133474 h 5624512"/>
              <a:gd name="connsiteX29" fmla="*/ 1528762 w 3138487"/>
              <a:gd name="connsiteY29" fmla="*/ 990599 h 5624512"/>
              <a:gd name="connsiteX30" fmla="*/ 1538287 w 3138487"/>
              <a:gd name="connsiteY30" fmla="*/ 695325 h 5624512"/>
              <a:gd name="connsiteX31" fmla="*/ 1571625 w 3138487"/>
              <a:gd name="connsiteY31" fmla="*/ 342899 h 5624512"/>
              <a:gd name="connsiteX32" fmla="*/ 2290763 w 3138487"/>
              <a:gd name="connsiteY32" fmla="*/ 0 h 5624512"/>
              <a:gd name="connsiteX0" fmla="*/ 2290763 w 3138487"/>
              <a:gd name="connsiteY0" fmla="*/ 0 h 5624512"/>
              <a:gd name="connsiteX1" fmla="*/ 2443162 w 3138487"/>
              <a:gd name="connsiteY1" fmla="*/ 390525 h 5624512"/>
              <a:gd name="connsiteX2" fmla="*/ 2557463 w 3138487"/>
              <a:gd name="connsiteY2" fmla="*/ 704849 h 5624512"/>
              <a:gd name="connsiteX3" fmla="*/ 2681288 w 3138487"/>
              <a:gd name="connsiteY3" fmla="*/ 1023936 h 5624512"/>
              <a:gd name="connsiteX4" fmla="*/ 2852738 w 3138487"/>
              <a:gd name="connsiteY4" fmla="*/ 1338262 h 5624512"/>
              <a:gd name="connsiteX5" fmla="*/ 2957512 w 3138487"/>
              <a:gd name="connsiteY5" fmla="*/ 1633536 h 5624512"/>
              <a:gd name="connsiteX6" fmla="*/ 3067049 w 3138487"/>
              <a:gd name="connsiteY6" fmla="*/ 2014536 h 5624512"/>
              <a:gd name="connsiteX7" fmla="*/ 3105149 w 3138487"/>
              <a:gd name="connsiteY7" fmla="*/ 2314573 h 5624512"/>
              <a:gd name="connsiteX8" fmla="*/ 3138487 w 3138487"/>
              <a:gd name="connsiteY8" fmla="*/ 2762249 h 5624512"/>
              <a:gd name="connsiteX9" fmla="*/ 3105150 w 3138487"/>
              <a:gd name="connsiteY9" fmla="*/ 2995609 h 5624512"/>
              <a:gd name="connsiteX10" fmla="*/ 3019424 w 3138487"/>
              <a:gd name="connsiteY10" fmla="*/ 3314698 h 5624512"/>
              <a:gd name="connsiteX11" fmla="*/ 2862261 w 3138487"/>
              <a:gd name="connsiteY11" fmla="*/ 3405186 h 5624512"/>
              <a:gd name="connsiteX12" fmla="*/ 2647949 w 3138487"/>
              <a:gd name="connsiteY12" fmla="*/ 3462335 h 5624512"/>
              <a:gd name="connsiteX13" fmla="*/ 2433637 w 3138487"/>
              <a:gd name="connsiteY13" fmla="*/ 3605211 h 5624512"/>
              <a:gd name="connsiteX14" fmla="*/ 2324099 w 3138487"/>
              <a:gd name="connsiteY14" fmla="*/ 3809998 h 5624512"/>
              <a:gd name="connsiteX15" fmla="*/ 2224086 w 3138487"/>
              <a:gd name="connsiteY15" fmla="*/ 4105274 h 5624512"/>
              <a:gd name="connsiteX16" fmla="*/ 2081211 w 3138487"/>
              <a:gd name="connsiteY16" fmla="*/ 4414837 h 5624512"/>
              <a:gd name="connsiteX17" fmla="*/ 1709737 w 3138487"/>
              <a:gd name="connsiteY17" fmla="*/ 4972049 h 5624512"/>
              <a:gd name="connsiteX18" fmla="*/ 1323974 w 3138487"/>
              <a:gd name="connsiteY18" fmla="*/ 5343523 h 5624512"/>
              <a:gd name="connsiteX19" fmla="*/ 881062 w 3138487"/>
              <a:gd name="connsiteY19" fmla="*/ 5624512 h 5624512"/>
              <a:gd name="connsiteX20" fmla="*/ 0 w 3138487"/>
              <a:gd name="connsiteY20" fmla="*/ 2519360 h 5624512"/>
              <a:gd name="connsiteX21" fmla="*/ 257175 w 3138487"/>
              <a:gd name="connsiteY21" fmla="*/ 2462210 h 5624512"/>
              <a:gd name="connsiteX22" fmla="*/ 614363 w 3138487"/>
              <a:gd name="connsiteY22" fmla="*/ 2362197 h 5624512"/>
              <a:gd name="connsiteX23" fmla="*/ 990599 w 3138487"/>
              <a:gd name="connsiteY23" fmla="*/ 2166936 h 5624512"/>
              <a:gd name="connsiteX24" fmla="*/ 1243013 w 3138487"/>
              <a:gd name="connsiteY24" fmla="*/ 2552699 h 5624512"/>
              <a:gd name="connsiteX25" fmla="*/ 1666874 w 3138487"/>
              <a:gd name="connsiteY25" fmla="*/ 2305050 h 5624512"/>
              <a:gd name="connsiteX26" fmla="*/ 1471613 w 3138487"/>
              <a:gd name="connsiteY26" fmla="*/ 1990725 h 5624512"/>
              <a:gd name="connsiteX27" fmla="*/ 1333499 w 3138487"/>
              <a:gd name="connsiteY27" fmla="*/ 1719262 h 5624512"/>
              <a:gd name="connsiteX28" fmla="*/ 1271587 w 3138487"/>
              <a:gd name="connsiteY28" fmla="*/ 1133474 h 5624512"/>
              <a:gd name="connsiteX29" fmla="*/ 1528762 w 3138487"/>
              <a:gd name="connsiteY29" fmla="*/ 990599 h 5624512"/>
              <a:gd name="connsiteX30" fmla="*/ 1538287 w 3138487"/>
              <a:gd name="connsiteY30" fmla="*/ 695325 h 5624512"/>
              <a:gd name="connsiteX31" fmla="*/ 1571625 w 3138487"/>
              <a:gd name="connsiteY31" fmla="*/ 342899 h 5624512"/>
              <a:gd name="connsiteX32" fmla="*/ 2290763 w 3138487"/>
              <a:gd name="connsiteY32" fmla="*/ 0 h 5624512"/>
              <a:gd name="connsiteX0" fmla="*/ 2290763 w 3138487"/>
              <a:gd name="connsiteY0" fmla="*/ 0 h 5624512"/>
              <a:gd name="connsiteX1" fmla="*/ 2443162 w 3138487"/>
              <a:gd name="connsiteY1" fmla="*/ 390525 h 5624512"/>
              <a:gd name="connsiteX2" fmla="*/ 2557463 w 3138487"/>
              <a:gd name="connsiteY2" fmla="*/ 704849 h 5624512"/>
              <a:gd name="connsiteX3" fmla="*/ 2681288 w 3138487"/>
              <a:gd name="connsiteY3" fmla="*/ 1023936 h 5624512"/>
              <a:gd name="connsiteX4" fmla="*/ 2852738 w 3138487"/>
              <a:gd name="connsiteY4" fmla="*/ 1338262 h 5624512"/>
              <a:gd name="connsiteX5" fmla="*/ 2957512 w 3138487"/>
              <a:gd name="connsiteY5" fmla="*/ 1633536 h 5624512"/>
              <a:gd name="connsiteX6" fmla="*/ 3067049 w 3138487"/>
              <a:gd name="connsiteY6" fmla="*/ 2014536 h 5624512"/>
              <a:gd name="connsiteX7" fmla="*/ 3105149 w 3138487"/>
              <a:gd name="connsiteY7" fmla="*/ 2314573 h 5624512"/>
              <a:gd name="connsiteX8" fmla="*/ 3138487 w 3138487"/>
              <a:gd name="connsiteY8" fmla="*/ 2762249 h 5624512"/>
              <a:gd name="connsiteX9" fmla="*/ 3105150 w 3138487"/>
              <a:gd name="connsiteY9" fmla="*/ 2995609 h 5624512"/>
              <a:gd name="connsiteX10" fmla="*/ 3019424 w 3138487"/>
              <a:gd name="connsiteY10" fmla="*/ 3314698 h 5624512"/>
              <a:gd name="connsiteX11" fmla="*/ 2862261 w 3138487"/>
              <a:gd name="connsiteY11" fmla="*/ 3405186 h 5624512"/>
              <a:gd name="connsiteX12" fmla="*/ 2647949 w 3138487"/>
              <a:gd name="connsiteY12" fmla="*/ 3462335 h 5624512"/>
              <a:gd name="connsiteX13" fmla="*/ 2433637 w 3138487"/>
              <a:gd name="connsiteY13" fmla="*/ 3605211 h 5624512"/>
              <a:gd name="connsiteX14" fmla="*/ 2324099 w 3138487"/>
              <a:gd name="connsiteY14" fmla="*/ 3809998 h 5624512"/>
              <a:gd name="connsiteX15" fmla="*/ 2224086 w 3138487"/>
              <a:gd name="connsiteY15" fmla="*/ 4105274 h 5624512"/>
              <a:gd name="connsiteX16" fmla="*/ 2081211 w 3138487"/>
              <a:gd name="connsiteY16" fmla="*/ 4414837 h 5624512"/>
              <a:gd name="connsiteX17" fmla="*/ 1709737 w 3138487"/>
              <a:gd name="connsiteY17" fmla="*/ 4972049 h 5624512"/>
              <a:gd name="connsiteX18" fmla="*/ 1323974 w 3138487"/>
              <a:gd name="connsiteY18" fmla="*/ 5343523 h 5624512"/>
              <a:gd name="connsiteX19" fmla="*/ 881062 w 3138487"/>
              <a:gd name="connsiteY19" fmla="*/ 5624512 h 5624512"/>
              <a:gd name="connsiteX20" fmla="*/ 104775 w 3138487"/>
              <a:gd name="connsiteY20" fmla="*/ 2886072 h 5624512"/>
              <a:gd name="connsiteX21" fmla="*/ 0 w 3138487"/>
              <a:gd name="connsiteY21" fmla="*/ 2519360 h 5624512"/>
              <a:gd name="connsiteX22" fmla="*/ 257175 w 3138487"/>
              <a:gd name="connsiteY22" fmla="*/ 2462210 h 5624512"/>
              <a:gd name="connsiteX23" fmla="*/ 614363 w 3138487"/>
              <a:gd name="connsiteY23" fmla="*/ 2362197 h 5624512"/>
              <a:gd name="connsiteX24" fmla="*/ 990599 w 3138487"/>
              <a:gd name="connsiteY24" fmla="*/ 2166936 h 5624512"/>
              <a:gd name="connsiteX25" fmla="*/ 1243013 w 3138487"/>
              <a:gd name="connsiteY25" fmla="*/ 2552699 h 5624512"/>
              <a:gd name="connsiteX26" fmla="*/ 1666874 w 3138487"/>
              <a:gd name="connsiteY26" fmla="*/ 2305050 h 5624512"/>
              <a:gd name="connsiteX27" fmla="*/ 1471613 w 3138487"/>
              <a:gd name="connsiteY27" fmla="*/ 1990725 h 5624512"/>
              <a:gd name="connsiteX28" fmla="*/ 1333499 w 3138487"/>
              <a:gd name="connsiteY28" fmla="*/ 1719262 h 5624512"/>
              <a:gd name="connsiteX29" fmla="*/ 1271587 w 3138487"/>
              <a:gd name="connsiteY29" fmla="*/ 1133474 h 5624512"/>
              <a:gd name="connsiteX30" fmla="*/ 1528762 w 3138487"/>
              <a:gd name="connsiteY30" fmla="*/ 990599 h 5624512"/>
              <a:gd name="connsiteX31" fmla="*/ 1538287 w 3138487"/>
              <a:gd name="connsiteY31" fmla="*/ 695325 h 5624512"/>
              <a:gd name="connsiteX32" fmla="*/ 1571625 w 3138487"/>
              <a:gd name="connsiteY32" fmla="*/ 342899 h 5624512"/>
              <a:gd name="connsiteX33" fmla="*/ 2290763 w 3138487"/>
              <a:gd name="connsiteY33" fmla="*/ 0 h 5624512"/>
              <a:gd name="connsiteX0" fmla="*/ 2400301 w 3248025"/>
              <a:gd name="connsiteY0" fmla="*/ 0 h 5624512"/>
              <a:gd name="connsiteX1" fmla="*/ 2552700 w 3248025"/>
              <a:gd name="connsiteY1" fmla="*/ 390525 h 5624512"/>
              <a:gd name="connsiteX2" fmla="*/ 2667001 w 3248025"/>
              <a:gd name="connsiteY2" fmla="*/ 704849 h 5624512"/>
              <a:gd name="connsiteX3" fmla="*/ 2790826 w 3248025"/>
              <a:gd name="connsiteY3" fmla="*/ 1023936 h 5624512"/>
              <a:gd name="connsiteX4" fmla="*/ 2962276 w 3248025"/>
              <a:gd name="connsiteY4" fmla="*/ 1338262 h 5624512"/>
              <a:gd name="connsiteX5" fmla="*/ 3067050 w 3248025"/>
              <a:gd name="connsiteY5" fmla="*/ 1633536 h 5624512"/>
              <a:gd name="connsiteX6" fmla="*/ 3176587 w 3248025"/>
              <a:gd name="connsiteY6" fmla="*/ 2014536 h 5624512"/>
              <a:gd name="connsiteX7" fmla="*/ 3214687 w 3248025"/>
              <a:gd name="connsiteY7" fmla="*/ 2314573 h 5624512"/>
              <a:gd name="connsiteX8" fmla="*/ 3248025 w 3248025"/>
              <a:gd name="connsiteY8" fmla="*/ 2762249 h 5624512"/>
              <a:gd name="connsiteX9" fmla="*/ 3214688 w 3248025"/>
              <a:gd name="connsiteY9" fmla="*/ 2995609 h 5624512"/>
              <a:gd name="connsiteX10" fmla="*/ 3128962 w 3248025"/>
              <a:gd name="connsiteY10" fmla="*/ 3314698 h 5624512"/>
              <a:gd name="connsiteX11" fmla="*/ 2971799 w 3248025"/>
              <a:gd name="connsiteY11" fmla="*/ 3405186 h 5624512"/>
              <a:gd name="connsiteX12" fmla="*/ 2757487 w 3248025"/>
              <a:gd name="connsiteY12" fmla="*/ 3462335 h 5624512"/>
              <a:gd name="connsiteX13" fmla="*/ 2543175 w 3248025"/>
              <a:gd name="connsiteY13" fmla="*/ 3605211 h 5624512"/>
              <a:gd name="connsiteX14" fmla="*/ 2433637 w 3248025"/>
              <a:gd name="connsiteY14" fmla="*/ 3809998 h 5624512"/>
              <a:gd name="connsiteX15" fmla="*/ 2333624 w 3248025"/>
              <a:gd name="connsiteY15" fmla="*/ 4105274 h 5624512"/>
              <a:gd name="connsiteX16" fmla="*/ 2190749 w 3248025"/>
              <a:gd name="connsiteY16" fmla="*/ 4414837 h 5624512"/>
              <a:gd name="connsiteX17" fmla="*/ 1819275 w 3248025"/>
              <a:gd name="connsiteY17" fmla="*/ 4972049 h 5624512"/>
              <a:gd name="connsiteX18" fmla="*/ 1433512 w 3248025"/>
              <a:gd name="connsiteY18" fmla="*/ 5343523 h 5624512"/>
              <a:gd name="connsiteX19" fmla="*/ 990600 w 3248025"/>
              <a:gd name="connsiteY19" fmla="*/ 5624512 h 5624512"/>
              <a:gd name="connsiteX20" fmla="*/ 0 w 3248025"/>
              <a:gd name="connsiteY20" fmla="*/ 2657472 h 5624512"/>
              <a:gd name="connsiteX21" fmla="*/ 109538 w 3248025"/>
              <a:gd name="connsiteY21" fmla="*/ 2519360 h 5624512"/>
              <a:gd name="connsiteX22" fmla="*/ 366713 w 3248025"/>
              <a:gd name="connsiteY22" fmla="*/ 2462210 h 5624512"/>
              <a:gd name="connsiteX23" fmla="*/ 723901 w 3248025"/>
              <a:gd name="connsiteY23" fmla="*/ 2362197 h 5624512"/>
              <a:gd name="connsiteX24" fmla="*/ 1100137 w 3248025"/>
              <a:gd name="connsiteY24" fmla="*/ 2166936 h 5624512"/>
              <a:gd name="connsiteX25" fmla="*/ 1352551 w 3248025"/>
              <a:gd name="connsiteY25" fmla="*/ 2552699 h 5624512"/>
              <a:gd name="connsiteX26" fmla="*/ 1776412 w 3248025"/>
              <a:gd name="connsiteY26" fmla="*/ 2305050 h 5624512"/>
              <a:gd name="connsiteX27" fmla="*/ 1581151 w 3248025"/>
              <a:gd name="connsiteY27" fmla="*/ 1990725 h 5624512"/>
              <a:gd name="connsiteX28" fmla="*/ 1443037 w 3248025"/>
              <a:gd name="connsiteY28" fmla="*/ 1719262 h 5624512"/>
              <a:gd name="connsiteX29" fmla="*/ 1381125 w 3248025"/>
              <a:gd name="connsiteY29" fmla="*/ 1133474 h 5624512"/>
              <a:gd name="connsiteX30" fmla="*/ 1638300 w 3248025"/>
              <a:gd name="connsiteY30" fmla="*/ 990599 h 5624512"/>
              <a:gd name="connsiteX31" fmla="*/ 1647825 w 3248025"/>
              <a:gd name="connsiteY31" fmla="*/ 695325 h 5624512"/>
              <a:gd name="connsiteX32" fmla="*/ 1681163 w 3248025"/>
              <a:gd name="connsiteY32" fmla="*/ 342899 h 5624512"/>
              <a:gd name="connsiteX33" fmla="*/ 2400301 w 3248025"/>
              <a:gd name="connsiteY33" fmla="*/ 0 h 5624512"/>
              <a:gd name="connsiteX0" fmla="*/ 2400301 w 3248025"/>
              <a:gd name="connsiteY0" fmla="*/ 0 h 5624512"/>
              <a:gd name="connsiteX1" fmla="*/ 2552700 w 3248025"/>
              <a:gd name="connsiteY1" fmla="*/ 390525 h 5624512"/>
              <a:gd name="connsiteX2" fmla="*/ 2667001 w 3248025"/>
              <a:gd name="connsiteY2" fmla="*/ 704849 h 5624512"/>
              <a:gd name="connsiteX3" fmla="*/ 2790826 w 3248025"/>
              <a:gd name="connsiteY3" fmla="*/ 1023936 h 5624512"/>
              <a:gd name="connsiteX4" fmla="*/ 2962276 w 3248025"/>
              <a:gd name="connsiteY4" fmla="*/ 1338262 h 5624512"/>
              <a:gd name="connsiteX5" fmla="*/ 3067050 w 3248025"/>
              <a:gd name="connsiteY5" fmla="*/ 1633536 h 5624512"/>
              <a:gd name="connsiteX6" fmla="*/ 3176587 w 3248025"/>
              <a:gd name="connsiteY6" fmla="*/ 2014536 h 5624512"/>
              <a:gd name="connsiteX7" fmla="*/ 3214687 w 3248025"/>
              <a:gd name="connsiteY7" fmla="*/ 2314573 h 5624512"/>
              <a:gd name="connsiteX8" fmla="*/ 3248025 w 3248025"/>
              <a:gd name="connsiteY8" fmla="*/ 2762249 h 5624512"/>
              <a:gd name="connsiteX9" fmla="*/ 3214688 w 3248025"/>
              <a:gd name="connsiteY9" fmla="*/ 2995609 h 5624512"/>
              <a:gd name="connsiteX10" fmla="*/ 3128962 w 3248025"/>
              <a:gd name="connsiteY10" fmla="*/ 3314698 h 5624512"/>
              <a:gd name="connsiteX11" fmla="*/ 2971799 w 3248025"/>
              <a:gd name="connsiteY11" fmla="*/ 3405186 h 5624512"/>
              <a:gd name="connsiteX12" fmla="*/ 2757487 w 3248025"/>
              <a:gd name="connsiteY12" fmla="*/ 3462335 h 5624512"/>
              <a:gd name="connsiteX13" fmla="*/ 2543175 w 3248025"/>
              <a:gd name="connsiteY13" fmla="*/ 3605211 h 5624512"/>
              <a:gd name="connsiteX14" fmla="*/ 2433637 w 3248025"/>
              <a:gd name="connsiteY14" fmla="*/ 3809998 h 5624512"/>
              <a:gd name="connsiteX15" fmla="*/ 2333624 w 3248025"/>
              <a:gd name="connsiteY15" fmla="*/ 4105274 h 5624512"/>
              <a:gd name="connsiteX16" fmla="*/ 2190749 w 3248025"/>
              <a:gd name="connsiteY16" fmla="*/ 4414837 h 5624512"/>
              <a:gd name="connsiteX17" fmla="*/ 1819275 w 3248025"/>
              <a:gd name="connsiteY17" fmla="*/ 4972049 h 5624512"/>
              <a:gd name="connsiteX18" fmla="*/ 1433512 w 3248025"/>
              <a:gd name="connsiteY18" fmla="*/ 5343523 h 5624512"/>
              <a:gd name="connsiteX19" fmla="*/ 990600 w 3248025"/>
              <a:gd name="connsiteY19" fmla="*/ 5624512 h 5624512"/>
              <a:gd name="connsiteX20" fmla="*/ 419100 w 3248025"/>
              <a:gd name="connsiteY20" fmla="*/ 3938585 h 5624512"/>
              <a:gd name="connsiteX21" fmla="*/ 0 w 3248025"/>
              <a:gd name="connsiteY21" fmla="*/ 2657472 h 5624512"/>
              <a:gd name="connsiteX22" fmla="*/ 109538 w 3248025"/>
              <a:gd name="connsiteY22" fmla="*/ 2519360 h 5624512"/>
              <a:gd name="connsiteX23" fmla="*/ 366713 w 3248025"/>
              <a:gd name="connsiteY23" fmla="*/ 2462210 h 5624512"/>
              <a:gd name="connsiteX24" fmla="*/ 723901 w 3248025"/>
              <a:gd name="connsiteY24" fmla="*/ 2362197 h 5624512"/>
              <a:gd name="connsiteX25" fmla="*/ 1100137 w 3248025"/>
              <a:gd name="connsiteY25" fmla="*/ 2166936 h 5624512"/>
              <a:gd name="connsiteX26" fmla="*/ 1352551 w 3248025"/>
              <a:gd name="connsiteY26" fmla="*/ 2552699 h 5624512"/>
              <a:gd name="connsiteX27" fmla="*/ 1776412 w 3248025"/>
              <a:gd name="connsiteY27" fmla="*/ 2305050 h 5624512"/>
              <a:gd name="connsiteX28" fmla="*/ 1581151 w 3248025"/>
              <a:gd name="connsiteY28" fmla="*/ 1990725 h 5624512"/>
              <a:gd name="connsiteX29" fmla="*/ 1443037 w 3248025"/>
              <a:gd name="connsiteY29" fmla="*/ 1719262 h 5624512"/>
              <a:gd name="connsiteX30" fmla="*/ 1381125 w 3248025"/>
              <a:gd name="connsiteY30" fmla="*/ 1133474 h 5624512"/>
              <a:gd name="connsiteX31" fmla="*/ 1638300 w 3248025"/>
              <a:gd name="connsiteY31" fmla="*/ 990599 h 5624512"/>
              <a:gd name="connsiteX32" fmla="*/ 1647825 w 3248025"/>
              <a:gd name="connsiteY32" fmla="*/ 695325 h 5624512"/>
              <a:gd name="connsiteX33" fmla="*/ 1681163 w 3248025"/>
              <a:gd name="connsiteY33" fmla="*/ 342899 h 5624512"/>
              <a:gd name="connsiteX34" fmla="*/ 2400301 w 3248025"/>
              <a:gd name="connsiteY34" fmla="*/ 0 h 5624512"/>
              <a:gd name="connsiteX0" fmla="*/ 2400301 w 3248025"/>
              <a:gd name="connsiteY0" fmla="*/ 0 h 5624512"/>
              <a:gd name="connsiteX1" fmla="*/ 2552700 w 3248025"/>
              <a:gd name="connsiteY1" fmla="*/ 390525 h 5624512"/>
              <a:gd name="connsiteX2" fmla="*/ 2667001 w 3248025"/>
              <a:gd name="connsiteY2" fmla="*/ 704849 h 5624512"/>
              <a:gd name="connsiteX3" fmla="*/ 2790826 w 3248025"/>
              <a:gd name="connsiteY3" fmla="*/ 1023936 h 5624512"/>
              <a:gd name="connsiteX4" fmla="*/ 2962276 w 3248025"/>
              <a:gd name="connsiteY4" fmla="*/ 1338262 h 5624512"/>
              <a:gd name="connsiteX5" fmla="*/ 3067050 w 3248025"/>
              <a:gd name="connsiteY5" fmla="*/ 1633536 h 5624512"/>
              <a:gd name="connsiteX6" fmla="*/ 3176587 w 3248025"/>
              <a:gd name="connsiteY6" fmla="*/ 2014536 h 5624512"/>
              <a:gd name="connsiteX7" fmla="*/ 3214687 w 3248025"/>
              <a:gd name="connsiteY7" fmla="*/ 2314573 h 5624512"/>
              <a:gd name="connsiteX8" fmla="*/ 3248025 w 3248025"/>
              <a:gd name="connsiteY8" fmla="*/ 2762249 h 5624512"/>
              <a:gd name="connsiteX9" fmla="*/ 3214688 w 3248025"/>
              <a:gd name="connsiteY9" fmla="*/ 2995609 h 5624512"/>
              <a:gd name="connsiteX10" fmla="*/ 3128962 w 3248025"/>
              <a:gd name="connsiteY10" fmla="*/ 3314698 h 5624512"/>
              <a:gd name="connsiteX11" fmla="*/ 2971799 w 3248025"/>
              <a:gd name="connsiteY11" fmla="*/ 3405186 h 5624512"/>
              <a:gd name="connsiteX12" fmla="*/ 2757487 w 3248025"/>
              <a:gd name="connsiteY12" fmla="*/ 3462335 h 5624512"/>
              <a:gd name="connsiteX13" fmla="*/ 2543175 w 3248025"/>
              <a:gd name="connsiteY13" fmla="*/ 3605211 h 5624512"/>
              <a:gd name="connsiteX14" fmla="*/ 2433637 w 3248025"/>
              <a:gd name="connsiteY14" fmla="*/ 3809998 h 5624512"/>
              <a:gd name="connsiteX15" fmla="*/ 2333624 w 3248025"/>
              <a:gd name="connsiteY15" fmla="*/ 4105274 h 5624512"/>
              <a:gd name="connsiteX16" fmla="*/ 2190749 w 3248025"/>
              <a:gd name="connsiteY16" fmla="*/ 4414837 h 5624512"/>
              <a:gd name="connsiteX17" fmla="*/ 1819275 w 3248025"/>
              <a:gd name="connsiteY17" fmla="*/ 4972049 h 5624512"/>
              <a:gd name="connsiteX18" fmla="*/ 1433512 w 3248025"/>
              <a:gd name="connsiteY18" fmla="*/ 5343523 h 5624512"/>
              <a:gd name="connsiteX19" fmla="*/ 990600 w 3248025"/>
              <a:gd name="connsiteY19" fmla="*/ 5624512 h 5624512"/>
              <a:gd name="connsiteX20" fmla="*/ 152400 w 3248025"/>
              <a:gd name="connsiteY20" fmla="*/ 4162422 h 5624512"/>
              <a:gd name="connsiteX21" fmla="*/ 0 w 3248025"/>
              <a:gd name="connsiteY21" fmla="*/ 2657472 h 5624512"/>
              <a:gd name="connsiteX22" fmla="*/ 109538 w 3248025"/>
              <a:gd name="connsiteY22" fmla="*/ 2519360 h 5624512"/>
              <a:gd name="connsiteX23" fmla="*/ 366713 w 3248025"/>
              <a:gd name="connsiteY23" fmla="*/ 2462210 h 5624512"/>
              <a:gd name="connsiteX24" fmla="*/ 723901 w 3248025"/>
              <a:gd name="connsiteY24" fmla="*/ 2362197 h 5624512"/>
              <a:gd name="connsiteX25" fmla="*/ 1100137 w 3248025"/>
              <a:gd name="connsiteY25" fmla="*/ 2166936 h 5624512"/>
              <a:gd name="connsiteX26" fmla="*/ 1352551 w 3248025"/>
              <a:gd name="connsiteY26" fmla="*/ 2552699 h 5624512"/>
              <a:gd name="connsiteX27" fmla="*/ 1776412 w 3248025"/>
              <a:gd name="connsiteY27" fmla="*/ 2305050 h 5624512"/>
              <a:gd name="connsiteX28" fmla="*/ 1581151 w 3248025"/>
              <a:gd name="connsiteY28" fmla="*/ 1990725 h 5624512"/>
              <a:gd name="connsiteX29" fmla="*/ 1443037 w 3248025"/>
              <a:gd name="connsiteY29" fmla="*/ 1719262 h 5624512"/>
              <a:gd name="connsiteX30" fmla="*/ 1381125 w 3248025"/>
              <a:gd name="connsiteY30" fmla="*/ 1133474 h 5624512"/>
              <a:gd name="connsiteX31" fmla="*/ 1638300 w 3248025"/>
              <a:gd name="connsiteY31" fmla="*/ 990599 h 5624512"/>
              <a:gd name="connsiteX32" fmla="*/ 1647825 w 3248025"/>
              <a:gd name="connsiteY32" fmla="*/ 695325 h 5624512"/>
              <a:gd name="connsiteX33" fmla="*/ 1681163 w 3248025"/>
              <a:gd name="connsiteY33" fmla="*/ 342899 h 5624512"/>
              <a:gd name="connsiteX34" fmla="*/ 2400301 w 3248025"/>
              <a:gd name="connsiteY34" fmla="*/ 0 h 5624512"/>
              <a:gd name="connsiteX0" fmla="*/ 2400301 w 3248025"/>
              <a:gd name="connsiteY0" fmla="*/ 0 h 5624512"/>
              <a:gd name="connsiteX1" fmla="*/ 2552700 w 3248025"/>
              <a:gd name="connsiteY1" fmla="*/ 390525 h 5624512"/>
              <a:gd name="connsiteX2" fmla="*/ 2667001 w 3248025"/>
              <a:gd name="connsiteY2" fmla="*/ 704849 h 5624512"/>
              <a:gd name="connsiteX3" fmla="*/ 2790826 w 3248025"/>
              <a:gd name="connsiteY3" fmla="*/ 1023936 h 5624512"/>
              <a:gd name="connsiteX4" fmla="*/ 2962276 w 3248025"/>
              <a:gd name="connsiteY4" fmla="*/ 1338262 h 5624512"/>
              <a:gd name="connsiteX5" fmla="*/ 3067050 w 3248025"/>
              <a:gd name="connsiteY5" fmla="*/ 1633536 h 5624512"/>
              <a:gd name="connsiteX6" fmla="*/ 3176587 w 3248025"/>
              <a:gd name="connsiteY6" fmla="*/ 2014536 h 5624512"/>
              <a:gd name="connsiteX7" fmla="*/ 3214687 w 3248025"/>
              <a:gd name="connsiteY7" fmla="*/ 2314573 h 5624512"/>
              <a:gd name="connsiteX8" fmla="*/ 3248025 w 3248025"/>
              <a:gd name="connsiteY8" fmla="*/ 2762249 h 5624512"/>
              <a:gd name="connsiteX9" fmla="*/ 3214688 w 3248025"/>
              <a:gd name="connsiteY9" fmla="*/ 2995609 h 5624512"/>
              <a:gd name="connsiteX10" fmla="*/ 3128962 w 3248025"/>
              <a:gd name="connsiteY10" fmla="*/ 3314698 h 5624512"/>
              <a:gd name="connsiteX11" fmla="*/ 2971799 w 3248025"/>
              <a:gd name="connsiteY11" fmla="*/ 3405186 h 5624512"/>
              <a:gd name="connsiteX12" fmla="*/ 2757487 w 3248025"/>
              <a:gd name="connsiteY12" fmla="*/ 3462335 h 5624512"/>
              <a:gd name="connsiteX13" fmla="*/ 2543175 w 3248025"/>
              <a:gd name="connsiteY13" fmla="*/ 3605211 h 5624512"/>
              <a:gd name="connsiteX14" fmla="*/ 2433637 w 3248025"/>
              <a:gd name="connsiteY14" fmla="*/ 3809998 h 5624512"/>
              <a:gd name="connsiteX15" fmla="*/ 2333624 w 3248025"/>
              <a:gd name="connsiteY15" fmla="*/ 4105274 h 5624512"/>
              <a:gd name="connsiteX16" fmla="*/ 2190749 w 3248025"/>
              <a:gd name="connsiteY16" fmla="*/ 4414837 h 5624512"/>
              <a:gd name="connsiteX17" fmla="*/ 1819275 w 3248025"/>
              <a:gd name="connsiteY17" fmla="*/ 4972049 h 5624512"/>
              <a:gd name="connsiteX18" fmla="*/ 1433512 w 3248025"/>
              <a:gd name="connsiteY18" fmla="*/ 5343523 h 5624512"/>
              <a:gd name="connsiteX19" fmla="*/ 990600 w 3248025"/>
              <a:gd name="connsiteY19" fmla="*/ 5624512 h 5624512"/>
              <a:gd name="connsiteX20" fmla="*/ 152400 w 3248025"/>
              <a:gd name="connsiteY20" fmla="*/ 4162422 h 5624512"/>
              <a:gd name="connsiteX21" fmla="*/ 71438 w 3248025"/>
              <a:gd name="connsiteY21" fmla="*/ 3371847 h 5624512"/>
              <a:gd name="connsiteX22" fmla="*/ 0 w 3248025"/>
              <a:gd name="connsiteY22" fmla="*/ 2657472 h 5624512"/>
              <a:gd name="connsiteX23" fmla="*/ 109538 w 3248025"/>
              <a:gd name="connsiteY23" fmla="*/ 2519360 h 5624512"/>
              <a:gd name="connsiteX24" fmla="*/ 366713 w 3248025"/>
              <a:gd name="connsiteY24" fmla="*/ 2462210 h 5624512"/>
              <a:gd name="connsiteX25" fmla="*/ 723901 w 3248025"/>
              <a:gd name="connsiteY25" fmla="*/ 2362197 h 5624512"/>
              <a:gd name="connsiteX26" fmla="*/ 1100137 w 3248025"/>
              <a:gd name="connsiteY26" fmla="*/ 2166936 h 5624512"/>
              <a:gd name="connsiteX27" fmla="*/ 1352551 w 3248025"/>
              <a:gd name="connsiteY27" fmla="*/ 2552699 h 5624512"/>
              <a:gd name="connsiteX28" fmla="*/ 1776412 w 3248025"/>
              <a:gd name="connsiteY28" fmla="*/ 2305050 h 5624512"/>
              <a:gd name="connsiteX29" fmla="*/ 1581151 w 3248025"/>
              <a:gd name="connsiteY29" fmla="*/ 1990725 h 5624512"/>
              <a:gd name="connsiteX30" fmla="*/ 1443037 w 3248025"/>
              <a:gd name="connsiteY30" fmla="*/ 1719262 h 5624512"/>
              <a:gd name="connsiteX31" fmla="*/ 1381125 w 3248025"/>
              <a:gd name="connsiteY31" fmla="*/ 1133474 h 5624512"/>
              <a:gd name="connsiteX32" fmla="*/ 1638300 w 3248025"/>
              <a:gd name="connsiteY32" fmla="*/ 990599 h 5624512"/>
              <a:gd name="connsiteX33" fmla="*/ 1647825 w 3248025"/>
              <a:gd name="connsiteY33" fmla="*/ 695325 h 5624512"/>
              <a:gd name="connsiteX34" fmla="*/ 1681163 w 3248025"/>
              <a:gd name="connsiteY34" fmla="*/ 342899 h 5624512"/>
              <a:gd name="connsiteX35" fmla="*/ 2400301 w 3248025"/>
              <a:gd name="connsiteY35" fmla="*/ 0 h 5624512"/>
              <a:gd name="connsiteX0" fmla="*/ 2400301 w 3248025"/>
              <a:gd name="connsiteY0" fmla="*/ 0 h 5624512"/>
              <a:gd name="connsiteX1" fmla="*/ 2552700 w 3248025"/>
              <a:gd name="connsiteY1" fmla="*/ 390525 h 5624512"/>
              <a:gd name="connsiteX2" fmla="*/ 2667001 w 3248025"/>
              <a:gd name="connsiteY2" fmla="*/ 704849 h 5624512"/>
              <a:gd name="connsiteX3" fmla="*/ 2790826 w 3248025"/>
              <a:gd name="connsiteY3" fmla="*/ 1023936 h 5624512"/>
              <a:gd name="connsiteX4" fmla="*/ 2962276 w 3248025"/>
              <a:gd name="connsiteY4" fmla="*/ 1338262 h 5624512"/>
              <a:gd name="connsiteX5" fmla="*/ 3067050 w 3248025"/>
              <a:gd name="connsiteY5" fmla="*/ 1633536 h 5624512"/>
              <a:gd name="connsiteX6" fmla="*/ 3176587 w 3248025"/>
              <a:gd name="connsiteY6" fmla="*/ 2014536 h 5624512"/>
              <a:gd name="connsiteX7" fmla="*/ 3214687 w 3248025"/>
              <a:gd name="connsiteY7" fmla="*/ 2314573 h 5624512"/>
              <a:gd name="connsiteX8" fmla="*/ 3248025 w 3248025"/>
              <a:gd name="connsiteY8" fmla="*/ 2762249 h 5624512"/>
              <a:gd name="connsiteX9" fmla="*/ 3214688 w 3248025"/>
              <a:gd name="connsiteY9" fmla="*/ 2995609 h 5624512"/>
              <a:gd name="connsiteX10" fmla="*/ 3128962 w 3248025"/>
              <a:gd name="connsiteY10" fmla="*/ 3314698 h 5624512"/>
              <a:gd name="connsiteX11" fmla="*/ 2971799 w 3248025"/>
              <a:gd name="connsiteY11" fmla="*/ 3405186 h 5624512"/>
              <a:gd name="connsiteX12" fmla="*/ 2757487 w 3248025"/>
              <a:gd name="connsiteY12" fmla="*/ 3462335 h 5624512"/>
              <a:gd name="connsiteX13" fmla="*/ 2543175 w 3248025"/>
              <a:gd name="connsiteY13" fmla="*/ 3605211 h 5624512"/>
              <a:gd name="connsiteX14" fmla="*/ 2433637 w 3248025"/>
              <a:gd name="connsiteY14" fmla="*/ 3809998 h 5624512"/>
              <a:gd name="connsiteX15" fmla="*/ 2333624 w 3248025"/>
              <a:gd name="connsiteY15" fmla="*/ 4105274 h 5624512"/>
              <a:gd name="connsiteX16" fmla="*/ 2190749 w 3248025"/>
              <a:gd name="connsiteY16" fmla="*/ 4414837 h 5624512"/>
              <a:gd name="connsiteX17" fmla="*/ 1819275 w 3248025"/>
              <a:gd name="connsiteY17" fmla="*/ 4972049 h 5624512"/>
              <a:gd name="connsiteX18" fmla="*/ 1433512 w 3248025"/>
              <a:gd name="connsiteY18" fmla="*/ 5343523 h 5624512"/>
              <a:gd name="connsiteX19" fmla="*/ 990600 w 3248025"/>
              <a:gd name="connsiteY19" fmla="*/ 5624512 h 5624512"/>
              <a:gd name="connsiteX20" fmla="*/ 152400 w 3248025"/>
              <a:gd name="connsiteY20" fmla="*/ 4162422 h 5624512"/>
              <a:gd name="connsiteX21" fmla="*/ 4763 w 3248025"/>
              <a:gd name="connsiteY21" fmla="*/ 3390897 h 5624512"/>
              <a:gd name="connsiteX22" fmla="*/ 0 w 3248025"/>
              <a:gd name="connsiteY22" fmla="*/ 2657472 h 5624512"/>
              <a:gd name="connsiteX23" fmla="*/ 109538 w 3248025"/>
              <a:gd name="connsiteY23" fmla="*/ 2519360 h 5624512"/>
              <a:gd name="connsiteX24" fmla="*/ 366713 w 3248025"/>
              <a:gd name="connsiteY24" fmla="*/ 2462210 h 5624512"/>
              <a:gd name="connsiteX25" fmla="*/ 723901 w 3248025"/>
              <a:gd name="connsiteY25" fmla="*/ 2362197 h 5624512"/>
              <a:gd name="connsiteX26" fmla="*/ 1100137 w 3248025"/>
              <a:gd name="connsiteY26" fmla="*/ 2166936 h 5624512"/>
              <a:gd name="connsiteX27" fmla="*/ 1352551 w 3248025"/>
              <a:gd name="connsiteY27" fmla="*/ 2552699 h 5624512"/>
              <a:gd name="connsiteX28" fmla="*/ 1776412 w 3248025"/>
              <a:gd name="connsiteY28" fmla="*/ 2305050 h 5624512"/>
              <a:gd name="connsiteX29" fmla="*/ 1581151 w 3248025"/>
              <a:gd name="connsiteY29" fmla="*/ 1990725 h 5624512"/>
              <a:gd name="connsiteX30" fmla="*/ 1443037 w 3248025"/>
              <a:gd name="connsiteY30" fmla="*/ 1719262 h 5624512"/>
              <a:gd name="connsiteX31" fmla="*/ 1381125 w 3248025"/>
              <a:gd name="connsiteY31" fmla="*/ 1133474 h 5624512"/>
              <a:gd name="connsiteX32" fmla="*/ 1638300 w 3248025"/>
              <a:gd name="connsiteY32" fmla="*/ 990599 h 5624512"/>
              <a:gd name="connsiteX33" fmla="*/ 1647825 w 3248025"/>
              <a:gd name="connsiteY33" fmla="*/ 695325 h 5624512"/>
              <a:gd name="connsiteX34" fmla="*/ 1681163 w 3248025"/>
              <a:gd name="connsiteY34" fmla="*/ 342899 h 5624512"/>
              <a:gd name="connsiteX35" fmla="*/ 2400301 w 3248025"/>
              <a:gd name="connsiteY35" fmla="*/ 0 h 5624512"/>
              <a:gd name="connsiteX0" fmla="*/ 2400301 w 3248025"/>
              <a:gd name="connsiteY0" fmla="*/ 0 h 5624512"/>
              <a:gd name="connsiteX1" fmla="*/ 2552700 w 3248025"/>
              <a:gd name="connsiteY1" fmla="*/ 390525 h 5624512"/>
              <a:gd name="connsiteX2" fmla="*/ 2667001 w 3248025"/>
              <a:gd name="connsiteY2" fmla="*/ 704849 h 5624512"/>
              <a:gd name="connsiteX3" fmla="*/ 2790826 w 3248025"/>
              <a:gd name="connsiteY3" fmla="*/ 1023936 h 5624512"/>
              <a:gd name="connsiteX4" fmla="*/ 2962276 w 3248025"/>
              <a:gd name="connsiteY4" fmla="*/ 1338262 h 5624512"/>
              <a:gd name="connsiteX5" fmla="*/ 3067050 w 3248025"/>
              <a:gd name="connsiteY5" fmla="*/ 1633536 h 5624512"/>
              <a:gd name="connsiteX6" fmla="*/ 3176587 w 3248025"/>
              <a:gd name="connsiteY6" fmla="*/ 2014536 h 5624512"/>
              <a:gd name="connsiteX7" fmla="*/ 3214687 w 3248025"/>
              <a:gd name="connsiteY7" fmla="*/ 2314573 h 5624512"/>
              <a:gd name="connsiteX8" fmla="*/ 3248025 w 3248025"/>
              <a:gd name="connsiteY8" fmla="*/ 2762249 h 5624512"/>
              <a:gd name="connsiteX9" fmla="*/ 3214688 w 3248025"/>
              <a:gd name="connsiteY9" fmla="*/ 2995609 h 5624512"/>
              <a:gd name="connsiteX10" fmla="*/ 3128962 w 3248025"/>
              <a:gd name="connsiteY10" fmla="*/ 3314698 h 5624512"/>
              <a:gd name="connsiteX11" fmla="*/ 2971799 w 3248025"/>
              <a:gd name="connsiteY11" fmla="*/ 3405186 h 5624512"/>
              <a:gd name="connsiteX12" fmla="*/ 2757487 w 3248025"/>
              <a:gd name="connsiteY12" fmla="*/ 3462335 h 5624512"/>
              <a:gd name="connsiteX13" fmla="*/ 2543175 w 3248025"/>
              <a:gd name="connsiteY13" fmla="*/ 3605211 h 5624512"/>
              <a:gd name="connsiteX14" fmla="*/ 2433637 w 3248025"/>
              <a:gd name="connsiteY14" fmla="*/ 3809998 h 5624512"/>
              <a:gd name="connsiteX15" fmla="*/ 2333624 w 3248025"/>
              <a:gd name="connsiteY15" fmla="*/ 4105274 h 5624512"/>
              <a:gd name="connsiteX16" fmla="*/ 2190749 w 3248025"/>
              <a:gd name="connsiteY16" fmla="*/ 4414837 h 5624512"/>
              <a:gd name="connsiteX17" fmla="*/ 1819275 w 3248025"/>
              <a:gd name="connsiteY17" fmla="*/ 4972049 h 5624512"/>
              <a:gd name="connsiteX18" fmla="*/ 1433512 w 3248025"/>
              <a:gd name="connsiteY18" fmla="*/ 5343523 h 5624512"/>
              <a:gd name="connsiteX19" fmla="*/ 990600 w 3248025"/>
              <a:gd name="connsiteY19" fmla="*/ 5624512 h 5624512"/>
              <a:gd name="connsiteX20" fmla="*/ 152400 w 3248025"/>
              <a:gd name="connsiteY20" fmla="*/ 4162422 h 5624512"/>
              <a:gd name="connsiteX21" fmla="*/ 76200 w 3248025"/>
              <a:gd name="connsiteY21" fmla="*/ 3748085 h 5624512"/>
              <a:gd name="connsiteX22" fmla="*/ 4763 w 3248025"/>
              <a:gd name="connsiteY22" fmla="*/ 3390897 h 5624512"/>
              <a:gd name="connsiteX23" fmla="*/ 0 w 3248025"/>
              <a:gd name="connsiteY23" fmla="*/ 2657472 h 5624512"/>
              <a:gd name="connsiteX24" fmla="*/ 109538 w 3248025"/>
              <a:gd name="connsiteY24" fmla="*/ 2519360 h 5624512"/>
              <a:gd name="connsiteX25" fmla="*/ 366713 w 3248025"/>
              <a:gd name="connsiteY25" fmla="*/ 2462210 h 5624512"/>
              <a:gd name="connsiteX26" fmla="*/ 723901 w 3248025"/>
              <a:gd name="connsiteY26" fmla="*/ 2362197 h 5624512"/>
              <a:gd name="connsiteX27" fmla="*/ 1100137 w 3248025"/>
              <a:gd name="connsiteY27" fmla="*/ 2166936 h 5624512"/>
              <a:gd name="connsiteX28" fmla="*/ 1352551 w 3248025"/>
              <a:gd name="connsiteY28" fmla="*/ 2552699 h 5624512"/>
              <a:gd name="connsiteX29" fmla="*/ 1776412 w 3248025"/>
              <a:gd name="connsiteY29" fmla="*/ 2305050 h 5624512"/>
              <a:gd name="connsiteX30" fmla="*/ 1581151 w 3248025"/>
              <a:gd name="connsiteY30" fmla="*/ 1990725 h 5624512"/>
              <a:gd name="connsiteX31" fmla="*/ 1443037 w 3248025"/>
              <a:gd name="connsiteY31" fmla="*/ 1719262 h 5624512"/>
              <a:gd name="connsiteX32" fmla="*/ 1381125 w 3248025"/>
              <a:gd name="connsiteY32" fmla="*/ 1133474 h 5624512"/>
              <a:gd name="connsiteX33" fmla="*/ 1638300 w 3248025"/>
              <a:gd name="connsiteY33" fmla="*/ 990599 h 5624512"/>
              <a:gd name="connsiteX34" fmla="*/ 1647825 w 3248025"/>
              <a:gd name="connsiteY34" fmla="*/ 695325 h 5624512"/>
              <a:gd name="connsiteX35" fmla="*/ 1681163 w 3248025"/>
              <a:gd name="connsiteY35" fmla="*/ 342899 h 5624512"/>
              <a:gd name="connsiteX36" fmla="*/ 2400301 w 3248025"/>
              <a:gd name="connsiteY36" fmla="*/ 0 h 5624512"/>
              <a:gd name="connsiteX0" fmla="*/ 2400301 w 3248025"/>
              <a:gd name="connsiteY0" fmla="*/ 0 h 5624512"/>
              <a:gd name="connsiteX1" fmla="*/ 2552700 w 3248025"/>
              <a:gd name="connsiteY1" fmla="*/ 390525 h 5624512"/>
              <a:gd name="connsiteX2" fmla="*/ 2667001 w 3248025"/>
              <a:gd name="connsiteY2" fmla="*/ 704849 h 5624512"/>
              <a:gd name="connsiteX3" fmla="*/ 2790826 w 3248025"/>
              <a:gd name="connsiteY3" fmla="*/ 1023936 h 5624512"/>
              <a:gd name="connsiteX4" fmla="*/ 2962276 w 3248025"/>
              <a:gd name="connsiteY4" fmla="*/ 1338262 h 5624512"/>
              <a:gd name="connsiteX5" fmla="*/ 3067050 w 3248025"/>
              <a:gd name="connsiteY5" fmla="*/ 1633536 h 5624512"/>
              <a:gd name="connsiteX6" fmla="*/ 3176587 w 3248025"/>
              <a:gd name="connsiteY6" fmla="*/ 2014536 h 5624512"/>
              <a:gd name="connsiteX7" fmla="*/ 3214687 w 3248025"/>
              <a:gd name="connsiteY7" fmla="*/ 2314573 h 5624512"/>
              <a:gd name="connsiteX8" fmla="*/ 3248025 w 3248025"/>
              <a:gd name="connsiteY8" fmla="*/ 2762249 h 5624512"/>
              <a:gd name="connsiteX9" fmla="*/ 3214688 w 3248025"/>
              <a:gd name="connsiteY9" fmla="*/ 2995609 h 5624512"/>
              <a:gd name="connsiteX10" fmla="*/ 3128962 w 3248025"/>
              <a:gd name="connsiteY10" fmla="*/ 3314698 h 5624512"/>
              <a:gd name="connsiteX11" fmla="*/ 2971799 w 3248025"/>
              <a:gd name="connsiteY11" fmla="*/ 3405186 h 5624512"/>
              <a:gd name="connsiteX12" fmla="*/ 2757487 w 3248025"/>
              <a:gd name="connsiteY12" fmla="*/ 3462335 h 5624512"/>
              <a:gd name="connsiteX13" fmla="*/ 2543175 w 3248025"/>
              <a:gd name="connsiteY13" fmla="*/ 3605211 h 5624512"/>
              <a:gd name="connsiteX14" fmla="*/ 2433637 w 3248025"/>
              <a:gd name="connsiteY14" fmla="*/ 3809998 h 5624512"/>
              <a:gd name="connsiteX15" fmla="*/ 2333624 w 3248025"/>
              <a:gd name="connsiteY15" fmla="*/ 4105274 h 5624512"/>
              <a:gd name="connsiteX16" fmla="*/ 2190749 w 3248025"/>
              <a:gd name="connsiteY16" fmla="*/ 4414837 h 5624512"/>
              <a:gd name="connsiteX17" fmla="*/ 1819275 w 3248025"/>
              <a:gd name="connsiteY17" fmla="*/ 4972049 h 5624512"/>
              <a:gd name="connsiteX18" fmla="*/ 1433512 w 3248025"/>
              <a:gd name="connsiteY18" fmla="*/ 5343523 h 5624512"/>
              <a:gd name="connsiteX19" fmla="*/ 990600 w 3248025"/>
              <a:gd name="connsiteY19" fmla="*/ 5624512 h 5624512"/>
              <a:gd name="connsiteX20" fmla="*/ 152400 w 3248025"/>
              <a:gd name="connsiteY20" fmla="*/ 4162422 h 5624512"/>
              <a:gd name="connsiteX21" fmla="*/ 38100 w 3248025"/>
              <a:gd name="connsiteY21" fmla="*/ 3748085 h 5624512"/>
              <a:gd name="connsiteX22" fmla="*/ 4763 w 3248025"/>
              <a:gd name="connsiteY22" fmla="*/ 3390897 h 5624512"/>
              <a:gd name="connsiteX23" fmla="*/ 0 w 3248025"/>
              <a:gd name="connsiteY23" fmla="*/ 2657472 h 5624512"/>
              <a:gd name="connsiteX24" fmla="*/ 109538 w 3248025"/>
              <a:gd name="connsiteY24" fmla="*/ 2519360 h 5624512"/>
              <a:gd name="connsiteX25" fmla="*/ 366713 w 3248025"/>
              <a:gd name="connsiteY25" fmla="*/ 2462210 h 5624512"/>
              <a:gd name="connsiteX26" fmla="*/ 723901 w 3248025"/>
              <a:gd name="connsiteY26" fmla="*/ 2362197 h 5624512"/>
              <a:gd name="connsiteX27" fmla="*/ 1100137 w 3248025"/>
              <a:gd name="connsiteY27" fmla="*/ 2166936 h 5624512"/>
              <a:gd name="connsiteX28" fmla="*/ 1352551 w 3248025"/>
              <a:gd name="connsiteY28" fmla="*/ 2552699 h 5624512"/>
              <a:gd name="connsiteX29" fmla="*/ 1776412 w 3248025"/>
              <a:gd name="connsiteY29" fmla="*/ 2305050 h 5624512"/>
              <a:gd name="connsiteX30" fmla="*/ 1581151 w 3248025"/>
              <a:gd name="connsiteY30" fmla="*/ 1990725 h 5624512"/>
              <a:gd name="connsiteX31" fmla="*/ 1443037 w 3248025"/>
              <a:gd name="connsiteY31" fmla="*/ 1719262 h 5624512"/>
              <a:gd name="connsiteX32" fmla="*/ 1381125 w 3248025"/>
              <a:gd name="connsiteY32" fmla="*/ 1133474 h 5624512"/>
              <a:gd name="connsiteX33" fmla="*/ 1638300 w 3248025"/>
              <a:gd name="connsiteY33" fmla="*/ 990599 h 5624512"/>
              <a:gd name="connsiteX34" fmla="*/ 1647825 w 3248025"/>
              <a:gd name="connsiteY34" fmla="*/ 695325 h 5624512"/>
              <a:gd name="connsiteX35" fmla="*/ 1681163 w 3248025"/>
              <a:gd name="connsiteY35" fmla="*/ 342899 h 5624512"/>
              <a:gd name="connsiteX36" fmla="*/ 2400301 w 3248025"/>
              <a:gd name="connsiteY36" fmla="*/ 0 h 5624512"/>
              <a:gd name="connsiteX0" fmla="*/ 2400301 w 3248025"/>
              <a:gd name="connsiteY0" fmla="*/ 0 h 6291262"/>
              <a:gd name="connsiteX1" fmla="*/ 2552700 w 3248025"/>
              <a:gd name="connsiteY1" fmla="*/ 390525 h 6291262"/>
              <a:gd name="connsiteX2" fmla="*/ 2667001 w 3248025"/>
              <a:gd name="connsiteY2" fmla="*/ 704849 h 6291262"/>
              <a:gd name="connsiteX3" fmla="*/ 2790826 w 3248025"/>
              <a:gd name="connsiteY3" fmla="*/ 1023936 h 6291262"/>
              <a:gd name="connsiteX4" fmla="*/ 2962276 w 3248025"/>
              <a:gd name="connsiteY4" fmla="*/ 1338262 h 6291262"/>
              <a:gd name="connsiteX5" fmla="*/ 3067050 w 3248025"/>
              <a:gd name="connsiteY5" fmla="*/ 1633536 h 6291262"/>
              <a:gd name="connsiteX6" fmla="*/ 3176587 w 3248025"/>
              <a:gd name="connsiteY6" fmla="*/ 2014536 h 6291262"/>
              <a:gd name="connsiteX7" fmla="*/ 3214687 w 3248025"/>
              <a:gd name="connsiteY7" fmla="*/ 2314573 h 6291262"/>
              <a:gd name="connsiteX8" fmla="*/ 3248025 w 3248025"/>
              <a:gd name="connsiteY8" fmla="*/ 2762249 h 6291262"/>
              <a:gd name="connsiteX9" fmla="*/ 3214688 w 3248025"/>
              <a:gd name="connsiteY9" fmla="*/ 2995609 h 6291262"/>
              <a:gd name="connsiteX10" fmla="*/ 3128962 w 3248025"/>
              <a:gd name="connsiteY10" fmla="*/ 3314698 h 6291262"/>
              <a:gd name="connsiteX11" fmla="*/ 2971799 w 3248025"/>
              <a:gd name="connsiteY11" fmla="*/ 3405186 h 6291262"/>
              <a:gd name="connsiteX12" fmla="*/ 2757487 w 3248025"/>
              <a:gd name="connsiteY12" fmla="*/ 3462335 h 6291262"/>
              <a:gd name="connsiteX13" fmla="*/ 2543175 w 3248025"/>
              <a:gd name="connsiteY13" fmla="*/ 3605211 h 6291262"/>
              <a:gd name="connsiteX14" fmla="*/ 2433637 w 3248025"/>
              <a:gd name="connsiteY14" fmla="*/ 3809998 h 6291262"/>
              <a:gd name="connsiteX15" fmla="*/ 2333624 w 3248025"/>
              <a:gd name="connsiteY15" fmla="*/ 4105274 h 6291262"/>
              <a:gd name="connsiteX16" fmla="*/ 2190749 w 3248025"/>
              <a:gd name="connsiteY16" fmla="*/ 4414837 h 6291262"/>
              <a:gd name="connsiteX17" fmla="*/ 1819275 w 3248025"/>
              <a:gd name="connsiteY17" fmla="*/ 4972049 h 6291262"/>
              <a:gd name="connsiteX18" fmla="*/ 1433512 w 3248025"/>
              <a:gd name="connsiteY18" fmla="*/ 5343523 h 6291262"/>
              <a:gd name="connsiteX19" fmla="*/ 1365250 w 3248025"/>
              <a:gd name="connsiteY19" fmla="*/ 6291262 h 6291262"/>
              <a:gd name="connsiteX20" fmla="*/ 152400 w 3248025"/>
              <a:gd name="connsiteY20" fmla="*/ 4162422 h 6291262"/>
              <a:gd name="connsiteX21" fmla="*/ 38100 w 3248025"/>
              <a:gd name="connsiteY21" fmla="*/ 3748085 h 6291262"/>
              <a:gd name="connsiteX22" fmla="*/ 4763 w 3248025"/>
              <a:gd name="connsiteY22" fmla="*/ 3390897 h 6291262"/>
              <a:gd name="connsiteX23" fmla="*/ 0 w 3248025"/>
              <a:gd name="connsiteY23" fmla="*/ 2657472 h 6291262"/>
              <a:gd name="connsiteX24" fmla="*/ 109538 w 3248025"/>
              <a:gd name="connsiteY24" fmla="*/ 2519360 h 6291262"/>
              <a:gd name="connsiteX25" fmla="*/ 366713 w 3248025"/>
              <a:gd name="connsiteY25" fmla="*/ 2462210 h 6291262"/>
              <a:gd name="connsiteX26" fmla="*/ 723901 w 3248025"/>
              <a:gd name="connsiteY26" fmla="*/ 2362197 h 6291262"/>
              <a:gd name="connsiteX27" fmla="*/ 1100137 w 3248025"/>
              <a:gd name="connsiteY27" fmla="*/ 2166936 h 6291262"/>
              <a:gd name="connsiteX28" fmla="*/ 1352551 w 3248025"/>
              <a:gd name="connsiteY28" fmla="*/ 2552699 h 6291262"/>
              <a:gd name="connsiteX29" fmla="*/ 1776412 w 3248025"/>
              <a:gd name="connsiteY29" fmla="*/ 2305050 h 6291262"/>
              <a:gd name="connsiteX30" fmla="*/ 1581151 w 3248025"/>
              <a:gd name="connsiteY30" fmla="*/ 1990725 h 6291262"/>
              <a:gd name="connsiteX31" fmla="*/ 1443037 w 3248025"/>
              <a:gd name="connsiteY31" fmla="*/ 1719262 h 6291262"/>
              <a:gd name="connsiteX32" fmla="*/ 1381125 w 3248025"/>
              <a:gd name="connsiteY32" fmla="*/ 1133474 h 6291262"/>
              <a:gd name="connsiteX33" fmla="*/ 1638300 w 3248025"/>
              <a:gd name="connsiteY33" fmla="*/ 990599 h 6291262"/>
              <a:gd name="connsiteX34" fmla="*/ 1647825 w 3248025"/>
              <a:gd name="connsiteY34" fmla="*/ 695325 h 6291262"/>
              <a:gd name="connsiteX35" fmla="*/ 1681163 w 3248025"/>
              <a:gd name="connsiteY35" fmla="*/ 342899 h 6291262"/>
              <a:gd name="connsiteX36" fmla="*/ 2400301 w 3248025"/>
              <a:gd name="connsiteY36" fmla="*/ 0 h 6291262"/>
              <a:gd name="connsiteX0" fmla="*/ 2400301 w 3248025"/>
              <a:gd name="connsiteY0" fmla="*/ 0 h 6291262"/>
              <a:gd name="connsiteX1" fmla="*/ 2552700 w 3248025"/>
              <a:gd name="connsiteY1" fmla="*/ 390525 h 6291262"/>
              <a:gd name="connsiteX2" fmla="*/ 2667001 w 3248025"/>
              <a:gd name="connsiteY2" fmla="*/ 704849 h 6291262"/>
              <a:gd name="connsiteX3" fmla="*/ 2790826 w 3248025"/>
              <a:gd name="connsiteY3" fmla="*/ 1023936 h 6291262"/>
              <a:gd name="connsiteX4" fmla="*/ 2962276 w 3248025"/>
              <a:gd name="connsiteY4" fmla="*/ 1338262 h 6291262"/>
              <a:gd name="connsiteX5" fmla="*/ 3067050 w 3248025"/>
              <a:gd name="connsiteY5" fmla="*/ 1633536 h 6291262"/>
              <a:gd name="connsiteX6" fmla="*/ 3176587 w 3248025"/>
              <a:gd name="connsiteY6" fmla="*/ 2014536 h 6291262"/>
              <a:gd name="connsiteX7" fmla="*/ 3214687 w 3248025"/>
              <a:gd name="connsiteY7" fmla="*/ 2314573 h 6291262"/>
              <a:gd name="connsiteX8" fmla="*/ 3248025 w 3248025"/>
              <a:gd name="connsiteY8" fmla="*/ 2762249 h 6291262"/>
              <a:gd name="connsiteX9" fmla="*/ 3214688 w 3248025"/>
              <a:gd name="connsiteY9" fmla="*/ 2995609 h 6291262"/>
              <a:gd name="connsiteX10" fmla="*/ 3128962 w 3248025"/>
              <a:gd name="connsiteY10" fmla="*/ 3314698 h 6291262"/>
              <a:gd name="connsiteX11" fmla="*/ 2971799 w 3248025"/>
              <a:gd name="connsiteY11" fmla="*/ 3405186 h 6291262"/>
              <a:gd name="connsiteX12" fmla="*/ 2757487 w 3248025"/>
              <a:gd name="connsiteY12" fmla="*/ 3462335 h 6291262"/>
              <a:gd name="connsiteX13" fmla="*/ 2543175 w 3248025"/>
              <a:gd name="connsiteY13" fmla="*/ 3605211 h 6291262"/>
              <a:gd name="connsiteX14" fmla="*/ 2433637 w 3248025"/>
              <a:gd name="connsiteY14" fmla="*/ 3809998 h 6291262"/>
              <a:gd name="connsiteX15" fmla="*/ 2333624 w 3248025"/>
              <a:gd name="connsiteY15" fmla="*/ 4105274 h 6291262"/>
              <a:gd name="connsiteX16" fmla="*/ 2190749 w 3248025"/>
              <a:gd name="connsiteY16" fmla="*/ 4414837 h 6291262"/>
              <a:gd name="connsiteX17" fmla="*/ 1819275 w 3248025"/>
              <a:gd name="connsiteY17" fmla="*/ 4972049 h 6291262"/>
              <a:gd name="connsiteX18" fmla="*/ 1776412 w 3248025"/>
              <a:gd name="connsiteY18" fmla="*/ 6042023 h 6291262"/>
              <a:gd name="connsiteX19" fmla="*/ 1365250 w 3248025"/>
              <a:gd name="connsiteY19" fmla="*/ 6291262 h 6291262"/>
              <a:gd name="connsiteX20" fmla="*/ 152400 w 3248025"/>
              <a:gd name="connsiteY20" fmla="*/ 4162422 h 6291262"/>
              <a:gd name="connsiteX21" fmla="*/ 38100 w 3248025"/>
              <a:gd name="connsiteY21" fmla="*/ 3748085 h 6291262"/>
              <a:gd name="connsiteX22" fmla="*/ 4763 w 3248025"/>
              <a:gd name="connsiteY22" fmla="*/ 3390897 h 6291262"/>
              <a:gd name="connsiteX23" fmla="*/ 0 w 3248025"/>
              <a:gd name="connsiteY23" fmla="*/ 2657472 h 6291262"/>
              <a:gd name="connsiteX24" fmla="*/ 109538 w 3248025"/>
              <a:gd name="connsiteY24" fmla="*/ 2519360 h 6291262"/>
              <a:gd name="connsiteX25" fmla="*/ 366713 w 3248025"/>
              <a:gd name="connsiteY25" fmla="*/ 2462210 h 6291262"/>
              <a:gd name="connsiteX26" fmla="*/ 723901 w 3248025"/>
              <a:gd name="connsiteY26" fmla="*/ 2362197 h 6291262"/>
              <a:gd name="connsiteX27" fmla="*/ 1100137 w 3248025"/>
              <a:gd name="connsiteY27" fmla="*/ 2166936 h 6291262"/>
              <a:gd name="connsiteX28" fmla="*/ 1352551 w 3248025"/>
              <a:gd name="connsiteY28" fmla="*/ 2552699 h 6291262"/>
              <a:gd name="connsiteX29" fmla="*/ 1776412 w 3248025"/>
              <a:gd name="connsiteY29" fmla="*/ 2305050 h 6291262"/>
              <a:gd name="connsiteX30" fmla="*/ 1581151 w 3248025"/>
              <a:gd name="connsiteY30" fmla="*/ 1990725 h 6291262"/>
              <a:gd name="connsiteX31" fmla="*/ 1443037 w 3248025"/>
              <a:gd name="connsiteY31" fmla="*/ 1719262 h 6291262"/>
              <a:gd name="connsiteX32" fmla="*/ 1381125 w 3248025"/>
              <a:gd name="connsiteY32" fmla="*/ 1133474 h 6291262"/>
              <a:gd name="connsiteX33" fmla="*/ 1638300 w 3248025"/>
              <a:gd name="connsiteY33" fmla="*/ 990599 h 6291262"/>
              <a:gd name="connsiteX34" fmla="*/ 1647825 w 3248025"/>
              <a:gd name="connsiteY34" fmla="*/ 695325 h 6291262"/>
              <a:gd name="connsiteX35" fmla="*/ 1681163 w 3248025"/>
              <a:gd name="connsiteY35" fmla="*/ 342899 h 6291262"/>
              <a:gd name="connsiteX36" fmla="*/ 2400301 w 3248025"/>
              <a:gd name="connsiteY36" fmla="*/ 0 h 6291262"/>
              <a:gd name="connsiteX0" fmla="*/ 2400301 w 3248025"/>
              <a:gd name="connsiteY0" fmla="*/ 0 h 6291262"/>
              <a:gd name="connsiteX1" fmla="*/ 2552700 w 3248025"/>
              <a:gd name="connsiteY1" fmla="*/ 390525 h 6291262"/>
              <a:gd name="connsiteX2" fmla="*/ 2667001 w 3248025"/>
              <a:gd name="connsiteY2" fmla="*/ 704849 h 6291262"/>
              <a:gd name="connsiteX3" fmla="*/ 2790826 w 3248025"/>
              <a:gd name="connsiteY3" fmla="*/ 1023936 h 6291262"/>
              <a:gd name="connsiteX4" fmla="*/ 2962276 w 3248025"/>
              <a:gd name="connsiteY4" fmla="*/ 1338262 h 6291262"/>
              <a:gd name="connsiteX5" fmla="*/ 3067050 w 3248025"/>
              <a:gd name="connsiteY5" fmla="*/ 1633536 h 6291262"/>
              <a:gd name="connsiteX6" fmla="*/ 3176587 w 3248025"/>
              <a:gd name="connsiteY6" fmla="*/ 2014536 h 6291262"/>
              <a:gd name="connsiteX7" fmla="*/ 3214687 w 3248025"/>
              <a:gd name="connsiteY7" fmla="*/ 2314573 h 6291262"/>
              <a:gd name="connsiteX8" fmla="*/ 3248025 w 3248025"/>
              <a:gd name="connsiteY8" fmla="*/ 2762249 h 6291262"/>
              <a:gd name="connsiteX9" fmla="*/ 3214688 w 3248025"/>
              <a:gd name="connsiteY9" fmla="*/ 2995609 h 6291262"/>
              <a:gd name="connsiteX10" fmla="*/ 3128962 w 3248025"/>
              <a:gd name="connsiteY10" fmla="*/ 3314698 h 6291262"/>
              <a:gd name="connsiteX11" fmla="*/ 2971799 w 3248025"/>
              <a:gd name="connsiteY11" fmla="*/ 3405186 h 6291262"/>
              <a:gd name="connsiteX12" fmla="*/ 2757487 w 3248025"/>
              <a:gd name="connsiteY12" fmla="*/ 3462335 h 6291262"/>
              <a:gd name="connsiteX13" fmla="*/ 2543175 w 3248025"/>
              <a:gd name="connsiteY13" fmla="*/ 3605211 h 6291262"/>
              <a:gd name="connsiteX14" fmla="*/ 2433637 w 3248025"/>
              <a:gd name="connsiteY14" fmla="*/ 3809998 h 6291262"/>
              <a:gd name="connsiteX15" fmla="*/ 2333624 w 3248025"/>
              <a:gd name="connsiteY15" fmla="*/ 4105274 h 6291262"/>
              <a:gd name="connsiteX16" fmla="*/ 2190749 w 3248025"/>
              <a:gd name="connsiteY16" fmla="*/ 4414837 h 6291262"/>
              <a:gd name="connsiteX17" fmla="*/ 2149475 w 3248025"/>
              <a:gd name="connsiteY17" fmla="*/ 5753099 h 6291262"/>
              <a:gd name="connsiteX18" fmla="*/ 1776412 w 3248025"/>
              <a:gd name="connsiteY18" fmla="*/ 6042023 h 6291262"/>
              <a:gd name="connsiteX19" fmla="*/ 1365250 w 3248025"/>
              <a:gd name="connsiteY19" fmla="*/ 6291262 h 6291262"/>
              <a:gd name="connsiteX20" fmla="*/ 152400 w 3248025"/>
              <a:gd name="connsiteY20" fmla="*/ 4162422 h 6291262"/>
              <a:gd name="connsiteX21" fmla="*/ 38100 w 3248025"/>
              <a:gd name="connsiteY21" fmla="*/ 3748085 h 6291262"/>
              <a:gd name="connsiteX22" fmla="*/ 4763 w 3248025"/>
              <a:gd name="connsiteY22" fmla="*/ 3390897 h 6291262"/>
              <a:gd name="connsiteX23" fmla="*/ 0 w 3248025"/>
              <a:gd name="connsiteY23" fmla="*/ 2657472 h 6291262"/>
              <a:gd name="connsiteX24" fmla="*/ 109538 w 3248025"/>
              <a:gd name="connsiteY24" fmla="*/ 2519360 h 6291262"/>
              <a:gd name="connsiteX25" fmla="*/ 366713 w 3248025"/>
              <a:gd name="connsiteY25" fmla="*/ 2462210 h 6291262"/>
              <a:gd name="connsiteX26" fmla="*/ 723901 w 3248025"/>
              <a:gd name="connsiteY26" fmla="*/ 2362197 h 6291262"/>
              <a:gd name="connsiteX27" fmla="*/ 1100137 w 3248025"/>
              <a:gd name="connsiteY27" fmla="*/ 2166936 h 6291262"/>
              <a:gd name="connsiteX28" fmla="*/ 1352551 w 3248025"/>
              <a:gd name="connsiteY28" fmla="*/ 2552699 h 6291262"/>
              <a:gd name="connsiteX29" fmla="*/ 1776412 w 3248025"/>
              <a:gd name="connsiteY29" fmla="*/ 2305050 h 6291262"/>
              <a:gd name="connsiteX30" fmla="*/ 1581151 w 3248025"/>
              <a:gd name="connsiteY30" fmla="*/ 1990725 h 6291262"/>
              <a:gd name="connsiteX31" fmla="*/ 1443037 w 3248025"/>
              <a:gd name="connsiteY31" fmla="*/ 1719262 h 6291262"/>
              <a:gd name="connsiteX32" fmla="*/ 1381125 w 3248025"/>
              <a:gd name="connsiteY32" fmla="*/ 1133474 h 6291262"/>
              <a:gd name="connsiteX33" fmla="*/ 1638300 w 3248025"/>
              <a:gd name="connsiteY33" fmla="*/ 990599 h 6291262"/>
              <a:gd name="connsiteX34" fmla="*/ 1647825 w 3248025"/>
              <a:gd name="connsiteY34" fmla="*/ 695325 h 6291262"/>
              <a:gd name="connsiteX35" fmla="*/ 1681163 w 3248025"/>
              <a:gd name="connsiteY35" fmla="*/ 342899 h 6291262"/>
              <a:gd name="connsiteX36" fmla="*/ 2400301 w 3248025"/>
              <a:gd name="connsiteY36" fmla="*/ 0 h 6291262"/>
              <a:gd name="connsiteX0" fmla="*/ 2400301 w 3248025"/>
              <a:gd name="connsiteY0" fmla="*/ 0 h 6291262"/>
              <a:gd name="connsiteX1" fmla="*/ 2552700 w 3248025"/>
              <a:gd name="connsiteY1" fmla="*/ 390525 h 6291262"/>
              <a:gd name="connsiteX2" fmla="*/ 2667001 w 3248025"/>
              <a:gd name="connsiteY2" fmla="*/ 704849 h 6291262"/>
              <a:gd name="connsiteX3" fmla="*/ 2790826 w 3248025"/>
              <a:gd name="connsiteY3" fmla="*/ 1023936 h 6291262"/>
              <a:gd name="connsiteX4" fmla="*/ 2962276 w 3248025"/>
              <a:gd name="connsiteY4" fmla="*/ 1338262 h 6291262"/>
              <a:gd name="connsiteX5" fmla="*/ 3067050 w 3248025"/>
              <a:gd name="connsiteY5" fmla="*/ 1633536 h 6291262"/>
              <a:gd name="connsiteX6" fmla="*/ 3176587 w 3248025"/>
              <a:gd name="connsiteY6" fmla="*/ 2014536 h 6291262"/>
              <a:gd name="connsiteX7" fmla="*/ 3214687 w 3248025"/>
              <a:gd name="connsiteY7" fmla="*/ 2314573 h 6291262"/>
              <a:gd name="connsiteX8" fmla="*/ 3248025 w 3248025"/>
              <a:gd name="connsiteY8" fmla="*/ 2762249 h 6291262"/>
              <a:gd name="connsiteX9" fmla="*/ 3214688 w 3248025"/>
              <a:gd name="connsiteY9" fmla="*/ 2995609 h 6291262"/>
              <a:gd name="connsiteX10" fmla="*/ 3128962 w 3248025"/>
              <a:gd name="connsiteY10" fmla="*/ 3314698 h 6291262"/>
              <a:gd name="connsiteX11" fmla="*/ 2971799 w 3248025"/>
              <a:gd name="connsiteY11" fmla="*/ 3405186 h 6291262"/>
              <a:gd name="connsiteX12" fmla="*/ 2757487 w 3248025"/>
              <a:gd name="connsiteY12" fmla="*/ 3462335 h 6291262"/>
              <a:gd name="connsiteX13" fmla="*/ 2543175 w 3248025"/>
              <a:gd name="connsiteY13" fmla="*/ 3605211 h 6291262"/>
              <a:gd name="connsiteX14" fmla="*/ 2433637 w 3248025"/>
              <a:gd name="connsiteY14" fmla="*/ 3809998 h 6291262"/>
              <a:gd name="connsiteX15" fmla="*/ 2333624 w 3248025"/>
              <a:gd name="connsiteY15" fmla="*/ 4105274 h 6291262"/>
              <a:gd name="connsiteX16" fmla="*/ 2539999 w 3248025"/>
              <a:gd name="connsiteY16" fmla="*/ 5227637 h 6291262"/>
              <a:gd name="connsiteX17" fmla="*/ 2149475 w 3248025"/>
              <a:gd name="connsiteY17" fmla="*/ 5753099 h 6291262"/>
              <a:gd name="connsiteX18" fmla="*/ 1776412 w 3248025"/>
              <a:gd name="connsiteY18" fmla="*/ 6042023 h 6291262"/>
              <a:gd name="connsiteX19" fmla="*/ 1365250 w 3248025"/>
              <a:gd name="connsiteY19" fmla="*/ 6291262 h 6291262"/>
              <a:gd name="connsiteX20" fmla="*/ 152400 w 3248025"/>
              <a:gd name="connsiteY20" fmla="*/ 4162422 h 6291262"/>
              <a:gd name="connsiteX21" fmla="*/ 38100 w 3248025"/>
              <a:gd name="connsiteY21" fmla="*/ 3748085 h 6291262"/>
              <a:gd name="connsiteX22" fmla="*/ 4763 w 3248025"/>
              <a:gd name="connsiteY22" fmla="*/ 3390897 h 6291262"/>
              <a:gd name="connsiteX23" fmla="*/ 0 w 3248025"/>
              <a:gd name="connsiteY23" fmla="*/ 2657472 h 6291262"/>
              <a:gd name="connsiteX24" fmla="*/ 109538 w 3248025"/>
              <a:gd name="connsiteY24" fmla="*/ 2519360 h 6291262"/>
              <a:gd name="connsiteX25" fmla="*/ 366713 w 3248025"/>
              <a:gd name="connsiteY25" fmla="*/ 2462210 h 6291262"/>
              <a:gd name="connsiteX26" fmla="*/ 723901 w 3248025"/>
              <a:gd name="connsiteY26" fmla="*/ 2362197 h 6291262"/>
              <a:gd name="connsiteX27" fmla="*/ 1100137 w 3248025"/>
              <a:gd name="connsiteY27" fmla="*/ 2166936 h 6291262"/>
              <a:gd name="connsiteX28" fmla="*/ 1352551 w 3248025"/>
              <a:gd name="connsiteY28" fmla="*/ 2552699 h 6291262"/>
              <a:gd name="connsiteX29" fmla="*/ 1776412 w 3248025"/>
              <a:gd name="connsiteY29" fmla="*/ 2305050 h 6291262"/>
              <a:gd name="connsiteX30" fmla="*/ 1581151 w 3248025"/>
              <a:gd name="connsiteY30" fmla="*/ 1990725 h 6291262"/>
              <a:gd name="connsiteX31" fmla="*/ 1443037 w 3248025"/>
              <a:gd name="connsiteY31" fmla="*/ 1719262 h 6291262"/>
              <a:gd name="connsiteX32" fmla="*/ 1381125 w 3248025"/>
              <a:gd name="connsiteY32" fmla="*/ 1133474 h 6291262"/>
              <a:gd name="connsiteX33" fmla="*/ 1638300 w 3248025"/>
              <a:gd name="connsiteY33" fmla="*/ 990599 h 6291262"/>
              <a:gd name="connsiteX34" fmla="*/ 1647825 w 3248025"/>
              <a:gd name="connsiteY34" fmla="*/ 695325 h 6291262"/>
              <a:gd name="connsiteX35" fmla="*/ 1681163 w 3248025"/>
              <a:gd name="connsiteY35" fmla="*/ 342899 h 6291262"/>
              <a:gd name="connsiteX36" fmla="*/ 2400301 w 3248025"/>
              <a:gd name="connsiteY36" fmla="*/ 0 h 6291262"/>
              <a:gd name="connsiteX0" fmla="*/ 2400301 w 3248025"/>
              <a:gd name="connsiteY0" fmla="*/ 0 h 6291262"/>
              <a:gd name="connsiteX1" fmla="*/ 2552700 w 3248025"/>
              <a:gd name="connsiteY1" fmla="*/ 390525 h 6291262"/>
              <a:gd name="connsiteX2" fmla="*/ 2667001 w 3248025"/>
              <a:gd name="connsiteY2" fmla="*/ 704849 h 6291262"/>
              <a:gd name="connsiteX3" fmla="*/ 2790826 w 3248025"/>
              <a:gd name="connsiteY3" fmla="*/ 1023936 h 6291262"/>
              <a:gd name="connsiteX4" fmla="*/ 2962276 w 3248025"/>
              <a:gd name="connsiteY4" fmla="*/ 1338262 h 6291262"/>
              <a:gd name="connsiteX5" fmla="*/ 3067050 w 3248025"/>
              <a:gd name="connsiteY5" fmla="*/ 1633536 h 6291262"/>
              <a:gd name="connsiteX6" fmla="*/ 3176587 w 3248025"/>
              <a:gd name="connsiteY6" fmla="*/ 2014536 h 6291262"/>
              <a:gd name="connsiteX7" fmla="*/ 3214687 w 3248025"/>
              <a:gd name="connsiteY7" fmla="*/ 2314573 h 6291262"/>
              <a:gd name="connsiteX8" fmla="*/ 3248025 w 3248025"/>
              <a:gd name="connsiteY8" fmla="*/ 2762249 h 6291262"/>
              <a:gd name="connsiteX9" fmla="*/ 3214688 w 3248025"/>
              <a:gd name="connsiteY9" fmla="*/ 2995609 h 6291262"/>
              <a:gd name="connsiteX10" fmla="*/ 3128962 w 3248025"/>
              <a:gd name="connsiteY10" fmla="*/ 3314698 h 6291262"/>
              <a:gd name="connsiteX11" fmla="*/ 2971799 w 3248025"/>
              <a:gd name="connsiteY11" fmla="*/ 3405186 h 6291262"/>
              <a:gd name="connsiteX12" fmla="*/ 2757487 w 3248025"/>
              <a:gd name="connsiteY12" fmla="*/ 3462335 h 6291262"/>
              <a:gd name="connsiteX13" fmla="*/ 2543175 w 3248025"/>
              <a:gd name="connsiteY13" fmla="*/ 3605211 h 6291262"/>
              <a:gd name="connsiteX14" fmla="*/ 2433637 w 3248025"/>
              <a:gd name="connsiteY14" fmla="*/ 3809998 h 6291262"/>
              <a:gd name="connsiteX15" fmla="*/ 2847974 w 3248025"/>
              <a:gd name="connsiteY15" fmla="*/ 4772024 h 6291262"/>
              <a:gd name="connsiteX16" fmla="*/ 2539999 w 3248025"/>
              <a:gd name="connsiteY16" fmla="*/ 5227637 h 6291262"/>
              <a:gd name="connsiteX17" fmla="*/ 2149475 w 3248025"/>
              <a:gd name="connsiteY17" fmla="*/ 5753099 h 6291262"/>
              <a:gd name="connsiteX18" fmla="*/ 1776412 w 3248025"/>
              <a:gd name="connsiteY18" fmla="*/ 6042023 h 6291262"/>
              <a:gd name="connsiteX19" fmla="*/ 1365250 w 3248025"/>
              <a:gd name="connsiteY19" fmla="*/ 6291262 h 6291262"/>
              <a:gd name="connsiteX20" fmla="*/ 152400 w 3248025"/>
              <a:gd name="connsiteY20" fmla="*/ 4162422 h 6291262"/>
              <a:gd name="connsiteX21" fmla="*/ 38100 w 3248025"/>
              <a:gd name="connsiteY21" fmla="*/ 3748085 h 6291262"/>
              <a:gd name="connsiteX22" fmla="*/ 4763 w 3248025"/>
              <a:gd name="connsiteY22" fmla="*/ 3390897 h 6291262"/>
              <a:gd name="connsiteX23" fmla="*/ 0 w 3248025"/>
              <a:gd name="connsiteY23" fmla="*/ 2657472 h 6291262"/>
              <a:gd name="connsiteX24" fmla="*/ 109538 w 3248025"/>
              <a:gd name="connsiteY24" fmla="*/ 2519360 h 6291262"/>
              <a:gd name="connsiteX25" fmla="*/ 366713 w 3248025"/>
              <a:gd name="connsiteY25" fmla="*/ 2462210 h 6291262"/>
              <a:gd name="connsiteX26" fmla="*/ 723901 w 3248025"/>
              <a:gd name="connsiteY26" fmla="*/ 2362197 h 6291262"/>
              <a:gd name="connsiteX27" fmla="*/ 1100137 w 3248025"/>
              <a:gd name="connsiteY27" fmla="*/ 2166936 h 6291262"/>
              <a:gd name="connsiteX28" fmla="*/ 1352551 w 3248025"/>
              <a:gd name="connsiteY28" fmla="*/ 2552699 h 6291262"/>
              <a:gd name="connsiteX29" fmla="*/ 1776412 w 3248025"/>
              <a:gd name="connsiteY29" fmla="*/ 2305050 h 6291262"/>
              <a:gd name="connsiteX30" fmla="*/ 1581151 w 3248025"/>
              <a:gd name="connsiteY30" fmla="*/ 1990725 h 6291262"/>
              <a:gd name="connsiteX31" fmla="*/ 1443037 w 3248025"/>
              <a:gd name="connsiteY31" fmla="*/ 1719262 h 6291262"/>
              <a:gd name="connsiteX32" fmla="*/ 1381125 w 3248025"/>
              <a:gd name="connsiteY32" fmla="*/ 1133474 h 6291262"/>
              <a:gd name="connsiteX33" fmla="*/ 1638300 w 3248025"/>
              <a:gd name="connsiteY33" fmla="*/ 990599 h 6291262"/>
              <a:gd name="connsiteX34" fmla="*/ 1647825 w 3248025"/>
              <a:gd name="connsiteY34" fmla="*/ 695325 h 6291262"/>
              <a:gd name="connsiteX35" fmla="*/ 1681163 w 3248025"/>
              <a:gd name="connsiteY35" fmla="*/ 342899 h 6291262"/>
              <a:gd name="connsiteX36" fmla="*/ 2400301 w 3248025"/>
              <a:gd name="connsiteY36" fmla="*/ 0 h 6291262"/>
              <a:gd name="connsiteX0" fmla="*/ 2400301 w 3248025"/>
              <a:gd name="connsiteY0" fmla="*/ 0 h 6291262"/>
              <a:gd name="connsiteX1" fmla="*/ 2552700 w 3248025"/>
              <a:gd name="connsiteY1" fmla="*/ 390525 h 6291262"/>
              <a:gd name="connsiteX2" fmla="*/ 2667001 w 3248025"/>
              <a:gd name="connsiteY2" fmla="*/ 704849 h 6291262"/>
              <a:gd name="connsiteX3" fmla="*/ 2790826 w 3248025"/>
              <a:gd name="connsiteY3" fmla="*/ 1023936 h 6291262"/>
              <a:gd name="connsiteX4" fmla="*/ 2962276 w 3248025"/>
              <a:gd name="connsiteY4" fmla="*/ 1338262 h 6291262"/>
              <a:gd name="connsiteX5" fmla="*/ 3067050 w 3248025"/>
              <a:gd name="connsiteY5" fmla="*/ 1633536 h 6291262"/>
              <a:gd name="connsiteX6" fmla="*/ 3176587 w 3248025"/>
              <a:gd name="connsiteY6" fmla="*/ 2014536 h 6291262"/>
              <a:gd name="connsiteX7" fmla="*/ 3214687 w 3248025"/>
              <a:gd name="connsiteY7" fmla="*/ 2314573 h 6291262"/>
              <a:gd name="connsiteX8" fmla="*/ 3248025 w 3248025"/>
              <a:gd name="connsiteY8" fmla="*/ 2762249 h 6291262"/>
              <a:gd name="connsiteX9" fmla="*/ 3214688 w 3248025"/>
              <a:gd name="connsiteY9" fmla="*/ 2995609 h 6291262"/>
              <a:gd name="connsiteX10" fmla="*/ 3128962 w 3248025"/>
              <a:gd name="connsiteY10" fmla="*/ 3314698 h 6291262"/>
              <a:gd name="connsiteX11" fmla="*/ 2971799 w 3248025"/>
              <a:gd name="connsiteY11" fmla="*/ 3405186 h 6291262"/>
              <a:gd name="connsiteX12" fmla="*/ 2757487 w 3248025"/>
              <a:gd name="connsiteY12" fmla="*/ 3462335 h 6291262"/>
              <a:gd name="connsiteX13" fmla="*/ 2543175 w 3248025"/>
              <a:gd name="connsiteY13" fmla="*/ 3605211 h 6291262"/>
              <a:gd name="connsiteX14" fmla="*/ 3106737 w 3248025"/>
              <a:gd name="connsiteY14" fmla="*/ 4260848 h 6291262"/>
              <a:gd name="connsiteX15" fmla="*/ 2847974 w 3248025"/>
              <a:gd name="connsiteY15" fmla="*/ 4772024 h 6291262"/>
              <a:gd name="connsiteX16" fmla="*/ 2539999 w 3248025"/>
              <a:gd name="connsiteY16" fmla="*/ 5227637 h 6291262"/>
              <a:gd name="connsiteX17" fmla="*/ 2149475 w 3248025"/>
              <a:gd name="connsiteY17" fmla="*/ 5753099 h 6291262"/>
              <a:gd name="connsiteX18" fmla="*/ 1776412 w 3248025"/>
              <a:gd name="connsiteY18" fmla="*/ 6042023 h 6291262"/>
              <a:gd name="connsiteX19" fmla="*/ 1365250 w 3248025"/>
              <a:gd name="connsiteY19" fmla="*/ 6291262 h 6291262"/>
              <a:gd name="connsiteX20" fmla="*/ 152400 w 3248025"/>
              <a:gd name="connsiteY20" fmla="*/ 4162422 h 6291262"/>
              <a:gd name="connsiteX21" fmla="*/ 38100 w 3248025"/>
              <a:gd name="connsiteY21" fmla="*/ 3748085 h 6291262"/>
              <a:gd name="connsiteX22" fmla="*/ 4763 w 3248025"/>
              <a:gd name="connsiteY22" fmla="*/ 3390897 h 6291262"/>
              <a:gd name="connsiteX23" fmla="*/ 0 w 3248025"/>
              <a:gd name="connsiteY23" fmla="*/ 2657472 h 6291262"/>
              <a:gd name="connsiteX24" fmla="*/ 109538 w 3248025"/>
              <a:gd name="connsiteY24" fmla="*/ 2519360 h 6291262"/>
              <a:gd name="connsiteX25" fmla="*/ 366713 w 3248025"/>
              <a:gd name="connsiteY25" fmla="*/ 2462210 h 6291262"/>
              <a:gd name="connsiteX26" fmla="*/ 723901 w 3248025"/>
              <a:gd name="connsiteY26" fmla="*/ 2362197 h 6291262"/>
              <a:gd name="connsiteX27" fmla="*/ 1100137 w 3248025"/>
              <a:gd name="connsiteY27" fmla="*/ 2166936 h 6291262"/>
              <a:gd name="connsiteX28" fmla="*/ 1352551 w 3248025"/>
              <a:gd name="connsiteY28" fmla="*/ 2552699 h 6291262"/>
              <a:gd name="connsiteX29" fmla="*/ 1776412 w 3248025"/>
              <a:gd name="connsiteY29" fmla="*/ 2305050 h 6291262"/>
              <a:gd name="connsiteX30" fmla="*/ 1581151 w 3248025"/>
              <a:gd name="connsiteY30" fmla="*/ 1990725 h 6291262"/>
              <a:gd name="connsiteX31" fmla="*/ 1443037 w 3248025"/>
              <a:gd name="connsiteY31" fmla="*/ 1719262 h 6291262"/>
              <a:gd name="connsiteX32" fmla="*/ 1381125 w 3248025"/>
              <a:gd name="connsiteY32" fmla="*/ 1133474 h 6291262"/>
              <a:gd name="connsiteX33" fmla="*/ 1638300 w 3248025"/>
              <a:gd name="connsiteY33" fmla="*/ 990599 h 6291262"/>
              <a:gd name="connsiteX34" fmla="*/ 1647825 w 3248025"/>
              <a:gd name="connsiteY34" fmla="*/ 695325 h 6291262"/>
              <a:gd name="connsiteX35" fmla="*/ 1681163 w 3248025"/>
              <a:gd name="connsiteY35" fmla="*/ 342899 h 6291262"/>
              <a:gd name="connsiteX36" fmla="*/ 2400301 w 3248025"/>
              <a:gd name="connsiteY36" fmla="*/ 0 h 6291262"/>
              <a:gd name="connsiteX0" fmla="*/ 2400301 w 3248025"/>
              <a:gd name="connsiteY0" fmla="*/ 0 h 6291262"/>
              <a:gd name="connsiteX1" fmla="*/ 2552700 w 3248025"/>
              <a:gd name="connsiteY1" fmla="*/ 390525 h 6291262"/>
              <a:gd name="connsiteX2" fmla="*/ 2667001 w 3248025"/>
              <a:gd name="connsiteY2" fmla="*/ 704849 h 6291262"/>
              <a:gd name="connsiteX3" fmla="*/ 2790826 w 3248025"/>
              <a:gd name="connsiteY3" fmla="*/ 1023936 h 6291262"/>
              <a:gd name="connsiteX4" fmla="*/ 2962276 w 3248025"/>
              <a:gd name="connsiteY4" fmla="*/ 1338262 h 6291262"/>
              <a:gd name="connsiteX5" fmla="*/ 3067050 w 3248025"/>
              <a:gd name="connsiteY5" fmla="*/ 1633536 h 6291262"/>
              <a:gd name="connsiteX6" fmla="*/ 3176587 w 3248025"/>
              <a:gd name="connsiteY6" fmla="*/ 2014536 h 6291262"/>
              <a:gd name="connsiteX7" fmla="*/ 3214687 w 3248025"/>
              <a:gd name="connsiteY7" fmla="*/ 2314573 h 6291262"/>
              <a:gd name="connsiteX8" fmla="*/ 3248025 w 3248025"/>
              <a:gd name="connsiteY8" fmla="*/ 2762249 h 6291262"/>
              <a:gd name="connsiteX9" fmla="*/ 3214688 w 3248025"/>
              <a:gd name="connsiteY9" fmla="*/ 2995609 h 6291262"/>
              <a:gd name="connsiteX10" fmla="*/ 3128962 w 3248025"/>
              <a:gd name="connsiteY10" fmla="*/ 3314698 h 6291262"/>
              <a:gd name="connsiteX11" fmla="*/ 2971799 w 3248025"/>
              <a:gd name="connsiteY11" fmla="*/ 3405186 h 6291262"/>
              <a:gd name="connsiteX12" fmla="*/ 2757487 w 3248025"/>
              <a:gd name="connsiteY12" fmla="*/ 3462335 h 6291262"/>
              <a:gd name="connsiteX13" fmla="*/ 3106737 w 3248025"/>
              <a:gd name="connsiteY13" fmla="*/ 4260848 h 6291262"/>
              <a:gd name="connsiteX14" fmla="*/ 2847974 w 3248025"/>
              <a:gd name="connsiteY14" fmla="*/ 4772024 h 6291262"/>
              <a:gd name="connsiteX15" fmla="*/ 2539999 w 3248025"/>
              <a:gd name="connsiteY15" fmla="*/ 5227637 h 6291262"/>
              <a:gd name="connsiteX16" fmla="*/ 2149475 w 3248025"/>
              <a:gd name="connsiteY16" fmla="*/ 5753099 h 6291262"/>
              <a:gd name="connsiteX17" fmla="*/ 1776412 w 3248025"/>
              <a:gd name="connsiteY17" fmla="*/ 6042023 h 6291262"/>
              <a:gd name="connsiteX18" fmla="*/ 1365250 w 3248025"/>
              <a:gd name="connsiteY18" fmla="*/ 6291262 h 6291262"/>
              <a:gd name="connsiteX19" fmla="*/ 152400 w 3248025"/>
              <a:gd name="connsiteY19" fmla="*/ 4162422 h 6291262"/>
              <a:gd name="connsiteX20" fmla="*/ 38100 w 3248025"/>
              <a:gd name="connsiteY20" fmla="*/ 3748085 h 6291262"/>
              <a:gd name="connsiteX21" fmla="*/ 4763 w 3248025"/>
              <a:gd name="connsiteY21" fmla="*/ 3390897 h 6291262"/>
              <a:gd name="connsiteX22" fmla="*/ 0 w 3248025"/>
              <a:gd name="connsiteY22" fmla="*/ 2657472 h 6291262"/>
              <a:gd name="connsiteX23" fmla="*/ 109538 w 3248025"/>
              <a:gd name="connsiteY23" fmla="*/ 2519360 h 6291262"/>
              <a:gd name="connsiteX24" fmla="*/ 366713 w 3248025"/>
              <a:gd name="connsiteY24" fmla="*/ 2462210 h 6291262"/>
              <a:gd name="connsiteX25" fmla="*/ 723901 w 3248025"/>
              <a:gd name="connsiteY25" fmla="*/ 2362197 h 6291262"/>
              <a:gd name="connsiteX26" fmla="*/ 1100137 w 3248025"/>
              <a:gd name="connsiteY26" fmla="*/ 2166936 h 6291262"/>
              <a:gd name="connsiteX27" fmla="*/ 1352551 w 3248025"/>
              <a:gd name="connsiteY27" fmla="*/ 2552699 h 6291262"/>
              <a:gd name="connsiteX28" fmla="*/ 1776412 w 3248025"/>
              <a:gd name="connsiteY28" fmla="*/ 2305050 h 6291262"/>
              <a:gd name="connsiteX29" fmla="*/ 1581151 w 3248025"/>
              <a:gd name="connsiteY29" fmla="*/ 1990725 h 6291262"/>
              <a:gd name="connsiteX30" fmla="*/ 1443037 w 3248025"/>
              <a:gd name="connsiteY30" fmla="*/ 1719262 h 6291262"/>
              <a:gd name="connsiteX31" fmla="*/ 1381125 w 3248025"/>
              <a:gd name="connsiteY31" fmla="*/ 1133474 h 6291262"/>
              <a:gd name="connsiteX32" fmla="*/ 1638300 w 3248025"/>
              <a:gd name="connsiteY32" fmla="*/ 990599 h 6291262"/>
              <a:gd name="connsiteX33" fmla="*/ 1647825 w 3248025"/>
              <a:gd name="connsiteY33" fmla="*/ 695325 h 6291262"/>
              <a:gd name="connsiteX34" fmla="*/ 1681163 w 3248025"/>
              <a:gd name="connsiteY34" fmla="*/ 342899 h 6291262"/>
              <a:gd name="connsiteX35" fmla="*/ 2400301 w 3248025"/>
              <a:gd name="connsiteY35" fmla="*/ 0 h 6291262"/>
              <a:gd name="connsiteX0" fmla="*/ 2400301 w 3248025"/>
              <a:gd name="connsiteY0" fmla="*/ 0 h 6291262"/>
              <a:gd name="connsiteX1" fmla="*/ 2552700 w 3248025"/>
              <a:gd name="connsiteY1" fmla="*/ 390525 h 6291262"/>
              <a:gd name="connsiteX2" fmla="*/ 2667001 w 3248025"/>
              <a:gd name="connsiteY2" fmla="*/ 704849 h 6291262"/>
              <a:gd name="connsiteX3" fmla="*/ 2790826 w 3248025"/>
              <a:gd name="connsiteY3" fmla="*/ 1023936 h 6291262"/>
              <a:gd name="connsiteX4" fmla="*/ 2962276 w 3248025"/>
              <a:gd name="connsiteY4" fmla="*/ 1338262 h 6291262"/>
              <a:gd name="connsiteX5" fmla="*/ 3067050 w 3248025"/>
              <a:gd name="connsiteY5" fmla="*/ 1633536 h 6291262"/>
              <a:gd name="connsiteX6" fmla="*/ 3176587 w 3248025"/>
              <a:gd name="connsiteY6" fmla="*/ 2014536 h 6291262"/>
              <a:gd name="connsiteX7" fmla="*/ 3214687 w 3248025"/>
              <a:gd name="connsiteY7" fmla="*/ 2314573 h 6291262"/>
              <a:gd name="connsiteX8" fmla="*/ 3248025 w 3248025"/>
              <a:gd name="connsiteY8" fmla="*/ 2762249 h 6291262"/>
              <a:gd name="connsiteX9" fmla="*/ 3214688 w 3248025"/>
              <a:gd name="connsiteY9" fmla="*/ 2995609 h 6291262"/>
              <a:gd name="connsiteX10" fmla="*/ 3128962 w 3248025"/>
              <a:gd name="connsiteY10" fmla="*/ 3314698 h 6291262"/>
              <a:gd name="connsiteX11" fmla="*/ 2971799 w 3248025"/>
              <a:gd name="connsiteY11" fmla="*/ 3405186 h 6291262"/>
              <a:gd name="connsiteX12" fmla="*/ 2757487 w 3248025"/>
              <a:gd name="connsiteY12" fmla="*/ 3462335 h 6291262"/>
              <a:gd name="connsiteX13" fmla="*/ 3106737 w 3248025"/>
              <a:gd name="connsiteY13" fmla="*/ 4260848 h 6291262"/>
              <a:gd name="connsiteX14" fmla="*/ 2746374 w 3248025"/>
              <a:gd name="connsiteY14" fmla="*/ 4829174 h 6291262"/>
              <a:gd name="connsiteX15" fmla="*/ 2539999 w 3248025"/>
              <a:gd name="connsiteY15" fmla="*/ 5227637 h 6291262"/>
              <a:gd name="connsiteX16" fmla="*/ 2149475 w 3248025"/>
              <a:gd name="connsiteY16" fmla="*/ 5753099 h 6291262"/>
              <a:gd name="connsiteX17" fmla="*/ 1776412 w 3248025"/>
              <a:gd name="connsiteY17" fmla="*/ 6042023 h 6291262"/>
              <a:gd name="connsiteX18" fmla="*/ 1365250 w 3248025"/>
              <a:gd name="connsiteY18" fmla="*/ 6291262 h 6291262"/>
              <a:gd name="connsiteX19" fmla="*/ 152400 w 3248025"/>
              <a:gd name="connsiteY19" fmla="*/ 4162422 h 6291262"/>
              <a:gd name="connsiteX20" fmla="*/ 38100 w 3248025"/>
              <a:gd name="connsiteY20" fmla="*/ 3748085 h 6291262"/>
              <a:gd name="connsiteX21" fmla="*/ 4763 w 3248025"/>
              <a:gd name="connsiteY21" fmla="*/ 3390897 h 6291262"/>
              <a:gd name="connsiteX22" fmla="*/ 0 w 3248025"/>
              <a:gd name="connsiteY22" fmla="*/ 2657472 h 6291262"/>
              <a:gd name="connsiteX23" fmla="*/ 109538 w 3248025"/>
              <a:gd name="connsiteY23" fmla="*/ 2519360 h 6291262"/>
              <a:gd name="connsiteX24" fmla="*/ 366713 w 3248025"/>
              <a:gd name="connsiteY24" fmla="*/ 2462210 h 6291262"/>
              <a:gd name="connsiteX25" fmla="*/ 723901 w 3248025"/>
              <a:gd name="connsiteY25" fmla="*/ 2362197 h 6291262"/>
              <a:gd name="connsiteX26" fmla="*/ 1100137 w 3248025"/>
              <a:gd name="connsiteY26" fmla="*/ 2166936 h 6291262"/>
              <a:gd name="connsiteX27" fmla="*/ 1352551 w 3248025"/>
              <a:gd name="connsiteY27" fmla="*/ 2552699 h 6291262"/>
              <a:gd name="connsiteX28" fmla="*/ 1776412 w 3248025"/>
              <a:gd name="connsiteY28" fmla="*/ 2305050 h 6291262"/>
              <a:gd name="connsiteX29" fmla="*/ 1581151 w 3248025"/>
              <a:gd name="connsiteY29" fmla="*/ 1990725 h 6291262"/>
              <a:gd name="connsiteX30" fmla="*/ 1443037 w 3248025"/>
              <a:gd name="connsiteY30" fmla="*/ 1719262 h 6291262"/>
              <a:gd name="connsiteX31" fmla="*/ 1381125 w 3248025"/>
              <a:gd name="connsiteY31" fmla="*/ 1133474 h 6291262"/>
              <a:gd name="connsiteX32" fmla="*/ 1638300 w 3248025"/>
              <a:gd name="connsiteY32" fmla="*/ 990599 h 6291262"/>
              <a:gd name="connsiteX33" fmla="*/ 1647825 w 3248025"/>
              <a:gd name="connsiteY33" fmla="*/ 695325 h 6291262"/>
              <a:gd name="connsiteX34" fmla="*/ 1681163 w 3248025"/>
              <a:gd name="connsiteY34" fmla="*/ 342899 h 6291262"/>
              <a:gd name="connsiteX35" fmla="*/ 2400301 w 3248025"/>
              <a:gd name="connsiteY35" fmla="*/ 0 h 6291262"/>
              <a:gd name="connsiteX0" fmla="*/ 2400301 w 3248025"/>
              <a:gd name="connsiteY0" fmla="*/ 0 h 6291262"/>
              <a:gd name="connsiteX1" fmla="*/ 2552700 w 3248025"/>
              <a:gd name="connsiteY1" fmla="*/ 390525 h 6291262"/>
              <a:gd name="connsiteX2" fmla="*/ 2667001 w 3248025"/>
              <a:gd name="connsiteY2" fmla="*/ 704849 h 6291262"/>
              <a:gd name="connsiteX3" fmla="*/ 2790826 w 3248025"/>
              <a:gd name="connsiteY3" fmla="*/ 1023936 h 6291262"/>
              <a:gd name="connsiteX4" fmla="*/ 2962276 w 3248025"/>
              <a:gd name="connsiteY4" fmla="*/ 1338262 h 6291262"/>
              <a:gd name="connsiteX5" fmla="*/ 3067050 w 3248025"/>
              <a:gd name="connsiteY5" fmla="*/ 1633536 h 6291262"/>
              <a:gd name="connsiteX6" fmla="*/ 3176587 w 3248025"/>
              <a:gd name="connsiteY6" fmla="*/ 2014536 h 6291262"/>
              <a:gd name="connsiteX7" fmla="*/ 3214687 w 3248025"/>
              <a:gd name="connsiteY7" fmla="*/ 2314573 h 6291262"/>
              <a:gd name="connsiteX8" fmla="*/ 3248025 w 3248025"/>
              <a:gd name="connsiteY8" fmla="*/ 2762249 h 6291262"/>
              <a:gd name="connsiteX9" fmla="*/ 3214688 w 3248025"/>
              <a:gd name="connsiteY9" fmla="*/ 2995609 h 6291262"/>
              <a:gd name="connsiteX10" fmla="*/ 3128962 w 3248025"/>
              <a:gd name="connsiteY10" fmla="*/ 3314698 h 6291262"/>
              <a:gd name="connsiteX11" fmla="*/ 2971799 w 3248025"/>
              <a:gd name="connsiteY11" fmla="*/ 3405186 h 6291262"/>
              <a:gd name="connsiteX12" fmla="*/ 2757487 w 3248025"/>
              <a:gd name="connsiteY12" fmla="*/ 3462335 h 6291262"/>
              <a:gd name="connsiteX13" fmla="*/ 2941637 w 3248025"/>
              <a:gd name="connsiteY13" fmla="*/ 4356098 h 6291262"/>
              <a:gd name="connsiteX14" fmla="*/ 2746374 w 3248025"/>
              <a:gd name="connsiteY14" fmla="*/ 4829174 h 6291262"/>
              <a:gd name="connsiteX15" fmla="*/ 2539999 w 3248025"/>
              <a:gd name="connsiteY15" fmla="*/ 5227637 h 6291262"/>
              <a:gd name="connsiteX16" fmla="*/ 2149475 w 3248025"/>
              <a:gd name="connsiteY16" fmla="*/ 5753099 h 6291262"/>
              <a:gd name="connsiteX17" fmla="*/ 1776412 w 3248025"/>
              <a:gd name="connsiteY17" fmla="*/ 6042023 h 6291262"/>
              <a:gd name="connsiteX18" fmla="*/ 1365250 w 3248025"/>
              <a:gd name="connsiteY18" fmla="*/ 6291262 h 6291262"/>
              <a:gd name="connsiteX19" fmla="*/ 152400 w 3248025"/>
              <a:gd name="connsiteY19" fmla="*/ 4162422 h 6291262"/>
              <a:gd name="connsiteX20" fmla="*/ 38100 w 3248025"/>
              <a:gd name="connsiteY20" fmla="*/ 3748085 h 6291262"/>
              <a:gd name="connsiteX21" fmla="*/ 4763 w 3248025"/>
              <a:gd name="connsiteY21" fmla="*/ 3390897 h 6291262"/>
              <a:gd name="connsiteX22" fmla="*/ 0 w 3248025"/>
              <a:gd name="connsiteY22" fmla="*/ 2657472 h 6291262"/>
              <a:gd name="connsiteX23" fmla="*/ 109538 w 3248025"/>
              <a:gd name="connsiteY23" fmla="*/ 2519360 h 6291262"/>
              <a:gd name="connsiteX24" fmla="*/ 366713 w 3248025"/>
              <a:gd name="connsiteY24" fmla="*/ 2462210 h 6291262"/>
              <a:gd name="connsiteX25" fmla="*/ 723901 w 3248025"/>
              <a:gd name="connsiteY25" fmla="*/ 2362197 h 6291262"/>
              <a:gd name="connsiteX26" fmla="*/ 1100137 w 3248025"/>
              <a:gd name="connsiteY26" fmla="*/ 2166936 h 6291262"/>
              <a:gd name="connsiteX27" fmla="*/ 1352551 w 3248025"/>
              <a:gd name="connsiteY27" fmla="*/ 2552699 h 6291262"/>
              <a:gd name="connsiteX28" fmla="*/ 1776412 w 3248025"/>
              <a:gd name="connsiteY28" fmla="*/ 2305050 h 6291262"/>
              <a:gd name="connsiteX29" fmla="*/ 1581151 w 3248025"/>
              <a:gd name="connsiteY29" fmla="*/ 1990725 h 6291262"/>
              <a:gd name="connsiteX30" fmla="*/ 1443037 w 3248025"/>
              <a:gd name="connsiteY30" fmla="*/ 1719262 h 6291262"/>
              <a:gd name="connsiteX31" fmla="*/ 1381125 w 3248025"/>
              <a:gd name="connsiteY31" fmla="*/ 1133474 h 6291262"/>
              <a:gd name="connsiteX32" fmla="*/ 1638300 w 3248025"/>
              <a:gd name="connsiteY32" fmla="*/ 990599 h 6291262"/>
              <a:gd name="connsiteX33" fmla="*/ 1647825 w 3248025"/>
              <a:gd name="connsiteY33" fmla="*/ 695325 h 6291262"/>
              <a:gd name="connsiteX34" fmla="*/ 1681163 w 3248025"/>
              <a:gd name="connsiteY34" fmla="*/ 342899 h 6291262"/>
              <a:gd name="connsiteX35" fmla="*/ 2400301 w 3248025"/>
              <a:gd name="connsiteY35" fmla="*/ 0 h 6291262"/>
              <a:gd name="connsiteX0" fmla="*/ 2400301 w 3248025"/>
              <a:gd name="connsiteY0" fmla="*/ 0 h 6291262"/>
              <a:gd name="connsiteX1" fmla="*/ 2552700 w 3248025"/>
              <a:gd name="connsiteY1" fmla="*/ 390525 h 6291262"/>
              <a:gd name="connsiteX2" fmla="*/ 2667001 w 3248025"/>
              <a:gd name="connsiteY2" fmla="*/ 704849 h 6291262"/>
              <a:gd name="connsiteX3" fmla="*/ 2790826 w 3248025"/>
              <a:gd name="connsiteY3" fmla="*/ 1023936 h 6291262"/>
              <a:gd name="connsiteX4" fmla="*/ 2962276 w 3248025"/>
              <a:gd name="connsiteY4" fmla="*/ 1338262 h 6291262"/>
              <a:gd name="connsiteX5" fmla="*/ 3067050 w 3248025"/>
              <a:gd name="connsiteY5" fmla="*/ 1633536 h 6291262"/>
              <a:gd name="connsiteX6" fmla="*/ 3176587 w 3248025"/>
              <a:gd name="connsiteY6" fmla="*/ 2014536 h 6291262"/>
              <a:gd name="connsiteX7" fmla="*/ 3214687 w 3248025"/>
              <a:gd name="connsiteY7" fmla="*/ 2314573 h 6291262"/>
              <a:gd name="connsiteX8" fmla="*/ 3248025 w 3248025"/>
              <a:gd name="connsiteY8" fmla="*/ 2762249 h 6291262"/>
              <a:gd name="connsiteX9" fmla="*/ 3214688 w 3248025"/>
              <a:gd name="connsiteY9" fmla="*/ 2995609 h 6291262"/>
              <a:gd name="connsiteX10" fmla="*/ 3128962 w 3248025"/>
              <a:gd name="connsiteY10" fmla="*/ 3314698 h 6291262"/>
              <a:gd name="connsiteX11" fmla="*/ 2971799 w 3248025"/>
              <a:gd name="connsiteY11" fmla="*/ 3405186 h 6291262"/>
              <a:gd name="connsiteX12" fmla="*/ 3201987 w 3248025"/>
              <a:gd name="connsiteY12" fmla="*/ 4027485 h 6291262"/>
              <a:gd name="connsiteX13" fmla="*/ 2941637 w 3248025"/>
              <a:gd name="connsiteY13" fmla="*/ 4356098 h 6291262"/>
              <a:gd name="connsiteX14" fmla="*/ 2746374 w 3248025"/>
              <a:gd name="connsiteY14" fmla="*/ 4829174 h 6291262"/>
              <a:gd name="connsiteX15" fmla="*/ 2539999 w 3248025"/>
              <a:gd name="connsiteY15" fmla="*/ 5227637 h 6291262"/>
              <a:gd name="connsiteX16" fmla="*/ 2149475 w 3248025"/>
              <a:gd name="connsiteY16" fmla="*/ 5753099 h 6291262"/>
              <a:gd name="connsiteX17" fmla="*/ 1776412 w 3248025"/>
              <a:gd name="connsiteY17" fmla="*/ 6042023 h 6291262"/>
              <a:gd name="connsiteX18" fmla="*/ 1365250 w 3248025"/>
              <a:gd name="connsiteY18" fmla="*/ 6291262 h 6291262"/>
              <a:gd name="connsiteX19" fmla="*/ 152400 w 3248025"/>
              <a:gd name="connsiteY19" fmla="*/ 4162422 h 6291262"/>
              <a:gd name="connsiteX20" fmla="*/ 38100 w 3248025"/>
              <a:gd name="connsiteY20" fmla="*/ 3748085 h 6291262"/>
              <a:gd name="connsiteX21" fmla="*/ 4763 w 3248025"/>
              <a:gd name="connsiteY21" fmla="*/ 3390897 h 6291262"/>
              <a:gd name="connsiteX22" fmla="*/ 0 w 3248025"/>
              <a:gd name="connsiteY22" fmla="*/ 2657472 h 6291262"/>
              <a:gd name="connsiteX23" fmla="*/ 109538 w 3248025"/>
              <a:gd name="connsiteY23" fmla="*/ 2519360 h 6291262"/>
              <a:gd name="connsiteX24" fmla="*/ 366713 w 3248025"/>
              <a:gd name="connsiteY24" fmla="*/ 2462210 h 6291262"/>
              <a:gd name="connsiteX25" fmla="*/ 723901 w 3248025"/>
              <a:gd name="connsiteY25" fmla="*/ 2362197 h 6291262"/>
              <a:gd name="connsiteX26" fmla="*/ 1100137 w 3248025"/>
              <a:gd name="connsiteY26" fmla="*/ 2166936 h 6291262"/>
              <a:gd name="connsiteX27" fmla="*/ 1352551 w 3248025"/>
              <a:gd name="connsiteY27" fmla="*/ 2552699 h 6291262"/>
              <a:gd name="connsiteX28" fmla="*/ 1776412 w 3248025"/>
              <a:gd name="connsiteY28" fmla="*/ 2305050 h 6291262"/>
              <a:gd name="connsiteX29" fmla="*/ 1581151 w 3248025"/>
              <a:gd name="connsiteY29" fmla="*/ 1990725 h 6291262"/>
              <a:gd name="connsiteX30" fmla="*/ 1443037 w 3248025"/>
              <a:gd name="connsiteY30" fmla="*/ 1719262 h 6291262"/>
              <a:gd name="connsiteX31" fmla="*/ 1381125 w 3248025"/>
              <a:gd name="connsiteY31" fmla="*/ 1133474 h 6291262"/>
              <a:gd name="connsiteX32" fmla="*/ 1638300 w 3248025"/>
              <a:gd name="connsiteY32" fmla="*/ 990599 h 6291262"/>
              <a:gd name="connsiteX33" fmla="*/ 1647825 w 3248025"/>
              <a:gd name="connsiteY33" fmla="*/ 695325 h 6291262"/>
              <a:gd name="connsiteX34" fmla="*/ 1681163 w 3248025"/>
              <a:gd name="connsiteY34" fmla="*/ 342899 h 6291262"/>
              <a:gd name="connsiteX35" fmla="*/ 2400301 w 3248025"/>
              <a:gd name="connsiteY35" fmla="*/ 0 h 6291262"/>
              <a:gd name="connsiteX0" fmla="*/ 2400301 w 3248025"/>
              <a:gd name="connsiteY0" fmla="*/ 0 h 6291262"/>
              <a:gd name="connsiteX1" fmla="*/ 2552700 w 3248025"/>
              <a:gd name="connsiteY1" fmla="*/ 390525 h 6291262"/>
              <a:gd name="connsiteX2" fmla="*/ 2667001 w 3248025"/>
              <a:gd name="connsiteY2" fmla="*/ 704849 h 6291262"/>
              <a:gd name="connsiteX3" fmla="*/ 2790826 w 3248025"/>
              <a:gd name="connsiteY3" fmla="*/ 1023936 h 6291262"/>
              <a:gd name="connsiteX4" fmla="*/ 2962276 w 3248025"/>
              <a:gd name="connsiteY4" fmla="*/ 1338262 h 6291262"/>
              <a:gd name="connsiteX5" fmla="*/ 3067050 w 3248025"/>
              <a:gd name="connsiteY5" fmla="*/ 1633536 h 6291262"/>
              <a:gd name="connsiteX6" fmla="*/ 3176587 w 3248025"/>
              <a:gd name="connsiteY6" fmla="*/ 2014536 h 6291262"/>
              <a:gd name="connsiteX7" fmla="*/ 3214687 w 3248025"/>
              <a:gd name="connsiteY7" fmla="*/ 2314573 h 6291262"/>
              <a:gd name="connsiteX8" fmla="*/ 3248025 w 3248025"/>
              <a:gd name="connsiteY8" fmla="*/ 2762249 h 6291262"/>
              <a:gd name="connsiteX9" fmla="*/ 3214688 w 3248025"/>
              <a:gd name="connsiteY9" fmla="*/ 2995609 h 6291262"/>
              <a:gd name="connsiteX10" fmla="*/ 3128962 w 3248025"/>
              <a:gd name="connsiteY10" fmla="*/ 3314698 h 6291262"/>
              <a:gd name="connsiteX11" fmla="*/ 2971799 w 3248025"/>
              <a:gd name="connsiteY11" fmla="*/ 3405186 h 6291262"/>
              <a:gd name="connsiteX12" fmla="*/ 3201987 w 3248025"/>
              <a:gd name="connsiteY12" fmla="*/ 4027485 h 6291262"/>
              <a:gd name="connsiteX13" fmla="*/ 3024187 w 3248025"/>
              <a:gd name="connsiteY13" fmla="*/ 4362448 h 6291262"/>
              <a:gd name="connsiteX14" fmla="*/ 2746374 w 3248025"/>
              <a:gd name="connsiteY14" fmla="*/ 4829174 h 6291262"/>
              <a:gd name="connsiteX15" fmla="*/ 2539999 w 3248025"/>
              <a:gd name="connsiteY15" fmla="*/ 5227637 h 6291262"/>
              <a:gd name="connsiteX16" fmla="*/ 2149475 w 3248025"/>
              <a:gd name="connsiteY16" fmla="*/ 5753099 h 6291262"/>
              <a:gd name="connsiteX17" fmla="*/ 1776412 w 3248025"/>
              <a:gd name="connsiteY17" fmla="*/ 6042023 h 6291262"/>
              <a:gd name="connsiteX18" fmla="*/ 1365250 w 3248025"/>
              <a:gd name="connsiteY18" fmla="*/ 6291262 h 6291262"/>
              <a:gd name="connsiteX19" fmla="*/ 152400 w 3248025"/>
              <a:gd name="connsiteY19" fmla="*/ 4162422 h 6291262"/>
              <a:gd name="connsiteX20" fmla="*/ 38100 w 3248025"/>
              <a:gd name="connsiteY20" fmla="*/ 3748085 h 6291262"/>
              <a:gd name="connsiteX21" fmla="*/ 4763 w 3248025"/>
              <a:gd name="connsiteY21" fmla="*/ 3390897 h 6291262"/>
              <a:gd name="connsiteX22" fmla="*/ 0 w 3248025"/>
              <a:gd name="connsiteY22" fmla="*/ 2657472 h 6291262"/>
              <a:gd name="connsiteX23" fmla="*/ 109538 w 3248025"/>
              <a:gd name="connsiteY23" fmla="*/ 2519360 h 6291262"/>
              <a:gd name="connsiteX24" fmla="*/ 366713 w 3248025"/>
              <a:gd name="connsiteY24" fmla="*/ 2462210 h 6291262"/>
              <a:gd name="connsiteX25" fmla="*/ 723901 w 3248025"/>
              <a:gd name="connsiteY25" fmla="*/ 2362197 h 6291262"/>
              <a:gd name="connsiteX26" fmla="*/ 1100137 w 3248025"/>
              <a:gd name="connsiteY26" fmla="*/ 2166936 h 6291262"/>
              <a:gd name="connsiteX27" fmla="*/ 1352551 w 3248025"/>
              <a:gd name="connsiteY27" fmla="*/ 2552699 h 6291262"/>
              <a:gd name="connsiteX28" fmla="*/ 1776412 w 3248025"/>
              <a:gd name="connsiteY28" fmla="*/ 2305050 h 6291262"/>
              <a:gd name="connsiteX29" fmla="*/ 1581151 w 3248025"/>
              <a:gd name="connsiteY29" fmla="*/ 1990725 h 6291262"/>
              <a:gd name="connsiteX30" fmla="*/ 1443037 w 3248025"/>
              <a:gd name="connsiteY30" fmla="*/ 1719262 h 6291262"/>
              <a:gd name="connsiteX31" fmla="*/ 1381125 w 3248025"/>
              <a:gd name="connsiteY31" fmla="*/ 1133474 h 6291262"/>
              <a:gd name="connsiteX32" fmla="*/ 1638300 w 3248025"/>
              <a:gd name="connsiteY32" fmla="*/ 990599 h 6291262"/>
              <a:gd name="connsiteX33" fmla="*/ 1647825 w 3248025"/>
              <a:gd name="connsiteY33" fmla="*/ 695325 h 6291262"/>
              <a:gd name="connsiteX34" fmla="*/ 1681163 w 3248025"/>
              <a:gd name="connsiteY34" fmla="*/ 342899 h 6291262"/>
              <a:gd name="connsiteX35" fmla="*/ 2400301 w 3248025"/>
              <a:gd name="connsiteY35" fmla="*/ 0 h 6291262"/>
              <a:gd name="connsiteX0" fmla="*/ 2400301 w 3248025"/>
              <a:gd name="connsiteY0" fmla="*/ 0 h 6291262"/>
              <a:gd name="connsiteX1" fmla="*/ 2552700 w 3248025"/>
              <a:gd name="connsiteY1" fmla="*/ 390525 h 6291262"/>
              <a:gd name="connsiteX2" fmla="*/ 2667001 w 3248025"/>
              <a:gd name="connsiteY2" fmla="*/ 704849 h 6291262"/>
              <a:gd name="connsiteX3" fmla="*/ 2790826 w 3248025"/>
              <a:gd name="connsiteY3" fmla="*/ 1023936 h 6291262"/>
              <a:gd name="connsiteX4" fmla="*/ 2962276 w 3248025"/>
              <a:gd name="connsiteY4" fmla="*/ 1338262 h 6291262"/>
              <a:gd name="connsiteX5" fmla="*/ 3067050 w 3248025"/>
              <a:gd name="connsiteY5" fmla="*/ 1633536 h 6291262"/>
              <a:gd name="connsiteX6" fmla="*/ 3176587 w 3248025"/>
              <a:gd name="connsiteY6" fmla="*/ 2014536 h 6291262"/>
              <a:gd name="connsiteX7" fmla="*/ 3214687 w 3248025"/>
              <a:gd name="connsiteY7" fmla="*/ 2314573 h 6291262"/>
              <a:gd name="connsiteX8" fmla="*/ 3248025 w 3248025"/>
              <a:gd name="connsiteY8" fmla="*/ 2762249 h 6291262"/>
              <a:gd name="connsiteX9" fmla="*/ 3214688 w 3248025"/>
              <a:gd name="connsiteY9" fmla="*/ 2995609 h 6291262"/>
              <a:gd name="connsiteX10" fmla="*/ 3128962 w 3248025"/>
              <a:gd name="connsiteY10" fmla="*/ 3314698 h 6291262"/>
              <a:gd name="connsiteX11" fmla="*/ 2971799 w 3248025"/>
              <a:gd name="connsiteY11" fmla="*/ 3405186 h 6291262"/>
              <a:gd name="connsiteX12" fmla="*/ 3201987 w 3248025"/>
              <a:gd name="connsiteY12" fmla="*/ 4027485 h 6291262"/>
              <a:gd name="connsiteX13" fmla="*/ 3024187 w 3248025"/>
              <a:gd name="connsiteY13" fmla="*/ 4362448 h 6291262"/>
              <a:gd name="connsiteX14" fmla="*/ 2930524 w 3248025"/>
              <a:gd name="connsiteY14" fmla="*/ 4638674 h 6291262"/>
              <a:gd name="connsiteX15" fmla="*/ 2539999 w 3248025"/>
              <a:gd name="connsiteY15" fmla="*/ 5227637 h 6291262"/>
              <a:gd name="connsiteX16" fmla="*/ 2149475 w 3248025"/>
              <a:gd name="connsiteY16" fmla="*/ 5753099 h 6291262"/>
              <a:gd name="connsiteX17" fmla="*/ 1776412 w 3248025"/>
              <a:gd name="connsiteY17" fmla="*/ 6042023 h 6291262"/>
              <a:gd name="connsiteX18" fmla="*/ 1365250 w 3248025"/>
              <a:gd name="connsiteY18" fmla="*/ 6291262 h 6291262"/>
              <a:gd name="connsiteX19" fmla="*/ 152400 w 3248025"/>
              <a:gd name="connsiteY19" fmla="*/ 4162422 h 6291262"/>
              <a:gd name="connsiteX20" fmla="*/ 38100 w 3248025"/>
              <a:gd name="connsiteY20" fmla="*/ 3748085 h 6291262"/>
              <a:gd name="connsiteX21" fmla="*/ 4763 w 3248025"/>
              <a:gd name="connsiteY21" fmla="*/ 3390897 h 6291262"/>
              <a:gd name="connsiteX22" fmla="*/ 0 w 3248025"/>
              <a:gd name="connsiteY22" fmla="*/ 2657472 h 6291262"/>
              <a:gd name="connsiteX23" fmla="*/ 109538 w 3248025"/>
              <a:gd name="connsiteY23" fmla="*/ 2519360 h 6291262"/>
              <a:gd name="connsiteX24" fmla="*/ 366713 w 3248025"/>
              <a:gd name="connsiteY24" fmla="*/ 2462210 h 6291262"/>
              <a:gd name="connsiteX25" fmla="*/ 723901 w 3248025"/>
              <a:gd name="connsiteY25" fmla="*/ 2362197 h 6291262"/>
              <a:gd name="connsiteX26" fmla="*/ 1100137 w 3248025"/>
              <a:gd name="connsiteY26" fmla="*/ 2166936 h 6291262"/>
              <a:gd name="connsiteX27" fmla="*/ 1352551 w 3248025"/>
              <a:gd name="connsiteY27" fmla="*/ 2552699 h 6291262"/>
              <a:gd name="connsiteX28" fmla="*/ 1776412 w 3248025"/>
              <a:gd name="connsiteY28" fmla="*/ 2305050 h 6291262"/>
              <a:gd name="connsiteX29" fmla="*/ 1581151 w 3248025"/>
              <a:gd name="connsiteY29" fmla="*/ 1990725 h 6291262"/>
              <a:gd name="connsiteX30" fmla="*/ 1443037 w 3248025"/>
              <a:gd name="connsiteY30" fmla="*/ 1719262 h 6291262"/>
              <a:gd name="connsiteX31" fmla="*/ 1381125 w 3248025"/>
              <a:gd name="connsiteY31" fmla="*/ 1133474 h 6291262"/>
              <a:gd name="connsiteX32" fmla="*/ 1638300 w 3248025"/>
              <a:gd name="connsiteY32" fmla="*/ 990599 h 6291262"/>
              <a:gd name="connsiteX33" fmla="*/ 1647825 w 3248025"/>
              <a:gd name="connsiteY33" fmla="*/ 695325 h 6291262"/>
              <a:gd name="connsiteX34" fmla="*/ 1681163 w 3248025"/>
              <a:gd name="connsiteY34" fmla="*/ 342899 h 6291262"/>
              <a:gd name="connsiteX35" fmla="*/ 2400301 w 3248025"/>
              <a:gd name="connsiteY35" fmla="*/ 0 h 6291262"/>
              <a:gd name="connsiteX0" fmla="*/ 2400301 w 3248025"/>
              <a:gd name="connsiteY0" fmla="*/ 0 h 6291262"/>
              <a:gd name="connsiteX1" fmla="*/ 2552700 w 3248025"/>
              <a:gd name="connsiteY1" fmla="*/ 390525 h 6291262"/>
              <a:gd name="connsiteX2" fmla="*/ 2667001 w 3248025"/>
              <a:gd name="connsiteY2" fmla="*/ 704849 h 6291262"/>
              <a:gd name="connsiteX3" fmla="*/ 2790826 w 3248025"/>
              <a:gd name="connsiteY3" fmla="*/ 1023936 h 6291262"/>
              <a:gd name="connsiteX4" fmla="*/ 2962276 w 3248025"/>
              <a:gd name="connsiteY4" fmla="*/ 1338262 h 6291262"/>
              <a:gd name="connsiteX5" fmla="*/ 3067050 w 3248025"/>
              <a:gd name="connsiteY5" fmla="*/ 1633536 h 6291262"/>
              <a:gd name="connsiteX6" fmla="*/ 3176587 w 3248025"/>
              <a:gd name="connsiteY6" fmla="*/ 2014536 h 6291262"/>
              <a:gd name="connsiteX7" fmla="*/ 3214687 w 3248025"/>
              <a:gd name="connsiteY7" fmla="*/ 2314573 h 6291262"/>
              <a:gd name="connsiteX8" fmla="*/ 3248025 w 3248025"/>
              <a:gd name="connsiteY8" fmla="*/ 2762249 h 6291262"/>
              <a:gd name="connsiteX9" fmla="*/ 3214688 w 3248025"/>
              <a:gd name="connsiteY9" fmla="*/ 2995609 h 6291262"/>
              <a:gd name="connsiteX10" fmla="*/ 3128962 w 3248025"/>
              <a:gd name="connsiteY10" fmla="*/ 3314698 h 6291262"/>
              <a:gd name="connsiteX11" fmla="*/ 2971799 w 3248025"/>
              <a:gd name="connsiteY11" fmla="*/ 3405186 h 6291262"/>
              <a:gd name="connsiteX12" fmla="*/ 3201987 w 3248025"/>
              <a:gd name="connsiteY12" fmla="*/ 4027485 h 6291262"/>
              <a:gd name="connsiteX13" fmla="*/ 3062287 w 3248025"/>
              <a:gd name="connsiteY13" fmla="*/ 4356098 h 6291262"/>
              <a:gd name="connsiteX14" fmla="*/ 2930524 w 3248025"/>
              <a:gd name="connsiteY14" fmla="*/ 4638674 h 6291262"/>
              <a:gd name="connsiteX15" fmla="*/ 2539999 w 3248025"/>
              <a:gd name="connsiteY15" fmla="*/ 5227637 h 6291262"/>
              <a:gd name="connsiteX16" fmla="*/ 2149475 w 3248025"/>
              <a:gd name="connsiteY16" fmla="*/ 5753099 h 6291262"/>
              <a:gd name="connsiteX17" fmla="*/ 1776412 w 3248025"/>
              <a:gd name="connsiteY17" fmla="*/ 6042023 h 6291262"/>
              <a:gd name="connsiteX18" fmla="*/ 1365250 w 3248025"/>
              <a:gd name="connsiteY18" fmla="*/ 6291262 h 6291262"/>
              <a:gd name="connsiteX19" fmla="*/ 152400 w 3248025"/>
              <a:gd name="connsiteY19" fmla="*/ 4162422 h 6291262"/>
              <a:gd name="connsiteX20" fmla="*/ 38100 w 3248025"/>
              <a:gd name="connsiteY20" fmla="*/ 3748085 h 6291262"/>
              <a:gd name="connsiteX21" fmla="*/ 4763 w 3248025"/>
              <a:gd name="connsiteY21" fmla="*/ 3390897 h 6291262"/>
              <a:gd name="connsiteX22" fmla="*/ 0 w 3248025"/>
              <a:gd name="connsiteY22" fmla="*/ 2657472 h 6291262"/>
              <a:gd name="connsiteX23" fmla="*/ 109538 w 3248025"/>
              <a:gd name="connsiteY23" fmla="*/ 2519360 h 6291262"/>
              <a:gd name="connsiteX24" fmla="*/ 366713 w 3248025"/>
              <a:gd name="connsiteY24" fmla="*/ 2462210 h 6291262"/>
              <a:gd name="connsiteX25" fmla="*/ 723901 w 3248025"/>
              <a:gd name="connsiteY25" fmla="*/ 2362197 h 6291262"/>
              <a:gd name="connsiteX26" fmla="*/ 1100137 w 3248025"/>
              <a:gd name="connsiteY26" fmla="*/ 2166936 h 6291262"/>
              <a:gd name="connsiteX27" fmla="*/ 1352551 w 3248025"/>
              <a:gd name="connsiteY27" fmla="*/ 2552699 h 6291262"/>
              <a:gd name="connsiteX28" fmla="*/ 1776412 w 3248025"/>
              <a:gd name="connsiteY28" fmla="*/ 2305050 h 6291262"/>
              <a:gd name="connsiteX29" fmla="*/ 1581151 w 3248025"/>
              <a:gd name="connsiteY29" fmla="*/ 1990725 h 6291262"/>
              <a:gd name="connsiteX30" fmla="*/ 1443037 w 3248025"/>
              <a:gd name="connsiteY30" fmla="*/ 1719262 h 6291262"/>
              <a:gd name="connsiteX31" fmla="*/ 1381125 w 3248025"/>
              <a:gd name="connsiteY31" fmla="*/ 1133474 h 6291262"/>
              <a:gd name="connsiteX32" fmla="*/ 1638300 w 3248025"/>
              <a:gd name="connsiteY32" fmla="*/ 990599 h 6291262"/>
              <a:gd name="connsiteX33" fmla="*/ 1647825 w 3248025"/>
              <a:gd name="connsiteY33" fmla="*/ 695325 h 6291262"/>
              <a:gd name="connsiteX34" fmla="*/ 1681163 w 3248025"/>
              <a:gd name="connsiteY34" fmla="*/ 342899 h 6291262"/>
              <a:gd name="connsiteX35" fmla="*/ 2400301 w 3248025"/>
              <a:gd name="connsiteY35" fmla="*/ 0 h 6291262"/>
              <a:gd name="connsiteX0" fmla="*/ 2400301 w 3295649"/>
              <a:gd name="connsiteY0" fmla="*/ 0 h 6291262"/>
              <a:gd name="connsiteX1" fmla="*/ 2552700 w 3295649"/>
              <a:gd name="connsiteY1" fmla="*/ 390525 h 6291262"/>
              <a:gd name="connsiteX2" fmla="*/ 2667001 w 3295649"/>
              <a:gd name="connsiteY2" fmla="*/ 704849 h 6291262"/>
              <a:gd name="connsiteX3" fmla="*/ 2790826 w 3295649"/>
              <a:gd name="connsiteY3" fmla="*/ 1023936 h 6291262"/>
              <a:gd name="connsiteX4" fmla="*/ 2962276 w 3295649"/>
              <a:gd name="connsiteY4" fmla="*/ 1338262 h 6291262"/>
              <a:gd name="connsiteX5" fmla="*/ 3067050 w 3295649"/>
              <a:gd name="connsiteY5" fmla="*/ 1633536 h 6291262"/>
              <a:gd name="connsiteX6" fmla="*/ 3176587 w 3295649"/>
              <a:gd name="connsiteY6" fmla="*/ 2014536 h 6291262"/>
              <a:gd name="connsiteX7" fmla="*/ 3214687 w 3295649"/>
              <a:gd name="connsiteY7" fmla="*/ 2314573 h 6291262"/>
              <a:gd name="connsiteX8" fmla="*/ 3248025 w 3295649"/>
              <a:gd name="connsiteY8" fmla="*/ 2762249 h 6291262"/>
              <a:gd name="connsiteX9" fmla="*/ 3214688 w 3295649"/>
              <a:gd name="connsiteY9" fmla="*/ 2995609 h 6291262"/>
              <a:gd name="connsiteX10" fmla="*/ 3128962 w 3295649"/>
              <a:gd name="connsiteY10" fmla="*/ 3314698 h 6291262"/>
              <a:gd name="connsiteX11" fmla="*/ 3295649 w 3295649"/>
              <a:gd name="connsiteY11" fmla="*/ 3602036 h 6291262"/>
              <a:gd name="connsiteX12" fmla="*/ 3201987 w 3295649"/>
              <a:gd name="connsiteY12" fmla="*/ 4027485 h 6291262"/>
              <a:gd name="connsiteX13" fmla="*/ 3062287 w 3295649"/>
              <a:gd name="connsiteY13" fmla="*/ 4356098 h 6291262"/>
              <a:gd name="connsiteX14" fmla="*/ 2930524 w 3295649"/>
              <a:gd name="connsiteY14" fmla="*/ 4638674 h 6291262"/>
              <a:gd name="connsiteX15" fmla="*/ 2539999 w 3295649"/>
              <a:gd name="connsiteY15" fmla="*/ 5227637 h 6291262"/>
              <a:gd name="connsiteX16" fmla="*/ 2149475 w 3295649"/>
              <a:gd name="connsiteY16" fmla="*/ 5753099 h 6291262"/>
              <a:gd name="connsiteX17" fmla="*/ 1776412 w 3295649"/>
              <a:gd name="connsiteY17" fmla="*/ 6042023 h 6291262"/>
              <a:gd name="connsiteX18" fmla="*/ 1365250 w 3295649"/>
              <a:gd name="connsiteY18" fmla="*/ 6291262 h 6291262"/>
              <a:gd name="connsiteX19" fmla="*/ 152400 w 3295649"/>
              <a:gd name="connsiteY19" fmla="*/ 4162422 h 6291262"/>
              <a:gd name="connsiteX20" fmla="*/ 38100 w 3295649"/>
              <a:gd name="connsiteY20" fmla="*/ 3748085 h 6291262"/>
              <a:gd name="connsiteX21" fmla="*/ 4763 w 3295649"/>
              <a:gd name="connsiteY21" fmla="*/ 3390897 h 6291262"/>
              <a:gd name="connsiteX22" fmla="*/ 0 w 3295649"/>
              <a:gd name="connsiteY22" fmla="*/ 2657472 h 6291262"/>
              <a:gd name="connsiteX23" fmla="*/ 109538 w 3295649"/>
              <a:gd name="connsiteY23" fmla="*/ 2519360 h 6291262"/>
              <a:gd name="connsiteX24" fmla="*/ 366713 w 3295649"/>
              <a:gd name="connsiteY24" fmla="*/ 2462210 h 6291262"/>
              <a:gd name="connsiteX25" fmla="*/ 723901 w 3295649"/>
              <a:gd name="connsiteY25" fmla="*/ 2362197 h 6291262"/>
              <a:gd name="connsiteX26" fmla="*/ 1100137 w 3295649"/>
              <a:gd name="connsiteY26" fmla="*/ 2166936 h 6291262"/>
              <a:gd name="connsiteX27" fmla="*/ 1352551 w 3295649"/>
              <a:gd name="connsiteY27" fmla="*/ 2552699 h 6291262"/>
              <a:gd name="connsiteX28" fmla="*/ 1776412 w 3295649"/>
              <a:gd name="connsiteY28" fmla="*/ 2305050 h 6291262"/>
              <a:gd name="connsiteX29" fmla="*/ 1581151 w 3295649"/>
              <a:gd name="connsiteY29" fmla="*/ 1990725 h 6291262"/>
              <a:gd name="connsiteX30" fmla="*/ 1443037 w 3295649"/>
              <a:gd name="connsiteY30" fmla="*/ 1719262 h 6291262"/>
              <a:gd name="connsiteX31" fmla="*/ 1381125 w 3295649"/>
              <a:gd name="connsiteY31" fmla="*/ 1133474 h 6291262"/>
              <a:gd name="connsiteX32" fmla="*/ 1638300 w 3295649"/>
              <a:gd name="connsiteY32" fmla="*/ 990599 h 6291262"/>
              <a:gd name="connsiteX33" fmla="*/ 1647825 w 3295649"/>
              <a:gd name="connsiteY33" fmla="*/ 695325 h 6291262"/>
              <a:gd name="connsiteX34" fmla="*/ 1681163 w 3295649"/>
              <a:gd name="connsiteY34" fmla="*/ 342899 h 6291262"/>
              <a:gd name="connsiteX35" fmla="*/ 2400301 w 3295649"/>
              <a:gd name="connsiteY35" fmla="*/ 0 h 6291262"/>
              <a:gd name="connsiteX0" fmla="*/ 2400301 w 3357562"/>
              <a:gd name="connsiteY0" fmla="*/ 0 h 6291262"/>
              <a:gd name="connsiteX1" fmla="*/ 2552700 w 3357562"/>
              <a:gd name="connsiteY1" fmla="*/ 390525 h 6291262"/>
              <a:gd name="connsiteX2" fmla="*/ 2667001 w 3357562"/>
              <a:gd name="connsiteY2" fmla="*/ 704849 h 6291262"/>
              <a:gd name="connsiteX3" fmla="*/ 2790826 w 3357562"/>
              <a:gd name="connsiteY3" fmla="*/ 1023936 h 6291262"/>
              <a:gd name="connsiteX4" fmla="*/ 2962276 w 3357562"/>
              <a:gd name="connsiteY4" fmla="*/ 1338262 h 6291262"/>
              <a:gd name="connsiteX5" fmla="*/ 3067050 w 3357562"/>
              <a:gd name="connsiteY5" fmla="*/ 1633536 h 6291262"/>
              <a:gd name="connsiteX6" fmla="*/ 3176587 w 3357562"/>
              <a:gd name="connsiteY6" fmla="*/ 2014536 h 6291262"/>
              <a:gd name="connsiteX7" fmla="*/ 3214687 w 3357562"/>
              <a:gd name="connsiteY7" fmla="*/ 2314573 h 6291262"/>
              <a:gd name="connsiteX8" fmla="*/ 3248025 w 3357562"/>
              <a:gd name="connsiteY8" fmla="*/ 2762249 h 6291262"/>
              <a:gd name="connsiteX9" fmla="*/ 3214688 w 3357562"/>
              <a:gd name="connsiteY9" fmla="*/ 2995609 h 6291262"/>
              <a:gd name="connsiteX10" fmla="*/ 3357562 w 3357562"/>
              <a:gd name="connsiteY10" fmla="*/ 3117848 h 6291262"/>
              <a:gd name="connsiteX11" fmla="*/ 3295649 w 3357562"/>
              <a:gd name="connsiteY11" fmla="*/ 3602036 h 6291262"/>
              <a:gd name="connsiteX12" fmla="*/ 3201987 w 3357562"/>
              <a:gd name="connsiteY12" fmla="*/ 4027485 h 6291262"/>
              <a:gd name="connsiteX13" fmla="*/ 3062287 w 3357562"/>
              <a:gd name="connsiteY13" fmla="*/ 4356098 h 6291262"/>
              <a:gd name="connsiteX14" fmla="*/ 2930524 w 3357562"/>
              <a:gd name="connsiteY14" fmla="*/ 4638674 h 6291262"/>
              <a:gd name="connsiteX15" fmla="*/ 2539999 w 3357562"/>
              <a:gd name="connsiteY15" fmla="*/ 5227637 h 6291262"/>
              <a:gd name="connsiteX16" fmla="*/ 2149475 w 3357562"/>
              <a:gd name="connsiteY16" fmla="*/ 5753099 h 6291262"/>
              <a:gd name="connsiteX17" fmla="*/ 1776412 w 3357562"/>
              <a:gd name="connsiteY17" fmla="*/ 6042023 h 6291262"/>
              <a:gd name="connsiteX18" fmla="*/ 1365250 w 3357562"/>
              <a:gd name="connsiteY18" fmla="*/ 6291262 h 6291262"/>
              <a:gd name="connsiteX19" fmla="*/ 152400 w 3357562"/>
              <a:gd name="connsiteY19" fmla="*/ 4162422 h 6291262"/>
              <a:gd name="connsiteX20" fmla="*/ 38100 w 3357562"/>
              <a:gd name="connsiteY20" fmla="*/ 3748085 h 6291262"/>
              <a:gd name="connsiteX21" fmla="*/ 4763 w 3357562"/>
              <a:gd name="connsiteY21" fmla="*/ 3390897 h 6291262"/>
              <a:gd name="connsiteX22" fmla="*/ 0 w 3357562"/>
              <a:gd name="connsiteY22" fmla="*/ 2657472 h 6291262"/>
              <a:gd name="connsiteX23" fmla="*/ 109538 w 3357562"/>
              <a:gd name="connsiteY23" fmla="*/ 2519360 h 6291262"/>
              <a:gd name="connsiteX24" fmla="*/ 366713 w 3357562"/>
              <a:gd name="connsiteY24" fmla="*/ 2462210 h 6291262"/>
              <a:gd name="connsiteX25" fmla="*/ 723901 w 3357562"/>
              <a:gd name="connsiteY25" fmla="*/ 2362197 h 6291262"/>
              <a:gd name="connsiteX26" fmla="*/ 1100137 w 3357562"/>
              <a:gd name="connsiteY26" fmla="*/ 2166936 h 6291262"/>
              <a:gd name="connsiteX27" fmla="*/ 1352551 w 3357562"/>
              <a:gd name="connsiteY27" fmla="*/ 2552699 h 6291262"/>
              <a:gd name="connsiteX28" fmla="*/ 1776412 w 3357562"/>
              <a:gd name="connsiteY28" fmla="*/ 2305050 h 6291262"/>
              <a:gd name="connsiteX29" fmla="*/ 1581151 w 3357562"/>
              <a:gd name="connsiteY29" fmla="*/ 1990725 h 6291262"/>
              <a:gd name="connsiteX30" fmla="*/ 1443037 w 3357562"/>
              <a:gd name="connsiteY30" fmla="*/ 1719262 h 6291262"/>
              <a:gd name="connsiteX31" fmla="*/ 1381125 w 3357562"/>
              <a:gd name="connsiteY31" fmla="*/ 1133474 h 6291262"/>
              <a:gd name="connsiteX32" fmla="*/ 1638300 w 3357562"/>
              <a:gd name="connsiteY32" fmla="*/ 990599 h 6291262"/>
              <a:gd name="connsiteX33" fmla="*/ 1647825 w 3357562"/>
              <a:gd name="connsiteY33" fmla="*/ 695325 h 6291262"/>
              <a:gd name="connsiteX34" fmla="*/ 1681163 w 3357562"/>
              <a:gd name="connsiteY34" fmla="*/ 342899 h 6291262"/>
              <a:gd name="connsiteX35" fmla="*/ 2400301 w 3357562"/>
              <a:gd name="connsiteY35" fmla="*/ 0 h 6291262"/>
              <a:gd name="connsiteX0" fmla="*/ 2400301 w 3357562"/>
              <a:gd name="connsiteY0" fmla="*/ 0 h 6291262"/>
              <a:gd name="connsiteX1" fmla="*/ 2552700 w 3357562"/>
              <a:gd name="connsiteY1" fmla="*/ 390525 h 6291262"/>
              <a:gd name="connsiteX2" fmla="*/ 2667001 w 3357562"/>
              <a:gd name="connsiteY2" fmla="*/ 704849 h 6291262"/>
              <a:gd name="connsiteX3" fmla="*/ 2790826 w 3357562"/>
              <a:gd name="connsiteY3" fmla="*/ 1023936 h 6291262"/>
              <a:gd name="connsiteX4" fmla="*/ 2962276 w 3357562"/>
              <a:gd name="connsiteY4" fmla="*/ 1338262 h 6291262"/>
              <a:gd name="connsiteX5" fmla="*/ 3067050 w 3357562"/>
              <a:gd name="connsiteY5" fmla="*/ 1633536 h 6291262"/>
              <a:gd name="connsiteX6" fmla="*/ 3176587 w 3357562"/>
              <a:gd name="connsiteY6" fmla="*/ 2014536 h 6291262"/>
              <a:gd name="connsiteX7" fmla="*/ 3214687 w 3357562"/>
              <a:gd name="connsiteY7" fmla="*/ 2314573 h 6291262"/>
              <a:gd name="connsiteX8" fmla="*/ 3248025 w 3357562"/>
              <a:gd name="connsiteY8" fmla="*/ 2762249 h 6291262"/>
              <a:gd name="connsiteX9" fmla="*/ 3357562 w 3357562"/>
              <a:gd name="connsiteY9" fmla="*/ 3117848 h 6291262"/>
              <a:gd name="connsiteX10" fmla="*/ 3295649 w 3357562"/>
              <a:gd name="connsiteY10" fmla="*/ 3602036 h 6291262"/>
              <a:gd name="connsiteX11" fmla="*/ 3201987 w 3357562"/>
              <a:gd name="connsiteY11" fmla="*/ 4027485 h 6291262"/>
              <a:gd name="connsiteX12" fmla="*/ 3062287 w 3357562"/>
              <a:gd name="connsiteY12" fmla="*/ 4356098 h 6291262"/>
              <a:gd name="connsiteX13" fmla="*/ 2930524 w 3357562"/>
              <a:gd name="connsiteY13" fmla="*/ 4638674 h 6291262"/>
              <a:gd name="connsiteX14" fmla="*/ 2539999 w 3357562"/>
              <a:gd name="connsiteY14" fmla="*/ 5227637 h 6291262"/>
              <a:gd name="connsiteX15" fmla="*/ 2149475 w 3357562"/>
              <a:gd name="connsiteY15" fmla="*/ 5753099 h 6291262"/>
              <a:gd name="connsiteX16" fmla="*/ 1776412 w 3357562"/>
              <a:gd name="connsiteY16" fmla="*/ 6042023 h 6291262"/>
              <a:gd name="connsiteX17" fmla="*/ 1365250 w 3357562"/>
              <a:gd name="connsiteY17" fmla="*/ 6291262 h 6291262"/>
              <a:gd name="connsiteX18" fmla="*/ 152400 w 3357562"/>
              <a:gd name="connsiteY18" fmla="*/ 4162422 h 6291262"/>
              <a:gd name="connsiteX19" fmla="*/ 38100 w 3357562"/>
              <a:gd name="connsiteY19" fmla="*/ 3748085 h 6291262"/>
              <a:gd name="connsiteX20" fmla="*/ 4763 w 3357562"/>
              <a:gd name="connsiteY20" fmla="*/ 3390897 h 6291262"/>
              <a:gd name="connsiteX21" fmla="*/ 0 w 3357562"/>
              <a:gd name="connsiteY21" fmla="*/ 2657472 h 6291262"/>
              <a:gd name="connsiteX22" fmla="*/ 109538 w 3357562"/>
              <a:gd name="connsiteY22" fmla="*/ 2519360 h 6291262"/>
              <a:gd name="connsiteX23" fmla="*/ 366713 w 3357562"/>
              <a:gd name="connsiteY23" fmla="*/ 2462210 h 6291262"/>
              <a:gd name="connsiteX24" fmla="*/ 723901 w 3357562"/>
              <a:gd name="connsiteY24" fmla="*/ 2362197 h 6291262"/>
              <a:gd name="connsiteX25" fmla="*/ 1100137 w 3357562"/>
              <a:gd name="connsiteY25" fmla="*/ 2166936 h 6291262"/>
              <a:gd name="connsiteX26" fmla="*/ 1352551 w 3357562"/>
              <a:gd name="connsiteY26" fmla="*/ 2552699 h 6291262"/>
              <a:gd name="connsiteX27" fmla="*/ 1776412 w 3357562"/>
              <a:gd name="connsiteY27" fmla="*/ 2305050 h 6291262"/>
              <a:gd name="connsiteX28" fmla="*/ 1581151 w 3357562"/>
              <a:gd name="connsiteY28" fmla="*/ 1990725 h 6291262"/>
              <a:gd name="connsiteX29" fmla="*/ 1443037 w 3357562"/>
              <a:gd name="connsiteY29" fmla="*/ 1719262 h 6291262"/>
              <a:gd name="connsiteX30" fmla="*/ 1381125 w 3357562"/>
              <a:gd name="connsiteY30" fmla="*/ 1133474 h 6291262"/>
              <a:gd name="connsiteX31" fmla="*/ 1638300 w 3357562"/>
              <a:gd name="connsiteY31" fmla="*/ 990599 h 6291262"/>
              <a:gd name="connsiteX32" fmla="*/ 1647825 w 3357562"/>
              <a:gd name="connsiteY32" fmla="*/ 695325 h 6291262"/>
              <a:gd name="connsiteX33" fmla="*/ 1681163 w 3357562"/>
              <a:gd name="connsiteY33" fmla="*/ 342899 h 6291262"/>
              <a:gd name="connsiteX34" fmla="*/ 2400301 w 3357562"/>
              <a:gd name="connsiteY34" fmla="*/ 0 h 6291262"/>
              <a:gd name="connsiteX0" fmla="*/ 2400301 w 3362325"/>
              <a:gd name="connsiteY0" fmla="*/ 0 h 6291262"/>
              <a:gd name="connsiteX1" fmla="*/ 2552700 w 3362325"/>
              <a:gd name="connsiteY1" fmla="*/ 390525 h 6291262"/>
              <a:gd name="connsiteX2" fmla="*/ 2667001 w 3362325"/>
              <a:gd name="connsiteY2" fmla="*/ 704849 h 6291262"/>
              <a:gd name="connsiteX3" fmla="*/ 2790826 w 3362325"/>
              <a:gd name="connsiteY3" fmla="*/ 1023936 h 6291262"/>
              <a:gd name="connsiteX4" fmla="*/ 2962276 w 3362325"/>
              <a:gd name="connsiteY4" fmla="*/ 1338262 h 6291262"/>
              <a:gd name="connsiteX5" fmla="*/ 3067050 w 3362325"/>
              <a:gd name="connsiteY5" fmla="*/ 1633536 h 6291262"/>
              <a:gd name="connsiteX6" fmla="*/ 3176587 w 3362325"/>
              <a:gd name="connsiteY6" fmla="*/ 2014536 h 6291262"/>
              <a:gd name="connsiteX7" fmla="*/ 3214687 w 3362325"/>
              <a:gd name="connsiteY7" fmla="*/ 2314573 h 6291262"/>
              <a:gd name="connsiteX8" fmla="*/ 3362325 w 3362325"/>
              <a:gd name="connsiteY8" fmla="*/ 2622549 h 6291262"/>
              <a:gd name="connsiteX9" fmla="*/ 3357562 w 3362325"/>
              <a:gd name="connsiteY9" fmla="*/ 3117848 h 6291262"/>
              <a:gd name="connsiteX10" fmla="*/ 3295649 w 3362325"/>
              <a:gd name="connsiteY10" fmla="*/ 3602036 h 6291262"/>
              <a:gd name="connsiteX11" fmla="*/ 3201987 w 3362325"/>
              <a:gd name="connsiteY11" fmla="*/ 4027485 h 6291262"/>
              <a:gd name="connsiteX12" fmla="*/ 3062287 w 3362325"/>
              <a:gd name="connsiteY12" fmla="*/ 4356098 h 6291262"/>
              <a:gd name="connsiteX13" fmla="*/ 2930524 w 3362325"/>
              <a:gd name="connsiteY13" fmla="*/ 4638674 h 6291262"/>
              <a:gd name="connsiteX14" fmla="*/ 2539999 w 3362325"/>
              <a:gd name="connsiteY14" fmla="*/ 5227637 h 6291262"/>
              <a:gd name="connsiteX15" fmla="*/ 2149475 w 3362325"/>
              <a:gd name="connsiteY15" fmla="*/ 5753099 h 6291262"/>
              <a:gd name="connsiteX16" fmla="*/ 1776412 w 3362325"/>
              <a:gd name="connsiteY16" fmla="*/ 6042023 h 6291262"/>
              <a:gd name="connsiteX17" fmla="*/ 1365250 w 3362325"/>
              <a:gd name="connsiteY17" fmla="*/ 6291262 h 6291262"/>
              <a:gd name="connsiteX18" fmla="*/ 152400 w 3362325"/>
              <a:gd name="connsiteY18" fmla="*/ 4162422 h 6291262"/>
              <a:gd name="connsiteX19" fmla="*/ 38100 w 3362325"/>
              <a:gd name="connsiteY19" fmla="*/ 3748085 h 6291262"/>
              <a:gd name="connsiteX20" fmla="*/ 4763 w 3362325"/>
              <a:gd name="connsiteY20" fmla="*/ 3390897 h 6291262"/>
              <a:gd name="connsiteX21" fmla="*/ 0 w 3362325"/>
              <a:gd name="connsiteY21" fmla="*/ 2657472 h 6291262"/>
              <a:gd name="connsiteX22" fmla="*/ 109538 w 3362325"/>
              <a:gd name="connsiteY22" fmla="*/ 2519360 h 6291262"/>
              <a:gd name="connsiteX23" fmla="*/ 366713 w 3362325"/>
              <a:gd name="connsiteY23" fmla="*/ 2462210 h 6291262"/>
              <a:gd name="connsiteX24" fmla="*/ 723901 w 3362325"/>
              <a:gd name="connsiteY24" fmla="*/ 2362197 h 6291262"/>
              <a:gd name="connsiteX25" fmla="*/ 1100137 w 3362325"/>
              <a:gd name="connsiteY25" fmla="*/ 2166936 h 6291262"/>
              <a:gd name="connsiteX26" fmla="*/ 1352551 w 3362325"/>
              <a:gd name="connsiteY26" fmla="*/ 2552699 h 6291262"/>
              <a:gd name="connsiteX27" fmla="*/ 1776412 w 3362325"/>
              <a:gd name="connsiteY27" fmla="*/ 2305050 h 6291262"/>
              <a:gd name="connsiteX28" fmla="*/ 1581151 w 3362325"/>
              <a:gd name="connsiteY28" fmla="*/ 1990725 h 6291262"/>
              <a:gd name="connsiteX29" fmla="*/ 1443037 w 3362325"/>
              <a:gd name="connsiteY29" fmla="*/ 1719262 h 6291262"/>
              <a:gd name="connsiteX30" fmla="*/ 1381125 w 3362325"/>
              <a:gd name="connsiteY30" fmla="*/ 1133474 h 6291262"/>
              <a:gd name="connsiteX31" fmla="*/ 1638300 w 3362325"/>
              <a:gd name="connsiteY31" fmla="*/ 990599 h 6291262"/>
              <a:gd name="connsiteX32" fmla="*/ 1647825 w 3362325"/>
              <a:gd name="connsiteY32" fmla="*/ 695325 h 6291262"/>
              <a:gd name="connsiteX33" fmla="*/ 1681163 w 3362325"/>
              <a:gd name="connsiteY33" fmla="*/ 342899 h 6291262"/>
              <a:gd name="connsiteX34" fmla="*/ 2400301 w 3362325"/>
              <a:gd name="connsiteY34" fmla="*/ 0 h 6291262"/>
              <a:gd name="connsiteX0" fmla="*/ 2400301 w 3362325"/>
              <a:gd name="connsiteY0" fmla="*/ 0 h 6291262"/>
              <a:gd name="connsiteX1" fmla="*/ 2552700 w 3362325"/>
              <a:gd name="connsiteY1" fmla="*/ 390525 h 6291262"/>
              <a:gd name="connsiteX2" fmla="*/ 2667001 w 3362325"/>
              <a:gd name="connsiteY2" fmla="*/ 704849 h 6291262"/>
              <a:gd name="connsiteX3" fmla="*/ 2790826 w 3362325"/>
              <a:gd name="connsiteY3" fmla="*/ 1023936 h 6291262"/>
              <a:gd name="connsiteX4" fmla="*/ 2962276 w 3362325"/>
              <a:gd name="connsiteY4" fmla="*/ 1338262 h 6291262"/>
              <a:gd name="connsiteX5" fmla="*/ 3067050 w 3362325"/>
              <a:gd name="connsiteY5" fmla="*/ 1633536 h 6291262"/>
              <a:gd name="connsiteX6" fmla="*/ 3176587 w 3362325"/>
              <a:gd name="connsiteY6" fmla="*/ 2014536 h 6291262"/>
              <a:gd name="connsiteX7" fmla="*/ 3322637 w 3362325"/>
              <a:gd name="connsiteY7" fmla="*/ 2162173 h 6291262"/>
              <a:gd name="connsiteX8" fmla="*/ 3362325 w 3362325"/>
              <a:gd name="connsiteY8" fmla="*/ 2622549 h 6291262"/>
              <a:gd name="connsiteX9" fmla="*/ 3357562 w 3362325"/>
              <a:gd name="connsiteY9" fmla="*/ 3117848 h 6291262"/>
              <a:gd name="connsiteX10" fmla="*/ 3295649 w 3362325"/>
              <a:gd name="connsiteY10" fmla="*/ 3602036 h 6291262"/>
              <a:gd name="connsiteX11" fmla="*/ 3201987 w 3362325"/>
              <a:gd name="connsiteY11" fmla="*/ 4027485 h 6291262"/>
              <a:gd name="connsiteX12" fmla="*/ 3062287 w 3362325"/>
              <a:gd name="connsiteY12" fmla="*/ 4356098 h 6291262"/>
              <a:gd name="connsiteX13" fmla="*/ 2930524 w 3362325"/>
              <a:gd name="connsiteY13" fmla="*/ 4638674 h 6291262"/>
              <a:gd name="connsiteX14" fmla="*/ 2539999 w 3362325"/>
              <a:gd name="connsiteY14" fmla="*/ 5227637 h 6291262"/>
              <a:gd name="connsiteX15" fmla="*/ 2149475 w 3362325"/>
              <a:gd name="connsiteY15" fmla="*/ 5753099 h 6291262"/>
              <a:gd name="connsiteX16" fmla="*/ 1776412 w 3362325"/>
              <a:gd name="connsiteY16" fmla="*/ 6042023 h 6291262"/>
              <a:gd name="connsiteX17" fmla="*/ 1365250 w 3362325"/>
              <a:gd name="connsiteY17" fmla="*/ 6291262 h 6291262"/>
              <a:gd name="connsiteX18" fmla="*/ 152400 w 3362325"/>
              <a:gd name="connsiteY18" fmla="*/ 4162422 h 6291262"/>
              <a:gd name="connsiteX19" fmla="*/ 38100 w 3362325"/>
              <a:gd name="connsiteY19" fmla="*/ 3748085 h 6291262"/>
              <a:gd name="connsiteX20" fmla="*/ 4763 w 3362325"/>
              <a:gd name="connsiteY20" fmla="*/ 3390897 h 6291262"/>
              <a:gd name="connsiteX21" fmla="*/ 0 w 3362325"/>
              <a:gd name="connsiteY21" fmla="*/ 2657472 h 6291262"/>
              <a:gd name="connsiteX22" fmla="*/ 109538 w 3362325"/>
              <a:gd name="connsiteY22" fmla="*/ 2519360 h 6291262"/>
              <a:gd name="connsiteX23" fmla="*/ 366713 w 3362325"/>
              <a:gd name="connsiteY23" fmla="*/ 2462210 h 6291262"/>
              <a:gd name="connsiteX24" fmla="*/ 723901 w 3362325"/>
              <a:gd name="connsiteY24" fmla="*/ 2362197 h 6291262"/>
              <a:gd name="connsiteX25" fmla="*/ 1100137 w 3362325"/>
              <a:gd name="connsiteY25" fmla="*/ 2166936 h 6291262"/>
              <a:gd name="connsiteX26" fmla="*/ 1352551 w 3362325"/>
              <a:gd name="connsiteY26" fmla="*/ 2552699 h 6291262"/>
              <a:gd name="connsiteX27" fmla="*/ 1776412 w 3362325"/>
              <a:gd name="connsiteY27" fmla="*/ 2305050 h 6291262"/>
              <a:gd name="connsiteX28" fmla="*/ 1581151 w 3362325"/>
              <a:gd name="connsiteY28" fmla="*/ 1990725 h 6291262"/>
              <a:gd name="connsiteX29" fmla="*/ 1443037 w 3362325"/>
              <a:gd name="connsiteY29" fmla="*/ 1719262 h 6291262"/>
              <a:gd name="connsiteX30" fmla="*/ 1381125 w 3362325"/>
              <a:gd name="connsiteY30" fmla="*/ 1133474 h 6291262"/>
              <a:gd name="connsiteX31" fmla="*/ 1638300 w 3362325"/>
              <a:gd name="connsiteY31" fmla="*/ 990599 h 6291262"/>
              <a:gd name="connsiteX32" fmla="*/ 1647825 w 3362325"/>
              <a:gd name="connsiteY32" fmla="*/ 695325 h 6291262"/>
              <a:gd name="connsiteX33" fmla="*/ 1681163 w 3362325"/>
              <a:gd name="connsiteY33" fmla="*/ 342899 h 6291262"/>
              <a:gd name="connsiteX34" fmla="*/ 2400301 w 3362325"/>
              <a:gd name="connsiteY34" fmla="*/ 0 h 6291262"/>
              <a:gd name="connsiteX0" fmla="*/ 2400301 w 3362325"/>
              <a:gd name="connsiteY0" fmla="*/ 0 h 6291262"/>
              <a:gd name="connsiteX1" fmla="*/ 2552700 w 3362325"/>
              <a:gd name="connsiteY1" fmla="*/ 390525 h 6291262"/>
              <a:gd name="connsiteX2" fmla="*/ 2667001 w 3362325"/>
              <a:gd name="connsiteY2" fmla="*/ 704849 h 6291262"/>
              <a:gd name="connsiteX3" fmla="*/ 2790826 w 3362325"/>
              <a:gd name="connsiteY3" fmla="*/ 1023936 h 6291262"/>
              <a:gd name="connsiteX4" fmla="*/ 2962276 w 3362325"/>
              <a:gd name="connsiteY4" fmla="*/ 1338262 h 6291262"/>
              <a:gd name="connsiteX5" fmla="*/ 3067050 w 3362325"/>
              <a:gd name="connsiteY5" fmla="*/ 1633536 h 6291262"/>
              <a:gd name="connsiteX6" fmla="*/ 3252787 w 3362325"/>
              <a:gd name="connsiteY6" fmla="*/ 1735136 h 6291262"/>
              <a:gd name="connsiteX7" fmla="*/ 3322637 w 3362325"/>
              <a:gd name="connsiteY7" fmla="*/ 2162173 h 6291262"/>
              <a:gd name="connsiteX8" fmla="*/ 3362325 w 3362325"/>
              <a:gd name="connsiteY8" fmla="*/ 2622549 h 6291262"/>
              <a:gd name="connsiteX9" fmla="*/ 3357562 w 3362325"/>
              <a:gd name="connsiteY9" fmla="*/ 3117848 h 6291262"/>
              <a:gd name="connsiteX10" fmla="*/ 3295649 w 3362325"/>
              <a:gd name="connsiteY10" fmla="*/ 3602036 h 6291262"/>
              <a:gd name="connsiteX11" fmla="*/ 3201987 w 3362325"/>
              <a:gd name="connsiteY11" fmla="*/ 4027485 h 6291262"/>
              <a:gd name="connsiteX12" fmla="*/ 3062287 w 3362325"/>
              <a:gd name="connsiteY12" fmla="*/ 4356098 h 6291262"/>
              <a:gd name="connsiteX13" fmla="*/ 2930524 w 3362325"/>
              <a:gd name="connsiteY13" fmla="*/ 4638674 h 6291262"/>
              <a:gd name="connsiteX14" fmla="*/ 2539999 w 3362325"/>
              <a:gd name="connsiteY14" fmla="*/ 5227637 h 6291262"/>
              <a:gd name="connsiteX15" fmla="*/ 2149475 w 3362325"/>
              <a:gd name="connsiteY15" fmla="*/ 5753099 h 6291262"/>
              <a:gd name="connsiteX16" fmla="*/ 1776412 w 3362325"/>
              <a:gd name="connsiteY16" fmla="*/ 6042023 h 6291262"/>
              <a:gd name="connsiteX17" fmla="*/ 1365250 w 3362325"/>
              <a:gd name="connsiteY17" fmla="*/ 6291262 h 6291262"/>
              <a:gd name="connsiteX18" fmla="*/ 152400 w 3362325"/>
              <a:gd name="connsiteY18" fmla="*/ 4162422 h 6291262"/>
              <a:gd name="connsiteX19" fmla="*/ 38100 w 3362325"/>
              <a:gd name="connsiteY19" fmla="*/ 3748085 h 6291262"/>
              <a:gd name="connsiteX20" fmla="*/ 4763 w 3362325"/>
              <a:gd name="connsiteY20" fmla="*/ 3390897 h 6291262"/>
              <a:gd name="connsiteX21" fmla="*/ 0 w 3362325"/>
              <a:gd name="connsiteY21" fmla="*/ 2657472 h 6291262"/>
              <a:gd name="connsiteX22" fmla="*/ 109538 w 3362325"/>
              <a:gd name="connsiteY22" fmla="*/ 2519360 h 6291262"/>
              <a:gd name="connsiteX23" fmla="*/ 366713 w 3362325"/>
              <a:gd name="connsiteY23" fmla="*/ 2462210 h 6291262"/>
              <a:gd name="connsiteX24" fmla="*/ 723901 w 3362325"/>
              <a:gd name="connsiteY24" fmla="*/ 2362197 h 6291262"/>
              <a:gd name="connsiteX25" fmla="*/ 1100137 w 3362325"/>
              <a:gd name="connsiteY25" fmla="*/ 2166936 h 6291262"/>
              <a:gd name="connsiteX26" fmla="*/ 1352551 w 3362325"/>
              <a:gd name="connsiteY26" fmla="*/ 2552699 h 6291262"/>
              <a:gd name="connsiteX27" fmla="*/ 1776412 w 3362325"/>
              <a:gd name="connsiteY27" fmla="*/ 2305050 h 6291262"/>
              <a:gd name="connsiteX28" fmla="*/ 1581151 w 3362325"/>
              <a:gd name="connsiteY28" fmla="*/ 1990725 h 6291262"/>
              <a:gd name="connsiteX29" fmla="*/ 1443037 w 3362325"/>
              <a:gd name="connsiteY29" fmla="*/ 1719262 h 6291262"/>
              <a:gd name="connsiteX30" fmla="*/ 1381125 w 3362325"/>
              <a:gd name="connsiteY30" fmla="*/ 1133474 h 6291262"/>
              <a:gd name="connsiteX31" fmla="*/ 1638300 w 3362325"/>
              <a:gd name="connsiteY31" fmla="*/ 990599 h 6291262"/>
              <a:gd name="connsiteX32" fmla="*/ 1647825 w 3362325"/>
              <a:gd name="connsiteY32" fmla="*/ 695325 h 6291262"/>
              <a:gd name="connsiteX33" fmla="*/ 1681163 w 3362325"/>
              <a:gd name="connsiteY33" fmla="*/ 342899 h 6291262"/>
              <a:gd name="connsiteX34" fmla="*/ 2400301 w 3362325"/>
              <a:gd name="connsiteY34" fmla="*/ 0 h 6291262"/>
              <a:gd name="connsiteX0" fmla="*/ 2400301 w 3362325"/>
              <a:gd name="connsiteY0" fmla="*/ 0 h 6291262"/>
              <a:gd name="connsiteX1" fmla="*/ 2552700 w 3362325"/>
              <a:gd name="connsiteY1" fmla="*/ 390525 h 6291262"/>
              <a:gd name="connsiteX2" fmla="*/ 2667001 w 3362325"/>
              <a:gd name="connsiteY2" fmla="*/ 704849 h 6291262"/>
              <a:gd name="connsiteX3" fmla="*/ 2790826 w 3362325"/>
              <a:gd name="connsiteY3" fmla="*/ 1023936 h 6291262"/>
              <a:gd name="connsiteX4" fmla="*/ 2962276 w 3362325"/>
              <a:gd name="connsiteY4" fmla="*/ 1338262 h 6291262"/>
              <a:gd name="connsiteX5" fmla="*/ 3252787 w 3362325"/>
              <a:gd name="connsiteY5" fmla="*/ 1735136 h 6291262"/>
              <a:gd name="connsiteX6" fmla="*/ 3322637 w 3362325"/>
              <a:gd name="connsiteY6" fmla="*/ 2162173 h 6291262"/>
              <a:gd name="connsiteX7" fmla="*/ 3362325 w 3362325"/>
              <a:gd name="connsiteY7" fmla="*/ 2622549 h 6291262"/>
              <a:gd name="connsiteX8" fmla="*/ 3357562 w 3362325"/>
              <a:gd name="connsiteY8" fmla="*/ 3117848 h 6291262"/>
              <a:gd name="connsiteX9" fmla="*/ 3295649 w 3362325"/>
              <a:gd name="connsiteY9" fmla="*/ 3602036 h 6291262"/>
              <a:gd name="connsiteX10" fmla="*/ 3201987 w 3362325"/>
              <a:gd name="connsiteY10" fmla="*/ 4027485 h 6291262"/>
              <a:gd name="connsiteX11" fmla="*/ 3062287 w 3362325"/>
              <a:gd name="connsiteY11" fmla="*/ 4356098 h 6291262"/>
              <a:gd name="connsiteX12" fmla="*/ 2930524 w 3362325"/>
              <a:gd name="connsiteY12" fmla="*/ 4638674 h 6291262"/>
              <a:gd name="connsiteX13" fmla="*/ 2539999 w 3362325"/>
              <a:gd name="connsiteY13" fmla="*/ 5227637 h 6291262"/>
              <a:gd name="connsiteX14" fmla="*/ 2149475 w 3362325"/>
              <a:gd name="connsiteY14" fmla="*/ 5753099 h 6291262"/>
              <a:gd name="connsiteX15" fmla="*/ 1776412 w 3362325"/>
              <a:gd name="connsiteY15" fmla="*/ 6042023 h 6291262"/>
              <a:gd name="connsiteX16" fmla="*/ 1365250 w 3362325"/>
              <a:gd name="connsiteY16" fmla="*/ 6291262 h 6291262"/>
              <a:gd name="connsiteX17" fmla="*/ 152400 w 3362325"/>
              <a:gd name="connsiteY17" fmla="*/ 4162422 h 6291262"/>
              <a:gd name="connsiteX18" fmla="*/ 38100 w 3362325"/>
              <a:gd name="connsiteY18" fmla="*/ 3748085 h 6291262"/>
              <a:gd name="connsiteX19" fmla="*/ 4763 w 3362325"/>
              <a:gd name="connsiteY19" fmla="*/ 3390897 h 6291262"/>
              <a:gd name="connsiteX20" fmla="*/ 0 w 3362325"/>
              <a:gd name="connsiteY20" fmla="*/ 2657472 h 6291262"/>
              <a:gd name="connsiteX21" fmla="*/ 109538 w 3362325"/>
              <a:gd name="connsiteY21" fmla="*/ 2519360 h 6291262"/>
              <a:gd name="connsiteX22" fmla="*/ 366713 w 3362325"/>
              <a:gd name="connsiteY22" fmla="*/ 2462210 h 6291262"/>
              <a:gd name="connsiteX23" fmla="*/ 723901 w 3362325"/>
              <a:gd name="connsiteY23" fmla="*/ 2362197 h 6291262"/>
              <a:gd name="connsiteX24" fmla="*/ 1100137 w 3362325"/>
              <a:gd name="connsiteY24" fmla="*/ 2166936 h 6291262"/>
              <a:gd name="connsiteX25" fmla="*/ 1352551 w 3362325"/>
              <a:gd name="connsiteY25" fmla="*/ 2552699 h 6291262"/>
              <a:gd name="connsiteX26" fmla="*/ 1776412 w 3362325"/>
              <a:gd name="connsiteY26" fmla="*/ 2305050 h 6291262"/>
              <a:gd name="connsiteX27" fmla="*/ 1581151 w 3362325"/>
              <a:gd name="connsiteY27" fmla="*/ 1990725 h 6291262"/>
              <a:gd name="connsiteX28" fmla="*/ 1443037 w 3362325"/>
              <a:gd name="connsiteY28" fmla="*/ 1719262 h 6291262"/>
              <a:gd name="connsiteX29" fmla="*/ 1381125 w 3362325"/>
              <a:gd name="connsiteY29" fmla="*/ 1133474 h 6291262"/>
              <a:gd name="connsiteX30" fmla="*/ 1638300 w 3362325"/>
              <a:gd name="connsiteY30" fmla="*/ 990599 h 6291262"/>
              <a:gd name="connsiteX31" fmla="*/ 1647825 w 3362325"/>
              <a:gd name="connsiteY31" fmla="*/ 695325 h 6291262"/>
              <a:gd name="connsiteX32" fmla="*/ 1681163 w 3362325"/>
              <a:gd name="connsiteY32" fmla="*/ 342899 h 6291262"/>
              <a:gd name="connsiteX33" fmla="*/ 2400301 w 3362325"/>
              <a:gd name="connsiteY33" fmla="*/ 0 h 6291262"/>
              <a:gd name="connsiteX0" fmla="*/ 2400301 w 3362325"/>
              <a:gd name="connsiteY0" fmla="*/ 0 h 6291262"/>
              <a:gd name="connsiteX1" fmla="*/ 2552700 w 3362325"/>
              <a:gd name="connsiteY1" fmla="*/ 390525 h 6291262"/>
              <a:gd name="connsiteX2" fmla="*/ 2667001 w 3362325"/>
              <a:gd name="connsiteY2" fmla="*/ 704849 h 6291262"/>
              <a:gd name="connsiteX3" fmla="*/ 2790826 w 3362325"/>
              <a:gd name="connsiteY3" fmla="*/ 1023936 h 6291262"/>
              <a:gd name="connsiteX4" fmla="*/ 3089276 w 3362325"/>
              <a:gd name="connsiteY4" fmla="*/ 1096962 h 6291262"/>
              <a:gd name="connsiteX5" fmla="*/ 3252787 w 3362325"/>
              <a:gd name="connsiteY5" fmla="*/ 1735136 h 6291262"/>
              <a:gd name="connsiteX6" fmla="*/ 3322637 w 3362325"/>
              <a:gd name="connsiteY6" fmla="*/ 2162173 h 6291262"/>
              <a:gd name="connsiteX7" fmla="*/ 3362325 w 3362325"/>
              <a:gd name="connsiteY7" fmla="*/ 2622549 h 6291262"/>
              <a:gd name="connsiteX8" fmla="*/ 3357562 w 3362325"/>
              <a:gd name="connsiteY8" fmla="*/ 3117848 h 6291262"/>
              <a:gd name="connsiteX9" fmla="*/ 3295649 w 3362325"/>
              <a:gd name="connsiteY9" fmla="*/ 3602036 h 6291262"/>
              <a:gd name="connsiteX10" fmla="*/ 3201987 w 3362325"/>
              <a:gd name="connsiteY10" fmla="*/ 4027485 h 6291262"/>
              <a:gd name="connsiteX11" fmla="*/ 3062287 w 3362325"/>
              <a:gd name="connsiteY11" fmla="*/ 4356098 h 6291262"/>
              <a:gd name="connsiteX12" fmla="*/ 2930524 w 3362325"/>
              <a:gd name="connsiteY12" fmla="*/ 4638674 h 6291262"/>
              <a:gd name="connsiteX13" fmla="*/ 2539999 w 3362325"/>
              <a:gd name="connsiteY13" fmla="*/ 5227637 h 6291262"/>
              <a:gd name="connsiteX14" fmla="*/ 2149475 w 3362325"/>
              <a:gd name="connsiteY14" fmla="*/ 5753099 h 6291262"/>
              <a:gd name="connsiteX15" fmla="*/ 1776412 w 3362325"/>
              <a:gd name="connsiteY15" fmla="*/ 6042023 h 6291262"/>
              <a:gd name="connsiteX16" fmla="*/ 1365250 w 3362325"/>
              <a:gd name="connsiteY16" fmla="*/ 6291262 h 6291262"/>
              <a:gd name="connsiteX17" fmla="*/ 152400 w 3362325"/>
              <a:gd name="connsiteY17" fmla="*/ 4162422 h 6291262"/>
              <a:gd name="connsiteX18" fmla="*/ 38100 w 3362325"/>
              <a:gd name="connsiteY18" fmla="*/ 3748085 h 6291262"/>
              <a:gd name="connsiteX19" fmla="*/ 4763 w 3362325"/>
              <a:gd name="connsiteY19" fmla="*/ 3390897 h 6291262"/>
              <a:gd name="connsiteX20" fmla="*/ 0 w 3362325"/>
              <a:gd name="connsiteY20" fmla="*/ 2657472 h 6291262"/>
              <a:gd name="connsiteX21" fmla="*/ 109538 w 3362325"/>
              <a:gd name="connsiteY21" fmla="*/ 2519360 h 6291262"/>
              <a:gd name="connsiteX22" fmla="*/ 366713 w 3362325"/>
              <a:gd name="connsiteY22" fmla="*/ 2462210 h 6291262"/>
              <a:gd name="connsiteX23" fmla="*/ 723901 w 3362325"/>
              <a:gd name="connsiteY23" fmla="*/ 2362197 h 6291262"/>
              <a:gd name="connsiteX24" fmla="*/ 1100137 w 3362325"/>
              <a:gd name="connsiteY24" fmla="*/ 2166936 h 6291262"/>
              <a:gd name="connsiteX25" fmla="*/ 1352551 w 3362325"/>
              <a:gd name="connsiteY25" fmla="*/ 2552699 h 6291262"/>
              <a:gd name="connsiteX26" fmla="*/ 1776412 w 3362325"/>
              <a:gd name="connsiteY26" fmla="*/ 2305050 h 6291262"/>
              <a:gd name="connsiteX27" fmla="*/ 1581151 w 3362325"/>
              <a:gd name="connsiteY27" fmla="*/ 1990725 h 6291262"/>
              <a:gd name="connsiteX28" fmla="*/ 1443037 w 3362325"/>
              <a:gd name="connsiteY28" fmla="*/ 1719262 h 6291262"/>
              <a:gd name="connsiteX29" fmla="*/ 1381125 w 3362325"/>
              <a:gd name="connsiteY29" fmla="*/ 1133474 h 6291262"/>
              <a:gd name="connsiteX30" fmla="*/ 1638300 w 3362325"/>
              <a:gd name="connsiteY30" fmla="*/ 990599 h 6291262"/>
              <a:gd name="connsiteX31" fmla="*/ 1647825 w 3362325"/>
              <a:gd name="connsiteY31" fmla="*/ 695325 h 6291262"/>
              <a:gd name="connsiteX32" fmla="*/ 1681163 w 3362325"/>
              <a:gd name="connsiteY32" fmla="*/ 342899 h 6291262"/>
              <a:gd name="connsiteX33" fmla="*/ 2400301 w 3362325"/>
              <a:gd name="connsiteY33" fmla="*/ 0 h 6291262"/>
              <a:gd name="connsiteX0" fmla="*/ 2400301 w 3362325"/>
              <a:gd name="connsiteY0" fmla="*/ 0 h 6291262"/>
              <a:gd name="connsiteX1" fmla="*/ 2552700 w 3362325"/>
              <a:gd name="connsiteY1" fmla="*/ 390525 h 6291262"/>
              <a:gd name="connsiteX2" fmla="*/ 2667001 w 3362325"/>
              <a:gd name="connsiteY2" fmla="*/ 704849 h 6291262"/>
              <a:gd name="connsiteX3" fmla="*/ 2924176 w 3362325"/>
              <a:gd name="connsiteY3" fmla="*/ 700086 h 6291262"/>
              <a:gd name="connsiteX4" fmla="*/ 3089276 w 3362325"/>
              <a:gd name="connsiteY4" fmla="*/ 1096962 h 6291262"/>
              <a:gd name="connsiteX5" fmla="*/ 3252787 w 3362325"/>
              <a:gd name="connsiteY5" fmla="*/ 1735136 h 6291262"/>
              <a:gd name="connsiteX6" fmla="*/ 3322637 w 3362325"/>
              <a:gd name="connsiteY6" fmla="*/ 2162173 h 6291262"/>
              <a:gd name="connsiteX7" fmla="*/ 3362325 w 3362325"/>
              <a:gd name="connsiteY7" fmla="*/ 2622549 h 6291262"/>
              <a:gd name="connsiteX8" fmla="*/ 3357562 w 3362325"/>
              <a:gd name="connsiteY8" fmla="*/ 3117848 h 6291262"/>
              <a:gd name="connsiteX9" fmla="*/ 3295649 w 3362325"/>
              <a:gd name="connsiteY9" fmla="*/ 3602036 h 6291262"/>
              <a:gd name="connsiteX10" fmla="*/ 3201987 w 3362325"/>
              <a:gd name="connsiteY10" fmla="*/ 4027485 h 6291262"/>
              <a:gd name="connsiteX11" fmla="*/ 3062287 w 3362325"/>
              <a:gd name="connsiteY11" fmla="*/ 4356098 h 6291262"/>
              <a:gd name="connsiteX12" fmla="*/ 2930524 w 3362325"/>
              <a:gd name="connsiteY12" fmla="*/ 4638674 h 6291262"/>
              <a:gd name="connsiteX13" fmla="*/ 2539999 w 3362325"/>
              <a:gd name="connsiteY13" fmla="*/ 5227637 h 6291262"/>
              <a:gd name="connsiteX14" fmla="*/ 2149475 w 3362325"/>
              <a:gd name="connsiteY14" fmla="*/ 5753099 h 6291262"/>
              <a:gd name="connsiteX15" fmla="*/ 1776412 w 3362325"/>
              <a:gd name="connsiteY15" fmla="*/ 6042023 h 6291262"/>
              <a:gd name="connsiteX16" fmla="*/ 1365250 w 3362325"/>
              <a:gd name="connsiteY16" fmla="*/ 6291262 h 6291262"/>
              <a:gd name="connsiteX17" fmla="*/ 152400 w 3362325"/>
              <a:gd name="connsiteY17" fmla="*/ 4162422 h 6291262"/>
              <a:gd name="connsiteX18" fmla="*/ 38100 w 3362325"/>
              <a:gd name="connsiteY18" fmla="*/ 3748085 h 6291262"/>
              <a:gd name="connsiteX19" fmla="*/ 4763 w 3362325"/>
              <a:gd name="connsiteY19" fmla="*/ 3390897 h 6291262"/>
              <a:gd name="connsiteX20" fmla="*/ 0 w 3362325"/>
              <a:gd name="connsiteY20" fmla="*/ 2657472 h 6291262"/>
              <a:gd name="connsiteX21" fmla="*/ 109538 w 3362325"/>
              <a:gd name="connsiteY21" fmla="*/ 2519360 h 6291262"/>
              <a:gd name="connsiteX22" fmla="*/ 366713 w 3362325"/>
              <a:gd name="connsiteY22" fmla="*/ 2462210 h 6291262"/>
              <a:gd name="connsiteX23" fmla="*/ 723901 w 3362325"/>
              <a:gd name="connsiteY23" fmla="*/ 2362197 h 6291262"/>
              <a:gd name="connsiteX24" fmla="*/ 1100137 w 3362325"/>
              <a:gd name="connsiteY24" fmla="*/ 2166936 h 6291262"/>
              <a:gd name="connsiteX25" fmla="*/ 1352551 w 3362325"/>
              <a:gd name="connsiteY25" fmla="*/ 2552699 h 6291262"/>
              <a:gd name="connsiteX26" fmla="*/ 1776412 w 3362325"/>
              <a:gd name="connsiteY26" fmla="*/ 2305050 h 6291262"/>
              <a:gd name="connsiteX27" fmla="*/ 1581151 w 3362325"/>
              <a:gd name="connsiteY27" fmla="*/ 1990725 h 6291262"/>
              <a:gd name="connsiteX28" fmla="*/ 1443037 w 3362325"/>
              <a:gd name="connsiteY28" fmla="*/ 1719262 h 6291262"/>
              <a:gd name="connsiteX29" fmla="*/ 1381125 w 3362325"/>
              <a:gd name="connsiteY29" fmla="*/ 1133474 h 6291262"/>
              <a:gd name="connsiteX30" fmla="*/ 1638300 w 3362325"/>
              <a:gd name="connsiteY30" fmla="*/ 990599 h 6291262"/>
              <a:gd name="connsiteX31" fmla="*/ 1647825 w 3362325"/>
              <a:gd name="connsiteY31" fmla="*/ 695325 h 6291262"/>
              <a:gd name="connsiteX32" fmla="*/ 1681163 w 3362325"/>
              <a:gd name="connsiteY32" fmla="*/ 342899 h 6291262"/>
              <a:gd name="connsiteX33" fmla="*/ 2400301 w 3362325"/>
              <a:gd name="connsiteY33" fmla="*/ 0 h 6291262"/>
              <a:gd name="connsiteX0" fmla="*/ 2400301 w 3362325"/>
              <a:gd name="connsiteY0" fmla="*/ 0 h 6291262"/>
              <a:gd name="connsiteX1" fmla="*/ 2552700 w 3362325"/>
              <a:gd name="connsiteY1" fmla="*/ 390525 h 6291262"/>
              <a:gd name="connsiteX2" fmla="*/ 2924176 w 3362325"/>
              <a:gd name="connsiteY2" fmla="*/ 700086 h 6291262"/>
              <a:gd name="connsiteX3" fmla="*/ 3089276 w 3362325"/>
              <a:gd name="connsiteY3" fmla="*/ 1096962 h 6291262"/>
              <a:gd name="connsiteX4" fmla="*/ 3252787 w 3362325"/>
              <a:gd name="connsiteY4" fmla="*/ 1735136 h 6291262"/>
              <a:gd name="connsiteX5" fmla="*/ 3322637 w 3362325"/>
              <a:gd name="connsiteY5" fmla="*/ 2162173 h 6291262"/>
              <a:gd name="connsiteX6" fmla="*/ 3362325 w 3362325"/>
              <a:gd name="connsiteY6" fmla="*/ 2622549 h 6291262"/>
              <a:gd name="connsiteX7" fmla="*/ 3357562 w 3362325"/>
              <a:gd name="connsiteY7" fmla="*/ 3117848 h 6291262"/>
              <a:gd name="connsiteX8" fmla="*/ 3295649 w 3362325"/>
              <a:gd name="connsiteY8" fmla="*/ 3602036 h 6291262"/>
              <a:gd name="connsiteX9" fmla="*/ 3201987 w 3362325"/>
              <a:gd name="connsiteY9" fmla="*/ 4027485 h 6291262"/>
              <a:gd name="connsiteX10" fmla="*/ 3062287 w 3362325"/>
              <a:gd name="connsiteY10" fmla="*/ 4356098 h 6291262"/>
              <a:gd name="connsiteX11" fmla="*/ 2930524 w 3362325"/>
              <a:gd name="connsiteY11" fmla="*/ 4638674 h 6291262"/>
              <a:gd name="connsiteX12" fmla="*/ 2539999 w 3362325"/>
              <a:gd name="connsiteY12" fmla="*/ 5227637 h 6291262"/>
              <a:gd name="connsiteX13" fmla="*/ 2149475 w 3362325"/>
              <a:gd name="connsiteY13" fmla="*/ 5753099 h 6291262"/>
              <a:gd name="connsiteX14" fmla="*/ 1776412 w 3362325"/>
              <a:gd name="connsiteY14" fmla="*/ 6042023 h 6291262"/>
              <a:gd name="connsiteX15" fmla="*/ 1365250 w 3362325"/>
              <a:gd name="connsiteY15" fmla="*/ 6291262 h 6291262"/>
              <a:gd name="connsiteX16" fmla="*/ 152400 w 3362325"/>
              <a:gd name="connsiteY16" fmla="*/ 4162422 h 6291262"/>
              <a:gd name="connsiteX17" fmla="*/ 38100 w 3362325"/>
              <a:gd name="connsiteY17" fmla="*/ 3748085 h 6291262"/>
              <a:gd name="connsiteX18" fmla="*/ 4763 w 3362325"/>
              <a:gd name="connsiteY18" fmla="*/ 3390897 h 6291262"/>
              <a:gd name="connsiteX19" fmla="*/ 0 w 3362325"/>
              <a:gd name="connsiteY19" fmla="*/ 2657472 h 6291262"/>
              <a:gd name="connsiteX20" fmla="*/ 109538 w 3362325"/>
              <a:gd name="connsiteY20" fmla="*/ 2519360 h 6291262"/>
              <a:gd name="connsiteX21" fmla="*/ 366713 w 3362325"/>
              <a:gd name="connsiteY21" fmla="*/ 2462210 h 6291262"/>
              <a:gd name="connsiteX22" fmla="*/ 723901 w 3362325"/>
              <a:gd name="connsiteY22" fmla="*/ 2362197 h 6291262"/>
              <a:gd name="connsiteX23" fmla="*/ 1100137 w 3362325"/>
              <a:gd name="connsiteY23" fmla="*/ 2166936 h 6291262"/>
              <a:gd name="connsiteX24" fmla="*/ 1352551 w 3362325"/>
              <a:gd name="connsiteY24" fmla="*/ 2552699 h 6291262"/>
              <a:gd name="connsiteX25" fmla="*/ 1776412 w 3362325"/>
              <a:gd name="connsiteY25" fmla="*/ 2305050 h 6291262"/>
              <a:gd name="connsiteX26" fmla="*/ 1581151 w 3362325"/>
              <a:gd name="connsiteY26" fmla="*/ 1990725 h 6291262"/>
              <a:gd name="connsiteX27" fmla="*/ 1443037 w 3362325"/>
              <a:gd name="connsiteY27" fmla="*/ 1719262 h 6291262"/>
              <a:gd name="connsiteX28" fmla="*/ 1381125 w 3362325"/>
              <a:gd name="connsiteY28" fmla="*/ 1133474 h 6291262"/>
              <a:gd name="connsiteX29" fmla="*/ 1638300 w 3362325"/>
              <a:gd name="connsiteY29" fmla="*/ 990599 h 6291262"/>
              <a:gd name="connsiteX30" fmla="*/ 1647825 w 3362325"/>
              <a:gd name="connsiteY30" fmla="*/ 695325 h 6291262"/>
              <a:gd name="connsiteX31" fmla="*/ 1681163 w 3362325"/>
              <a:gd name="connsiteY31" fmla="*/ 342899 h 6291262"/>
              <a:gd name="connsiteX32" fmla="*/ 2400301 w 3362325"/>
              <a:gd name="connsiteY32" fmla="*/ 0 h 6291262"/>
              <a:gd name="connsiteX0" fmla="*/ 2400301 w 3362325"/>
              <a:gd name="connsiteY0" fmla="*/ 53975 h 6345237"/>
              <a:gd name="connsiteX1" fmla="*/ 2552700 w 3362325"/>
              <a:gd name="connsiteY1" fmla="*/ 0 h 6345237"/>
              <a:gd name="connsiteX2" fmla="*/ 2924176 w 3362325"/>
              <a:gd name="connsiteY2" fmla="*/ 754061 h 6345237"/>
              <a:gd name="connsiteX3" fmla="*/ 3089276 w 3362325"/>
              <a:gd name="connsiteY3" fmla="*/ 1150937 h 6345237"/>
              <a:gd name="connsiteX4" fmla="*/ 3252787 w 3362325"/>
              <a:gd name="connsiteY4" fmla="*/ 1789111 h 6345237"/>
              <a:gd name="connsiteX5" fmla="*/ 3322637 w 3362325"/>
              <a:gd name="connsiteY5" fmla="*/ 2216148 h 6345237"/>
              <a:gd name="connsiteX6" fmla="*/ 3362325 w 3362325"/>
              <a:gd name="connsiteY6" fmla="*/ 2676524 h 6345237"/>
              <a:gd name="connsiteX7" fmla="*/ 3357562 w 3362325"/>
              <a:gd name="connsiteY7" fmla="*/ 3171823 h 6345237"/>
              <a:gd name="connsiteX8" fmla="*/ 3295649 w 3362325"/>
              <a:gd name="connsiteY8" fmla="*/ 3656011 h 6345237"/>
              <a:gd name="connsiteX9" fmla="*/ 3201987 w 3362325"/>
              <a:gd name="connsiteY9" fmla="*/ 4081460 h 6345237"/>
              <a:gd name="connsiteX10" fmla="*/ 3062287 w 3362325"/>
              <a:gd name="connsiteY10" fmla="*/ 4410073 h 6345237"/>
              <a:gd name="connsiteX11" fmla="*/ 2930524 w 3362325"/>
              <a:gd name="connsiteY11" fmla="*/ 4692649 h 6345237"/>
              <a:gd name="connsiteX12" fmla="*/ 2539999 w 3362325"/>
              <a:gd name="connsiteY12" fmla="*/ 5281612 h 6345237"/>
              <a:gd name="connsiteX13" fmla="*/ 2149475 w 3362325"/>
              <a:gd name="connsiteY13" fmla="*/ 5807074 h 6345237"/>
              <a:gd name="connsiteX14" fmla="*/ 1776412 w 3362325"/>
              <a:gd name="connsiteY14" fmla="*/ 6095998 h 6345237"/>
              <a:gd name="connsiteX15" fmla="*/ 1365250 w 3362325"/>
              <a:gd name="connsiteY15" fmla="*/ 6345237 h 6345237"/>
              <a:gd name="connsiteX16" fmla="*/ 152400 w 3362325"/>
              <a:gd name="connsiteY16" fmla="*/ 4216397 h 6345237"/>
              <a:gd name="connsiteX17" fmla="*/ 38100 w 3362325"/>
              <a:gd name="connsiteY17" fmla="*/ 3802060 h 6345237"/>
              <a:gd name="connsiteX18" fmla="*/ 4763 w 3362325"/>
              <a:gd name="connsiteY18" fmla="*/ 3444872 h 6345237"/>
              <a:gd name="connsiteX19" fmla="*/ 0 w 3362325"/>
              <a:gd name="connsiteY19" fmla="*/ 2711447 h 6345237"/>
              <a:gd name="connsiteX20" fmla="*/ 109538 w 3362325"/>
              <a:gd name="connsiteY20" fmla="*/ 2573335 h 6345237"/>
              <a:gd name="connsiteX21" fmla="*/ 366713 w 3362325"/>
              <a:gd name="connsiteY21" fmla="*/ 2516185 h 6345237"/>
              <a:gd name="connsiteX22" fmla="*/ 723901 w 3362325"/>
              <a:gd name="connsiteY22" fmla="*/ 2416172 h 6345237"/>
              <a:gd name="connsiteX23" fmla="*/ 1100137 w 3362325"/>
              <a:gd name="connsiteY23" fmla="*/ 2220911 h 6345237"/>
              <a:gd name="connsiteX24" fmla="*/ 1352551 w 3362325"/>
              <a:gd name="connsiteY24" fmla="*/ 2606674 h 6345237"/>
              <a:gd name="connsiteX25" fmla="*/ 1776412 w 3362325"/>
              <a:gd name="connsiteY25" fmla="*/ 2359025 h 6345237"/>
              <a:gd name="connsiteX26" fmla="*/ 1581151 w 3362325"/>
              <a:gd name="connsiteY26" fmla="*/ 2044700 h 6345237"/>
              <a:gd name="connsiteX27" fmla="*/ 1443037 w 3362325"/>
              <a:gd name="connsiteY27" fmla="*/ 1773237 h 6345237"/>
              <a:gd name="connsiteX28" fmla="*/ 1381125 w 3362325"/>
              <a:gd name="connsiteY28" fmla="*/ 1187449 h 6345237"/>
              <a:gd name="connsiteX29" fmla="*/ 1638300 w 3362325"/>
              <a:gd name="connsiteY29" fmla="*/ 1044574 h 6345237"/>
              <a:gd name="connsiteX30" fmla="*/ 1647825 w 3362325"/>
              <a:gd name="connsiteY30" fmla="*/ 749300 h 6345237"/>
              <a:gd name="connsiteX31" fmla="*/ 1681163 w 3362325"/>
              <a:gd name="connsiteY31" fmla="*/ 396874 h 6345237"/>
              <a:gd name="connsiteX32" fmla="*/ 2400301 w 3362325"/>
              <a:gd name="connsiteY32" fmla="*/ 53975 h 6345237"/>
              <a:gd name="connsiteX0" fmla="*/ 2400301 w 3362325"/>
              <a:gd name="connsiteY0" fmla="*/ 53975 h 6345237"/>
              <a:gd name="connsiteX1" fmla="*/ 2552700 w 3362325"/>
              <a:gd name="connsiteY1" fmla="*/ 0 h 6345237"/>
              <a:gd name="connsiteX2" fmla="*/ 2924176 w 3362325"/>
              <a:gd name="connsiteY2" fmla="*/ 754061 h 6345237"/>
              <a:gd name="connsiteX3" fmla="*/ 3089276 w 3362325"/>
              <a:gd name="connsiteY3" fmla="*/ 1150937 h 6345237"/>
              <a:gd name="connsiteX4" fmla="*/ 3252787 w 3362325"/>
              <a:gd name="connsiteY4" fmla="*/ 1789111 h 6345237"/>
              <a:gd name="connsiteX5" fmla="*/ 3322637 w 3362325"/>
              <a:gd name="connsiteY5" fmla="*/ 2216148 h 6345237"/>
              <a:gd name="connsiteX6" fmla="*/ 3362325 w 3362325"/>
              <a:gd name="connsiteY6" fmla="*/ 2676524 h 6345237"/>
              <a:gd name="connsiteX7" fmla="*/ 3357562 w 3362325"/>
              <a:gd name="connsiteY7" fmla="*/ 3171823 h 6345237"/>
              <a:gd name="connsiteX8" fmla="*/ 3295649 w 3362325"/>
              <a:gd name="connsiteY8" fmla="*/ 3656011 h 6345237"/>
              <a:gd name="connsiteX9" fmla="*/ 3201987 w 3362325"/>
              <a:gd name="connsiteY9" fmla="*/ 4081460 h 6345237"/>
              <a:gd name="connsiteX10" fmla="*/ 3062287 w 3362325"/>
              <a:gd name="connsiteY10" fmla="*/ 4410073 h 6345237"/>
              <a:gd name="connsiteX11" fmla="*/ 2930524 w 3362325"/>
              <a:gd name="connsiteY11" fmla="*/ 4692649 h 6345237"/>
              <a:gd name="connsiteX12" fmla="*/ 2539999 w 3362325"/>
              <a:gd name="connsiteY12" fmla="*/ 5281612 h 6345237"/>
              <a:gd name="connsiteX13" fmla="*/ 2149475 w 3362325"/>
              <a:gd name="connsiteY13" fmla="*/ 5807074 h 6345237"/>
              <a:gd name="connsiteX14" fmla="*/ 1776412 w 3362325"/>
              <a:gd name="connsiteY14" fmla="*/ 6095998 h 6345237"/>
              <a:gd name="connsiteX15" fmla="*/ 1365250 w 3362325"/>
              <a:gd name="connsiteY15" fmla="*/ 6345237 h 6345237"/>
              <a:gd name="connsiteX16" fmla="*/ 152400 w 3362325"/>
              <a:gd name="connsiteY16" fmla="*/ 4216397 h 6345237"/>
              <a:gd name="connsiteX17" fmla="*/ 38100 w 3362325"/>
              <a:gd name="connsiteY17" fmla="*/ 3802060 h 6345237"/>
              <a:gd name="connsiteX18" fmla="*/ 4763 w 3362325"/>
              <a:gd name="connsiteY18" fmla="*/ 3444872 h 6345237"/>
              <a:gd name="connsiteX19" fmla="*/ 0 w 3362325"/>
              <a:gd name="connsiteY19" fmla="*/ 2711447 h 6345237"/>
              <a:gd name="connsiteX20" fmla="*/ 109538 w 3362325"/>
              <a:gd name="connsiteY20" fmla="*/ 2573335 h 6345237"/>
              <a:gd name="connsiteX21" fmla="*/ 366713 w 3362325"/>
              <a:gd name="connsiteY21" fmla="*/ 2516185 h 6345237"/>
              <a:gd name="connsiteX22" fmla="*/ 723901 w 3362325"/>
              <a:gd name="connsiteY22" fmla="*/ 2416172 h 6345237"/>
              <a:gd name="connsiteX23" fmla="*/ 1100137 w 3362325"/>
              <a:gd name="connsiteY23" fmla="*/ 2220911 h 6345237"/>
              <a:gd name="connsiteX24" fmla="*/ 1410725 w 3362325"/>
              <a:gd name="connsiteY24" fmla="*/ 2826438 h 6345237"/>
              <a:gd name="connsiteX25" fmla="*/ 1776412 w 3362325"/>
              <a:gd name="connsiteY25" fmla="*/ 2359025 h 6345237"/>
              <a:gd name="connsiteX26" fmla="*/ 1581151 w 3362325"/>
              <a:gd name="connsiteY26" fmla="*/ 2044700 h 6345237"/>
              <a:gd name="connsiteX27" fmla="*/ 1443037 w 3362325"/>
              <a:gd name="connsiteY27" fmla="*/ 1773237 h 6345237"/>
              <a:gd name="connsiteX28" fmla="*/ 1381125 w 3362325"/>
              <a:gd name="connsiteY28" fmla="*/ 1187449 h 6345237"/>
              <a:gd name="connsiteX29" fmla="*/ 1638300 w 3362325"/>
              <a:gd name="connsiteY29" fmla="*/ 1044574 h 6345237"/>
              <a:gd name="connsiteX30" fmla="*/ 1647825 w 3362325"/>
              <a:gd name="connsiteY30" fmla="*/ 749300 h 6345237"/>
              <a:gd name="connsiteX31" fmla="*/ 1681163 w 3362325"/>
              <a:gd name="connsiteY31" fmla="*/ 396874 h 6345237"/>
              <a:gd name="connsiteX32" fmla="*/ 2400301 w 3362325"/>
              <a:gd name="connsiteY32" fmla="*/ 53975 h 6345237"/>
              <a:gd name="connsiteX0" fmla="*/ 2400301 w 3362325"/>
              <a:gd name="connsiteY0" fmla="*/ 53975 h 6345237"/>
              <a:gd name="connsiteX1" fmla="*/ 2552700 w 3362325"/>
              <a:gd name="connsiteY1" fmla="*/ 0 h 6345237"/>
              <a:gd name="connsiteX2" fmla="*/ 2924176 w 3362325"/>
              <a:gd name="connsiteY2" fmla="*/ 754061 h 6345237"/>
              <a:gd name="connsiteX3" fmla="*/ 3089276 w 3362325"/>
              <a:gd name="connsiteY3" fmla="*/ 1150937 h 6345237"/>
              <a:gd name="connsiteX4" fmla="*/ 3252787 w 3362325"/>
              <a:gd name="connsiteY4" fmla="*/ 1789111 h 6345237"/>
              <a:gd name="connsiteX5" fmla="*/ 3322637 w 3362325"/>
              <a:gd name="connsiteY5" fmla="*/ 2216148 h 6345237"/>
              <a:gd name="connsiteX6" fmla="*/ 3362325 w 3362325"/>
              <a:gd name="connsiteY6" fmla="*/ 2676524 h 6345237"/>
              <a:gd name="connsiteX7" fmla="*/ 3357562 w 3362325"/>
              <a:gd name="connsiteY7" fmla="*/ 3171823 h 6345237"/>
              <a:gd name="connsiteX8" fmla="*/ 3295649 w 3362325"/>
              <a:gd name="connsiteY8" fmla="*/ 3656011 h 6345237"/>
              <a:gd name="connsiteX9" fmla="*/ 3201987 w 3362325"/>
              <a:gd name="connsiteY9" fmla="*/ 4081460 h 6345237"/>
              <a:gd name="connsiteX10" fmla="*/ 3062287 w 3362325"/>
              <a:gd name="connsiteY10" fmla="*/ 4410073 h 6345237"/>
              <a:gd name="connsiteX11" fmla="*/ 2930524 w 3362325"/>
              <a:gd name="connsiteY11" fmla="*/ 4692649 h 6345237"/>
              <a:gd name="connsiteX12" fmla="*/ 2539999 w 3362325"/>
              <a:gd name="connsiteY12" fmla="*/ 5281612 h 6345237"/>
              <a:gd name="connsiteX13" fmla="*/ 2149475 w 3362325"/>
              <a:gd name="connsiteY13" fmla="*/ 5807074 h 6345237"/>
              <a:gd name="connsiteX14" fmla="*/ 1776412 w 3362325"/>
              <a:gd name="connsiteY14" fmla="*/ 6095998 h 6345237"/>
              <a:gd name="connsiteX15" fmla="*/ 1365250 w 3362325"/>
              <a:gd name="connsiteY15" fmla="*/ 6345237 h 6345237"/>
              <a:gd name="connsiteX16" fmla="*/ 152400 w 3362325"/>
              <a:gd name="connsiteY16" fmla="*/ 4216397 h 6345237"/>
              <a:gd name="connsiteX17" fmla="*/ 38100 w 3362325"/>
              <a:gd name="connsiteY17" fmla="*/ 3802060 h 6345237"/>
              <a:gd name="connsiteX18" fmla="*/ 4763 w 3362325"/>
              <a:gd name="connsiteY18" fmla="*/ 3444872 h 6345237"/>
              <a:gd name="connsiteX19" fmla="*/ 0 w 3362325"/>
              <a:gd name="connsiteY19" fmla="*/ 2711447 h 6345237"/>
              <a:gd name="connsiteX20" fmla="*/ 109538 w 3362325"/>
              <a:gd name="connsiteY20" fmla="*/ 2573335 h 6345237"/>
              <a:gd name="connsiteX21" fmla="*/ 366713 w 3362325"/>
              <a:gd name="connsiteY21" fmla="*/ 2516185 h 6345237"/>
              <a:gd name="connsiteX22" fmla="*/ 723901 w 3362325"/>
              <a:gd name="connsiteY22" fmla="*/ 2416172 h 6345237"/>
              <a:gd name="connsiteX23" fmla="*/ 1100137 w 3362325"/>
              <a:gd name="connsiteY23" fmla="*/ 2220911 h 6345237"/>
              <a:gd name="connsiteX24" fmla="*/ 1410725 w 3362325"/>
              <a:gd name="connsiteY24" fmla="*/ 2826438 h 6345237"/>
              <a:gd name="connsiteX25" fmla="*/ 1841049 w 3362325"/>
              <a:gd name="connsiteY25" fmla="*/ 2630497 h 6345237"/>
              <a:gd name="connsiteX26" fmla="*/ 1581151 w 3362325"/>
              <a:gd name="connsiteY26" fmla="*/ 2044700 h 6345237"/>
              <a:gd name="connsiteX27" fmla="*/ 1443037 w 3362325"/>
              <a:gd name="connsiteY27" fmla="*/ 1773237 h 6345237"/>
              <a:gd name="connsiteX28" fmla="*/ 1381125 w 3362325"/>
              <a:gd name="connsiteY28" fmla="*/ 1187449 h 6345237"/>
              <a:gd name="connsiteX29" fmla="*/ 1638300 w 3362325"/>
              <a:gd name="connsiteY29" fmla="*/ 1044574 h 6345237"/>
              <a:gd name="connsiteX30" fmla="*/ 1647825 w 3362325"/>
              <a:gd name="connsiteY30" fmla="*/ 749300 h 6345237"/>
              <a:gd name="connsiteX31" fmla="*/ 1681163 w 3362325"/>
              <a:gd name="connsiteY31" fmla="*/ 396874 h 6345237"/>
              <a:gd name="connsiteX32" fmla="*/ 2400301 w 3362325"/>
              <a:gd name="connsiteY32" fmla="*/ 53975 h 6345237"/>
              <a:gd name="connsiteX0" fmla="*/ 2400301 w 3362325"/>
              <a:gd name="connsiteY0" fmla="*/ 53975 h 6345237"/>
              <a:gd name="connsiteX1" fmla="*/ 2552700 w 3362325"/>
              <a:gd name="connsiteY1" fmla="*/ 0 h 6345237"/>
              <a:gd name="connsiteX2" fmla="*/ 2924176 w 3362325"/>
              <a:gd name="connsiteY2" fmla="*/ 754061 h 6345237"/>
              <a:gd name="connsiteX3" fmla="*/ 3089276 w 3362325"/>
              <a:gd name="connsiteY3" fmla="*/ 1150937 h 6345237"/>
              <a:gd name="connsiteX4" fmla="*/ 3252787 w 3362325"/>
              <a:gd name="connsiteY4" fmla="*/ 1789111 h 6345237"/>
              <a:gd name="connsiteX5" fmla="*/ 3322637 w 3362325"/>
              <a:gd name="connsiteY5" fmla="*/ 2216148 h 6345237"/>
              <a:gd name="connsiteX6" fmla="*/ 3362325 w 3362325"/>
              <a:gd name="connsiteY6" fmla="*/ 2676524 h 6345237"/>
              <a:gd name="connsiteX7" fmla="*/ 3357562 w 3362325"/>
              <a:gd name="connsiteY7" fmla="*/ 3171823 h 6345237"/>
              <a:gd name="connsiteX8" fmla="*/ 3295649 w 3362325"/>
              <a:gd name="connsiteY8" fmla="*/ 3656011 h 6345237"/>
              <a:gd name="connsiteX9" fmla="*/ 3201987 w 3362325"/>
              <a:gd name="connsiteY9" fmla="*/ 4081460 h 6345237"/>
              <a:gd name="connsiteX10" fmla="*/ 3062287 w 3362325"/>
              <a:gd name="connsiteY10" fmla="*/ 4410073 h 6345237"/>
              <a:gd name="connsiteX11" fmla="*/ 2930524 w 3362325"/>
              <a:gd name="connsiteY11" fmla="*/ 4692649 h 6345237"/>
              <a:gd name="connsiteX12" fmla="*/ 2539999 w 3362325"/>
              <a:gd name="connsiteY12" fmla="*/ 5281612 h 6345237"/>
              <a:gd name="connsiteX13" fmla="*/ 2149475 w 3362325"/>
              <a:gd name="connsiteY13" fmla="*/ 5807074 h 6345237"/>
              <a:gd name="connsiteX14" fmla="*/ 1776412 w 3362325"/>
              <a:gd name="connsiteY14" fmla="*/ 6095998 h 6345237"/>
              <a:gd name="connsiteX15" fmla="*/ 1365250 w 3362325"/>
              <a:gd name="connsiteY15" fmla="*/ 6345237 h 6345237"/>
              <a:gd name="connsiteX16" fmla="*/ 152400 w 3362325"/>
              <a:gd name="connsiteY16" fmla="*/ 4216397 h 6345237"/>
              <a:gd name="connsiteX17" fmla="*/ 38100 w 3362325"/>
              <a:gd name="connsiteY17" fmla="*/ 3802060 h 6345237"/>
              <a:gd name="connsiteX18" fmla="*/ 4763 w 3362325"/>
              <a:gd name="connsiteY18" fmla="*/ 3444872 h 6345237"/>
              <a:gd name="connsiteX19" fmla="*/ 0 w 3362325"/>
              <a:gd name="connsiteY19" fmla="*/ 2711447 h 6345237"/>
              <a:gd name="connsiteX20" fmla="*/ 109538 w 3362325"/>
              <a:gd name="connsiteY20" fmla="*/ 2573335 h 6345237"/>
              <a:gd name="connsiteX21" fmla="*/ 366713 w 3362325"/>
              <a:gd name="connsiteY21" fmla="*/ 2516185 h 6345237"/>
              <a:gd name="connsiteX22" fmla="*/ 723901 w 3362325"/>
              <a:gd name="connsiteY22" fmla="*/ 2416172 h 6345237"/>
              <a:gd name="connsiteX23" fmla="*/ 1100137 w 3362325"/>
              <a:gd name="connsiteY23" fmla="*/ 2220911 h 6345237"/>
              <a:gd name="connsiteX24" fmla="*/ 1410725 w 3362325"/>
              <a:gd name="connsiteY24" fmla="*/ 2826438 h 6345237"/>
              <a:gd name="connsiteX25" fmla="*/ 1841049 w 3362325"/>
              <a:gd name="connsiteY25" fmla="*/ 2630497 h 6345237"/>
              <a:gd name="connsiteX26" fmla="*/ 1709790 w 3362325"/>
              <a:gd name="connsiteY26" fmla="*/ 2343490 h 6345237"/>
              <a:gd name="connsiteX27" fmla="*/ 1581151 w 3362325"/>
              <a:gd name="connsiteY27" fmla="*/ 2044700 h 6345237"/>
              <a:gd name="connsiteX28" fmla="*/ 1443037 w 3362325"/>
              <a:gd name="connsiteY28" fmla="*/ 1773237 h 6345237"/>
              <a:gd name="connsiteX29" fmla="*/ 1381125 w 3362325"/>
              <a:gd name="connsiteY29" fmla="*/ 1187449 h 6345237"/>
              <a:gd name="connsiteX30" fmla="*/ 1638300 w 3362325"/>
              <a:gd name="connsiteY30" fmla="*/ 1044574 h 6345237"/>
              <a:gd name="connsiteX31" fmla="*/ 1647825 w 3362325"/>
              <a:gd name="connsiteY31" fmla="*/ 749300 h 6345237"/>
              <a:gd name="connsiteX32" fmla="*/ 1681163 w 3362325"/>
              <a:gd name="connsiteY32" fmla="*/ 396874 h 6345237"/>
              <a:gd name="connsiteX33" fmla="*/ 2400301 w 3362325"/>
              <a:gd name="connsiteY33" fmla="*/ 53975 h 6345237"/>
              <a:gd name="connsiteX0" fmla="*/ 2400301 w 3362325"/>
              <a:gd name="connsiteY0" fmla="*/ 53975 h 6345237"/>
              <a:gd name="connsiteX1" fmla="*/ 2552700 w 3362325"/>
              <a:gd name="connsiteY1" fmla="*/ 0 h 6345237"/>
              <a:gd name="connsiteX2" fmla="*/ 2924176 w 3362325"/>
              <a:gd name="connsiteY2" fmla="*/ 754061 h 6345237"/>
              <a:gd name="connsiteX3" fmla="*/ 3089276 w 3362325"/>
              <a:gd name="connsiteY3" fmla="*/ 1150937 h 6345237"/>
              <a:gd name="connsiteX4" fmla="*/ 3252787 w 3362325"/>
              <a:gd name="connsiteY4" fmla="*/ 1789111 h 6345237"/>
              <a:gd name="connsiteX5" fmla="*/ 3322637 w 3362325"/>
              <a:gd name="connsiteY5" fmla="*/ 2216148 h 6345237"/>
              <a:gd name="connsiteX6" fmla="*/ 3362325 w 3362325"/>
              <a:gd name="connsiteY6" fmla="*/ 2676524 h 6345237"/>
              <a:gd name="connsiteX7" fmla="*/ 3357562 w 3362325"/>
              <a:gd name="connsiteY7" fmla="*/ 3171823 h 6345237"/>
              <a:gd name="connsiteX8" fmla="*/ 3295649 w 3362325"/>
              <a:gd name="connsiteY8" fmla="*/ 3656011 h 6345237"/>
              <a:gd name="connsiteX9" fmla="*/ 3201987 w 3362325"/>
              <a:gd name="connsiteY9" fmla="*/ 4081460 h 6345237"/>
              <a:gd name="connsiteX10" fmla="*/ 3062287 w 3362325"/>
              <a:gd name="connsiteY10" fmla="*/ 4410073 h 6345237"/>
              <a:gd name="connsiteX11" fmla="*/ 2930524 w 3362325"/>
              <a:gd name="connsiteY11" fmla="*/ 4692649 h 6345237"/>
              <a:gd name="connsiteX12" fmla="*/ 2539999 w 3362325"/>
              <a:gd name="connsiteY12" fmla="*/ 5281612 h 6345237"/>
              <a:gd name="connsiteX13" fmla="*/ 2149475 w 3362325"/>
              <a:gd name="connsiteY13" fmla="*/ 5807074 h 6345237"/>
              <a:gd name="connsiteX14" fmla="*/ 1776412 w 3362325"/>
              <a:gd name="connsiteY14" fmla="*/ 6095998 h 6345237"/>
              <a:gd name="connsiteX15" fmla="*/ 1365250 w 3362325"/>
              <a:gd name="connsiteY15" fmla="*/ 6345237 h 6345237"/>
              <a:gd name="connsiteX16" fmla="*/ 152400 w 3362325"/>
              <a:gd name="connsiteY16" fmla="*/ 4216397 h 6345237"/>
              <a:gd name="connsiteX17" fmla="*/ 38100 w 3362325"/>
              <a:gd name="connsiteY17" fmla="*/ 3802060 h 6345237"/>
              <a:gd name="connsiteX18" fmla="*/ 4763 w 3362325"/>
              <a:gd name="connsiteY18" fmla="*/ 3444872 h 6345237"/>
              <a:gd name="connsiteX19" fmla="*/ 0 w 3362325"/>
              <a:gd name="connsiteY19" fmla="*/ 2711447 h 6345237"/>
              <a:gd name="connsiteX20" fmla="*/ 109538 w 3362325"/>
              <a:gd name="connsiteY20" fmla="*/ 2573335 h 6345237"/>
              <a:gd name="connsiteX21" fmla="*/ 366713 w 3362325"/>
              <a:gd name="connsiteY21" fmla="*/ 2516185 h 6345237"/>
              <a:gd name="connsiteX22" fmla="*/ 723901 w 3362325"/>
              <a:gd name="connsiteY22" fmla="*/ 2416172 h 6345237"/>
              <a:gd name="connsiteX23" fmla="*/ 1100137 w 3362325"/>
              <a:gd name="connsiteY23" fmla="*/ 2220911 h 6345237"/>
              <a:gd name="connsiteX24" fmla="*/ 1410725 w 3362325"/>
              <a:gd name="connsiteY24" fmla="*/ 2826438 h 6345237"/>
              <a:gd name="connsiteX25" fmla="*/ 2047885 w 3362325"/>
              <a:gd name="connsiteY25" fmla="*/ 3121732 h 6345237"/>
              <a:gd name="connsiteX26" fmla="*/ 1709790 w 3362325"/>
              <a:gd name="connsiteY26" fmla="*/ 2343490 h 6345237"/>
              <a:gd name="connsiteX27" fmla="*/ 1581151 w 3362325"/>
              <a:gd name="connsiteY27" fmla="*/ 2044700 h 6345237"/>
              <a:gd name="connsiteX28" fmla="*/ 1443037 w 3362325"/>
              <a:gd name="connsiteY28" fmla="*/ 1773237 h 6345237"/>
              <a:gd name="connsiteX29" fmla="*/ 1381125 w 3362325"/>
              <a:gd name="connsiteY29" fmla="*/ 1187449 h 6345237"/>
              <a:gd name="connsiteX30" fmla="*/ 1638300 w 3362325"/>
              <a:gd name="connsiteY30" fmla="*/ 1044574 h 6345237"/>
              <a:gd name="connsiteX31" fmla="*/ 1647825 w 3362325"/>
              <a:gd name="connsiteY31" fmla="*/ 749300 h 6345237"/>
              <a:gd name="connsiteX32" fmla="*/ 1681163 w 3362325"/>
              <a:gd name="connsiteY32" fmla="*/ 396874 h 6345237"/>
              <a:gd name="connsiteX33" fmla="*/ 2400301 w 3362325"/>
              <a:gd name="connsiteY33" fmla="*/ 53975 h 6345237"/>
              <a:gd name="connsiteX0" fmla="*/ 2400301 w 3362325"/>
              <a:gd name="connsiteY0" fmla="*/ 53975 h 6345237"/>
              <a:gd name="connsiteX1" fmla="*/ 2552700 w 3362325"/>
              <a:gd name="connsiteY1" fmla="*/ 0 h 6345237"/>
              <a:gd name="connsiteX2" fmla="*/ 2924176 w 3362325"/>
              <a:gd name="connsiteY2" fmla="*/ 754061 h 6345237"/>
              <a:gd name="connsiteX3" fmla="*/ 3089276 w 3362325"/>
              <a:gd name="connsiteY3" fmla="*/ 1150937 h 6345237"/>
              <a:gd name="connsiteX4" fmla="*/ 3252787 w 3362325"/>
              <a:gd name="connsiteY4" fmla="*/ 1789111 h 6345237"/>
              <a:gd name="connsiteX5" fmla="*/ 3322637 w 3362325"/>
              <a:gd name="connsiteY5" fmla="*/ 2216148 h 6345237"/>
              <a:gd name="connsiteX6" fmla="*/ 3362325 w 3362325"/>
              <a:gd name="connsiteY6" fmla="*/ 2676524 h 6345237"/>
              <a:gd name="connsiteX7" fmla="*/ 3357562 w 3362325"/>
              <a:gd name="connsiteY7" fmla="*/ 3171823 h 6345237"/>
              <a:gd name="connsiteX8" fmla="*/ 3295649 w 3362325"/>
              <a:gd name="connsiteY8" fmla="*/ 3656011 h 6345237"/>
              <a:gd name="connsiteX9" fmla="*/ 3201987 w 3362325"/>
              <a:gd name="connsiteY9" fmla="*/ 4081460 h 6345237"/>
              <a:gd name="connsiteX10" fmla="*/ 3062287 w 3362325"/>
              <a:gd name="connsiteY10" fmla="*/ 4410073 h 6345237"/>
              <a:gd name="connsiteX11" fmla="*/ 2930524 w 3362325"/>
              <a:gd name="connsiteY11" fmla="*/ 4692649 h 6345237"/>
              <a:gd name="connsiteX12" fmla="*/ 2539999 w 3362325"/>
              <a:gd name="connsiteY12" fmla="*/ 5281612 h 6345237"/>
              <a:gd name="connsiteX13" fmla="*/ 2149475 w 3362325"/>
              <a:gd name="connsiteY13" fmla="*/ 5807074 h 6345237"/>
              <a:gd name="connsiteX14" fmla="*/ 1776412 w 3362325"/>
              <a:gd name="connsiteY14" fmla="*/ 6095998 h 6345237"/>
              <a:gd name="connsiteX15" fmla="*/ 1365250 w 3362325"/>
              <a:gd name="connsiteY15" fmla="*/ 6345237 h 6345237"/>
              <a:gd name="connsiteX16" fmla="*/ 152400 w 3362325"/>
              <a:gd name="connsiteY16" fmla="*/ 4216397 h 6345237"/>
              <a:gd name="connsiteX17" fmla="*/ 38100 w 3362325"/>
              <a:gd name="connsiteY17" fmla="*/ 3802060 h 6345237"/>
              <a:gd name="connsiteX18" fmla="*/ 4763 w 3362325"/>
              <a:gd name="connsiteY18" fmla="*/ 3444872 h 6345237"/>
              <a:gd name="connsiteX19" fmla="*/ 0 w 3362325"/>
              <a:gd name="connsiteY19" fmla="*/ 2711447 h 6345237"/>
              <a:gd name="connsiteX20" fmla="*/ 109538 w 3362325"/>
              <a:gd name="connsiteY20" fmla="*/ 2573335 h 6345237"/>
              <a:gd name="connsiteX21" fmla="*/ 366713 w 3362325"/>
              <a:gd name="connsiteY21" fmla="*/ 2516185 h 6345237"/>
              <a:gd name="connsiteX22" fmla="*/ 723901 w 3362325"/>
              <a:gd name="connsiteY22" fmla="*/ 2416172 h 6345237"/>
              <a:gd name="connsiteX23" fmla="*/ 1100137 w 3362325"/>
              <a:gd name="connsiteY23" fmla="*/ 2220911 h 6345237"/>
              <a:gd name="connsiteX24" fmla="*/ 1410725 w 3362325"/>
              <a:gd name="connsiteY24" fmla="*/ 2826438 h 6345237"/>
              <a:gd name="connsiteX25" fmla="*/ 2047885 w 3362325"/>
              <a:gd name="connsiteY25" fmla="*/ 3121732 h 6345237"/>
              <a:gd name="connsiteX26" fmla="*/ 1933862 w 3362325"/>
              <a:gd name="connsiteY26" fmla="*/ 2830415 h 6345237"/>
              <a:gd name="connsiteX27" fmla="*/ 1581151 w 3362325"/>
              <a:gd name="connsiteY27" fmla="*/ 2044700 h 6345237"/>
              <a:gd name="connsiteX28" fmla="*/ 1443037 w 3362325"/>
              <a:gd name="connsiteY28" fmla="*/ 1773237 h 6345237"/>
              <a:gd name="connsiteX29" fmla="*/ 1381125 w 3362325"/>
              <a:gd name="connsiteY29" fmla="*/ 1187449 h 6345237"/>
              <a:gd name="connsiteX30" fmla="*/ 1638300 w 3362325"/>
              <a:gd name="connsiteY30" fmla="*/ 1044574 h 6345237"/>
              <a:gd name="connsiteX31" fmla="*/ 1647825 w 3362325"/>
              <a:gd name="connsiteY31" fmla="*/ 749300 h 6345237"/>
              <a:gd name="connsiteX32" fmla="*/ 1681163 w 3362325"/>
              <a:gd name="connsiteY32" fmla="*/ 396874 h 6345237"/>
              <a:gd name="connsiteX33" fmla="*/ 2400301 w 3362325"/>
              <a:gd name="connsiteY33" fmla="*/ 53975 h 6345237"/>
              <a:gd name="connsiteX0" fmla="*/ 2400301 w 3362325"/>
              <a:gd name="connsiteY0" fmla="*/ 53975 h 6345237"/>
              <a:gd name="connsiteX1" fmla="*/ 2552700 w 3362325"/>
              <a:gd name="connsiteY1" fmla="*/ 0 h 6345237"/>
              <a:gd name="connsiteX2" fmla="*/ 2924176 w 3362325"/>
              <a:gd name="connsiteY2" fmla="*/ 754061 h 6345237"/>
              <a:gd name="connsiteX3" fmla="*/ 3089276 w 3362325"/>
              <a:gd name="connsiteY3" fmla="*/ 1150937 h 6345237"/>
              <a:gd name="connsiteX4" fmla="*/ 3252787 w 3362325"/>
              <a:gd name="connsiteY4" fmla="*/ 1789111 h 6345237"/>
              <a:gd name="connsiteX5" fmla="*/ 3322637 w 3362325"/>
              <a:gd name="connsiteY5" fmla="*/ 2216148 h 6345237"/>
              <a:gd name="connsiteX6" fmla="*/ 3362325 w 3362325"/>
              <a:gd name="connsiteY6" fmla="*/ 2676524 h 6345237"/>
              <a:gd name="connsiteX7" fmla="*/ 3357562 w 3362325"/>
              <a:gd name="connsiteY7" fmla="*/ 3171823 h 6345237"/>
              <a:gd name="connsiteX8" fmla="*/ 3295649 w 3362325"/>
              <a:gd name="connsiteY8" fmla="*/ 3656011 h 6345237"/>
              <a:gd name="connsiteX9" fmla="*/ 3201987 w 3362325"/>
              <a:gd name="connsiteY9" fmla="*/ 4081460 h 6345237"/>
              <a:gd name="connsiteX10" fmla="*/ 3062287 w 3362325"/>
              <a:gd name="connsiteY10" fmla="*/ 4410073 h 6345237"/>
              <a:gd name="connsiteX11" fmla="*/ 2930524 w 3362325"/>
              <a:gd name="connsiteY11" fmla="*/ 4692649 h 6345237"/>
              <a:gd name="connsiteX12" fmla="*/ 2539999 w 3362325"/>
              <a:gd name="connsiteY12" fmla="*/ 5281612 h 6345237"/>
              <a:gd name="connsiteX13" fmla="*/ 2149475 w 3362325"/>
              <a:gd name="connsiteY13" fmla="*/ 5807074 h 6345237"/>
              <a:gd name="connsiteX14" fmla="*/ 1776412 w 3362325"/>
              <a:gd name="connsiteY14" fmla="*/ 6095998 h 6345237"/>
              <a:gd name="connsiteX15" fmla="*/ 1365250 w 3362325"/>
              <a:gd name="connsiteY15" fmla="*/ 6345237 h 6345237"/>
              <a:gd name="connsiteX16" fmla="*/ 152400 w 3362325"/>
              <a:gd name="connsiteY16" fmla="*/ 4216397 h 6345237"/>
              <a:gd name="connsiteX17" fmla="*/ 38100 w 3362325"/>
              <a:gd name="connsiteY17" fmla="*/ 3802060 h 6345237"/>
              <a:gd name="connsiteX18" fmla="*/ 4763 w 3362325"/>
              <a:gd name="connsiteY18" fmla="*/ 3444872 h 6345237"/>
              <a:gd name="connsiteX19" fmla="*/ 0 w 3362325"/>
              <a:gd name="connsiteY19" fmla="*/ 2711447 h 6345237"/>
              <a:gd name="connsiteX20" fmla="*/ 109538 w 3362325"/>
              <a:gd name="connsiteY20" fmla="*/ 2573335 h 6345237"/>
              <a:gd name="connsiteX21" fmla="*/ 366713 w 3362325"/>
              <a:gd name="connsiteY21" fmla="*/ 2516185 h 6345237"/>
              <a:gd name="connsiteX22" fmla="*/ 723901 w 3362325"/>
              <a:gd name="connsiteY22" fmla="*/ 2416172 h 6345237"/>
              <a:gd name="connsiteX23" fmla="*/ 1100137 w 3362325"/>
              <a:gd name="connsiteY23" fmla="*/ 2220911 h 6345237"/>
              <a:gd name="connsiteX24" fmla="*/ 1410725 w 3362325"/>
              <a:gd name="connsiteY24" fmla="*/ 2826438 h 6345237"/>
              <a:gd name="connsiteX25" fmla="*/ 1701172 w 3362325"/>
              <a:gd name="connsiteY25" fmla="*/ 2959688 h 6345237"/>
              <a:gd name="connsiteX26" fmla="*/ 2047885 w 3362325"/>
              <a:gd name="connsiteY26" fmla="*/ 3121732 h 6345237"/>
              <a:gd name="connsiteX27" fmla="*/ 1933862 w 3362325"/>
              <a:gd name="connsiteY27" fmla="*/ 2830415 h 6345237"/>
              <a:gd name="connsiteX28" fmla="*/ 1581151 w 3362325"/>
              <a:gd name="connsiteY28" fmla="*/ 2044700 h 6345237"/>
              <a:gd name="connsiteX29" fmla="*/ 1443037 w 3362325"/>
              <a:gd name="connsiteY29" fmla="*/ 1773237 h 6345237"/>
              <a:gd name="connsiteX30" fmla="*/ 1381125 w 3362325"/>
              <a:gd name="connsiteY30" fmla="*/ 1187449 h 6345237"/>
              <a:gd name="connsiteX31" fmla="*/ 1638300 w 3362325"/>
              <a:gd name="connsiteY31" fmla="*/ 1044574 h 6345237"/>
              <a:gd name="connsiteX32" fmla="*/ 1647825 w 3362325"/>
              <a:gd name="connsiteY32" fmla="*/ 749300 h 6345237"/>
              <a:gd name="connsiteX33" fmla="*/ 1681163 w 3362325"/>
              <a:gd name="connsiteY33" fmla="*/ 396874 h 6345237"/>
              <a:gd name="connsiteX34" fmla="*/ 2400301 w 3362325"/>
              <a:gd name="connsiteY34" fmla="*/ 53975 h 6345237"/>
              <a:gd name="connsiteX0" fmla="*/ 2400301 w 3362325"/>
              <a:gd name="connsiteY0" fmla="*/ 53975 h 6345237"/>
              <a:gd name="connsiteX1" fmla="*/ 2552700 w 3362325"/>
              <a:gd name="connsiteY1" fmla="*/ 0 h 6345237"/>
              <a:gd name="connsiteX2" fmla="*/ 2924176 w 3362325"/>
              <a:gd name="connsiteY2" fmla="*/ 754061 h 6345237"/>
              <a:gd name="connsiteX3" fmla="*/ 3089276 w 3362325"/>
              <a:gd name="connsiteY3" fmla="*/ 1150937 h 6345237"/>
              <a:gd name="connsiteX4" fmla="*/ 3252787 w 3362325"/>
              <a:gd name="connsiteY4" fmla="*/ 1789111 h 6345237"/>
              <a:gd name="connsiteX5" fmla="*/ 3322637 w 3362325"/>
              <a:gd name="connsiteY5" fmla="*/ 2216148 h 6345237"/>
              <a:gd name="connsiteX6" fmla="*/ 3362325 w 3362325"/>
              <a:gd name="connsiteY6" fmla="*/ 2676524 h 6345237"/>
              <a:gd name="connsiteX7" fmla="*/ 3357562 w 3362325"/>
              <a:gd name="connsiteY7" fmla="*/ 3171823 h 6345237"/>
              <a:gd name="connsiteX8" fmla="*/ 3295649 w 3362325"/>
              <a:gd name="connsiteY8" fmla="*/ 3656011 h 6345237"/>
              <a:gd name="connsiteX9" fmla="*/ 3201987 w 3362325"/>
              <a:gd name="connsiteY9" fmla="*/ 4081460 h 6345237"/>
              <a:gd name="connsiteX10" fmla="*/ 3062287 w 3362325"/>
              <a:gd name="connsiteY10" fmla="*/ 4410073 h 6345237"/>
              <a:gd name="connsiteX11" fmla="*/ 2930524 w 3362325"/>
              <a:gd name="connsiteY11" fmla="*/ 4692649 h 6345237"/>
              <a:gd name="connsiteX12" fmla="*/ 2539999 w 3362325"/>
              <a:gd name="connsiteY12" fmla="*/ 5281612 h 6345237"/>
              <a:gd name="connsiteX13" fmla="*/ 2149475 w 3362325"/>
              <a:gd name="connsiteY13" fmla="*/ 5807074 h 6345237"/>
              <a:gd name="connsiteX14" fmla="*/ 1776412 w 3362325"/>
              <a:gd name="connsiteY14" fmla="*/ 6095998 h 6345237"/>
              <a:gd name="connsiteX15" fmla="*/ 1365250 w 3362325"/>
              <a:gd name="connsiteY15" fmla="*/ 6345237 h 6345237"/>
              <a:gd name="connsiteX16" fmla="*/ 152400 w 3362325"/>
              <a:gd name="connsiteY16" fmla="*/ 4216397 h 6345237"/>
              <a:gd name="connsiteX17" fmla="*/ 38100 w 3362325"/>
              <a:gd name="connsiteY17" fmla="*/ 3802060 h 6345237"/>
              <a:gd name="connsiteX18" fmla="*/ 4763 w 3362325"/>
              <a:gd name="connsiteY18" fmla="*/ 3444872 h 6345237"/>
              <a:gd name="connsiteX19" fmla="*/ 0 w 3362325"/>
              <a:gd name="connsiteY19" fmla="*/ 2711447 h 6345237"/>
              <a:gd name="connsiteX20" fmla="*/ 109538 w 3362325"/>
              <a:gd name="connsiteY20" fmla="*/ 2573335 h 6345237"/>
              <a:gd name="connsiteX21" fmla="*/ 366713 w 3362325"/>
              <a:gd name="connsiteY21" fmla="*/ 2516185 h 6345237"/>
              <a:gd name="connsiteX22" fmla="*/ 723901 w 3362325"/>
              <a:gd name="connsiteY22" fmla="*/ 2416172 h 6345237"/>
              <a:gd name="connsiteX23" fmla="*/ 1100137 w 3362325"/>
              <a:gd name="connsiteY23" fmla="*/ 2220911 h 6345237"/>
              <a:gd name="connsiteX24" fmla="*/ 1410725 w 3362325"/>
              <a:gd name="connsiteY24" fmla="*/ 2826438 h 6345237"/>
              <a:gd name="connsiteX25" fmla="*/ 1442627 w 3362325"/>
              <a:gd name="connsiteY25" fmla="*/ 3080342 h 6345237"/>
              <a:gd name="connsiteX26" fmla="*/ 2047885 w 3362325"/>
              <a:gd name="connsiteY26" fmla="*/ 3121732 h 6345237"/>
              <a:gd name="connsiteX27" fmla="*/ 1933862 w 3362325"/>
              <a:gd name="connsiteY27" fmla="*/ 2830415 h 6345237"/>
              <a:gd name="connsiteX28" fmla="*/ 1581151 w 3362325"/>
              <a:gd name="connsiteY28" fmla="*/ 2044700 h 6345237"/>
              <a:gd name="connsiteX29" fmla="*/ 1443037 w 3362325"/>
              <a:gd name="connsiteY29" fmla="*/ 1773237 h 6345237"/>
              <a:gd name="connsiteX30" fmla="*/ 1381125 w 3362325"/>
              <a:gd name="connsiteY30" fmla="*/ 1187449 h 6345237"/>
              <a:gd name="connsiteX31" fmla="*/ 1638300 w 3362325"/>
              <a:gd name="connsiteY31" fmla="*/ 1044574 h 6345237"/>
              <a:gd name="connsiteX32" fmla="*/ 1647825 w 3362325"/>
              <a:gd name="connsiteY32" fmla="*/ 749300 h 6345237"/>
              <a:gd name="connsiteX33" fmla="*/ 1681163 w 3362325"/>
              <a:gd name="connsiteY33" fmla="*/ 396874 h 6345237"/>
              <a:gd name="connsiteX34" fmla="*/ 2400301 w 3362325"/>
              <a:gd name="connsiteY34" fmla="*/ 53975 h 6345237"/>
              <a:gd name="connsiteX0" fmla="*/ 2400301 w 3362325"/>
              <a:gd name="connsiteY0" fmla="*/ 53975 h 6345237"/>
              <a:gd name="connsiteX1" fmla="*/ 2552700 w 3362325"/>
              <a:gd name="connsiteY1" fmla="*/ 0 h 6345237"/>
              <a:gd name="connsiteX2" fmla="*/ 2924176 w 3362325"/>
              <a:gd name="connsiteY2" fmla="*/ 754061 h 6345237"/>
              <a:gd name="connsiteX3" fmla="*/ 3089276 w 3362325"/>
              <a:gd name="connsiteY3" fmla="*/ 1150937 h 6345237"/>
              <a:gd name="connsiteX4" fmla="*/ 3252787 w 3362325"/>
              <a:gd name="connsiteY4" fmla="*/ 1789111 h 6345237"/>
              <a:gd name="connsiteX5" fmla="*/ 3322637 w 3362325"/>
              <a:gd name="connsiteY5" fmla="*/ 2216148 h 6345237"/>
              <a:gd name="connsiteX6" fmla="*/ 3362325 w 3362325"/>
              <a:gd name="connsiteY6" fmla="*/ 2676524 h 6345237"/>
              <a:gd name="connsiteX7" fmla="*/ 3357562 w 3362325"/>
              <a:gd name="connsiteY7" fmla="*/ 3171823 h 6345237"/>
              <a:gd name="connsiteX8" fmla="*/ 3295649 w 3362325"/>
              <a:gd name="connsiteY8" fmla="*/ 3656011 h 6345237"/>
              <a:gd name="connsiteX9" fmla="*/ 3201987 w 3362325"/>
              <a:gd name="connsiteY9" fmla="*/ 4081460 h 6345237"/>
              <a:gd name="connsiteX10" fmla="*/ 3062287 w 3362325"/>
              <a:gd name="connsiteY10" fmla="*/ 4410073 h 6345237"/>
              <a:gd name="connsiteX11" fmla="*/ 2930524 w 3362325"/>
              <a:gd name="connsiteY11" fmla="*/ 4692649 h 6345237"/>
              <a:gd name="connsiteX12" fmla="*/ 2539999 w 3362325"/>
              <a:gd name="connsiteY12" fmla="*/ 5281612 h 6345237"/>
              <a:gd name="connsiteX13" fmla="*/ 2149475 w 3362325"/>
              <a:gd name="connsiteY13" fmla="*/ 5807074 h 6345237"/>
              <a:gd name="connsiteX14" fmla="*/ 1776412 w 3362325"/>
              <a:gd name="connsiteY14" fmla="*/ 6095998 h 6345237"/>
              <a:gd name="connsiteX15" fmla="*/ 1365250 w 3362325"/>
              <a:gd name="connsiteY15" fmla="*/ 6345237 h 6345237"/>
              <a:gd name="connsiteX16" fmla="*/ 152400 w 3362325"/>
              <a:gd name="connsiteY16" fmla="*/ 4216397 h 6345237"/>
              <a:gd name="connsiteX17" fmla="*/ 38100 w 3362325"/>
              <a:gd name="connsiteY17" fmla="*/ 3802060 h 6345237"/>
              <a:gd name="connsiteX18" fmla="*/ 4763 w 3362325"/>
              <a:gd name="connsiteY18" fmla="*/ 3444872 h 6345237"/>
              <a:gd name="connsiteX19" fmla="*/ 0 w 3362325"/>
              <a:gd name="connsiteY19" fmla="*/ 2711447 h 6345237"/>
              <a:gd name="connsiteX20" fmla="*/ 109538 w 3362325"/>
              <a:gd name="connsiteY20" fmla="*/ 2573335 h 6345237"/>
              <a:gd name="connsiteX21" fmla="*/ 366713 w 3362325"/>
              <a:gd name="connsiteY21" fmla="*/ 2516185 h 6345237"/>
              <a:gd name="connsiteX22" fmla="*/ 723901 w 3362325"/>
              <a:gd name="connsiteY22" fmla="*/ 2416172 h 6345237"/>
              <a:gd name="connsiteX23" fmla="*/ 1100137 w 3362325"/>
              <a:gd name="connsiteY23" fmla="*/ 2220911 h 6345237"/>
              <a:gd name="connsiteX24" fmla="*/ 1410725 w 3362325"/>
              <a:gd name="connsiteY24" fmla="*/ 2826438 h 6345237"/>
              <a:gd name="connsiteX25" fmla="*/ 1442627 w 3362325"/>
              <a:gd name="connsiteY25" fmla="*/ 3080342 h 6345237"/>
              <a:gd name="connsiteX26" fmla="*/ 2026339 w 3362325"/>
              <a:gd name="connsiteY26" fmla="*/ 3121732 h 6345237"/>
              <a:gd name="connsiteX27" fmla="*/ 1933862 w 3362325"/>
              <a:gd name="connsiteY27" fmla="*/ 2830415 h 6345237"/>
              <a:gd name="connsiteX28" fmla="*/ 1581151 w 3362325"/>
              <a:gd name="connsiteY28" fmla="*/ 2044700 h 6345237"/>
              <a:gd name="connsiteX29" fmla="*/ 1443037 w 3362325"/>
              <a:gd name="connsiteY29" fmla="*/ 1773237 h 6345237"/>
              <a:gd name="connsiteX30" fmla="*/ 1381125 w 3362325"/>
              <a:gd name="connsiteY30" fmla="*/ 1187449 h 6345237"/>
              <a:gd name="connsiteX31" fmla="*/ 1638300 w 3362325"/>
              <a:gd name="connsiteY31" fmla="*/ 1044574 h 6345237"/>
              <a:gd name="connsiteX32" fmla="*/ 1647825 w 3362325"/>
              <a:gd name="connsiteY32" fmla="*/ 749300 h 6345237"/>
              <a:gd name="connsiteX33" fmla="*/ 1681163 w 3362325"/>
              <a:gd name="connsiteY33" fmla="*/ 396874 h 6345237"/>
              <a:gd name="connsiteX34" fmla="*/ 2400301 w 3362325"/>
              <a:gd name="connsiteY34" fmla="*/ 53975 h 6345237"/>
              <a:gd name="connsiteX0" fmla="*/ 2395773 w 3357797"/>
              <a:gd name="connsiteY0" fmla="*/ 53975 h 6345237"/>
              <a:gd name="connsiteX1" fmla="*/ 2548172 w 3357797"/>
              <a:gd name="connsiteY1" fmla="*/ 0 h 6345237"/>
              <a:gd name="connsiteX2" fmla="*/ 2919648 w 3357797"/>
              <a:gd name="connsiteY2" fmla="*/ 754061 h 6345237"/>
              <a:gd name="connsiteX3" fmla="*/ 3084748 w 3357797"/>
              <a:gd name="connsiteY3" fmla="*/ 1150937 h 6345237"/>
              <a:gd name="connsiteX4" fmla="*/ 3248259 w 3357797"/>
              <a:gd name="connsiteY4" fmla="*/ 1789111 h 6345237"/>
              <a:gd name="connsiteX5" fmla="*/ 3318109 w 3357797"/>
              <a:gd name="connsiteY5" fmla="*/ 2216148 h 6345237"/>
              <a:gd name="connsiteX6" fmla="*/ 3357797 w 3357797"/>
              <a:gd name="connsiteY6" fmla="*/ 2676524 h 6345237"/>
              <a:gd name="connsiteX7" fmla="*/ 3353034 w 3357797"/>
              <a:gd name="connsiteY7" fmla="*/ 3171823 h 6345237"/>
              <a:gd name="connsiteX8" fmla="*/ 3291121 w 3357797"/>
              <a:gd name="connsiteY8" fmla="*/ 3656011 h 6345237"/>
              <a:gd name="connsiteX9" fmla="*/ 3197459 w 3357797"/>
              <a:gd name="connsiteY9" fmla="*/ 4081460 h 6345237"/>
              <a:gd name="connsiteX10" fmla="*/ 3057759 w 3357797"/>
              <a:gd name="connsiteY10" fmla="*/ 4410073 h 6345237"/>
              <a:gd name="connsiteX11" fmla="*/ 2925996 w 3357797"/>
              <a:gd name="connsiteY11" fmla="*/ 4692649 h 6345237"/>
              <a:gd name="connsiteX12" fmla="*/ 2535471 w 3357797"/>
              <a:gd name="connsiteY12" fmla="*/ 5281612 h 6345237"/>
              <a:gd name="connsiteX13" fmla="*/ 2144947 w 3357797"/>
              <a:gd name="connsiteY13" fmla="*/ 5807074 h 6345237"/>
              <a:gd name="connsiteX14" fmla="*/ 1771884 w 3357797"/>
              <a:gd name="connsiteY14" fmla="*/ 6095998 h 6345237"/>
              <a:gd name="connsiteX15" fmla="*/ 1360722 w 3357797"/>
              <a:gd name="connsiteY15" fmla="*/ 6345237 h 6345237"/>
              <a:gd name="connsiteX16" fmla="*/ 147872 w 3357797"/>
              <a:gd name="connsiteY16" fmla="*/ 4216397 h 6345237"/>
              <a:gd name="connsiteX17" fmla="*/ 33572 w 3357797"/>
              <a:gd name="connsiteY17" fmla="*/ 3802060 h 6345237"/>
              <a:gd name="connsiteX18" fmla="*/ 235 w 3357797"/>
              <a:gd name="connsiteY18" fmla="*/ 3444872 h 6345237"/>
              <a:gd name="connsiteX19" fmla="*/ 4090 w 3357797"/>
              <a:gd name="connsiteY19" fmla="*/ 3107882 h 6345237"/>
              <a:gd name="connsiteX20" fmla="*/ 105010 w 3357797"/>
              <a:gd name="connsiteY20" fmla="*/ 2573335 h 6345237"/>
              <a:gd name="connsiteX21" fmla="*/ 362185 w 3357797"/>
              <a:gd name="connsiteY21" fmla="*/ 2516185 h 6345237"/>
              <a:gd name="connsiteX22" fmla="*/ 719373 w 3357797"/>
              <a:gd name="connsiteY22" fmla="*/ 2416172 h 6345237"/>
              <a:gd name="connsiteX23" fmla="*/ 1095609 w 3357797"/>
              <a:gd name="connsiteY23" fmla="*/ 2220911 h 6345237"/>
              <a:gd name="connsiteX24" fmla="*/ 1406197 w 3357797"/>
              <a:gd name="connsiteY24" fmla="*/ 2826438 h 6345237"/>
              <a:gd name="connsiteX25" fmla="*/ 1438099 w 3357797"/>
              <a:gd name="connsiteY25" fmla="*/ 3080342 h 6345237"/>
              <a:gd name="connsiteX26" fmla="*/ 2021811 w 3357797"/>
              <a:gd name="connsiteY26" fmla="*/ 3121732 h 6345237"/>
              <a:gd name="connsiteX27" fmla="*/ 1929334 w 3357797"/>
              <a:gd name="connsiteY27" fmla="*/ 2830415 h 6345237"/>
              <a:gd name="connsiteX28" fmla="*/ 1576623 w 3357797"/>
              <a:gd name="connsiteY28" fmla="*/ 2044700 h 6345237"/>
              <a:gd name="connsiteX29" fmla="*/ 1438509 w 3357797"/>
              <a:gd name="connsiteY29" fmla="*/ 1773237 h 6345237"/>
              <a:gd name="connsiteX30" fmla="*/ 1376597 w 3357797"/>
              <a:gd name="connsiteY30" fmla="*/ 1187449 h 6345237"/>
              <a:gd name="connsiteX31" fmla="*/ 1633772 w 3357797"/>
              <a:gd name="connsiteY31" fmla="*/ 1044574 h 6345237"/>
              <a:gd name="connsiteX32" fmla="*/ 1643297 w 3357797"/>
              <a:gd name="connsiteY32" fmla="*/ 749300 h 6345237"/>
              <a:gd name="connsiteX33" fmla="*/ 1676635 w 3357797"/>
              <a:gd name="connsiteY33" fmla="*/ 396874 h 6345237"/>
              <a:gd name="connsiteX34" fmla="*/ 2395773 w 3357797"/>
              <a:gd name="connsiteY34" fmla="*/ 53975 h 6345237"/>
              <a:gd name="connsiteX0" fmla="*/ 2395773 w 3357797"/>
              <a:gd name="connsiteY0" fmla="*/ 53975 h 6345237"/>
              <a:gd name="connsiteX1" fmla="*/ 2548172 w 3357797"/>
              <a:gd name="connsiteY1" fmla="*/ 0 h 6345237"/>
              <a:gd name="connsiteX2" fmla="*/ 2919648 w 3357797"/>
              <a:gd name="connsiteY2" fmla="*/ 754061 h 6345237"/>
              <a:gd name="connsiteX3" fmla="*/ 3084748 w 3357797"/>
              <a:gd name="connsiteY3" fmla="*/ 1150937 h 6345237"/>
              <a:gd name="connsiteX4" fmla="*/ 3248259 w 3357797"/>
              <a:gd name="connsiteY4" fmla="*/ 1789111 h 6345237"/>
              <a:gd name="connsiteX5" fmla="*/ 3318109 w 3357797"/>
              <a:gd name="connsiteY5" fmla="*/ 2216148 h 6345237"/>
              <a:gd name="connsiteX6" fmla="*/ 3357797 w 3357797"/>
              <a:gd name="connsiteY6" fmla="*/ 2676524 h 6345237"/>
              <a:gd name="connsiteX7" fmla="*/ 3353034 w 3357797"/>
              <a:gd name="connsiteY7" fmla="*/ 3171823 h 6345237"/>
              <a:gd name="connsiteX8" fmla="*/ 3291121 w 3357797"/>
              <a:gd name="connsiteY8" fmla="*/ 3656011 h 6345237"/>
              <a:gd name="connsiteX9" fmla="*/ 3197459 w 3357797"/>
              <a:gd name="connsiteY9" fmla="*/ 4081460 h 6345237"/>
              <a:gd name="connsiteX10" fmla="*/ 3057759 w 3357797"/>
              <a:gd name="connsiteY10" fmla="*/ 4410073 h 6345237"/>
              <a:gd name="connsiteX11" fmla="*/ 2925996 w 3357797"/>
              <a:gd name="connsiteY11" fmla="*/ 4692649 h 6345237"/>
              <a:gd name="connsiteX12" fmla="*/ 2535471 w 3357797"/>
              <a:gd name="connsiteY12" fmla="*/ 5281612 h 6345237"/>
              <a:gd name="connsiteX13" fmla="*/ 2144947 w 3357797"/>
              <a:gd name="connsiteY13" fmla="*/ 5807074 h 6345237"/>
              <a:gd name="connsiteX14" fmla="*/ 1771884 w 3357797"/>
              <a:gd name="connsiteY14" fmla="*/ 6095998 h 6345237"/>
              <a:gd name="connsiteX15" fmla="*/ 1360722 w 3357797"/>
              <a:gd name="connsiteY15" fmla="*/ 6345237 h 6345237"/>
              <a:gd name="connsiteX16" fmla="*/ 147872 w 3357797"/>
              <a:gd name="connsiteY16" fmla="*/ 4216397 h 6345237"/>
              <a:gd name="connsiteX17" fmla="*/ 33572 w 3357797"/>
              <a:gd name="connsiteY17" fmla="*/ 3802060 h 6345237"/>
              <a:gd name="connsiteX18" fmla="*/ 235 w 3357797"/>
              <a:gd name="connsiteY18" fmla="*/ 3444872 h 6345237"/>
              <a:gd name="connsiteX19" fmla="*/ 4090 w 3357797"/>
              <a:gd name="connsiteY19" fmla="*/ 3107882 h 6345237"/>
              <a:gd name="connsiteX20" fmla="*/ 329082 w 3357797"/>
              <a:gd name="connsiteY20" fmla="*/ 3055952 h 6345237"/>
              <a:gd name="connsiteX21" fmla="*/ 362185 w 3357797"/>
              <a:gd name="connsiteY21" fmla="*/ 2516185 h 6345237"/>
              <a:gd name="connsiteX22" fmla="*/ 719373 w 3357797"/>
              <a:gd name="connsiteY22" fmla="*/ 2416172 h 6345237"/>
              <a:gd name="connsiteX23" fmla="*/ 1095609 w 3357797"/>
              <a:gd name="connsiteY23" fmla="*/ 2220911 h 6345237"/>
              <a:gd name="connsiteX24" fmla="*/ 1406197 w 3357797"/>
              <a:gd name="connsiteY24" fmla="*/ 2826438 h 6345237"/>
              <a:gd name="connsiteX25" fmla="*/ 1438099 w 3357797"/>
              <a:gd name="connsiteY25" fmla="*/ 3080342 h 6345237"/>
              <a:gd name="connsiteX26" fmla="*/ 2021811 w 3357797"/>
              <a:gd name="connsiteY26" fmla="*/ 3121732 h 6345237"/>
              <a:gd name="connsiteX27" fmla="*/ 1929334 w 3357797"/>
              <a:gd name="connsiteY27" fmla="*/ 2830415 h 6345237"/>
              <a:gd name="connsiteX28" fmla="*/ 1576623 w 3357797"/>
              <a:gd name="connsiteY28" fmla="*/ 2044700 h 6345237"/>
              <a:gd name="connsiteX29" fmla="*/ 1438509 w 3357797"/>
              <a:gd name="connsiteY29" fmla="*/ 1773237 h 6345237"/>
              <a:gd name="connsiteX30" fmla="*/ 1376597 w 3357797"/>
              <a:gd name="connsiteY30" fmla="*/ 1187449 h 6345237"/>
              <a:gd name="connsiteX31" fmla="*/ 1633772 w 3357797"/>
              <a:gd name="connsiteY31" fmla="*/ 1044574 h 6345237"/>
              <a:gd name="connsiteX32" fmla="*/ 1643297 w 3357797"/>
              <a:gd name="connsiteY32" fmla="*/ 749300 h 6345237"/>
              <a:gd name="connsiteX33" fmla="*/ 1676635 w 3357797"/>
              <a:gd name="connsiteY33" fmla="*/ 396874 h 6345237"/>
              <a:gd name="connsiteX34" fmla="*/ 2395773 w 3357797"/>
              <a:gd name="connsiteY34" fmla="*/ 53975 h 6345237"/>
              <a:gd name="connsiteX0" fmla="*/ 2395773 w 3357797"/>
              <a:gd name="connsiteY0" fmla="*/ 53975 h 6345237"/>
              <a:gd name="connsiteX1" fmla="*/ 2548172 w 3357797"/>
              <a:gd name="connsiteY1" fmla="*/ 0 h 6345237"/>
              <a:gd name="connsiteX2" fmla="*/ 2919648 w 3357797"/>
              <a:gd name="connsiteY2" fmla="*/ 754061 h 6345237"/>
              <a:gd name="connsiteX3" fmla="*/ 3084748 w 3357797"/>
              <a:gd name="connsiteY3" fmla="*/ 1150937 h 6345237"/>
              <a:gd name="connsiteX4" fmla="*/ 3248259 w 3357797"/>
              <a:gd name="connsiteY4" fmla="*/ 1789111 h 6345237"/>
              <a:gd name="connsiteX5" fmla="*/ 3318109 w 3357797"/>
              <a:gd name="connsiteY5" fmla="*/ 2216148 h 6345237"/>
              <a:gd name="connsiteX6" fmla="*/ 3357797 w 3357797"/>
              <a:gd name="connsiteY6" fmla="*/ 2676524 h 6345237"/>
              <a:gd name="connsiteX7" fmla="*/ 3353034 w 3357797"/>
              <a:gd name="connsiteY7" fmla="*/ 3171823 h 6345237"/>
              <a:gd name="connsiteX8" fmla="*/ 3291121 w 3357797"/>
              <a:gd name="connsiteY8" fmla="*/ 3656011 h 6345237"/>
              <a:gd name="connsiteX9" fmla="*/ 3197459 w 3357797"/>
              <a:gd name="connsiteY9" fmla="*/ 4081460 h 6345237"/>
              <a:gd name="connsiteX10" fmla="*/ 3057759 w 3357797"/>
              <a:gd name="connsiteY10" fmla="*/ 4410073 h 6345237"/>
              <a:gd name="connsiteX11" fmla="*/ 2925996 w 3357797"/>
              <a:gd name="connsiteY11" fmla="*/ 4692649 h 6345237"/>
              <a:gd name="connsiteX12" fmla="*/ 2535471 w 3357797"/>
              <a:gd name="connsiteY12" fmla="*/ 5281612 h 6345237"/>
              <a:gd name="connsiteX13" fmla="*/ 2144947 w 3357797"/>
              <a:gd name="connsiteY13" fmla="*/ 5807074 h 6345237"/>
              <a:gd name="connsiteX14" fmla="*/ 1771884 w 3357797"/>
              <a:gd name="connsiteY14" fmla="*/ 6095998 h 6345237"/>
              <a:gd name="connsiteX15" fmla="*/ 1360722 w 3357797"/>
              <a:gd name="connsiteY15" fmla="*/ 6345237 h 6345237"/>
              <a:gd name="connsiteX16" fmla="*/ 147872 w 3357797"/>
              <a:gd name="connsiteY16" fmla="*/ 4216397 h 6345237"/>
              <a:gd name="connsiteX17" fmla="*/ 33572 w 3357797"/>
              <a:gd name="connsiteY17" fmla="*/ 3802060 h 6345237"/>
              <a:gd name="connsiteX18" fmla="*/ 235 w 3357797"/>
              <a:gd name="connsiteY18" fmla="*/ 3444872 h 6345237"/>
              <a:gd name="connsiteX19" fmla="*/ 4090 w 3357797"/>
              <a:gd name="connsiteY19" fmla="*/ 3107882 h 6345237"/>
              <a:gd name="connsiteX20" fmla="*/ 329082 w 3357797"/>
              <a:gd name="connsiteY20" fmla="*/ 3055952 h 6345237"/>
              <a:gd name="connsiteX21" fmla="*/ 767238 w 3357797"/>
              <a:gd name="connsiteY21" fmla="*/ 3179783 h 6345237"/>
              <a:gd name="connsiteX22" fmla="*/ 719373 w 3357797"/>
              <a:gd name="connsiteY22" fmla="*/ 2416172 h 6345237"/>
              <a:gd name="connsiteX23" fmla="*/ 1095609 w 3357797"/>
              <a:gd name="connsiteY23" fmla="*/ 2220911 h 6345237"/>
              <a:gd name="connsiteX24" fmla="*/ 1406197 w 3357797"/>
              <a:gd name="connsiteY24" fmla="*/ 2826438 h 6345237"/>
              <a:gd name="connsiteX25" fmla="*/ 1438099 w 3357797"/>
              <a:gd name="connsiteY25" fmla="*/ 3080342 h 6345237"/>
              <a:gd name="connsiteX26" fmla="*/ 2021811 w 3357797"/>
              <a:gd name="connsiteY26" fmla="*/ 3121732 h 6345237"/>
              <a:gd name="connsiteX27" fmla="*/ 1929334 w 3357797"/>
              <a:gd name="connsiteY27" fmla="*/ 2830415 h 6345237"/>
              <a:gd name="connsiteX28" fmla="*/ 1576623 w 3357797"/>
              <a:gd name="connsiteY28" fmla="*/ 2044700 h 6345237"/>
              <a:gd name="connsiteX29" fmla="*/ 1438509 w 3357797"/>
              <a:gd name="connsiteY29" fmla="*/ 1773237 h 6345237"/>
              <a:gd name="connsiteX30" fmla="*/ 1376597 w 3357797"/>
              <a:gd name="connsiteY30" fmla="*/ 1187449 h 6345237"/>
              <a:gd name="connsiteX31" fmla="*/ 1633772 w 3357797"/>
              <a:gd name="connsiteY31" fmla="*/ 1044574 h 6345237"/>
              <a:gd name="connsiteX32" fmla="*/ 1643297 w 3357797"/>
              <a:gd name="connsiteY32" fmla="*/ 749300 h 6345237"/>
              <a:gd name="connsiteX33" fmla="*/ 1676635 w 3357797"/>
              <a:gd name="connsiteY33" fmla="*/ 396874 h 6345237"/>
              <a:gd name="connsiteX34" fmla="*/ 2395773 w 3357797"/>
              <a:gd name="connsiteY34" fmla="*/ 53975 h 6345237"/>
              <a:gd name="connsiteX0" fmla="*/ 2395773 w 3357797"/>
              <a:gd name="connsiteY0" fmla="*/ 53975 h 6345237"/>
              <a:gd name="connsiteX1" fmla="*/ 2548172 w 3357797"/>
              <a:gd name="connsiteY1" fmla="*/ 0 h 6345237"/>
              <a:gd name="connsiteX2" fmla="*/ 2919648 w 3357797"/>
              <a:gd name="connsiteY2" fmla="*/ 754061 h 6345237"/>
              <a:gd name="connsiteX3" fmla="*/ 3084748 w 3357797"/>
              <a:gd name="connsiteY3" fmla="*/ 1150937 h 6345237"/>
              <a:gd name="connsiteX4" fmla="*/ 3248259 w 3357797"/>
              <a:gd name="connsiteY4" fmla="*/ 1789111 h 6345237"/>
              <a:gd name="connsiteX5" fmla="*/ 3318109 w 3357797"/>
              <a:gd name="connsiteY5" fmla="*/ 2216148 h 6345237"/>
              <a:gd name="connsiteX6" fmla="*/ 3357797 w 3357797"/>
              <a:gd name="connsiteY6" fmla="*/ 2676524 h 6345237"/>
              <a:gd name="connsiteX7" fmla="*/ 3353034 w 3357797"/>
              <a:gd name="connsiteY7" fmla="*/ 3171823 h 6345237"/>
              <a:gd name="connsiteX8" fmla="*/ 3291121 w 3357797"/>
              <a:gd name="connsiteY8" fmla="*/ 3656011 h 6345237"/>
              <a:gd name="connsiteX9" fmla="*/ 3197459 w 3357797"/>
              <a:gd name="connsiteY9" fmla="*/ 4081460 h 6345237"/>
              <a:gd name="connsiteX10" fmla="*/ 3057759 w 3357797"/>
              <a:gd name="connsiteY10" fmla="*/ 4410073 h 6345237"/>
              <a:gd name="connsiteX11" fmla="*/ 2925996 w 3357797"/>
              <a:gd name="connsiteY11" fmla="*/ 4692649 h 6345237"/>
              <a:gd name="connsiteX12" fmla="*/ 2535471 w 3357797"/>
              <a:gd name="connsiteY12" fmla="*/ 5281612 h 6345237"/>
              <a:gd name="connsiteX13" fmla="*/ 2144947 w 3357797"/>
              <a:gd name="connsiteY13" fmla="*/ 5807074 h 6345237"/>
              <a:gd name="connsiteX14" fmla="*/ 1771884 w 3357797"/>
              <a:gd name="connsiteY14" fmla="*/ 6095998 h 6345237"/>
              <a:gd name="connsiteX15" fmla="*/ 1360722 w 3357797"/>
              <a:gd name="connsiteY15" fmla="*/ 6345237 h 6345237"/>
              <a:gd name="connsiteX16" fmla="*/ 147872 w 3357797"/>
              <a:gd name="connsiteY16" fmla="*/ 4216397 h 6345237"/>
              <a:gd name="connsiteX17" fmla="*/ 33572 w 3357797"/>
              <a:gd name="connsiteY17" fmla="*/ 3802060 h 6345237"/>
              <a:gd name="connsiteX18" fmla="*/ 235 w 3357797"/>
              <a:gd name="connsiteY18" fmla="*/ 3444872 h 6345237"/>
              <a:gd name="connsiteX19" fmla="*/ 4090 w 3357797"/>
              <a:gd name="connsiteY19" fmla="*/ 3107882 h 6345237"/>
              <a:gd name="connsiteX20" fmla="*/ 329082 w 3357797"/>
              <a:gd name="connsiteY20" fmla="*/ 3055952 h 6345237"/>
              <a:gd name="connsiteX21" fmla="*/ 767238 w 3357797"/>
              <a:gd name="connsiteY21" fmla="*/ 3179783 h 6345237"/>
              <a:gd name="connsiteX22" fmla="*/ 1072717 w 3357797"/>
              <a:gd name="connsiteY22" fmla="*/ 2950497 h 6345237"/>
              <a:gd name="connsiteX23" fmla="*/ 1095609 w 3357797"/>
              <a:gd name="connsiteY23" fmla="*/ 2220911 h 6345237"/>
              <a:gd name="connsiteX24" fmla="*/ 1406197 w 3357797"/>
              <a:gd name="connsiteY24" fmla="*/ 2826438 h 6345237"/>
              <a:gd name="connsiteX25" fmla="*/ 1438099 w 3357797"/>
              <a:gd name="connsiteY25" fmla="*/ 3080342 h 6345237"/>
              <a:gd name="connsiteX26" fmla="*/ 2021811 w 3357797"/>
              <a:gd name="connsiteY26" fmla="*/ 3121732 h 6345237"/>
              <a:gd name="connsiteX27" fmla="*/ 1929334 w 3357797"/>
              <a:gd name="connsiteY27" fmla="*/ 2830415 h 6345237"/>
              <a:gd name="connsiteX28" fmla="*/ 1576623 w 3357797"/>
              <a:gd name="connsiteY28" fmla="*/ 2044700 h 6345237"/>
              <a:gd name="connsiteX29" fmla="*/ 1438509 w 3357797"/>
              <a:gd name="connsiteY29" fmla="*/ 1773237 h 6345237"/>
              <a:gd name="connsiteX30" fmla="*/ 1376597 w 3357797"/>
              <a:gd name="connsiteY30" fmla="*/ 1187449 h 6345237"/>
              <a:gd name="connsiteX31" fmla="*/ 1633772 w 3357797"/>
              <a:gd name="connsiteY31" fmla="*/ 1044574 h 6345237"/>
              <a:gd name="connsiteX32" fmla="*/ 1643297 w 3357797"/>
              <a:gd name="connsiteY32" fmla="*/ 749300 h 6345237"/>
              <a:gd name="connsiteX33" fmla="*/ 1676635 w 3357797"/>
              <a:gd name="connsiteY33" fmla="*/ 396874 h 6345237"/>
              <a:gd name="connsiteX34" fmla="*/ 2395773 w 3357797"/>
              <a:gd name="connsiteY34" fmla="*/ 53975 h 6345237"/>
              <a:gd name="connsiteX0" fmla="*/ 2395773 w 3357797"/>
              <a:gd name="connsiteY0" fmla="*/ 53975 h 6345237"/>
              <a:gd name="connsiteX1" fmla="*/ 2548172 w 3357797"/>
              <a:gd name="connsiteY1" fmla="*/ 0 h 6345237"/>
              <a:gd name="connsiteX2" fmla="*/ 2919648 w 3357797"/>
              <a:gd name="connsiteY2" fmla="*/ 754061 h 6345237"/>
              <a:gd name="connsiteX3" fmla="*/ 3084748 w 3357797"/>
              <a:gd name="connsiteY3" fmla="*/ 1150937 h 6345237"/>
              <a:gd name="connsiteX4" fmla="*/ 3248259 w 3357797"/>
              <a:gd name="connsiteY4" fmla="*/ 1789111 h 6345237"/>
              <a:gd name="connsiteX5" fmla="*/ 3318109 w 3357797"/>
              <a:gd name="connsiteY5" fmla="*/ 2216148 h 6345237"/>
              <a:gd name="connsiteX6" fmla="*/ 3357797 w 3357797"/>
              <a:gd name="connsiteY6" fmla="*/ 2676524 h 6345237"/>
              <a:gd name="connsiteX7" fmla="*/ 3353034 w 3357797"/>
              <a:gd name="connsiteY7" fmla="*/ 3171823 h 6345237"/>
              <a:gd name="connsiteX8" fmla="*/ 3291121 w 3357797"/>
              <a:gd name="connsiteY8" fmla="*/ 3656011 h 6345237"/>
              <a:gd name="connsiteX9" fmla="*/ 3197459 w 3357797"/>
              <a:gd name="connsiteY9" fmla="*/ 4081460 h 6345237"/>
              <a:gd name="connsiteX10" fmla="*/ 3057759 w 3357797"/>
              <a:gd name="connsiteY10" fmla="*/ 4410073 h 6345237"/>
              <a:gd name="connsiteX11" fmla="*/ 2925996 w 3357797"/>
              <a:gd name="connsiteY11" fmla="*/ 4692649 h 6345237"/>
              <a:gd name="connsiteX12" fmla="*/ 2535471 w 3357797"/>
              <a:gd name="connsiteY12" fmla="*/ 5281612 h 6345237"/>
              <a:gd name="connsiteX13" fmla="*/ 2144947 w 3357797"/>
              <a:gd name="connsiteY13" fmla="*/ 5807074 h 6345237"/>
              <a:gd name="connsiteX14" fmla="*/ 1771884 w 3357797"/>
              <a:gd name="connsiteY14" fmla="*/ 6095998 h 6345237"/>
              <a:gd name="connsiteX15" fmla="*/ 1360722 w 3357797"/>
              <a:gd name="connsiteY15" fmla="*/ 6345237 h 6345237"/>
              <a:gd name="connsiteX16" fmla="*/ 147872 w 3357797"/>
              <a:gd name="connsiteY16" fmla="*/ 4216397 h 6345237"/>
              <a:gd name="connsiteX17" fmla="*/ 33572 w 3357797"/>
              <a:gd name="connsiteY17" fmla="*/ 3802060 h 6345237"/>
              <a:gd name="connsiteX18" fmla="*/ 235 w 3357797"/>
              <a:gd name="connsiteY18" fmla="*/ 3444872 h 6345237"/>
              <a:gd name="connsiteX19" fmla="*/ 4090 w 3357797"/>
              <a:gd name="connsiteY19" fmla="*/ 3107882 h 6345237"/>
              <a:gd name="connsiteX20" fmla="*/ 329082 w 3357797"/>
              <a:gd name="connsiteY20" fmla="*/ 3055952 h 6345237"/>
              <a:gd name="connsiteX21" fmla="*/ 767238 w 3357797"/>
              <a:gd name="connsiteY21" fmla="*/ 3179783 h 6345237"/>
              <a:gd name="connsiteX22" fmla="*/ 1072717 w 3357797"/>
              <a:gd name="connsiteY22" fmla="*/ 2950497 h 6345237"/>
              <a:gd name="connsiteX23" fmla="*/ 1406197 w 3357797"/>
              <a:gd name="connsiteY23" fmla="*/ 2826438 h 6345237"/>
              <a:gd name="connsiteX24" fmla="*/ 1438099 w 3357797"/>
              <a:gd name="connsiteY24" fmla="*/ 3080342 h 6345237"/>
              <a:gd name="connsiteX25" fmla="*/ 2021811 w 3357797"/>
              <a:gd name="connsiteY25" fmla="*/ 3121732 h 6345237"/>
              <a:gd name="connsiteX26" fmla="*/ 1929334 w 3357797"/>
              <a:gd name="connsiteY26" fmla="*/ 2830415 h 6345237"/>
              <a:gd name="connsiteX27" fmla="*/ 1576623 w 3357797"/>
              <a:gd name="connsiteY27" fmla="*/ 2044700 h 6345237"/>
              <a:gd name="connsiteX28" fmla="*/ 1438509 w 3357797"/>
              <a:gd name="connsiteY28" fmla="*/ 1773237 h 6345237"/>
              <a:gd name="connsiteX29" fmla="*/ 1376597 w 3357797"/>
              <a:gd name="connsiteY29" fmla="*/ 1187449 h 6345237"/>
              <a:gd name="connsiteX30" fmla="*/ 1633772 w 3357797"/>
              <a:gd name="connsiteY30" fmla="*/ 1044574 h 6345237"/>
              <a:gd name="connsiteX31" fmla="*/ 1643297 w 3357797"/>
              <a:gd name="connsiteY31" fmla="*/ 749300 h 6345237"/>
              <a:gd name="connsiteX32" fmla="*/ 1676635 w 3357797"/>
              <a:gd name="connsiteY32" fmla="*/ 396874 h 6345237"/>
              <a:gd name="connsiteX33" fmla="*/ 2395773 w 3357797"/>
              <a:gd name="connsiteY33" fmla="*/ 53975 h 6345237"/>
              <a:gd name="connsiteX0" fmla="*/ 2395773 w 3357797"/>
              <a:gd name="connsiteY0" fmla="*/ 53975 h 6345237"/>
              <a:gd name="connsiteX1" fmla="*/ 2548172 w 3357797"/>
              <a:gd name="connsiteY1" fmla="*/ 0 h 6345237"/>
              <a:gd name="connsiteX2" fmla="*/ 2919648 w 3357797"/>
              <a:gd name="connsiteY2" fmla="*/ 754061 h 6345237"/>
              <a:gd name="connsiteX3" fmla="*/ 3084748 w 3357797"/>
              <a:gd name="connsiteY3" fmla="*/ 1150937 h 6345237"/>
              <a:gd name="connsiteX4" fmla="*/ 3248259 w 3357797"/>
              <a:gd name="connsiteY4" fmla="*/ 1789111 h 6345237"/>
              <a:gd name="connsiteX5" fmla="*/ 3318109 w 3357797"/>
              <a:gd name="connsiteY5" fmla="*/ 2216148 h 6345237"/>
              <a:gd name="connsiteX6" fmla="*/ 3357797 w 3357797"/>
              <a:gd name="connsiteY6" fmla="*/ 2676524 h 6345237"/>
              <a:gd name="connsiteX7" fmla="*/ 3353034 w 3357797"/>
              <a:gd name="connsiteY7" fmla="*/ 3171823 h 6345237"/>
              <a:gd name="connsiteX8" fmla="*/ 3291121 w 3357797"/>
              <a:gd name="connsiteY8" fmla="*/ 3656011 h 6345237"/>
              <a:gd name="connsiteX9" fmla="*/ 3197459 w 3357797"/>
              <a:gd name="connsiteY9" fmla="*/ 4081460 h 6345237"/>
              <a:gd name="connsiteX10" fmla="*/ 3057759 w 3357797"/>
              <a:gd name="connsiteY10" fmla="*/ 4410073 h 6345237"/>
              <a:gd name="connsiteX11" fmla="*/ 2925996 w 3357797"/>
              <a:gd name="connsiteY11" fmla="*/ 4692649 h 6345237"/>
              <a:gd name="connsiteX12" fmla="*/ 2535471 w 3357797"/>
              <a:gd name="connsiteY12" fmla="*/ 5281612 h 6345237"/>
              <a:gd name="connsiteX13" fmla="*/ 2144947 w 3357797"/>
              <a:gd name="connsiteY13" fmla="*/ 5807074 h 6345237"/>
              <a:gd name="connsiteX14" fmla="*/ 1771884 w 3357797"/>
              <a:gd name="connsiteY14" fmla="*/ 6095998 h 6345237"/>
              <a:gd name="connsiteX15" fmla="*/ 1360722 w 3357797"/>
              <a:gd name="connsiteY15" fmla="*/ 6345237 h 6345237"/>
              <a:gd name="connsiteX16" fmla="*/ 147872 w 3357797"/>
              <a:gd name="connsiteY16" fmla="*/ 4216397 h 6345237"/>
              <a:gd name="connsiteX17" fmla="*/ 33572 w 3357797"/>
              <a:gd name="connsiteY17" fmla="*/ 3802060 h 6345237"/>
              <a:gd name="connsiteX18" fmla="*/ 235 w 3357797"/>
              <a:gd name="connsiteY18" fmla="*/ 3444872 h 6345237"/>
              <a:gd name="connsiteX19" fmla="*/ 4090 w 3357797"/>
              <a:gd name="connsiteY19" fmla="*/ 3107882 h 6345237"/>
              <a:gd name="connsiteX20" fmla="*/ 329082 w 3357797"/>
              <a:gd name="connsiteY20" fmla="*/ 3055952 h 6345237"/>
              <a:gd name="connsiteX21" fmla="*/ 767238 w 3357797"/>
              <a:gd name="connsiteY21" fmla="*/ 3179783 h 6345237"/>
              <a:gd name="connsiteX22" fmla="*/ 1072717 w 3357797"/>
              <a:gd name="connsiteY22" fmla="*/ 2950497 h 6345237"/>
              <a:gd name="connsiteX23" fmla="*/ 1406197 w 3357797"/>
              <a:gd name="connsiteY23" fmla="*/ 2886765 h 6345237"/>
              <a:gd name="connsiteX24" fmla="*/ 1438099 w 3357797"/>
              <a:gd name="connsiteY24" fmla="*/ 3080342 h 6345237"/>
              <a:gd name="connsiteX25" fmla="*/ 2021811 w 3357797"/>
              <a:gd name="connsiteY25" fmla="*/ 3121732 h 6345237"/>
              <a:gd name="connsiteX26" fmla="*/ 1929334 w 3357797"/>
              <a:gd name="connsiteY26" fmla="*/ 2830415 h 6345237"/>
              <a:gd name="connsiteX27" fmla="*/ 1576623 w 3357797"/>
              <a:gd name="connsiteY27" fmla="*/ 2044700 h 6345237"/>
              <a:gd name="connsiteX28" fmla="*/ 1438509 w 3357797"/>
              <a:gd name="connsiteY28" fmla="*/ 1773237 h 6345237"/>
              <a:gd name="connsiteX29" fmla="*/ 1376597 w 3357797"/>
              <a:gd name="connsiteY29" fmla="*/ 1187449 h 6345237"/>
              <a:gd name="connsiteX30" fmla="*/ 1633772 w 3357797"/>
              <a:gd name="connsiteY30" fmla="*/ 1044574 h 6345237"/>
              <a:gd name="connsiteX31" fmla="*/ 1643297 w 3357797"/>
              <a:gd name="connsiteY31" fmla="*/ 749300 h 6345237"/>
              <a:gd name="connsiteX32" fmla="*/ 1676635 w 3357797"/>
              <a:gd name="connsiteY32" fmla="*/ 396874 h 6345237"/>
              <a:gd name="connsiteX33" fmla="*/ 2395773 w 3357797"/>
              <a:gd name="connsiteY33" fmla="*/ 53975 h 6345237"/>
              <a:gd name="connsiteX0" fmla="*/ 2395773 w 3357797"/>
              <a:gd name="connsiteY0" fmla="*/ 53975 h 6345237"/>
              <a:gd name="connsiteX1" fmla="*/ 2548172 w 3357797"/>
              <a:gd name="connsiteY1" fmla="*/ 0 h 6345237"/>
              <a:gd name="connsiteX2" fmla="*/ 2919648 w 3357797"/>
              <a:gd name="connsiteY2" fmla="*/ 754061 h 6345237"/>
              <a:gd name="connsiteX3" fmla="*/ 3084748 w 3357797"/>
              <a:gd name="connsiteY3" fmla="*/ 1150937 h 6345237"/>
              <a:gd name="connsiteX4" fmla="*/ 3248259 w 3357797"/>
              <a:gd name="connsiteY4" fmla="*/ 1789111 h 6345237"/>
              <a:gd name="connsiteX5" fmla="*/ 3318109 w 3357797"/>
              <a:gd name="connsiteY5" fmla="*/ 2216148 h 6345237"/>
              <a:gd name="connsiteX6" fmla="*/ 3357797 w 3357797"/>
              <a:gd name="connsiteY6" fmla="*/ 2676524 h 6345237"/>
              <a:gd name="connsiteX7" fmla="*/ 3353034 w 3357797"/>
              <a:gd name="connsiteY7" fmla="*/ 3171823 h 6345237"/>
              <a:gd name="connsiteX8" fmla="*/ 3291121 w 3357797"/>
              <a:gd name="connsiteY8" fmla="*/ 3656011 h 6345237"/>
              <a:gd name="connsiteX9" fmla="*/ 3197459 w 3357797"/>
              <a:gd name="connsiteY9" fmla="*/ 4081460 h 6345237"/>
              <a:gd name="connsiteX10" fmla="*/ 3057759 w 3357797"/>
              <a:gd name="connsiteY10" fmla="*/ 4410073 h 6345237"/>
              <a:gd name="connsiteX11" fmla="*/ 2925996 w 3357797"/>
              <a:gd name="connsiteY11" fmla="*/ 4692649 h 6345237"/>
              <a:gd name="connsiteX12" fmla="*/ 2535471 w 3357797"/>
              <a:gd name="connsiteY12" fmla="*/ 5281612 h 6345237"/>
              <a:gd name="connsiteX13" fmla="*/ 2144947 w 3357797"/>
              <a:gd name="connsiteY13" fmla="*/ 5807074 h 6345237"/>
              <a:gd name="connsiteX14" fmla="*/ 1771884 w 3357797"/>
              <a:gd name="connsiteY14" fmla="*/ 6095998 h 6345237"/>
              <a:gd name="connsiteX15" fmla="*/ 1360722 w 3357797"/>
              <a:gd name="connsiteY15" fmla="*/ 6345237 h 6345237"/>
              <a:gd name="connsiteX16" fmla="*/ 147872 w 3357797"/>
              <a:gd name="connsiteY16" fmla="*/ 4216397 h 6345237"/>
              <a:gd name="connsiteX17" fmla="*/ 33572 w 3357797"/>
              <a:gd name="connsiteY17" fmla="*/ 3802060 h 6345237"/>
              <a:gd name="connsiteX18" fmla="*/ 235 w 3357797"/>
              <a:gd name="connsiteY18" fmla="*/ 3444872 h 6345237"/>
              <a:gd name="connsiteX19" fmla="*/ 4090 w 3357797"/>
              <a:gd name="connsiteY19" fmla="*/ 3107882 h 6345237"/>
              <a:gd name="connsiteX20" fmla="*/ 329082 w 3357797"/>
              <a:gd name="connsiteY20" fmla="*/ 3055952 h 6345237"/>
              <a:gd name="connsiteX21" fmla="*/ 767238 w 3357797"/>
              <a:gd name="connsiteY21" fmla="*/ 3179783 h 6345237"/>
              <a:gd name="connsiteX22" fmla="*/ 1072717 w 3357797"/>
              <a:gd name="connsiteY22" fmla="*/ 2950497 h 6345237"/>
              <a:gd name="connsiteX23" fmla="*/ 1406197 w 3357797"/>
              <a:gd name="connsiteY23" fmla="*/ 2886765 h 6345237"/>
              <a:gd name="connsiteX24" fmla="*/ 1438099 w 3357797"/>
              <a:gd name="connsiteY24" fmla="*/ 3080342 h 6345237"/>
              <a:gd name="connsiteX25" fmla="*/ 2021811 w 3357797"/>
              <a:gd name="connsiteY25" fmla="*/ 3121732 h 6345237"/>
              <a:gd name="connsiteX26" fmla="*/ 1929334 w 3357797"/>
              <a:gd name="connsiteY26" fmla="*/ 2830415 h 6345237"/>
              <a:gd name="connsiteX27" fmla="*/ 1576623 w 3357797"/>
              <a:gd name="connsiteY27" fmla="*/ 2044700 h 6345237"/>
              <a:gd name="connsiteX28" fmla="*/ 1438509 w 3357797"/>
              <a:gd name="connsiteY28" fmla="*/ 1773237 h 6345237"/>
              <a:gd name="connsiteX29" fmla="*/ 1376597 w 3357797"/>
              <a:gd name="connsiteY29" fmla="*/ 1187449 h 6345237"/>
              <a:gd name="connsiteX30" fmla="*/ 1643297 w 3357797"/>
              <a:gd name="connsiteY30" fmla="*/ 749300 h 6345237"/>
              <a:gd name="connsiteX31" fmla="*/ 1676635 w 3357797"/>
              <a:gd name="connsiteY31" fmla="*/ 396874 h 6345237"/>
              <a:gd name="connsiteX32" fmla="*/ 2395773 w 3357797"/>
              <a:gd name="connsiteY32" fmla="*/ 53975 h 6345237"/>
              <a:gd name="connsiteX0" fmla="*/ 2395773 w 3357797"/>
              <a:gd name="connsiteY0" fmla="*/ 53975 h 6345237"/>
              <a:gd name="connsiteX1" fmla="*/ 2548172 w 3357797"/>
              <a:gd name="connsiteY1" fmla="*/ 0 h 6345237"/>
              <a:gd name="connsiteX2" fmla="*/ 2919648 w 3357797"/>
              <a:gd name="connsiteY2" fmla="*/ 754061 h 6345237"/>
              <a:gd name="connsiteX3" fmla="*/ 3084748 w 3357797"/>
              <a:gd name="connsiteY3" fmla="*/ 1150937 h 6345237"/>
              <a:gd name="connsiteX4" fmla="*/ 3248259 w 3357797"/>
              <a:gd name="connsiteY4" fmla="*/ 1789111 h 6345237"/>
              <a:gd name="connsiteX5" fmla="*/ 3318109 w 3357797"/>
              <a:gd name="connsiteY5" fmla="*/ 2216148 h 6345237"/>
              <a:gd name="connsiteX6" fmla="*/ 3357797 w 3357797"/>
              <a:gd name="connsiteY6" fmla="*/ 2676524 h 6345237"/>
              <a:gd name="connsiteX7" fmla="*/ 3353034 w 3357797"/>
              <a:gd name="connsiteY7" fmla="*/ 3171823 h 6345237"/>
              <a:gd name="connsiteX8" fmla="*/ 3291121 w 3357797"/>
              <a:gd name="connsiteY8" fmla="*/ 3656011 h 6345237"/>
              <a:gd name="connsiteX9" fmla="*/ 3197459 w 3357797"/>
              <a:gd name="connsiteY9" fmla="*/ 4081460 h 6345237"/>
              <a:gd name="connsiteX10" fmla="*/ 3057759 w 3357797"/>
              <a:gd name="connsiteY10" fmla="*/ 4410073 h 6345237"/>
              <a:gd name="connsiteX11" fmla="*/ 2925996 w 3357797"/>
              <a:gd name="connsiteY11" fmla="*/ 4692649 h 6345237"/>
              <a:gd name="connsiteX12" fmla="*/ 2535471 w 3357797"/>
              <a:gd name="connsiteY12" fmla="*/ 5281612 h 6345237"/>
              <a:gd name="connsiteX13" fmla="*/ 2144947 w 3357797"/>
              <a:gd name="connsiteY13" fmla="*/ 5807074 h 6345237"/>
              <a:gd name="connsiteX14" fmla="*/ 1771884 w 3357797"/>
              <a:gd name="connsiteY14" fmla="*/ 6095998 h 6345237"/>
              <a:gd name="connsiteX15" fmla="*/ 1360722 w 3357797"/>
              <a:gd name="connsiteY15" fmla="*/ 6345237 h 6345237"/>
              <a:gd name="connsiteX16" fmla="*/ 147872 w 3357797"/>
              <a:gd name="connsiteY16" fmla="*/ 4216397 h 6345237"/>
              <a:gd name="connsiteX17" fmla="*/ 33572 w 3357797"/>
              <a:gd name="connsiteY17" fmla="*/ 3802060 h 6345237"/>
              <a:gd name="connsiteX18" fmla="*/ 235 w 3357797"/>
              <a:gd name="connsiteY18" fmla="*/ 3444872 h 6345237"/>
              <a:gd name="connsiteX19" fmla="*/ 4090 w 3357797"/>
              <a:gd name="connsiteY19" fmla="*/ 3107882 h 6345237"/>
              <a:gd name="connsiteX20" fmla="*/ 329082 w 3357797"/>
              <a:gd name="connsiteY20" fmla="*/ 3055952 h 6345237"/>
              <a:gd name="connsiteX21" fmla="*/ 767238 w 3357797"/>
              <a:gd name="connsiteY21" fmla="*/ 3179783 h 6345237"/>
              <a:gd name="connsiteX22" fmla="*/ 1072717 w 3357797"/>
              <a:gd name="connsiteY22" fmla="*/ 2950497 h 6345237"/>
              <a:gd name="connsiteX23" fmla="*/ 1406197 w 3357797"/>
              <a:gd name="connsiteY23" fmla="*/ 2886765 h 6345237"/>
              <a:gd name="connsiteX24" fmla="*/ 1438099 w 3357797"/>
              <a:gd name="connsiteY24" fmla="*/ 3080342 h 6345237"/>
              <a:gd name="connsiteX25" fmla="*/ 2021811 w 3357797"/>
              <a:gd name="connsiteY25" fmla="*/ 3121732 h 6345237"/>
              <a:gd name="connsiteX26" fmla="*/ 1929334 w 3357797"/>
              <a:gd name="connsiteY26" fmla="*/ 2830415 h 6345237"/>
              <a:gd name="connsiteX27" fmla="*/ 1576623 w 3357797"/>
              <a:gd name="connsiteY27" fmla="*/ 2044700 h 6345237"/>
              <a:gd name="connsiteX28" fmla="*/ 1438509 w 3357797"/>
              <a:gd name="connsiteY28" fmla="*/ 1773237 h 6345237"/>
              <a:gd name="connsiteX29" fmla="*/ 1643297 w 3357797"/>
              <a:gd name="connsiteY29" fmla="*/ 749300 h 6345237"/>
              <a:gd name="connsiteX30" fmla="*/ 1676635 w 3357797"/>
              <a:gd name="connsiteY30" fmla="*/ 396874 h 6345237"/>
              <a:gd name="connsiteX31" fmla="*/ 2395773 w 3357797"/>
              <a:gd name="connsiteY31" fmla="*/ 53975 h 6345237"/>
              <a:gd name="connsiteX0" fmla="*/ 2395773 w 3357797"/>
              <a:gd name="connsiteY0" fmla="*/ 53975 h 6345237"/>
              <a:gd name="connsiteX1" fmla="*/ 2548172 w 3357797"/>
              <a:gd name="connsiteY1" fmla="*/ 0 h 6345237"/>
              <a:gd name="connsiteX2" fmla="*/ 2919648 w 3357797"/>
              <a:gd name="connsiteY2" fmla="*/ 754061 h 6345237"/>
              <a:gd name="connsiteX3" fmla="*/ 3084748 w 3357797"/>
              <a:gd name="connsiteY3" fmla="*/ 1150937 h 6345237"/>
              <a:gd name="connsiteX4" fmla="*/ 3248259 w 3357797"/>
              <a:gd name="connsiteY4" fmla="*/ 1789111 h 6345237"/>
              <a:gd name="connsiteX5" fmla="*/ 3318109 w 3357797"/>
              <a:gd name="connsiteY5" fmla="*/ 2216148 h 6345237"/>
              <a:gd name="connsiteX6" fmla="*/ 3357797 w 3357797"/>
              <a:gd name="connsiteY6" fmla="*/ 2676524 h 6345237"/>
              <a:gd name="connsiteX7" fmla="*/ 3353034 w 3357797"/>
              <a:gd name="connsiteY7" fmla="*/ 3171823 h 6345237"/>
              <a:gd name="connsiteX8" fmla="*/ 3291121 w 3357797"/>
              <a:gd name="connsiteY8" fmla="*/ 3656011 h 6345237"/>
              <a:gd name="connsiteX9" fmla="*/ 3197459 w 3357797"/>
              <a:gd name="connsiteY9" fmla="*/ 4081460 h 6345237"/>
              <a:gd name="connsiteX10" fmla="*/ 3057759 w 3357797"/>
              <a:gd name="connsiteY10" fmla="*/ 4410073 h 6345237"/>
              <a:gd name="connsiteX11" fmla="*/ 2925996 w 3357797"/>
              <a:gd name="connsiteY11" fmla="*/ 4692649 h 6345237"/>
              <a:gd name="connsiteX12" fmla="*/ 2535471 w 3357797"/>
              <a:gd name="connsiteY12" fmla="*/ 5281612 h 6345237"/>
              <a:gd name="connsiteX13" fmla="*/ 2144947 w 3357797"/>
              <a:gd name="connsiteY13" fmla="*/ 5807074 h 6345237"/>
              <a:gd name="connsiteX14" fmla="*/ 1771884 w 3357797"/>
              <a:gd name="connsiteY14" fmla="*/ 6095998 h 6345237"/>
              <a:gd name="connsiteX15" fmla="*/ 1360722 w 3357797"/>
              <a:gd name="connsiteY15" fmla="*/ 6345237 h 6345237"/>
              <a:gd name="connsiteX16" fmla="*/ 147872 w 3357797"/>
              <a:gd name="connsiteY16" fmla="*/ 4216397 h 6345237"/>
              <a:gd name="connsiteX17" fmla="*/ 33572 w 3357797"/>
              <a:gd name="connsiteY17" fmla="*/ 3802060 h 6345237"/>
              <a:gd name="connsiteX18" fmla="*/ 235 w 3357797"/>
              <a:gd name="connsiteY18" fmla="*/ 3444872 h 6345237"/>
              <a:gd name="connsiteX19" fmla="*/ 4090 w 3357797"/>
              <a:gd name="connsiteY19" fmla="*/ 3107882 h 6345237"/>
              <a:gd name="connsiteX20" fmla="*/ 329082 w 3357797"/>
              <a:gd name="connsiteY20" fmla="*/ 3055952 h 6345237"/>
              <a:gd name="connsiteX21" fmla="*/ 767238 w 3357797"/>
              <a:gd name="connsiteY21" fmla="*/ 3179783 h 6345237"/>
              <a:gd name="connsiteX22" fmla="*/ 1072717 w 3357797"/>
              <a:gd name="connsiteY22" fmla="*/ 2950497 h 6345237"/>
              <a:gd name="connsiteX23" fmla="*/ 1406197 w 3357797"/>
              <a:gd name="connsiteY23" fmla="*/ 2886765 h 6345237"/>
              <a:gd name="connsiteX24" fmla="*/ 1438099 w 3357797"/>
              <a:gd name="connsiteY24" fmla="*/ 3080342 h 6345237"/>
              <a:gd name="connsiteX25" fmla="*/ 2021811 w 3357797"/>
              <a:gd name="connsiteY25" fmla="*/ 3121732 h 6345237"/>
              <a:gd name="connsiteX26" fmla="*/ 1929334 w 3357797"/>
              <a:gd name="connsiteY26" fmla="*/ 2830415 h 6345237"/>
              <a:gd name="connsiteX27" fmla="*/ 1576623 w 3357797"/>
              <a:gd name="connsiteY27" fmla="*/ 2044700 h 6345237"/>
              <a:gd name="connsiteX28" fmla="*/ 1438509 w 3357797"/>
              <a:gd name="connsiteY28" fmla="*/ 1773237 h 6345237"/>
              <a:gd name="connsiteX29" fmla="*/ 1643297 w 3357797"/>
              <a:gd name="connsiteY29" fmla="*/ 749300 h 6345237"/>
              <a:gd name="connsiteX30" fmla="*/ 2395773 w 3357797"/>
              <a:gd name="connsiteY30" fmla="*/ 53975 h 6345237"/>
              <a:gd name="connsiteX0" fmla="*/ 2395773 w 3357797"/>
              <a:gd name="connsiteY0" fmla="*/ 0 h 6291262"/>
              <a:gd name="connsiteX1" fmla="*/ 2919648 w 3357797"/>
              <a:gd name="connsiteY1" fmla="*/ 700086 h 6291262"/>
              <a:gd name="connsiteX2" fmla="*/ 3084748 w 3357797"/>
              <a:gd name="connsiteY2" fmla="*/ 1096962 h 6291262"/>
              <a:gd name="connsiteX3" fmla="*/ 3248259 w 3357797"/>
              <a:gd name="connsiteY3" fmla="*/ 1735136 h 6291262"/>
              <a:gd name="connsiteX4" fmla="*/ 3318109 w 3357797"/>
              <a:gd name="connsiteY4" fmla="*/ 2162173 h 6291262"/>
              <a:gd name="connsiteX5" fmla="*/ 3357797 w 3357797"/>
              <a:gd name="connsiteY5" fmla="*/ 2622549 h 6291262"/>
              <a:gd name="connsiteX6" fmla="*/ 3353034 w 3357797"/>
              <a:gd name="connsiteY6" fmla="*/ 3117848 h 6291262"/>
              <a:gd name="connsiteX7" fmla="*/ 3291121 w 3357797"/>
              <a:gd name="connsiteY7" fmla="*/ 3602036 h 6291262"/>
              <a:gd name="connsiteX8" fmla="*/ 3197459 w 3357797"/>
              <a:gd name="connsiteY8" fmla="*/ 4027485 h 6291262"/>
              <a:gd name="connsiteX9" fmla="*/ 3057759 w 3357797"/>
              <a:gd name="connsiteY9" fmla="*/ 4356098 h 6291262"/>
              <a:gd name="connsiteX10" fmla="*/ 2925996 w 3357797"/>
              <a:gd name="connsiteY10" fmla="*/ 4638674 h 6291262"/>
              <a:gd name="connsiteX11" fmla="*/ 2535471 w 3357797"/>
              <a:gd name="connsiteY11" fmla="*/ 5227637 h 6291262"/>
              <a:gd name="connsiteX12" fmla="*/ 2144947 w 3357797"/>
              <a:gd name="connsiteY12" fmla="*/ 5753099 h 6291262"/>
              <a:gd name="connsiteX13" fmla="*/ 1771884 w 3357797"/>
              <a:gd name="connsiteY13" fmla="*/ 6042023 h 6291262"/>
              <a:gd name="connsiteX14" fmla="*/ 1360722 w 3357797"/>
              <a:gd name="connsiteY14" fmla="*/ 6291262 h 6291262"/>
              <a:gd name="connsiteX15" fmla="*/ 147872 w 3357797"/>
              <a:gd name="connsiteY15" fmla="*/ 4162422 h 6291262"/>
              <a:gd name="connsiteX16" fmla="*/ 33572 w 3357797"/>
              <a:gd name="connsiteY16" fmla="*/ 3748085 h 6291262"/>
              <a:gd name="connsiteX17" fmla="*/ 235 w 3357797"/>
              <a:gd name="connsiteY17" fmla="*/ 3390897 h 6291262"/>
              <a:gd name="connsiteX18" fmla="*/ 4090 w 3357797"/>
              <a:gd name="connsiteY18" fmla="*/ 3053907 h 6291262"/>
              <a:gd name="connsiteX19" fmla="*/ 329082 w 3357797"/>
              <a:gd name="connsiteY19" fmla="*/ 3001977 h 6291262"/>
              <a:gd name="connsiteX20" fmla="*/ 767238 w 3357797"/>
              <a:gd name="connsiteY20" fmla="*/ 3125808 h 6291262"/>
              <a:gd name="connsiteX21" fmla="*/ 1072717 w 3357797"/>
              <a:gd name="connsiteY21" fmla="*/ 2896522 h 6291262"/>
              <a:gd name="connsiteX22" fmla="*/ 1406197 w 3357797"/>
              <a:gd name="connsiteY22" fmla="*/ 2832790 h 6291262"/>
              <a:gd name="connsiteX23" fmla="*/ 1438099 w 3357797"/>
              <a:gd name="connsiteY23" fmla="*/ 3026367 h 6291262"/>
              <a:gd name="connsiteX24" fmla="*/ 2021811 w 3357797"/>
              <a:gd name="connsiteY24" fmla="*/ 3067757 h 6291262"/>
              <a:gd name="connsiteX25" fmla="*/ 1929334 w 3357797"/>
              <a:gd name="connsiteY25" fmla="*/ 2776440 h 6291262"/>
              <a:gd name="connsiteX26" fmla="*/ 1576623 w 3357797"/>
              <a:gd name="connsiteY26" fmla="*/ 1990725 h 6291262"/>
              <a:gd name="connsiteX27" fmla="*/ 1438509 w 3357797"/>
              <a:gd name="connsiteY27" fmla="*/ 1719262 h 6291262"/>
              <a:gd name="connsiteX28" fmla="*/ 1643297 w 3357797"/>
              <a:gd name="connsiteY28" fmla="*/ 695325 h 6291262"/>
              <a:gd name="connsiteX29" fmla="*/ 2395773 w 3357797"/>
              <a:gd name="connsiteY29" fmla="*/ 0 h 6291262"/>
              <a:gd name="connsiteX0" fmla="*/ 1643297 w 3357797"/>
              <a:gd name="connsiteY0" fmla="*/ 0 h 5595937"/>
              <a:gd name="connsiteX1" fmla="*/ 2919648 w 3357797"/>
              <a:gd name="connsiteY1" fmla="*/ 4761 h 5595937"/>
              <a:gd name="connsiteX2" fmla="*/ 3084748 w 3357797"/>
              <a:gd name="connsiteY2" fmla="*/ 401637 h 5595937"/>
              <a:gd name="connsiteX3" fmla="*/ 3248259 w 3357797"/>
              <a:gd name="connsiteY3" fmla="*/ 1039811 h 5595937"/>
              <a:gd name="connsiteX4" fmla="*/ 3318109 w 3357797"/>
              <a:gd name="connsiteY4" fmla="*/ 1466848 h 5595937"/>
              <a:gd name="connsiteX5" fmla="*/ 3357797 w 3357797"/>
              <a:gd name="connsiteY5" fmla="*/ 1927224 h 5595937"/>
              <a:gd name="connsiteX6" fmla="*/ 3353034 w 3357797"/>
              <a:gd name="connsiteY6" fmla="*/ 2422523 h 5595937"/>
              <a:gd name="connsiteX7" fmla="*/ 3291121 w 3357797"/>
              <a:gd name="connsiteY7" fmla="*/ 2906711 h 5595937"/>
              <a:gd name="connsiteX8" fmla="*/ 3197459 w 3357797"/>
              <a:gd name="connsiteY8" fmla="*/ 3332160 h 5595937"/>
              <a:gd name="connsiteX9" fmla="*/ 3057759 w 3357797"/>
              <a:gd name="connsiteY9" fmla="*/ 3660773 h 5595937"/>
              <a:gd name="connsiteX10" fmla="*/ 2925996 w 3357797"/>
              <a:gd name="connsiteY10" fmla="*/ 3943349 h 5595937"/>
              <a:gd name="connsiteX11" fmla="*/ 2535471 w 3357797"/>
              <a:gd name="connsiteY11" fmla="*/ 4532312 h 5595937"/>
              <a:gd name="connsiteX12" fmla="*/ 2144947 w 3357797"/>
              <a:gd name="connsiteY12" fmla="*/ 5057774 h 5595937"/>
              <a:gd name="connsiteX13" fmla="*/ 1771884 w 3357797"/>
              <a:gd name="connsiteY13" fmla="*/ 5346698 h 5595937"/>
              <a:gd name="connsiteX14" fmla="*/ 1360722 w 3357797"/>
              <a:gd name="connsiteY14" fmla="*/ 5595937 h 5595937"/>
              <a:gd name="connsiteX15" fmla="*/ 147872 w 3357797"/>
              <a:gd name="connsiteY15" fmla="*/ 3467097 h 5595937"/>
              <a:gd name="connsiteX16" fmla="*/ 33572 w 3357797"/>
              <a:gd name="connsiteY16" fmla="*/ 3052760 h 5595937"/>
              <a:gd name="connsiteX17" fmla="*/ 235 w 3357797"/>
              <a:gd name="connsiteY17" fmla="*/ 2695572 h 5595937"/>
              <a:gd name="connsiteX18" fmla="*/ 4090 w 3357797"/>
              <a:gd name="connsiteY18" fmla="*/ 2358582 h 5595937"/>
              <a:gd name="connsiteX19" fmla="*/ 329082 w 3357797"/>
              <a:gd name="connsiteY19" fmla="*/ 2306652 h 5595937"/>
              <a:gd name="connsiteX20" fmla="*/ 767238 w 3357797"/>
              <a:gd name="connsiteY20" fmla="*/ 2430483 h 5595937"/>
              <a:gd name="connsiteX21" fmla="*/ 1072717 w 3357797"/>
              <a:gd name="connsiteY21" fmla="*/ 2201197 h 5595937"/>
              <a:gd name="connsiteX22" fmla="*/ 1406197 w 3357797"/>
              <a:gd name="connsiteY22" fmla="*/ 2137465 h 5595937"/>
              <a:gd name="connsiteX23" fmla="*/ 1438099 w 3357797"/>
              <a:gd name="connsiteY23" fmla="*/ 2331042 h 5595937"/>
              <a:gd name="connsiteX24" fmla="*/ 2021811 w 3357797"/>
              <a:gd name="connsiteY24" fmla="*/ 2372432 h 5595937"/>
              <a:gd name="connsiteX25" fmla="*/ 1929334 w 3357797"/>
              <a:gd name="connsiteY25" fmla="*/ 2081115 h 5595937"/>
              <a:gd name="connsiteX26" fmla="*/ 1576623 w 3357797"/>
              <a:gd name="connsiteY26" fmla="*/ 1295400 h 5595937"/>
              <a:gd name="connsiteX27" fmla="*/ 1438509 w 3357797"/>
              <a:gd name="connsiteY27" fmla="*/ 1023937 h 5595937"/>
              <a:gd name="connsiteX28" fmla="*/ 1643297 w 3357797"/>
              <a:gd name="connsiteY28" fmla="*/ 0 h 5595937"/>
              <a:gd name="connsiteX0" fmla="*/ 1438509 w 3357797"/>
              <a:gd name="connsiteY0" fmla="*/ 1019176 h 5591176"/>
              <a:gd name="connsiteX1" fmla="*/ 2919648 w 3357797"/>
              <a:gd name="connsiteY1" fmla="*/ 0 h 5591176"/>
              <a:gd name="connsiteX2" fmla="*/ 3084748 w 3357797"/>
              <a:gd name="connsiteY2" fmla="*/ 396876 h 5591176"/>
              <a:gd name="connsiteX3" fmla="*/ 3248259 w 3357797"/>
              <a:gd name="connsiteY3" fmla="*/ 1035050 h 5591176"/>
              <a:gd name="connsiteX4" fmla="*/ 3318109 w 3357797"/>
              <a:gd name="connsiteY4" fmla="*/ 1462087 h 5591176"/>
              <a:gd name="connsiteX5" fmla="*/ 3357797 w 3357797"/>
              <a:gd name="connsiteY5" fmla="*/ 1922463 h 5591176"/>
              <a:gd name="connsiteX6" fmla="*/ 3353034 w 3357797"/>
              <a:gd name="connsiteY6" fmla="*/ 2417762 h 5591176"/>
              <a:gd name="connsiteX7" fmla="*/ 3291121 w 3357797"/>
              <a:gd name="connsiteY7" fmla="*/ 2901950 h 5591176"/>
              <a:gd name="connsiteX8" fmla="*/ 3197459 w 3357797"/>
              <a:gd name="connsiteY8" fmla="*/ 3327399 h 5591176"/>
              <a:gd name="connsiteX9" fmla="*/ 3057759 w 3357797"/>
              <a:gd name="connsiteY9" fmla="*/ 3656012 h 5591176"/>
              <a:gd name="connsiteX10" fmla="*/ 2925996 w 3357797"/>
              <a:gd name="connsiteY10" fmla="*/ 3938588 h 5591176"/>
              <a:gd name="connsiteX11" fmla="*/ 2535471 w 3357797"/>
              <a:gd name="connsiteY11" fmla="*/ 4527551 h 5591176"/>
              <a:gd name="connsiteX12" fmla="*/ 2144947 w 3357797"/>
              <a:gd name="connsiteY12" fmla="*/ 5053013 h 5591176"/>
              <a:gd name="connsiteX13" fmla="*/ 1771884 w 3357797"/>
              <a:gd name="connsiteY13" fmla="*/ 5341937 h 5591176"/>
              <a:gd name="connsiteX14" fmla="*/ 1360722 w 3357797"/>
              <a:gd name="connsiteY14" fmla="*/ 5591176 h 5591176"/>
              <a:gd name="connsiteX15" fmla="*/ 147872 w 3357797"/>
              <a:gd name="connsiteY15" fmla="*/ 3462336 h 5591176"/>
              <a:gd name="connsiteX16" fmla="*/ 33572 w 3357797"/>
              <a:gd name="connsiteY16" fmla="*/ 3047999 h 5591176"/>
              <a:gd name="connsiteX17" fmla="*/ 235 w 3357797"/>
              <a:gd name="connsiteY17" fmla="*/ 2690811 h 5591176"/>
              <a:gd name="connsiteX18" fmla="*/ 4090 w 3357797"/>
              <a:gd name="connsiteY18" fmla="*/ 2353821 h 5591176"/>
              <a:gd name="connsiteX19" fmla="*/ 329082 w 3357797"/>
              <a:gd name="connsiteY19" fmla="*/ 2301891 h 5591176"/>
              <a:gd name="connsiteX20" fmla="*/ 767238 w 3357797"/>
              <a:gd name="connsiteY20" fmla="*/ 2425722 h 5591176"/>
              <a:gd name="connsiteX21" fmla="*/ 1072717 w 3357797"/>
              <a:gd name="connsiteY21" fmla="*/ 2196436 h 5591176"/>
              <a:gd name="connsiteX22" fmla="*/ 1406197 w 3357797"/>
              <a:gd name="connsiteY22" fmla="*/ 2132704 h 5591176"/>
              <a:gd name="connsiteX23" fmla="*/ 1438099 w 3357797"/>
              <a:gd name="connsiteY23" fmla="*/ 2326281 h 5591176"/>
              <a:gd name="connsiteX24" fmla="*/ 2021811 w 3357797"/>
              <a:gd name="connsiteY24" fmla="*/ 2367671 h 5591176"/>
              <a:gd name="connsiteX25" fmla="*/ 1929334 w 3357797"/>
              <a:gd name="connsiteY25" fmla="*/ 2076354 h 5591176"/>
              <a:gd name="connsiteX26" fmla="*/ 1576623 w 3357797"/>
              <a:gd name="connsiteY26" fmla="*/ 1290639 h 5591176"/>
              <a:gd name="connsiteX27" fmla="*/ 1438509 w 3357797"/>
              <a:gd name="connsiteY27" fmla="*/ 1019176 h 5591176"/>
              <a:gd name="connsiteX0" fmla="*/ 1438509 w 3357797"/>
              <a:gd name="connsiteY0" fmla="*/ 622311 h 5194311"/>
              <a:gd name="connsiteX1" fmla="*/ 3084748 w 3357797"/>
              <a:gd name="connsiteY1" fmla="*/ 11 h 5194311"/>
              <a:gd name="connsiteX2" fmla="*/ 3248259 w 3357797"/>
              <a:gd name="connsiteY2" fmla="*/ 638185 h 5194311"/>
              <a:gd name="connsiteX3" fmla="*/ 3318109 w 3357797"/>
              <a:gd name="connsiteY3" fmla="*/ 1065222 h 5194311"/>
              <a:gd name="connsiteX4" fmla="*/ 3357797 w 3357797"/>
              <a:gd name="connsiteY4" fmla="*/ 1525598 h 5194311"/>
              <a:gd name="connsiteX5" fmla="*/ 3353034 w 3357797"/>
              <a:gd name="connsiteY5" fmla="*/ 2020897 h 5194311"/>
              <a:gd name="connsiteX6" fmla="*/ 3291121 w 3357797"/>
              <a:gd name="connsiteY6" fmla="*/ 2505085 h 5194311"/>
              <a:gd name="connsiteX7" fmla="*/ 3197459 w 3357797"/>
              <a:gd name="connsiteY7" fmla="*/ 2930534 h 5194311"/>
              <a:gd name="connsiteX8" fmla="*/ 3057759 w 3357797"/>
              <a:gd name="connsiteY8" fmla="*/ 3259147 h 5194311"/>
              <a:gd name="connsiteX9" fmla="*/ 2925996 w 3357797"/>
              <a:gd name="connsiteY9" fmla="*/ 3541723 h 5194311"/>
              <a:gd name="connsiteX10" fmla="*/ 2535471 w 3357797"/>
              <a:gd name="connsiteY10" fmla="*/ 4130686 h 5194311"/>
              <a:gd name="connsiteX11" fmla="*/ 2144947 w 3357797"/>
              <a:gd name="connsiteY11" fmla="*/ 4656148 h 5194311"/>
              <a:gd name="connsiteX12" fmla="*/ 1771884 w 3357797"/>
              <a:gd name="connsiteY12" fmla="*/ 4945072 h 5194311"/>
              <a:gd name="connsiteX13" fmla="*/ 1360722 w 3357797"/>
              <a:gd name="connsiteY13" fmla="*/ 5194311 h 5194311"/>
              <a:gd name="connsiteX14" fmla="*/ 147872 w 3357797"/>
              <a:gd name="connsiteY14" fmla="*/ 3065471 h 5194311"/>
              <a:gd name="connsiteX15" fmla="*/ 33572 w 3357797"/>
              <a:gd name="connsiteY15" fmla="*/ 2651134 h 5194311"/>
              <a:gd name="connsiteX16" fmla="*/ 235 w 3357797"/>
              <a:gd name="connsiteY16" fmla="*/ 2293946 h 5194311"/>
              <a:gd name="connsiteX17" fmla="*/ 4090 w 3357797"/>
              <a:gd name="connsiteY17" fmla="*/ 1956956 h 5194311"/>
              <a:gd name="connsiteX18" fmla="*/ 329082 w 3357797"/>
              <a:gd name="connsiteY18" fmla="*/ 1905026 h 5194311"/>
              <a:gd name="connsiteX19" fmla="*/ 767238 w 3357797"/>
              <a:gd name="connsiteY19" fmla="*/ 2028857 h 5194311"/>
              <a:gd name="connsiteX20" fmla="*/ 1072717 w 3357797"/>
              <a:gd name="connsiteY20" fmla="*/ 1799571 h 5194311"/>
              <a:gd name="connsiteX21" fmla="*/ 1406197 w 3357797"/>
              <a:gd name="connsiteY21" fmla="*/ 1735839 h 5194311"/>
              <a:gd name="connsiteX22" fmla="*/ 1438099 w 3357797"/>
              <a:gd name="connsiteY22" fmla="*/ 1929416 h 5194311"/>
              <a:gd name="connsiteX23" fmla="*/ 2021811 w 3357797"/>
              <a:gd name="connsiteY23" fmla="*/ 1970806 h 5194311"/>
              <a:gd name="connsiteX24" fmla="*/ 1929334 w 3357797"/>
              <a:gd name="connsiteY24" fmla="*/ 1679489 h 5194311"/>
              <a:gd name="connsiteX25" fmla="*/ 1576623 w 3357797"/>
              <a:gd name="connsiteY25" fmla="*/ 893774 h 5194311"/>
              <a:gd name="connsiteX26" fmla="*/ 1438509 w 3357797"/>
              <a:gd name="connsiteY26" fmla="*/ 622311 h 5194311"/>
              <a:gd name="connsiteX0" fmla="*/ 1576623 w 3357797"/>
              <a:gd name="connsiteY0" fmla="*/ 893763 h 5194300"/>
              <a:gd name="connsiteX1" fmla="*/ 3084748 w 3357797"/>
              <a:gd name="connsiteY1" fmla="*/ 0 h 5194300"/>
              <a:gd name="connsiteX2" fmla="*/ 3248259 w 3357797"/>
              <a:gd name="connsiteY2" fmla="*/ 638174 h 5194300"/>
              <a:gd name="connsiteX3" fmla="*/ 3318109 w 3357797"/>
              <a:gd name="connsiteY3" fmla="*/ 1065211 h 5194300"/>
              <a:gd name="connsiteX4" fmla="*/ 3357797 w 3357797"/>
              <a:gd name="connsiteY4" fmla="*/ 1525587 h 5194300"/>
              <a:gd name="connsiteX5" fmla="*/ 3353034 w 3357797"/>
              <a:gd name="connsiteY5" fmla="*/ 2020886 h 5194300"/>
              <a:gd name="connsiteX6" fmla="*/ 3291121 w 3357797"/>
              <a:gd name="connsiteY6" fmla="*/ 2505074 h 5194300"/>
              <a:gd name="connsiteX7" fmla="*/ 3197459 w 3357797"/>
              <a:gd name="connsiteY7" fmla="*/ 2930523 h 5194300"/>
              <a:gd name="connsiteX8" fmla="*/ 3057759 w 3357797"/>
              <a:gd name="connsiteY8" fmla="*/ 3259136 h 5194300"/>
              <a:gd name="connsiteX9" fmla="*/ 2925996 w 3357797"/>
              <a:gd name="connsiteY9" fmla="*/ 3541712 h 5194300"/>
              <a:gd name="connsiteX10" fmla="*/ 2535471 w 3357797"/>
              <a:gd name="connsiteY10" fmla="*/ 4130675 h 5194300"/>
              <a:gd name="connsiteX11" fmla="*/ 2144947 w 3357797"/>
              <a:gd name="connsiteY11" fmla="*/ 4656137 h 5194300"/>
              <a:gd name="connsiteX12" fmla="*/ 1771884 w 3357797"/>
              <a:gd name="connsiteY12" fmla="*/ 4945061 h 5194300"/>
              <a:gd name="connsiteX13" fmla="*/ 1360722 w 3357797"/>
              <a:gd name="connsiteY13" fmla="*/ 5194300 h 5194300"/>
              <a:gd name="connsiteX14" fmla="*/ 147872 w 3357797"/>
              <a:gd name="connsiteY14" fmla="*/ 3065460 h 5194300"/>
              <a:gd name="connsiteX15" fmla="*/ 33572 w 3357797"/>
              <a:gd name="connsiteY15" fmla="*/ 2651123 h 5194300"/>
              <a:gd name="connsiteX16" fmla="*/ 235 w 3357797"/>
              <a:gd name="connsiteY16" fmla="*/ 2293935 h 5194300"/>
              <a:gd name="connsiteX17" fmla="*/ 4090 w 3357797"/>
              <a:gd name="connsiteY17" fmla="*/ 1956945 h 5194300"/>
              <a:gd name="connsiteX18" fmla="*/ 329082 w 3357797"/>
              <a:gd name="connsiteY18" fmla="*/ 1905015 h 5194300"/>
              <a:gd name="connsiteX19" fmla="*/ 767238 w 3357797"/>
              <a:gd name="connsiteY19" fmla="*/ 2028846 h 5194300"/>
              <a:gd name="connsiteX20" fmla="*/ 1072717 w 3357797"/>
              <a:gd name="connsiteY20" fmla="*/ 1799560 h 5194300"/>
              <a:gd name="connsiteX21" fmla="*/ 1406197 w 3357797"/>
              <a:gd name="connsiteY21" fmla="*/ 1735828 h 5194300"/>
              <a:gd name="connsiteX22" fmla="*/ 1438099 w 3357797"/>
              <a:gd name="connsiteY22" fmla="*/ 1929405 h 5194300"/>
              <a:gd name="connsiteX23" fmla="*/ 2021811 w 3357797"/>
              <a:gd name="connsiteY23" fmla="*/ 1970795 h 5194300"/>
              <a:gd name="connsiteX24" fmla="*/ 1929334 w 3357797"/>
              <a:gd name="connsiteY24" fmla="*/ 1679478 h 5194300"/>
              <a:gd name="connsiteX25" fmla="*/ 1576623 w 3357797"/>
              <a:gd name="connsiteY25" fmla="*/ 893763 h 5194300"/>
              <a:gd name="connsiteX0" fmla="*/ 1490442 w 3357797"/>
              <a:gd name="connsiteY0" fmla="*/ 747255 h 5194300"/>
              <a:gd name="connsiteX1" fmla="*/ 3084748 w 3357797"/>
              <a:gd name="connsiteY1" fmla="*/ 0 h 5194300"/>
              <a:gd name="connsiteX2" fmla="*/ 3248259 w 3357797"/>
              <a:gd name="connsiteY2" fmla="*/ 638174 h 5194300"/>
              <a:gd name="connsiteX3" fmla="*/ 3318109 w 3357797"/>
              <a:gd name="connsiteY3" fmla="*/ 1065211 h 5194300"/>
              <a:gd name="connsiteX4" fmla="*/ 3357797 w 3357797"/>
              <a:gd name="connsiteY4" fmla="*/ 1525587 h 5194300"/>
              <a:gd name="connsiteX5" fmla="*/ 3353034 w 3357797"/>
              <a:gd name="connsiteY5" fmla="*/ 2020886 h 5194300"/>
              <a:gd name="connsiteX6" fmla="*/ 3291121 w 3357797"/>
              <a:gd name="connsiteY6" fmla="*/ 2505074 h 5194300"/>
              <a:gd name="connsiteX7" fmla="*/ 3197459 w 3357797"/>
              <a:gd name="connsiteY7" fmla="*/ 2930523 h 5194300"/>
              <a:gd name="connsiteX8" fmla="*/ 3057759 w 3357797"/>
              <a:gd name="connsiteY8" fmla="*/ 3259136 h 5194300"/>
              <a:gd name="connsiteX9" fmla="*/ 2925996 w 3357797"/>
              <a:gd name="connsiteY9" fmla="*/ 3541712 h 5194300"/>
              <a:gd name="connsiteX10" fmla="*/ 2535471 w 3357797"/>
              <a:gd name="connsiteY10" fmla="*/ 4130675 h 5194300"/>
              <a:gd name="connsiteX11" fmla="*/ 2144947 w 3357797"/>
              <a:gd name="connsiteY11" fmla="*/ 4656137 h 5194300"/>
              <a:gd name="connsiteX12" fmla="*/ 1771884 w 3357797"/>
              <a:gd name="connsiteY12" fmla="*/ 4945061 h 5194300"/>
              <a:gd name="connsiteX13" fmla="*/ 1360722 w 3357797"/>
              <a:gd name="connsiteY13" fmla="*/ 5194300 h 5194300"/>
              <a:gd name="connsiteX14" fmla="*/ 147872 w 3357797"/>
              <a:gd name="connsiteY14" fmla="*/ 3065460 h 5194300"/>
              <a:gd name="connsiteX15" fmla="*/ 33572 w 3357797"/>
              <a:gd name="connsiteY15" fmla="*/ 2651123 h 5194300"/>
              <a:gd name="connsiteX16" fmla="*/ 235 w 3357797"/>
              <a:gd name="connsiteY16" fmla="*/ 2293935 h 5194300"/>
              <a:gd name="connsiteX17" fmla="*/ 4090 w 3357797"/>
              <a:gd name="connsiteY17" fmla="*/ 1956945 h 5194300"/>
              <a:gd name="connsiteX18" fmla="*/ 329082 w 3357797"/>
              <a:gd name="connsiteY18" fmla="*/ 1905015 h 5194300"/>
              <a:gd name="connsiteX19" fmla="*/ 767238 w 3357797"/>
              <a:gd name="connsiteY19" fmla="*/ 2028846 h 5194300"/>
              <a:gd name="connsiteX20" fmla="*/ 1072717 w 3357797"/>
              <a:gd name="connsiteY20" fmla="*/ 1799560 h 5194300"/>
              <a:gd name="connsiteX21" fmla="*/ 1406197 w 3357797"/>
              <a:gd name="connsiteY21" fmla="*/ 1735828 h 5194300"/>
              <a:gd name="connsiteX22" fmla="*/ 1438099 w 3357797"/>
              <a:gd name="connsiteY22" fmla="*/ 1929405 h 5194300"/>
              <a:gd name="connsiteX23" fmla="*/ 2021811 w 3357797"/>
              <a:gd name="connsiteY23" fmla="*/ 1970795 h 5194300"/>
              <a:gd name="connsiteX24" fmla="*/ 1929334 w 3357797"/>
              <a:gd name="connsiteY24" fmla="*/ 1679478 h 5194300"/>
              <a:gd name="connsiteX25" fmla="*/ 1490442 w 3357797"/>
              <a:gd name="connsiteY25" fmla="*/ 747255 h 5194300"/>
              <a:gd name="connsiteX0" fmla="*/ 1406197 w 3357797"/>
              <a:gd name="connsiteY0" fmla="*/ 1735828 h 5194300"/>
              <a:gd name="connsiteX1" fmla="*/ 1438099 w 3357797"/>
              <a:gd name="connsiteY1" fmla="*/ 1929405 h 5194300"/>
              <a:gd name="connsiteX2" fmla="*/ 2021811 w 3357797"/>
              <a:gd name="connsiteY2" fmla="*/ 1970795 h 5194300"/>
              <a:gd name="connsiteX3" fmla="*/ 1929334 w 3357797"/>
              <a:gd name="connsiteY3" fmla="*/ 1679478 h 5194300"/>
              <a:gd name="connsiteX4" fmla="*/ 1490442 w 3357797"/>
              <a:gd name="connsiteY4" fmla="*/ 747255 h 5194300"/>
              <a:gd name="connsiteX5" fmla="*/ 3084748 w 3357797"/>
              <a:gd name="connsiteY5" fmla="*/ 0 h 5194300"/>
              <a:gd name="connsiteX6" fmla="*/ 3248259 w 3357797"/>
              <a:gd name="connsiteY6" fmla="*/ 638174 h 5194300"/>
              <a:gd name="connsiteX7" fmla="*/ 3318109 w 3357797"/>
              <a:gd name="connsiteY7" fmla="*/ 1065211 h 5194300"/>
              <a:gd name="connsiteX8" fmla="*/ 3357797 w 3357797"/>
              <a:gd name="connsiteY8" fmla="*/ 1525587 h 5194300"/>
              <a:gd name="connsiteX9" fmla="*/ 3353034 w 3357797"/>
              <a:gd name="connsiteY9" fmla="*/ 2020886 h 5194300"/>
              <a:gd name="connsiteX10" fmla="*/ 3291121 w 3357797"/>
              <a:gd name="connsiteY10" fmla="*/ 2505074 h 5194300"/>
              <a:gd name="connsiteX11" fmla="*/ 3197459 w 3357797"/>
              <a:gd name="connsiteY11" fmla="*/ 2930523 h 5194300"/>
              <a:gd name="connsiteX12" fmla="*/ 3057759 w 3357797"/>
              <a:gd name="connsiteY12" fmla="*/ 3259136 h 5194300"/>
              <a:gd name="connsiteX13" fmla="*/ 2925996 w 3357797"/>
              <a:gd name="connsiteY13" fmla="*/ 3541712 h 5194300"/>
              <a:gd name="connsiteX14" fmla="*/ 2535471 w 3357797"/>
              <a:gd name="connsiteY14" fmla="*/ 4130675 h 5194300"/>
              <a:gd name="connsiteX15" fmla="*/ 2144947 w 3357797"/>
              <a:gd name="connsiteY15" fmla="*/ 4656137 h 5194300"/>
              <a:gd name="connsiteX16" fmla="*/ 1771884 w 3357797"/>
              <a:gd name="connsiteY16" fmla="*/ 4945061 h 5194300"/>
              <a:gd name="connsiteX17" fmla="*/ 1360722 w 3357797"/>
              <a:gd name="connsiteY17" fmla="*/ 5194300 h 5194300"/>
              <a:gd name="connsiteX18" fmla="*/ 147872 w 3357797"/>
              <a:gd name="connsiteY18" fmla="*/ 3065460 h 5194300"/>
              <a:gd name="connsiteX19" fmla="*/ 33572 w 3357797"/>
              <a:gd name="connsiteY19" fmla="*/ 2651123 h 5194300"/>
              <a:gd name="connsiteX20" fmla="*/ 235 w 3357797"/>
              <a:gd name="connsiteY20" fmla="*/ 2293935 h 5194300"/>
              <a:gd name="connsiteX21" fmla="*/ 4090 w 3357797"/>
              <a:gd name="connsiteY21" fmla="*/ 1956945 h 5194300"/>
              <a:gd name="connsiteX22" fmla="*/ 329082 w 3357797"/>
              <a:gd name="connsiteY22" fmla="*/ 1905015 h 5194300"/>
              <a:gd name="connsiteX23" fmla="*/ 767238 w 3357797"/>
              <a:gd name="connsiteY23" fmla="*/ 2028846 h 5194300"/>
              <a:gd name="connsiteX24" fmla="*/ 1196818 w 3357797"/>
              <a:gd name="connsiteY24" fmla="*/ 1923661 h 5194300"/>
              <a:gd name="connsiteX0" fmla="*/ 1406197 w 3357797"/>
              <a:gd name="connsiteY0" fmla="*/ 1735828 h 5194300"/>
              <a:gd name="connsiteX1" fmla="*/ 1438099 w 3357797"/>
              <a:gd name="connsiteY1" fmla="*/ 1929405 h 5194300"/>
              <a:gd name="connsiteX2" fmla="*/ 2021811 w 3357797"/>
              <a:gd name="connsiteY2" fmla="*/ 1970795 h 5194300"/>
              <a:gd name="connsiteX3" fmla="*/ 1929334 w 3357797"/>
              <a:gd name="connsiteY3" fmla="*/ 1679478 h 5194300"/>
              <a:gd name="connsiteX4" fmla="*/ 1490442 w 3357797"/>
              <a:gd name="connsiteY4" fmla="*/ 747255 h 5194300"/>
              <a:gd name="connsiteX5" fmla="*/ 3084748 w 3357797"/>
              <a:gd name="connsiteY5" fmla="*/ 0 h 5194300"/>
              <a:gd name="connsiteX6" fmla="*/ 3248259 w 3357797"/>
              <a:gd name="connsiteY6" fmla="*/ 638174 h 5194300"/>
              <a:gd name="connsiteX7" fmla="*/ 3318109 w 3357797"/>
              <a:gd name="connsiteY7" fmla="*/ 1065211 h 5194300"/>
              <a:gd name="connsiteX8" fmla="*/ 3357797 w 3357797"/>
              <a:gd name="connsiteY8" fmla="*/ 1525587 h 5194300"/>
              <a:gd name="connsiteX9" fmla="*/ 3353034 w 3357797"/>
              <a:gd name="connsiteY9" fmla="*/ 2020886 h 5194300"/>
              <a:gd name="connsiteX10" fmla="*/ 3291121 w 3357797"/>
              <a:gd name="connsiteY10" fmla="*/ 2505074 h 5194300"/>
              <a:gd name="connsiteX11" fmla="*/ 3197459 w 3357797"/>
              <a:gd name="connsiteY11" fmla="*/ 2930523 h 5194300"/>
              <a:gd name="connsiteX12" fmla="*/ 3057759 w 3357797"/>
              <a:gd name="connsiteY12" fmla="*/ 3259136 h 5194300"/>
              <a:gd name="connsiteX13" fmla="*/ 2925996 w 3357797"/>
              <a:gd name="connsiteY13" fmla="*/ 3541712 h 5194300"/>
              <a:gd name="connsiteX14" fmla="*/ 2535471 w 3357797"/>
              <a:gd name="connsiteY14" fmla="*/ 4130675 h 5194300"/>
              <a:gd name="connsiteX15" fmla="*/ 2144947 w 3357797"/>
              <a:gd name="connsiteY15" fmla="*/ 4656137 h 5194300"/>
              <a:gd name="connsiteX16" fmla="*/ 1771884 w 3357797"/>
              <a:gd name="connsiteY16" fmla="*/ 4945061 h 5194300"/>
              <a:gd name="connsiteX17" fmla="*/ 1360722 w 3357797"/>
              <a:gd name="connsiteY17" fmla="*/ 5194300 h 5194300"/>
              <a:gd name="connsiteX18" fmla="*/ 147872 w 3357797"/>
              <a:gd name="connsiteY18" fmla="*/ 3065460 h 5194300"/>
              <a:gd name="connsiteX19" fmla="*/ 33572 w 3357797"/>
              <a:gd name="connsiteY19" fmla="*/ 2651123 h 5194300"/>
              <a:gd name="connsiteX20" fmla="*/ 235 w 3357797"/>
              <a:gd name="connsiteY20" fmla="*/ 2293935 h 5194300"/>
              <a:gd name="connsiteX21" fmla="*/ 4090 w 3357797"/>
              <a:gd name="connsiteY21" fmla="*/ 1956945 h 5194300"/>
              <a:gd name="connsiteX22" fmla="*/ 329082 w 3357797"/>
              <a:gd name="connsiteY22" fmla="*/ 1905015 h 5194300"/>
              <a:gd name="connsiteX23" fmla="*/ 767238 w 3357797"/>
              <a:gd name="connsiteY23" fmla="*/ 2028846 h 5194300"/>
              <a:gd name="connsiteX24" fmla="*/ 1011528 w 3357797"/>
              <a:gd name="connsiteY24" fmla="*/ 1824552 h 5194300"/>
              <a:gd name="connsiteX0" fmla="*/ 1406197 w 3357797"/>
              <a:gd name="connsiteY0" fmla="*/ 1735828 h 5194300"/>
              <a:gd name="connsiteX1" fmla="*/ 1438099 w 3357797"/>
              <a:gd name="connsiteY1" fmla="*/ 1929405 h 5194300"/>
              <a:gd name="connsiteX2" fmla="*/ 2021811 w 3357797"/>
              <a:gd name="connsiteY2" fmla="*/ 1970795 h 5194300"/>
              <a:gd name="connsiteX3" fmla="*/ 1929334 w 3357797"/>
              <a:gd name="connsiteY3" fmla="*/ 1679478 h 5194300"/>
              <a:gd name="connsiteX4" fmla="*/ 1490442 w 3357797"/>
              <a:gd name="connsiteY4" fmla="*/ 747255 h 5194300"/>
              <a:gd name="connsiteX5" fmla="*/ 3084748 w 3357797"/>
              <a:gd name="connsiteY5" fmla="*/ 0 h 5194300"/>
              <a:gd name="connsiteX6" fmla="*/ 3248259 w 3357797"/>
              <a:gd name="connsiteY6" fmla="*/ 638174 h 5194300"/>
              <a:gd name="connsiteX7" fmla="*/ 3318109 w 3357797"/>
              <a:gd name="connsiteY7" fmla="*/ 1065211 h 5194300"/>
              <a:gd name="connsiteX8" fmla="*/ 3357797 w 3357797"/>
              <a:gd name="connsiteY8" fmla="*/ 1525587 h 5194300"/>
              <a:gd name="connsiteX9" fmla="*/ 3353034 w 3357797"/>
              <a:gd name="connsiteY9" fmla="*/ 2020886 h 5194300"/>
              <a:gd name="connsiteX10" fmla="*/ 3291121 w 3357797"/>
              <a:gd name="connsiteY10" fmla="*/ 2505074 h 5194300"/>
              <a:gd name="connsiteX11" fmla="*/ 3197459 w 3357797"/>
              <a:gd name="connsiteY11" fmla="*/ 2930523 h 5194300"/>
              <a:gd name="connsiteX12" fmla="*/ 3057759 w 3357797"/>
              <a:gd name="connsiteY12" fmla="*/ 3259136 h 5194300"/>
              <a:gd name="connsiteX13" fmla="*/ 2925996 w 3357797"/>
              <a:gd name="connsiteY13" fmla="*/ 3541712 h 5194300"/>
              <a:gd name="connsiteX14" fmla="*/ 2535471 w 3357797"/>
              <a:gd name="connsiteY14" fmla="*/ 4130675 h 5194300"/>
              <a:gd name="connsiteX15" fmla="*/ 2144947 w 3357797"/>
              <a:gd name="connsiteY15" fmla="*/ 4656137 h 5194300"/>
              <a:gd name="connsiteX16" fmla="*/ 1771884 w 3357797"/>
              <a:gd name="connsiteY16" fmla="*/ 4945061 h 5194300"/>
              <a:gd name="connsiteX17" fmla="*/ 1360722 w 3357797"/>
              <a:gd name="connsiteY17" fmla="*/ 5194300 h 5194300"/>
              <a:gd name="connsiteX18" fmla="*/ 147872 w 3357797"/>
              <a:gd name="connsiteY18" fmla="*/ 3065460 h 5194300"/>
              <a:gd name="connsiteX19" fmla="*/ 33572 w 3357797"/>
              <a:gd name="connsiteY19" fmla="*/ 2651123 h 5194300"/>
              <a:gd name="connsiteX20" fmla="*/ 235 w 3357797"/>
              <a:gd name="connsiteY20" fmla="*/ 2293935 h 5194300"/>
              <a:gd name="connsiteX21" fmla="*/ 4090 w 3357797"/>
              <a:gd name="connsiteY21" fmla="*/ 1956945 h 5194300"/>
              <a:gd name="connsiteX22" fmla="*/ 329082 w 3357797"/>
              <a:gd name="connsiteY22" fmla="*/ 1905015 h 5194300"/>
              <a:gd name="connsiteX23" fmla="*/ 793092 w 3357797"/>
              <a:gd name="connsiteY23" fmla="*/ 2046082 h 5194300"/>
              <a:gd name="connsiteX24" fmla="*/ 1011528 w 3357797"/>
              <a:gd name="connsiteY24" fmla="*/ 1824552 h 519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357797" h="5194300">
                <a:moveTo>
                  <a:pt x="1406197" y="1735828"/>
                </a:moveTo>
                <a:lnTo>
                  <a:pt x="1438099" y="1929405"/>
                </a:lnTo>
                <a:lnTo>
                  <a:pt x="2021811" y="1970795"/>
                </a:lnTo>
                <a:lnTo>
                  <a:pt x="1929334" y="1679478"/>
                </a:lnTo>
                <a:lnTo>
                  <a:pt x="1490442" y="747255"/>
                </a:lnTo>
                <a:lnTo>
                  <a:pt x="3084748" y="0"/>
                </a:lnTo>
                <a:lnTo>
                  <a:pt x="3248259" y="638174"/>
                </a:lnTo>
                <a:lnTo>
                  <a:pt x="3318109" y="1065211"/>
                </a:lnTo>
                <a:lnTo>
                  <a:pt x="3357797" y="1525587"/>
                </a:lnTo>
                <a:cubicBezTo>
                  <a:pt x="3356209" y="1690687"/>
                  <a:pt x="3354622" y="1855786"/>
                  <a:pt x="3353034" y="2020886"/>
                </a:cubicBezTo>
                <a:lnTo>
                  <a:pt x="3291121" y="2505074"/>
                </a:lnTo>
                <a:lnTo>
                  <a:pt x="3197459" y="2930523"/>
                </a:lnTo>
                <a:lnTo>
                  <a:pt x="3057759" y="3259136"/>
                </a:lnTo>
                <a:lnTo>
                  <a:pt x="2925996" y="3541712"/>
                </a:lnTo>
                <a:lnTo>
                  <a:pt x="2535471" y="4130675"/>
                </a:lnTo>
                <a:lnTo>
                  <a:pt x="2144947" y="4656137"/>
                </a:lnTo>
                <a:lnTo>
                  <a:pt x="1771884" y="4945061"/>
                </a:lnTo>
                <a:lnTo>
                  <a:pt x="1360722" y="5194300"/>
                </a:lnTo>
                <a:lnTo>
                  <a:pt x="147872" y="3065460"/>
                </a:lnTo>
                <a:lnTo>
                  <a:pt x="33572" y="2651123"/>
                </a:lnTo>
                <a:lnTo>
                  <a:pt x="235" y="2293935"/>
                </a:lnTo>
                <a:cubicBezTo>
                  <a:pt x="-1353" y="2049460"/>
                  <a:pt x="5678" y="2201420"/>
                  <a:pt x="4090" y="1956945"/>
                </a:cubicBezTo>
                <a:lnTo>
                  <a:pt x="329082" y="1905015"/>
                </a:lnTo>
                <a:lnTo>
                  <a:pt x="793092" y="2046082"/>
                </a:lnTo>
                <a:cubicBezTo>
                  <a:pt x="894918" y="1969653"/>
                  <a:pt x="1011528" y="1824552"/>
                  <a:pt x="1011528" y="1824552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146655" y="1393990"/>
            <a:ext cx="1530180" cy="663053"/>
          </a:xfrm>
          <a:prstGeom prst="rect">
            <a:avLst/>
          </a:prstGeom>
          <a:solidFill>
            <a:srgbClr val="FF0000"/>
          </a:solidFill>
        </p:spPr>
        <p:txBody>
          <a:bodyPr wrap="square" lIns="72000" tIns="72000" rIns="72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対象地</a:t>
            </a:r>
            <a:endParaRPr kumimoji="1" lang="en-US" altLang="ja-JP" sz="1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（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約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19ha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）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2" name="フリーフォーム 41"/>
          <p:cNvSpPr/>
          <p:nvPr/>
        </p:nvSpPr>
        <p:spPr>
          <a:xfrm>
            <a:off x="4478838" y="2592243"/>
            <a:ext cx="472440" cy="601980"/>
          </a:xfrm>
          <a:custGeom>
            <a:avLst/>
            <a:gdLst>
              <a:gd name="connsiteX0" fmla="*/ 167640 w 472440"/>
              <a:gd name="connsiteY0" fmla="*/ 601980 h 601980"/>
              <a:gd name="connsiteX1" fmla="*/ 45720 w 472440"/>
              <a:gd name="connsiteY1" fmla="*/ 449580 h 601980"/>
              <a:gd name="connsiteX2" fmla="*/ 0 w 472440"/>
              <a:gd name="connsiteY2" fmla="*/ 114300 h 601980"/>
              <a:gd name="connsiteX3" fmla="*/ 198120 w 472440"/>
              <a:gd name="connsiteY3" fmla="*/ 0 h 601980"/>
              <a:gd name="connsiteX4" fmla="*/ 411480 w 472440"/>
              <a:gd name="connsiteY4" fmla="*/ 304800 h 601980"/>
              <a:gd name="connsiteX5" fmla="*/ 472440 w 472440"/>
              <a:gd name="connsiteY5" fmla="*/ 54102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440" h="601980">
                <a:moveTo>
                  <a:pt x="167640" y="601980"/>
                </a:moveTo>
                <a:lnTo>
                  <a:pt x="45720" y="449580"/>
                </a:lnTo>
                <a:lnTo>
                  <a:pt x="0" y="114300"/>
                </a:lnTo>
                <a:lnTo>
                  <a:pt x="198120" y="0"/>
                </a:lnTo>
                <a:lnTo>
                  <a:pt x="411480" y="304800"/>
                </a:lnTo>
                <a:lnTo>
                  <a:pt x="472440" y="541020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3" name="楕円 42"/>
          <p:cNvSpPr/>
          <p:nvPr/>
        </p:nvSpPr>
        <p:spPr>
          <a:xfrm rot="20919680">
            <a:off x="5223501" y="2062148"/>
            <a:ext cx="1175049" cy="1514606"/>
          </a:xfrm>
          <a:prstGeom prst="ellipse">
            <a:avLst/>
          </a:prstGeom>
          <a:solidFill>
            <a:srgbClr val="FF0000">
              <a:alpha val="65000"/>
            </a:srgb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205150" y="2231369"/>
            <a:ext cx="1025922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Ⅱ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期事業地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5" name="楕円 44"/>
          <p:cNvSpPr/>
          <p:nvPr/>
        </p:nvSpPr>
        <p:spPr>
          <a:xfrm rot="20365702">
            <a:off x="4047346" y="3365407"/>
            <a:ext cx="324623" cy="1449442"/>
          </a:xfrm>
          <a:prstGeom prst="ellipse">
            <a:avLst/>
          </a:prstGeom>
          <a:solidFill>
            <a:srgbClr val="FF0000">
              <a:alpha val="65000"/>
            </a:srgb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120826" y="3607272"/>
            <a:ext cx="1025922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Ⅰ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期事業地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7" name="フリーフォーム 46"/>
          <p:cNvSpPr/>
          <p:nvPr/>
        </p:nvSpPr>
        <p:spPr>
          <a:xfrm>
            <a:off x="4549018" y="2674620"/>
            <a:ext cx="1381455" cy="2306903"/>
          </a:xfrm>
          <a:custGeom>
            <a:avLst/>
            <a:gdLst>
              <a:gd name="connsiteX0" fmla="*/ 1676400 w 1709510"/>
              <a:gd name="connsiteY0" fmla="*/ 0 h 3673288"/>
              <a:gd name="connsiteX1" fmla="*/ 1574800 w 1709510"/>
              <a:gd name="connsiteY1" fmla="*/ 1816100 h 3673288"/>
              <a:gd name="connsiteX2" fmla="*/ 596900 w 1709510"/>
              <a:gd name="connsiteY2" fmla="*/ 3619500 h 3673288"/>
              <a:gd name="connsiteX3" fmla="*/ 0 w 1709510"/>
              <a:gd name="connsiteY3" fmla="*/ 3022600 h 3673288"/>
              <a:gd name="connsiteX0" fmla="*/ 1737360 w 1755507"/>
              <a:gd name="connsiteY0" fmla="*/ 0 h 3322768"/>
              <a:gd name="connsiteX1" fmla="*/ 1574800 w 1755507"/>
              <a:gd name="connsiteY1" fmla="*/ 1465580 h 3322768"/>
              <a:gd name="connsiteX2" fmla="*/ 596900 w 1755507"/>
              <a:gd name="connsiteY2" fmla="*/ 3268980 h 3322768"/>
              <a:gd name="connsiteX3" fmla="*/ 0 w 1755507"/>
              <a:gd name="connsiteY3" fmla="*/ 2672080 h 332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507" h="3322768">
                <a:moveTo>
                  <a:pt x="1737360" y="0"/>
                </a:moveTo>
                <a:cubicBezTo>
                  <a:pt x="1776518" y="606425"/>
                  <a:pt x="1764877" y="920750"/>
                  <a:pt x="1574800" y="1465580"/>
                </a:cubicBezTo>
                <a:cubicBezTo>
                  <a:pt x="1384723" y="2010410"/>
                  <a:pt x="859367" y="3067897"/>
                  <a:pt x="596900" y="3268980"/>
                </a:cubicBezTo>
                <a:cubicBezTo>
                  <a:pt x="334433" y="3470063"/>
                  <a:pt x="167216" y="3071071"/>
                  <a:pt x="0" y="2672080"/>
                </a:cubicBezTo>
              </a:path>
            </a:pathLst>
          </a:custGeom>
          <a:noFill/>
          <a:ln w="127000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フリーフォーム 47"/>
          <p:cNvSpPr/>
          <p:nvPr/>
        </p:nvSpPr>
        <p:spPr>
          <a:xfrm rot="14268152">
            <a:off x="5829380" y="3106613"/>
            <a:ext cx="1104589" cy="1822979"/>
          </a:xfrm>
          <a:custGeom>
            <a:avLst/>
            <a:gdLst>
              <a:gd name="connsiteX0" fmla="*/ 1676400 w 1709510"/>
              <a:gd name="connsiteY0" fmla="*/ 0 h 3673288"/>
              <a:gd name="connsiteX1" fmla="*/ 1574800 w 1709510"/>
              <a:gd name="connsiteY1" fmla="*/ 1816100 h 3673288"/>
              <a:gd name="connsiteX2" fmla="*/ 596900 w 1709510"/>
              <a:gd name="connsiteY2" fmla="*/ 3619500 h 3673288"/>
              <a:gd name="connsiteX3" fmla="*/ 0 w 1709510"/>
              <a:gd name="connsiteY3" fmla="*/ 3022600 h 3673288"/>
              <a:gd name="connsiteX0" fmla="*/ 1737360 w 1755507"/>
              <a:gd name="connsiteY0" fmla="*/ 0 h 3322768"/>
              <a:gd name="connsiteX1" fmla="*/ 1574800 w 1755507"/>
              <a:gd name="connsiteY1" fmla="*/ 1465580 h 3322768"/>
              <a:gd name="connsiteX2" fmla="*/ 596900 w 1755507"/>
              <a:gd name="connsiteY2" fmla="*/ 3268980 h 3322768"/>
              <a:gd name="connsiteX3" fmla="*/ 0 w 1755507"/>
              <a:gd name="connsiteY3" fmla="*/ 2672080 h 3322768"/>
              <a:gd name="connsiteX0" fmla="*/ 1737360 w 1747205"/>
              <a:gd name="connsiteY0" fmla="*/ 0 h 2781642"/>
              <a:gd name="connsiteX1" fmla="*/ 1574800 w 1747205"/>
              <a:gd name="connsiteY1" fmla="*/ 1465580 h 2781642"/>
              <a:gd name="connsiteX2" fmla="*/ 1021623 w 1747205"/>
              <a:gd name="connsiteY2" fmla="*/ 2065903 h 2781642"/>
              <a:gd name="connsiteX3" fmla="*/ 0 w 1747205"/>
              <a:gd name="connsiteY3" fmla="*/ 2672080 h 2781642"/>
              <a:gd name="connsiteX0" fmla="*/ 2271933 w 2281778"/>
              <a:gd name="connsiteY0" fmla="*/ 0 h 4121065"/>
              <a:gd name="connsiteX1" fmla="*/ 2109373 w 2281778"/>
              <a:gd name="connsiteY1" fmla="*/ 1465580 h 4121065"/>
              <a:gd name="connsiteX2" fmla="*/ 1556196 w 2281778"/>
              <a:gd name="connsiteY2" fmla="*/ 2065903 h 4121065"/>
              <a:gd name="connsiteX3" fmla="*/ -1 w 2281778"/>
              <a:gd name="connsiteY3" fmla="*/ 4072896 h 4121065"/>
              <a:gd name="connsiteX0" fmla="*/ 2271934 w 2279963"/>
              <a:gd name="connsiteY0" fmla="*/ 0 h 4127115"/>
              <a:gd name="connsiteX1" fmla="*/ 2109374 w 2279963"/>
              <a:gd name="connsiteY1" fmla="*/ 1465580 h 4127115"/>
              <a:gd name="connsiteX2" fmla="*/ 1734173 w 2279963"/>
              <a:gd name="connsiteY2" fmla="*/ 2343546 h 4127115"/>
              <a:gd name="connsiteX3" fmla="*/ 0 w 2279963"/>
              <a:gd name="connsiteY3" fmla="*/ 4072896 h 4127115"/>
              <a:gd name="connsiteX0" fmla="*/ 2271934 w 2279963"/>
              <a:gd name="connsiteY0" fmla="*/ 0 h 4131924"/>
              <a:gd name="connsiteX1" fmla="*/ 2109374 w 2279963"/>
              <a:gd name="connsiteY1" fmla="*/ 1465580 h 4131924"/>
              <a:gd name="connsiteX2" fmla="*/ 1734173 w 2279963"/>
              <a:gd name="connsiteY2" fmla="*/ 2343546 h 4131924"/>
              <a:gd name="connsiteX3" fmla="*/ 0 w 2279963"/>
              <a:gd name="connsiteY3" fmla="*/ 4072896 h 4131924"/>
              <a:gd name="connsiteX0" fmla="*/ 2271934 w 2279968"/>
              <a:gd name="connsiteY0" fmla="*/ 0 h 4138345"/>
              <a:gd name="connsiteX1" fmla="*/ 2109374 w 2279968"/>
              <a:gd name="connsiteY1" fmla="*/ 1465580 h 4138345"/>
              <a:gd name="connsiteX2" fmla="*/ 1733581 w 2279968"/>
              <a:gd name="connsiteY2" fmla="*/ 2543950 h 4138345"/>
              <a:gd name="connsiteX3" fmla="*/ 0 w 2279968"/>
              <a:gd name="connsiteY3" fmla="*/ 4072896 h 4138345"/>
              <a:gd name="connsiteX0" fmla="*/ 2271934 w 2279869"/>
              <a:gd name="connsiteY0" fmla="*/ 0 h 4140490"/>
              <a:gd name="connsiteX1" fmla="*/ 2109374 w 2279869"/>
              <a:gd name="connsiteY1" fmla="*/ 1465580 h 4140490"/>
              <a:gd name="connsiteX2" fmla="*/ 1745324 w 2279869"/>
              <a:gd name="connsiteY2" fmla="*/ 2602539 h 4140490"/>
              <a:gd name="connsiteX3" fmla="*/ 0 w 2279869"/>
              <a:gd name="connsiteY3" fmla="*/ 4072896 h 4140490"/>
              <a:gd name="connsiteX0" fmla="*/ 2271934 w 2279869"/>
              <a:gd name="connsiteY0" fmla="*/ 0 h 4140490"/>
              <a:gd name="connsiteX1" fmla="*/ 2109374 w 2279869"/>
              <a:gd name="connsiteY1" fmla="*/ 1465580 h 4140490"/>
              <a:gd name="connsiteX2" fmla="*/ 1745324 w 2279869"/>
              <a:gd name="connsiteY2" fmla="*/ 2602539 h 4140490"/>
              <a:gd name="connsiteX3" fmla="*/ 0 w 2279869"/>
              <a:gd name="connsiteY3" fmla="*/ 4072896 h 4140490"/>
              <a:gd name="connsiteX0" fmla="*/ 2271934 w 2288462"/>
              <a:gd name="connsiteY0" fmla="*/ 0 h 4140490"/>
              <a:gd name="connsiteX1" fmla="*/ 2109374 w 2288462"/>
              <a:gd name="connsiteY1" fmla="*/ 1465580 h 4140490"/>
              <a:gd name="connsiteX2" fmla="*/ 1190579 w 2288462"/>
              <a:gd name="connsiteY2" fmla="*/ 979819 h 4140490"/>
              <a:gd name="connsiteX3" fmla="*/ 1745324 w 2288462"/>
              <a:gd name="connsiteY3" fmla="*/ 2602539 h 4140490"/>
              <a:gd name="connsiteX4" fmla="*/ 0 w 2288462"/>
              <a:gd name="connsiteY4" fmla="*/ 4072896 h 4140490"/>
              <a:gd name="connsiteX0" fmla="*/ 2271934 w 2273004"/>
              <a:gd name="connsiteY0" fmla="*/ 0 h 4140490"/>
              <a:gd name="connsiteX1" fmla="*/ 1083800 w 2273004"/>
              <a:gd name="connsiteY1" fmla="*/ 281759 h 4140490"/>
              <a:gd name="connsiteX2" fmla="*/ 1190579 w 2273004"/>
              <a:gd name="connsiteY2" fmla="*/ 979819 h 4140490"/>
              <a:gd name="connsiteX3" fmla="*/ 1745324 w 2273004"/>
              <a:gd name="connsiteY3" fmla="*/ 2602539 h 4140490"/>
              <a:gd name="connsiteX4" fmla="*/ 0 w 2273004"/>
              <a:gd name="connsiteY4" fmla="*/ 4072896 h 4140490"/>
              <a:gd name="connsiteX0" fmla="*/ 2271934 w 2273298"/>
              <a:gd name="connsiteY0" fmla="*/ 0 h 4140490"/>
              <a:gd name="connsiteX1" fmla="*/ 1315226 w 2273298"/>
              <a:gd name="connsiteY1" fmla="*/ 622654 h 4140490"/>
              <a:gd name="connsiteX2" fmla="*/ 1190579 w 2273298"/>
              <a:gd name="connsiteY2" fmla="*/ 979819 h 4140490"/>
              <a:gd name="connsiteX3" fmla="*/ 1745324 w 2273298"/>
              <a:gd name="connsiteY3" fmla="*/ 2602539 h 4140490"/>
              <a:gd name="connsiteX4" fmla="*/ 0 w 2273298"/>
              <a:gd name="connsiteY4" fmla="*/ 4072896 h 4140490"/>
              <a:gd name="connsiteX0" fmla="*/ 45055 w 1819397"/>
              <a:gd name="connsiteY0" fmla="*/ 682896 h 3525826"/>
              <a:gd name="connsiteX1" fmla="*/ 1315226 w 1819397"/>
              <a:gd name="connsiteY1" fmla="*/ 7990 h 3525826"/>
              <a:gd name="connsiteX2" fmla="*/ 1190579 w 1819397"/>
              <a:gd name="connsiteY2" fmla="*/ 365155 h 3525826"/>
              <a:gd name="connsiteX3" fmla="*/ 1745324 w 1819397"/>
              <a:gd name="connsiteY3" fmla="*/ 1987875 h 3525826"/>
              <a:gd name="connsiteX4" fmla="*/ 0 w 1819397"/>
              <a:gd name="connsiteY4" fmla="*/ 3458232 h 3525826"/>
              <a:gd name="connsiteX0" fmla="*/ 45055 w 1960610"/>
              <a:gd name="connsiteY0" fmla="*/ 675071 h 3518001"/>
              <a:gd name="connsiteX1" fmla="*/ 1315226 w 1960610"/>
              <a:gd name="connsiteY1" fmla="*/ 165 h 3518001"/>
              <a:gd name="connsiteX2" fmla="*/ 1954192 w 1960610"/>
              <a:gd name="connsiteY2" fmla="*/ 776810 h 3518001"/>
              <a:gd name="connsiteX3" fmla="*/ 1745324 w 1960610"/>
              <a:gd name="connsiteY3" fmla="*/ 1980050 h 3518001"/>
              <a:gd name="connsiteX4" fmla="*/ 0 w 1960610"/>
              <a:gd name="connsiteY4" fmla="*/ 3450407 h 3518001"/>
              <a:gd name="connsiteX0" fmla="*/ 45055 w 1958995"/>
              <a:gd name="connsiteY0" fmla="*/ 52041 h 2894971"/>
              <a:gd name="connsiteX1" fmla="*/ 1168360 w 1958995"/>
              <a:gd name="connsiteY1" fmla="*/ 316 h 2894971"/>
              <a:gd name="connsiteX2" fmla="*/ 1954192 w 1958995"/>
              <a:gd name="connsiteY2" fmla="*/ 153780 h 2894971"/>
              <a:gd name="connsiteX3" fmla="*/ 1745324 w 1958995"/>
              <a:gd name="connsiteY3" fmla="*/ 1357020 h 2894971"/>
              <a:gd name="connsiteX4" fmla="*/ 0 w 1958995"/>
              <a:gd name="connsiteY4" fmla="*/ 2827377 h 2894971"/>
              <a:gd name="connsiteX0" fmla="*/ 45055 w 1822335"/>
              <a:gd name="connsiteY0" fmla="*/ 58791 h 2901721"/>
              <a:gd name="connsiteX1" fmla="*/ 1168360 w 1822335"/>
              <a:gd name="connsiteY1" fmla="*/ 7066 h 2901721"/>
              <a:gd name="connsiteX2" fmla="*/ 1235787 w 1822335"/>
              <a:gd name="connsiteY2" fmla="*/ 576628 h 2901721"/>
              <a:gd name="connsiteX3" fmla="*/ 1745324 w 1822335"/>
              <a:gd name="connsiteY3" fmla="*/ 1363770 h 2901721"/>
              <a:gd name="connsiteX4" fmla="*/ 0 w 1822335"/>
              <a:gd name="connsiteY4" fmla="*/ 2834127 h 2901721"/>
              <a:gd name="connsiteX0" fmla="*/ 45055 w 1568822"/>
              <a:gd name="connsiteY0" fmla="*/ 58791 h 2905830"/>
              <a:gd name="connsiteX1" fmla="*/ 1168360 w 1568822"/>
              <a:gd name="connsiteY1" fmla="*/ 7066 h 2905830"/>
              <a:gd name="connsiteX2" fmla="*/ 1235787 w 1568822"/>
              <a:gd name="connsiteY2" fmla="*/ 576628 h 2905830"/>
              <a:gd name="connsiteX3" fmla="*/ 1466892 w 1568822"/>
              <a:gd name="connsiteY3" fmla="*/ 1466295 h 2905830"/>
              <a:gd name="connsiteX4" fmla="*/ 0 w 1568822"/>
              <a:gd name="connsiteY4" fmla="*/ 2834127 h 2905830"/>
              <a:gd name="connsiteX0" fmla="*/ 45055 w 1568822"/>
              <a:gd name="connsiteY0" fmla="*/ 0 h 2847039"/>
              <a:gd name="connsiteX1" fmla="*/ 772445 w 1568822"/>
              <a:gd name="connsiteY1" fmla="*/ 142673 h 2847039"/>
              <a:gd name="connsiteX2" fmla="*/ 1235787 w 1568822"/>
              <a:gd name="connsiteY2" fmla="*/ 517837 h 2847039"/>
              <a:gd name="connsiteX3" fmla="*/ 1466892 w 1568822"/>
              <a:gd name="connsiteY3" fmla="*/ 1407504 h 2847039"/>
              <a:gd name="connsiteX4" fmla="*/ 0 w 1568822"/>
              <a:gd name="connsiteY4" fmla="*/ 2775336 h 2847039"/>
              <a:gd name="connsiteX0" fmla="*/ 45055 w 1387851"/>
              <a:gd name="connsiteY0" fmla="*/ 0 h 2853908"/>
              <a:gd name="connsiteX1" fmla="*/ 772445 w 1387851"/>
              <a:gd name="connsiteY1" fmla="*/ 142673 h 2853908"/>
              <a:gd name="connsiteX2" fmla="*/ 1235787 w 1387851"/>
              <a:gd name="connsiteY2" fmla="*/ 517837 h 2853908"/>
              <a:gd name="connsiteX3" fmla="*/ 1251897 w 1387851"/>
              <a:gd name="connsiteY3" fmla="*/ 1555303 h 2853908"/>
              <a:gd name="connsiteX4" fmla="*/ 0 w 1387851"/>
              <a:gd name="connsiteY4" fmla="*/ 2775336 h 2853908"/>
              <a:gd name="connsiteX0" fmla="*/ 45055 w 1368943"/>
              <a:gd name="connsiteY0" fmla="*/ 0 h 2853908"/>
              <a:gd name="connsiteX1" fmla="*/ 772445 w 1368943"/>
              <a:gd name="connsiteY1" fmla="*/ 142673 h 2853908"/>
              <a:gd name="connsiteX2" fmla="*/ 1131810 w 1368943"/>
              <a:gd name="connsiteY2" fmla="*/ 744868 h 2853908"/>
              <a:gd name="connsiteX3" fmla="*/ 1251897 w 1368943"/>
              <a:gd name="connsiteY3" fmla="*/ 1555303 h 2853908"/>
              <a:gd name="connsiteX4" fmla="*/ 0 w 1368943"/>
              <a:gd name="connsiteY4" fmla="*/ 2775336 h 2853908"/>
              <a:gd name="connsiteX0" fmla="*/ 45055 w 1368943"/>
              <a:gd name="connsiteY0" fmla="*/ 0 h 2853908"/>
              <a:gd name="connsiteX1" fmla="*/ 772445 w 1368943"/>
              <a:gd name="connsiteY1" fmla="*/ 142673 h 2853908"/>
              <a:gd name="connsiteX2" fmla="*/ 1131810 w 1368943"/>
              <a:gd name="connsiteY2" fmla="*/ 744868 h 2853908"/>
              <a:gd name="connsiteX3" fmla="*/ 1251897 w 1368943"/>
              <a:gd name="connsiteY3" fmla="*/ 1555303 h 2853908"/>
              <a:gd name="connsiteX4" fmla="*/ 0 w 1368943"/>
              <a:gd name="connsiteY4" fmla="*/ 2775336 h 2853908"/>
              <a:gd name="connsiteX0" fmla="*/ 45055 w 1368943"/>
              <a:gd name="connsiteY0" fmla="*/ 0 h 2853908"/>
              <a:gd name="connsiteX1" fmla="*/ 722513 w 1368943"/>
              <a:gd name="connsiteY1" fmla="*/ 232555 h 2853908"/>
              <a:gd name="connsiteX2" fmla="*/ 1131810 w 1368943"/>
              <a:gd name="connsiteY2" fmla="*/ 744868 h 2853908"/>
              <a:gd name="connsiteX3" fmla="*/ 1251897 w 1368943"/>
              <a:gd name="connsiteY3" fmla="*/ 1555303 h 2853908"/>
              <a:gd name="connsiteX4" fmla="*/ 0 w 1368943"/>
              <a:gd name="connsiteY4" fmla="*/ 2775336 h 2853908"/>
              <a:gd name="connsiteX0" fmla="*/ 161353 w 1368943"/>
              <a:gd name="connsiteY0" fmla="*/ 81363 h 2626338"/>
              <a:gd name="connsiteX1" fmla="*/ 722513 w 1368943"/>
              <a:gd name="connsiteY1" fmla="*/ 4985 h 2626338"/>
              <a:gd name="connsiteX2" fmla="*/ 1131810 w 1368943"/>
              <a:gd name="connsiteY2" fmla="*/ 517298 h 2626338"/>
              <a:gd name="connsiteX3" fmla="*/ 1251897 w 1368943"/>
              <a:gd name="connsiteY3" fmla="*/ 1327733 h 2626338"/>
              <a:gd name="connsiteX4" fmla="*/ 0 w 1368943"/>
              <a:gd name="connsiteY4" fmla="*/ 2547766 h 2626338"/>
              <a:gd name="connsiteX0" fmla="*/ 161353 w 1403674"/>
              <a:gd name="connsiteY0" fmla="*/ 80770 h 2625745"/>
              <a:gd name="connsiteX1" fmla="*/ 722513 w 1403674"/>
              <a:gd name="connsiteY1" fmla="*/ 4392 h 2625745"/>
              <a:gd name="connsiteX2" fmla="*/ 1302746 w 1403674"/>
              <a:gd name="connsiteY2" fmla="*/ 488082 h 2625745"/>
              <a:gd name="connsiteX3" fmla="*/ 1251897 w 1403674"/>
              <a:gd name="connsiteY3" fmla="*/ 1327140 h 2625745"/>
              <a:gd name="connsiteX4" fmla="*/ 0 w 1403674"/>
              <a:gd name="connsiteY4" fmla="*/ 2547173 h 2625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3674" h="2625745">
                <a:moveTo>
                  <a:pt x="161353" y="80770"/>
                </a:moveTo>
                <a:cubicBezTo>
                  <a:pt x="200511" y="687195"/>
                  <a:pt x="532281" y="-63493"/>
                  <a:pt x="722513" y="4392"/>
                </a:cubicBezTo>
                <a:cubicBezTo>
                  <a:pt x="912745" y="72277"/>
                  <a:pt x="1121413" y="176073"/>
                  <a:pt x="1302746" y="488082"/>
                </a:cubicBezTo>
                <a:cubicBezTo>
                  <a:pt x="1242071" y="677575"/>
                  <a:pt x="1594042" y="918381"/>
                  <a:pt x="1251897" y="1327140"/>
                </a:cubicBezTo>
                <a:cubicBezTo>
                  <a:pt x="1040530" y="1715313"/>
                  <a:pt x="167216" y="2946164"/>
                  <a:pt x="0" y="2547173"/>
                </a:cubicBezTo>
              </a:path>
            </a:pathLst>
          </a:custGeom>
          <a:noFill/>
          <a:ln w="127000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426092" y="1722032"/>
            <a:ext cx="1877684" cy="77501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lIns="72000" tIns="360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活用地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（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約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4.0ha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）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住宅、商業地、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研究拠点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等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350252" y="5037822"/>
            <a:ext cx="1877684" cy="77501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lIns="72000" tIns="360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活用地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（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約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0.7ha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）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住宅、商業地、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/>
            </a:r>
            <a:b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研究拠点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等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500086" y="3342510"/>
            <a:ext cx="1025922" cy="24622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近大医学部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71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楕円 5"/>
          <p:cNvSpPr/>
          <p:nvPr/>
        </p:nvSpPr>
        <p:spPr>
          <a:xfrm>
            <a:off x="10727287" y="1195336"/>
            <a:ext cx="1407239" cy="5084694"/>
          </a:xfrm>
          <a:prstGeom prst="ellipse">
            <a:avLst/>
          </a:prstGeom>
          <a:gradFill flip="none" rotWithShape="1">
            <a:gsLst>
              <a:gs pos="44000">
                <a:schemeClr val="accent3">
                  <a:lumMod val="0"/>
                  <a:lumOff val="100000"/>
                </a:schemeClr>
              </a:gs>
              <a:gs pos="0">
                <a:schemeClr val="accent4">
                  <a:lumMod val="26000"/>
                  <a:lumOff val="7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 rot="15567336">
            <a:off x="4648878" y="134262"/>
            <a:ext cx="1964375" cy="10742025"/>
          </a:xfrm>
          <a:custGeom>
            <a:avLst/>
            <a:gdLst>
              <a:gd name="connsiteX0" fmla="*/ 0 w 2973895"/>
              <a:gd name="connsiteY0" fmla="*/ 6787452 h 8617974"/>
              <a:gd name="connsiteX1" fmla="*/ 743474 w 2973895"/>
              <a:gd name="connsiteY1" fmla="*/ 6787452 h 8617974"/>
              <a:gd name="connsiteX2" fmla="*/ 743474 w 2973895"/>
              <a:gd name="connsiteY2" fmla="*/ 0 h 8617974"/>
              <a:gd name="connsiteX3" fmla="*/ 2230421 w 2973895"/>
              <a:gd name="connsiteY3" fmla="*/ 0 h 8617974"/>
              <a:gd name="connsiteX4" fmla="*/ 2230421 w 2973895"/>
              <a:gd name="connsiteY4" fmla="*/ 6787452 h 8617974"/>
              <a:gd name="connsiteX5" fmla="*/ 2973895 w 2973895"/>
              <a:gd name="connsiteY5" fmla="*/ 6787452 h 8617974"/>
              <a:gd name="connsiteX6" fmla="*/ 1486948 w 2973895"/>
              <a:gd name="connsiteY6" fmla="*/ 8617974 h 8617974"/>
              <a:gd name="connsiteX7" fmla="*/ 0 w 2973895"/>
              <a:gd name="connsiteY7" fmla="*/ 6787452 h 8617974"/>
              <a:gd name="connsiteX0" fmla="*/ 0 w 2973895"/>
              <a:gd name="connsiteY0" fmla="*/ 6787452 h 8617974"/>
              <a:gd name="connsiteX1" fmla="*/ 743474 w 2973895"/>
              <a:gd name="connsiteY1" fmla="*/ 6787452 h 8617974"/>
              <a:gd name="connsiteX2" fmla="*/ 743474 w 2973895"/>
              <a:gd name="connsiteY2" fmla="*/ 0 h 8617974"/>
              <a:gd name="connsiteX3" fmla="*/ 2230421 w 2973895"/>
              <a:gd name="connsiteY3" fmla="*/ 6787452 h 8617974"/>
              <a:gd name="connsiteX4" fmla="*/ 2973895 w 2973895"/>
              <a:gd name="connsiteY4" fmla="*/ 6787452 h 8617974"/>
              <a:gd name="connsiteX5" fmla="*/ 1486948 w 2973895"/>
              <a:gd name="connsiteY5" fmla="*/ 8617974 h 8617974"/>
              <a:gd name="connsiteX6" fmla="*/ 0 w 2973895"/>
              <a:gd name="connsiteY6" fmla="*/ 6787452 h 8617974"/>
              <a:gd name="connsiteX0" fmla="*/ 0 w 2973895"/>
              <a:gd name="connsiteY0" fmla="*/ 7821548 h 9652070"/>
              <a:gd name="connsiteX1" fmla="*/ 743474 w 2973895"/>
              <a:gd name="connsiteY1" fmla="*/ 7821548 h 9652070"/>
              <a:gd name="connsiteX2" fmla="*/ 1412825 w 2973895"/>
              <a:gd name="connsiteY2" fmla="*/ 0 h 9652070"/>
              <a:gd name="connsiteX3" fmla="*/ 2230421 w 2973895"/>
              <a:gd name="connsiteY3" fmla="*/ 7821548 h 9652070"/>
              <a:gd name="connsiteX4" fmla="*/ 2973895 w 2973895"/>
              <a:gd name="connsiteY4" fmla="*/ 7821548 h 9652070"/>
              <a:gd name="connsiteX5" fmla="*/ 1486948 w 2973895"/>
              <a:gd name="connsiteY5" fmla="*/ 9652070 h 9652070"/>
              <a:gd name="connsiteX6" fmla="*/ 0 w 2973895"/>
              <a:gd name="connsiteY6" fmla="*/ 7821548 h 9652070"/>
              <a:gd name="connsiteX0" fmla="*/ 0 w 2997013"/>
              <a:gd name="connsiteY0" fmla="*/ 7821548 h 9652070"/>
              <a:gd name="connsiteX1" fmla="*/ 743474 w 2997013"/>
              <a:gd name="connsiteY1" fmla="*/ 7821548 h 9652070"/>
              <a:gd name="connsiteX2" fmla="*/ 1412825 w 2997013"/>
              <a:gd name="connsiteY2" fmla="*/ 0 h 9652070"/>
              <a:gd name="connsiteX3" fmla="*/ 2230421 w 2997013"/>
              <a:gd name="connsiteY3" fmla="*/ 7821548 h 9652070"/>
              <a:gd name="connsiteX4" fmla="*/ 2997013 w 2997013"/>
              <a:gd name="connsiteY4" fmla="*/ 7213896 h 9652070"/>
              <a:gd name="connsiteX5" fmla="*/ 1486948 w 2997013"/>
              <a:gd name="connsiteY5" fmla="*/ 9652070 h 9652070"/>
              <a:gd name="connsiteX6" fmla="*/ 0 w 2997013"/>
              <a:gd name="connsiteY6" fmla="*/ 7821548 h 9652070"/>
              <a:gd name="connsiteX0" fmla="*/ 0 w 3135599"/>
              <a:gd name="connsiteY0" fmla="*/ 7136152 h 9652070"/>
              <a:gd name="connsiteX1" fmla="*/ 882060 w 3135599"/>
              <a:gd name="connsiteY1" fmla="*/ 7821548 h 9652070"/>
              <a:gd name="connsiteX2" fmla="*/ 1551411 w 3135599"/>
              <a:gd name="connsiteY2" fmla="*/ 0 h 9652070"/>
              <a:gd name="connsiteX3" fmla="*/ 2369007 w 3135599"/>
              <a:gd name="connsiteY3" fmla="*/ 7821548 h 9652070"/>
              <a:gd name="connsiteX4" fmla="*/ 3135599 w 3135599"/>
              <a:gd name="connsiteY4" fmla="*/ 7213896 h 9652070"/>
              <a:gd name="connsiteX5" fmla="*/ 1625534 w 3135599"/>
              <a:gd name="connsiteY5" fmla="*/ 9652070 h 9652070"/>
              <a:gd name="connsiteX6" fmla="*/ 0 w 3135599"/>
              <a:gd name="connsiteY6" fmla="*/ 7136152 h 9652070"/>
              <a:gd name="connsiteX0" fmla="*/ 0 w 3129383"/>
              <a:gd name="connsiteY0" fmla="*/ 7136152 h 9652070"/>
              <a:gd name="connsiteX1" fmla="*/ 882060 w 3129383"/>
              <a:gd name="connsiteY1" fmla="*/ 7821548 h 9652070"/>
              <a:gd name="connsiteX2" fmla="*/ 1551411 w 3129383"/>
              <a:gd name="connsiteY2" fmla="*/ 0 h 9652070"/>
              <a:gd name="connsiteX3" fmla="*/ 2369007 w 3129383"/>
              <a:gd name="connsiteY3" fmla="*/ 7821548 h 9652070"/>
              <a:gd name="connsiteX4" fmla="*/ 3129383 w 3129383"/>
              <a:gd name="connsiteY4" fmla="*/ 6812745 h 9652070"/>
              <a:gd name="connsiteX5" fmla="*/ 1625534 w 3129383"/>
              <a:gd name="connsiteY5" fmla="*/ 9652070 h 9652070"/>
              <a:gd name="connsiteX6" fmla="*/ 0 w 3129383"/>
              <a:gd name="connsiteY6" fmla="*/ 7136152 h 965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9383" h="9652070">
                <a:moveTo>
                  <a:pt x="0" y="7136152"/>
                </a:moveTo>
                <a:lnTo>
                  <a:pt x="882060" y="7821548"/>
                </a:lnTo>
                <a:lnTo>
                  <a:pt x="1551411" y="0"/>
                </a:lnTo>
                <a:lnTo>
                  <a:pt x="2369007" y="7821548"/>
                </a:lnTo>
                <a:lnTo>
                  <a:pt x="3129383" y="6812745"/>
                </a:lnTo>
                <a:lnTo>
                  <a:pt x="1625534" y="9652070"/>
                </a:lnTo>
                <a:lnTo>
                  <a:pt x="0" y="7136152"/>
                </a:lnTo>
                <a:close/>
              </a:path>
            </a:pathLst>
          </a:custGeom>
          <a:gradFill flip="none" rotWithShape="1">
            <a:gsLst>
              <a:gs pos="0">
                <a:srgbClr val="0070C0"/>
              </a:gs>
              <a:gs pos="50000">
                <a:schemeClr val="accent4">
                  <a:lumMod val="20000"/>
                  <a:lumOff val="80000"/>
                </a:schemeClr>
              </a:gs>
              <a:gs pos="91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-1" y="172552"/>
            <a:ext cx="12192001" cy="420362"/>
          </a:xfrm>
        </p:spPr>
        <p:txBody>
          <a:bodyPr/>
          <a:lstStyle/>
          <a:p>
            <a:r>
              <a:rPr kumimoji="1" lang="ja-JP" altLang="en-US" dirty="0" smtClean="0"/>
              <a:t>展開のイメージ</a:t>
            </a:r>
            <a:endParaRPr kumimoji="1" lang="ja-JP" altLang="en-US" dirty="0"/>
          </a:p>
        </p:txBody>
      </p:sp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83F59F8C-994B-432C-AB40-74A0215D506C}" type="slidenum">
              <a:rPr kumimoji="0" lang="en-US" altLang="ja-JP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メイリオ" panose="020B0604030504040204" pitchFamily="50" charset="-128"/>
              </a:rPr>
              <a:pPr defTabSz="457200">
                <a:defRPr/>
              </a:pPr>
              <a:t>11</a:t>
            </a:fld>
            <a:endParaRPr kumimoji="0" lang="en-US" altLang="ja-JP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>
            <a:off x="554128" y="6284340"/>
            <a:ext cx="11028034" cy="0"/>
          </a:xfrm>
          <a:prstGeom prst="line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タイトル 8"/>
          <p:cNvSpPr txBox="1">
            <a:spLocks/>
          </p:cNvSpPr>
          <p:nvPr/>
        </p:nvSpPr>
        <p:spPr>
          <a:xfrm>
            <a:off x="554128" y="6381667"/>
            <a:ext cx="2932021" cy="420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en-US" altLang="ja-JP" sz="2400" b="0" dirty="0" smtClean="0"/>
              <a:t>R2</a:t>
            </a:r>
            <a:r>
              <a:rPr lang="ja-JP" altLang="en-US" sz="2400" b="0" dirty="0" smtClean="0"/>
              <a:t>年度</a:t>
            </a:r>
            <a:endParaRPr lang="ja-JP" altLang="en-US" sz="2400" b="0" dirty="0"/>
          </a:p>
        </p:txBody>
      </p:sp>
      <p:sp>
        <p:nvSpPr>
          <p:cNvPr id="51" name="タイトル 8"/>
          <p:cNvSpPr txBox="1">
            <a:spLocks/>
          </p:cNvSpPr>
          <p:nvPr/>
        </p:nvSpPr>
        <p:spPr>
          <a:xfrm>
            <a:off x="4350578" y="6381667"/>
            <a:ext cx="2237755" cy="420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en-US" altLang="ja-JP" sz="2400" b="0" dirty="0" smtClean="0"/>
              <a:t>R3</a:t>
            </a:r>
            <a:r>
              <a:rPr lang="ja-JP" altLang="en-US" sz="2400" b="0" dirty="0" smtClean="0"/>
              <a:t>年度以降</a:t>
            </a:r>
            <a:endParaRPr lang="ja-JP" altLang="en-US" sz="2400" b="0" dirty="0"/>
          </a:p>
        </p:txBody>
      </p:sp>
      <p:sp>
        <p:nvSpPr>
          <p:cNvPr id="60" name="正方形/長方形 59"/>
          <p:cNvSpPr/>
          <p:nvPr/>
        </p:nvSpPr>
        <p:spPr>
          <a:xfrm>
            <a:off x="539631" y="2769570"/>
            <a:ext cx="3324592" cy="4184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構想策定、仕組検討</a:t>
            </a:r>
            <a:endParaRPr kumimoji="1" lang="ja-JP" altLang="en-US" sz="2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4029205" y="2439179"/>
            <a:ext cx="3348000" cy="418428"/>
          </a:xfrm>
          <a:prstGeom prst="rect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実証プロジェクト実施</a:t>
            </a:r>
            <a:endParaRPr kumimoji="1" lang="ja-JP" altLang="en-US" sz="2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7538606" y="2215162"/>
            <a:ext cx="3343325" cy="418428"/>
          </a:xfrm>
          <a:prstGeom prst="rect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社会実装</a:t>
            </a:r>
            <a:endParaRPr kumimoji="1" lang="ja-JP" altLang="en-US" sz="2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3948415" y="6114987"/>
            <a:ext cx="0" cy="36193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タイトル 8"/>
          <p:cNvSpPr txBox="1">
            <a:spLocks/>
          </p:cNvSpPr>
          <p:nvPr/>
        </p:nvSpPr>
        <p:spPr>
          <a:xfrm>
            <a:off x="575737" y="3309060"/>
            <a:ext cx="3296478" cy="15284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marL="171450" indent="-17145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2400" b="0" dirty="0" smtClean="0"/>
              <a:t>SENBOKU New Design</a:t>
            </a:r>
            <a:r>
              <a:rPr lang="ja-JP" altLang="en-US" sz="2400" b="0" dirty="0" smtClean="0"/>
              <a:t>策定</a:t>
            </a:r>
            <a:endParaRPr lang="en-US" altLang="ja-JP" sz="2400" b="0" dirty="0" smtClean="0"/>
          </a:p>
          <a:p>
            <a:pPr marL="171450" indent="-17145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2400" b="0" spc="-150" dirty="0" smtClean="0"/>
              <a:t>スマートシティ構想策定</a:t>
            </a:r>
            <a:endParaRPr lang="en-US" altLang="ja-JP" sz="2400" b="0" spc="-150" dirty="0" smtClean="0"/>
          </a:p>
          <a:p>
            <a:pPr marL="171450" indent="-17145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2400" b="0" dirty="0"/>
              <a:t>New Design</a:t>
            </a:r>
            <a:r>
              <a:rPr lang="ja-JP" altLang="en-US" sz="2400" b="0" dirty="0"/>
              <a:t>実現に</a:t>
            </a:r>
            <a:r>
              <a:rPr lang="en-US" altLang="ja-JP" sz="2400" b="0" dirty="0"/>
              <a:t/>
            </a:r>
            <a:br>
              <a:rPr lang="en-US" altLang="ja-JP" sz="2400" b="0" dirty="0"/>
            </a:br>
            <a:r>
              <a:rPr lang="ja-JP" altLang="en-US" sz="2400" b="0" dirty="0"/>
              <a:t>むけた仕組の検討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endParaRPr lang="ja-JP" altLang="en-US" sz="2400" b="0" spc="-150" dirty="0"/>
          </a:p>
        </p:txBody>
      </p:sp>
      <p:sp>
        <p:nvSpPr>
          <p:cNvPr id="64" name="タイトル 8"/>
          <p:cNvSpPr txBox="1">
            <a:spLocks/>
          </p:cNvSpPr>
          <p:nvPr/>
        </p:nvSpPr>
        <p:spPr>
          <a:xfrm>
            <a:off x="575737" y="4676669"/>
            <a:ext cx="3296478" cy="862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endParaRPr lang="ja-JP" altLang="en-US" sz="2400" b="0" dirty="0"/>
          </a:p>
        </p:txBody>
      </p:sp>
      <p:sp>
        <p:nvSpPr>
          <p:cNvPr id="15" name="正方形/長方形 14"/>
          <p:cNvSpPr/>
          <p:nvPr/>
        </p:nvSpPr>
        <p:spPr>
          <a:xfrm>
            <a:off x="522378" y="2778670"/>
            <a:ext cx="3359509" cy="269528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/>
          <p:cNvSpPr/>
          <p:nvPr/>
        </p:nvSpPr>
        <p:spPr>
          <a:xfrm>
            <a:off x="4029204" y="2857608"/>
            <a:ext cx="3348000" cy="1417885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/>
          <p:cNvSpPr/>
          <p:nvPr/>
        </p:nvSpPr>
        <p:spPr>
          <a:xfrm>
            <a:off x="7538606" y="2633591"/>
            <a:ext cx="3343325" cy="1458824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タイトル 8"/>
          <p:cNvSpPr txBox="1">
            <a:spLocks/>
          </p:cNvSpPr>
          <p:nvPr/>
        </p:nvSpPr>
        <p:spPr>
          <a:xfrm>
            <a:off x="4039257" y="2990528"/>
            <a:ext cx="3575909" cy="13233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ja-JP" altLang="en-US" sz="2400" b="0" dirty="0" smtClean="0"/>
              <a:t>取組テーマにもとづく</a:t>
            </a:r>
            <a:r>
              <a:rPr lang="en-US" altLang="ja-JP" sz="2400" b="0" dirty="0" smtClean="0"/>
              <a:t/>
            </a:r>
            <a:br>
              <a:rPr lang="en-US" altLang="ja-JP" sz="2400" b="0" dirty="0" smtClean="0"/>
            </a:br>
            <a:r>
              <a:rPr lang="ja-JP" altLang="en-US" sz="2400" b="0" dirty="0" smtClean="0"/>
              <a:t>実証プロジェクトの実施、持続可能性の検証</a:t>
            </a:r>
            <a:endParaRPr lang="en-US" altLang="ja-JP" sz="2000" b="0" dirty="0" smtClean="0"/>
          </a:p>
        </p:txBody>
      </p:sp>
      <p:sp>
        <p:nvSpPr>
          <p:cNvPr id="70" name="タイトル 8"/>
          <p:cNvSpPr txBox="1">
            <a:spLocks/>
          </p:cNvSpPr>
          <p:nvPr/>
        </p:nvSpPr>
        <p:spPr>
          <a:xfrm>
            <a:off x="7614807" y="2707788"/>
            <a:ext cx="3248190" cy="13233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marL="171450" indent="-17145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2400" b="0" dirty="0" smtClean="0"/>
              <a:t>泉北ニュータウンエリアでの社会実装</a:t>
            </a:r>
            <a:endParaRPr lang="en-US" altLang="ja-JP" sz="2400" b="0" dirty="0" smtClean="0"/>
          </a:p>
          <a:p>
            <a:pPr marL="171450" indent="-17145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2400" b="0" dirty="0" smtClean="0"/>
              <a:t>堺市全体での横展開</a:t>
            </a:r>
            <a:endParaRPr lang="en-US" altLang="ja-JP" sz="2400" b="0" dirty="0" smtClean="0"/>
          </a:p>
        </p:txBody>
      </p:sp>
      <p:sp>
        <p:nvSpPr>
          <p:cNvPr id="18" name="楕円 17"/>
          <p:cNvSpPr/>
          <p:nvPr/>
        </p:nvSpPr>
        <p:spPr>
          <a:xfrm>
            <a:off x="2413757" y="5878297"/>
            <a:ext cx="280460" cy="2804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楕円 72"/>
          <p:cNvSpPr/>
          <p:nvPr/>
        </p:nvSpPr>
        <p:spPr>
          <a:xfrm>
            <a:off x="6030302" y="5080830"/>
            <a:ext cx="549408" cy="54940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楕円 74"/>
          <p:cNvSpPr/>
          <p:nvPr/>
        </p:nvSpPr>
        <p:spPr>
          <a:xfrm>
            <a:off x="8602718" y="4444195"/>
            <a:ext cx="729452" cy="72945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>
            <a:off x="1943100" y="5460937"/>
            <a:ext cx="476250" cy="552450"/>
          </a:xfrm>
          <a:custGeom>
            <a:avLst/>
            <a:gdLst>
              <a:gd name="connsiteX0" fmla="*/ 0 w 476250"/>
              <a:gd name="connsiteY0" fmla="*/ 0 h 552450"/>
              <a:gd name="connsiteX1" fmla="*/ 0 w 476250"/>
              <a:gd name="connsiteY1" fmla="*/ 323850 h 552450"/>
              <a:gd name="connsiteX2" fmla="*/ 476250 w 476250"/>
              <a:gd name="connsiteY2" fmla="*/ 552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0" h="552450">
                <a:moveTo>
                  <a:pt x="0" y="0"/>
                </a:moveTo>
                <a:lnTo>
                  <a:pt x="0" y="323850"/>
                </a:lnTo>
                <a:lnTo>
                  <a:pt x="476250" y="55245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/>
          <p:cNvSpPr/>
          <p:nvPr/>
        </p:nvSpPr>
        <p:spPr>
          <a:xfrm>
            <a:off x="5560979" y="4273400"/>
            <a:ext cx="476250" cy="1080714"/>
          </a:xfrm>
          <a:custGeom>
            <a:avLst/>
            <a:gdLst>
              <a:gd name="connsiteX0" fmla="*/ 0 w 476250"/>
              <a:gd name="connsiteY0" fmla="*/ 0 h 552450"/>
              <a:gd name="connsiteX1" fmla="*/ 0 w 476250"/>
              <a:gd name="connsiteY1" fmla="*/ 323850 h 552450"/>
              <a:gd name="connsiteX2" fmla="*/ 476250 w 476250"/>
              <a:gd name="connsiteY2" fmla="*/ 552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0" h="552450">
                <a:moveTo>
                  <a:pt x="0" y="0"/>
                </a:moveTo>
                <a:lnTo>
                  <a:pt x="0" y="323850"/>
                </a:lnTo>
                <a:lnTo>
                  <a:pt x="476250" y="55245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/>
          <p:cNvSpPr/>
          <p:nvPr/>
        </p:nvSpPr>
        <p:spPr>
          <a:xfrm>
            <a:off x="8223188" y="4079338"/>
            <a:ext cx="433793" cy="552450"/>
          </a:xfrm>
          <a:custGeom>
            <a:avLst/>
            <a:gdLst>
              <a:gd name="connsiteX0" fmla="*/ 0 w 476250"/>
              <a:gd name="connsiteY0" fmla="*/ 0 h 552450"/>
              <a:gd name="connsiteX1" fmla="*/ 0 w 476250"/>
              <a:gd name="connsiteY1" fmla="*/ 323850 h 552450"/>
              <a:gd name="connsiteX2" fmla="*/ 476250 w 476250"/>
              <a:gd name="connsiteY2" fmla="*/ 552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0" h="552450">
                <a:moveTo>
                  <a:pt x="0" y="0"/>
                </a:moveTo>
                <a:lnTo>
                  <a:pt x="0" y="323850"/>
                </a:lnTo>
                <a:lnTo>
                  <a:pt x="476250" y="55245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コンテンツ プレースホルダー 10"/>
          <p:cNvSpPr txBox="1">
            <a:spLocks/>
          </p:cNvSpPr>
          <p:nvPr/>
        </p:nvSpPr>
        <p:spPr>
          <a:xfrm>
            <a:off x="554137" y="1048079"/>
            <a:ext cx="11118123" cy="2020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867900" algn="l"/>
              </a:tabLst>
            </a:pPr>
            <a:r>
              <a:rPr lang="ja-JP" altLang="en-US" dirty="0" smtClean="0"/>
              <a:t>今</a:t>
            </a:r>
            <a:r>
              <a:rPr lang="ja-JP" altLang="en-US" dirty="0"/>
              <a:t>年</a:t>
            </a:r>
            <a:r>
              <a:rPr lang="ja-JP" altLang="en-US" dirty="0" smtClean="0"/>
              <a:t>度、構想の策定、仕組の検討を行い、次年度以降実証、社会実装へ</a:t>
            </a:r>
            <a:endParaRPr lang="en-US" altLang="ja-JP" dirty="0" smtClean="0"/>
          </a:p>
          <a:p>
            <a:pPr>
              <a:tabLst>
                <a:tab pos="9867900" algn="l"/>
              </a:tabLst>
            </a:pPr>
            <a:r>
              <a:rPr lang="ja-JP" altLang="en-US" dirty="0" smtClean="0"/>
              <a:t>泉北ニュータウンの事例を堺市全体へ展開し、大阪府全体の発展へ寄与</a:t>
            </a:r>
            <a:endParaRPr lang="en-US" altLang="ja-JP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156499" y="1900848"/>
            <a:ext cx="584775" cy="39552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2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大阪府全体の発展へ寄与</a:t>
            </a:r>
            <a:endParaRPr kumimoji="1" lang="ja-JP" altLang="en-US" sz="2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61852" y="5521464"/>
            <a:ext cx="2365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▲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2025 </a:t>
            </a:r>
            <a:b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 大阪・関西万博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070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左右矢印 28"/>
          <p:cNvSpPr/>
          <p:nvPr/>
        </p:nvSpPr>
        <p:spPr>
          <a:xfrm>
            <a:off x="1465922" y="4454517"/>
            <a:ext cx="879702" cy="1081468"/>
          </a:xfrm>
          <a:prstGeom prst="leftRightArrow">
            <a:avLst>
              <a:gd name="adj1" fmla="val 50000"/>
              <a:gd name="adj2" fmla="val 27589"/>
            </a:avLst>
          </a:prstGeom>
          <a:solidFill>
            <a:srgbClr val="165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下矢印 47"/>
          <p:cNvSpPr/>
          <p:nvPr/>
        </p:nvSpPr>
        <p:spPr>
          <a:xfrm>
            <a:off x="6095255" y="2741086"/>
            <a:ext cx="2000250" cy="297628"/>
          </a:xfrm>
          <a:prstGeom prst="downArrow">
            <a:avLst>
              <a:gd name="adj1" fmla="val 50000"/>
              <a:gd name="adj2" fmla="val 41075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2422973" y="3399275"/>
            <a:ext cx="9578978" cy="3191953"/>
          </a:xfrm>
          <a:prstGeom prst="roundRect">
            <a:avLst>
              <a:gd name="adj" fmla="val 0"/>
            </a:avLst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-1" y="172552"/>
            <a:ext cx="12192001" cy="420362"/>
          </a:xfrm>
        </p:spPr>
        <p:txBody>
          <a:bodyPr/>
          <a:lstStyle/>
          <a:p>
            <a:r>
              <a:rPr kumimoji="1" lang="en-US" altLang="ja-JP" dirty="0" smtClean="0"/>
              <a:t>SENBOKU</a:t>
            </a:r>
            <a:r>
              <a:rPr kumimoji="1" lang="ja-JP" altLang="en-US" dirty="0" smtClean="0"/>
              <a:t>　スマートシティ構想の推進体制</a:t>
            </a:r>
            <a:endParaRPr kumimoji="1" lang="ja-JP" altLang="en-US" dirty="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C2199AC-B985-8748-84D0-53A2534E0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205" y="3708223"/>
            <a:ext cx="1550143" cy="44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36000" tIns="36000" rIns="36000" bIns="36000" anchor="b" anchorCtr="0">
            <a:spAutoFit/>
          </a:bodyPr>
          <a:lstStyle>
            <a:lvl1pPr>
              <a:spcBef>
                <a:spcPct val="30000"/>
              </a:spcBef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76250" indent="-285750">
              <a:spcBef>
                <a:spcPct val="30000"/>
              </a:spcBef>
              <a:buFont typeface="Wingdings" panose="05000000000000000000" pitchFamily="2" charset="2"/>
              <a:buChar char="l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889000" indent="-222250">
              <a:spcBef>
                <a:spcPct val="3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414463" indent="-247650">
              <a:spcBef>
                <a:spcPct val="30000"/>
              </a:spcBef>
              <a:buSzPct val="70000"/>
              <a:buFont typeface="Wingdings" panose="05000000000000000000" pitchFamily="2" charset="2"/>
              <a:buChar char="l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33563" indent="-228600">
              <a:spcBef>
                <a:spcPct val="30000"/>
              </a:spcBef>
              <a:buSzPct val="70000"/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290763" indent="-228600" eaLnBrk="0" fontAlgn="base" hangingPunct="0">
              <a:spcBef>
                <a:spcPct val="30000"/>
              </a:spcBef>
              <a:spcAft>
                <a:spcPct val="0"/>
              </a:spcAft>
              <a:buSzPct val="70000"/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6pPr>
            <a:lvl7pPr marL="2747963" indent="-228600" eaLnBrk="0" fontAlgn="base" hangingPunct="0">
              <a:spcBef>
                <a:spcPct val="30000"/>
              </a:spcBef>
              <a:spcAft>
                <a:spcPct val="0"/>
              </a:spcAft>
              <a:buSzPct val="70000"/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7pPr>
            <a:lvl8pPr marL="3205163" indent="-228600" eaLnBrk="0" fontAlgn="base" hangingPunct="0">
              <a:spcBef>
                <a:spcPct val="30000"/>
              </a:spcBef>
              <a:spcAft>
                <a:spcPct val="0"/>
              </a:spcAft>
              <a:buSzPct val="70000"/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8pPr>
            <a:lvl9pPr marL="3662363" indent="-228600" eaLnBrk="0" fontAlgn="base" hangingPunct="0">
              <a:spcBef>
                <a:spcPct val="30000"/>
              </a:spcBef>
              <a:spcAft>
                <a:spcPct val="0"/>
              </a:spcAft>
              <a:buSzPct val="70000"/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egoe UI"/>
                <a:ea typeface="Meiryo UI"/>
              </a:rPr>
              <a:t>モビリティ</a:t>
            </a:r>
            <a:endParaRPr kumimoji="1" lang="ja-JP" altLang="en-US" sz="240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egoe UI"/>
              <a:ea typeface="Meiryo UI"/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35E30963-7F0C-2A4E-B0BA-A2657D648AC7}"/>
              </a:ext>
            </a:extLst>
          </p:cNvPr>
          <p:cNvCxnSpPr/>
          <p:nvPr/>
        </p:nvCxnSpPr>
        <p:spPr bwMode="auto">
          <a:xfrm>
            <a:off x="2497479" y="4098499"/>
            <a:ext cx="1656000" cy="0"/>
          </a:xfrm>
          <a:prstGeom prst="line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2">
            <a:extLst>
              <a:ext uri="{FF2B5EF4-FFF2-40B4-BE49-F238E27FC236}">
                <a16:creationId xmlns:a16="http://schemas.microsoft.com/office/drawing/2014/main" id="{85169707-615A-654D-8DD2-17210F6DD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840" y="3693936"/>
            <a:ext cx="1286176" cy="44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36000" tIns="36000" rIns="36000" bIns="36000" anchor="b" anchorCtr="0">
            <a:spAutoFit/>
          </a:bodyPr>
          <a:lstStyle>
            <a:lvl1pPr>
              <a:spcBef>
                <a:spcPct val="30000"/>
              </a:spcBef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76250" indent="-285750">
              <a:spcBef>
                <a:spcPct val="30000"/>
              </a:spcBef>
              <a:buFont typeface="Wingdings" panose="05000000000000000000" pitchFamily="2" charset="2"/>
              <a:buChar char="l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889000" indent="-222250">
              <a:spcBef>
                <a:spcPct val="3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414463" indent="-247650">
              <a:spcBef>
                <a:spcPct val="30000"/>
              </a:spcBef>
              <a:buSzPct val="70000"/>
              <a:buFont typeface="Wingdings" panose="05000000000000000000" pitchFamily="2" charset="2"/>
              <a:buChar char="l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33563" indent="-228600">
              <a:spcBef>
                <a:spcPct val="30000"/>
              </a:spcBef>
              <a:buSzPct val="70000"/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290763" indent="-228600" eaLnBrk="0" fontAlgn="base" hangingPunct="0">
              <a:spcBef>
                <a:spcPct val="30000"/>
              </a:spcBef>
              <a:spcAft>
                <a:spcPct val="0"/>
              </a:spcAft>
              <a:buSzPct val="70000"/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6pPr>
            <a:lvl7pPr marL="2747963" indent="-228600" eaLnBrk="0" fontAlgn="base" hangingPunct="0">
              <a:spcBef>
                <a:spcPct val="30000"/>
              </a:spcBef>
              <a:spcAft>
                <a:spcPct val="0"/>
              </a:spcAft>
              <a:buSzPct val="70000"/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7pPr>
            <a:lvl8pPr marL="3205163" indent="-228600" eaLnBrk="0" fontAlgn="base" hangingPunct="0">
              <a:spcBef>
                <a:spcPct val="30000"/>
              </a:spcBef>
              <a:spcAft>
                <a:spcPct val="0"/>
              </a:spcAft>
              <a:buSzPct val="70000"/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8pPr>
            <a:lvl9pPr marL="3662363" indent="-228600" eaLnBrk="0" fontAlgn="base" hangingPunct="0">
              <a:spcBef>
                <a:spcPct val="30000"/>
              </a:spcBef>
              <a:spcAft>
                <a:spcPct val="0"/>
              </a:spcAft>
              <a:buSzPct val="70000"/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egoe UI"/>
                <a:ea typeface="Meiryo UI"/>
              </a:rPr>
              <a:t>ヘルスケア</a:t>
            </a:r>
            <a:endParaRPr kumimoji="1" lang="ja-JP" altLang="en-US" sz="240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egoe UI"/>
              <a:ea typeface="Meiryo UI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04BBDD70-61D4-D74C-A83B-C427CAC0B37E}"/>
              </a:ext>
            </a:extLst>
          </p:cNvPr>
          <p:cNvCxnSpPr/>
          <p:nvPr/>
        </p:nvCxnSpPr>
        <p:spPr bwMode="auto">
          <a:xfrm>
            <a:off x="4385334" y="4084212"/>
            <a:ext cx="1656000" cy="0"/>
          </a:xfrm>
          <a:prstGeom prst="line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2">
            <a:extLst>
              <a:ext uri="{FF2B5EF4-FFF2-40B4-BE49-F238E27FC236}">
                <a16:creationId xmlns:a16="http://schemas.microsoft.com/office/drawing/2014/main" id="{85169707-615A-654D-8DD2-17210F6DD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45" y="3679648"/>
            <a:ext cx="1313427" cy="44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36000" tIns="36000" rIns="36000" bIns="36000" anchor="b" anchorCtr="0">
            <a:spAutoFit/>
          </a:bodyPr>
          <a:lstStyle>
            <a:lvl1pPr>
              <a:spcBef>
                <a:spcPct val="30000"/>
              </a:spcBef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76250" indent="-285750">
              <a:spcBef>
                <a:spcPct val="30000"/>
              </a:spcBef>
              <a:buFont typeface="Wingdings" panose="05000000000000000000" pitchFamily="2" charset="2"/>
              <a:buChar char="l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889000" indent="-222250">
              <a:spcBef>
                <a:spcPct val="3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414463" indent="-247650">
              <a:spcBef>
                <a:spcPct val="30000"/>
              </a:spcBef>
              <a:buSzPct val="70000"/>
              <a:buFont typeface="Wingdings" panose="05000000000000000000" pitchFamily="2" charset="2"/>
              <a:buChar char="l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33563" indent="-228600">
              <a:spcBef>
                <a:spcPct val="30000"/>
              </a:spcBef>
              <a:buSzPct val="70000"/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290763" indent="-228600" eaLnBrk="0" fontAlgn="base" hangingPunct="0">
              <a:spcBef>
                <a:spcPct val="30000"/>
              </a:spcBef>
              <a:spcAft>
                <a:spcPct val="0"/>
              </a:spcAft>
              <a:buSzPct val="70000"/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6pPr>
            <a:lvl7pPr marL="2747963" indent="-228600" eaLnBrk="0" fontAlgn="base" hangingPunct="0">
              <a:spcBef>
                <a:spcPct val="30000"/>
              </a:spcBef>
              <a:spcAft>
                <a:spcPct val="0"/>
              </a:spcAft>
              <a:buSzPct val="70000"/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7pPr>
            <a:lvl8pPr marL="3205163" indent="-228600" eaLnBrk="0" fontAlgn="base" hangingPunct="0">
              <a:spcBef>
                <a:spcPct val="30000"/>
              </a:spcBef>
              <a:spcAft>
                <a:spcPct val="0"/>
              </a:spcAft>
              <a:buSzPct val="70000"/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8pPr>
            <a:lvl9pPr marL="3662363" indent="-228600" eaLnBrk="0" fontAlgn="base" hangingPunct="0">
              <a:spcBef>
                <a:spcPct val="30000"/>
              </a:spcBef>
              <a:spcAft>
                <a:spcPct val="0"/>
              </a:spcAft>
              <a:buSzPct val="70000"/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egoe UI"/>
                <a:ea typeface="Meiryo UI"/>
              </a:rPr>
              <a:t>コミュニティ</a:t>
            </a:r>
            <a:endParaRPr kumimoji="1" lang="ja-JP" altLang="en-US" sz="240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egoe UI"/>
              <a:ea typeface="Meiryo UI"/>
            </a:endParaRP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04BBDD70-61D4-D74C-A83B-C427CAC0B37E}"/>
              </a:ext>
            </a:extLst>
          </p:cNvPr>
          <p:cNvCxnSpPr/>
          <p:nvPr/>
        </p:nvCxnSpPr>
        <p:spPr bwMode="auto">
          <a:xfrm>
            <a:off x="6299966" y="4069924"/>
            <a:ext cx="1656000" cy="0"/>
          </a:xfrm>
          <a:prstGeom prst="line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2">
            <a:extLst>
              <a:ext uri="{FF2B5EF4-FFF2-40B4-BE49-F238E27FC236}">
                <a16:creationId xmlns:a16="http://schemas.microsoft.com/office/drawing/2014/main" id="{85169707-615A-654D-8DD2-17210F6DD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7025" y="3703671"/>
            <a:ext cx="1518612" cy="44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36000" tIns="36000" rIns="36000" bIns="36000" anchor="b" anchorCtr="0">
            <a:spAutoFit/>
          </a:bodyPr>
          <a:lstStyle>
            <a:lvl1pPr>
              <a:spcBef>
                <a:spcPct val="30000"/>
              </a:spcBef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76250" indent="-285750">
              <a:spcBef>
                <a:spcPct val="30000"/>
              </a:spcBef>
              <a:buFont typeface="Wingdings" panose="05000000000000000000" pitchFamily="2" charset="2"/>
              <a:buChar char="l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889000" indent="-222250">
              <a:spcBef>
                <a:spcPct val="3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414463" indent="-247650">
              <a:spcBef>
                <a:spcPct val="30000"/>
              </a:spcBef>
              <a:buSzPct val="70000"/>
              <a:buFont typeface="Wingdings" panose="05000000000000000000" pitchFamily="2" charset="2"/>
              <a:buChar char="l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33563" indent="-228600">
              <a:spcBef>
                <a:spcPct val="30000"/>
              </a:spcBef>
              <a:buSzPct val="70000"/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290763" indent="-228600" eaLnBrk="0" fontAlgn="base" hangingPunct="0">
              <a:spcBef>
                <a:spcPct val="30000"/>
              </a:spcBef>
              <a:spcAft>
                <a:spcPct val="0"/>
              </a:spcAft>
              <a:buSzPct val="70000"/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6pPr>
            <a:lvl7pPr marL="2747963" indent="-228600" eaLnBrk="0" fontAlgn="base" hangingPunct="0">
              <a:spcBef>
                <a:spcPct val="30000"/>
              </a:spcBef>
              <a:spcAft>
                <a:spcPct val="0"/>
              </a:spcAft>
              <a:buSzPct val="70000"/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7pPr>
            <a:lvl8pPr marL="3205163" indent="-228600" eaLnBrk="0" fontAlgn="base" hangingPunct="0">
              <a:spcBef>
                <a:spcPct val="30000"/>
              </a:spcBef>
              <a:spcAft>
                <a:spcPct val="0"/>
              </a:spcAft>
              <a:buSzPct val="70000"/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8pPr>
            <a:lvl9pPr marL="3662363" indent="-228600" eaLnBrk="0" fontAlgn="base" hangingPunct="0">
              <a:spcBef>
                <a:spcPct val="30000"/>
              </a:spcBef>
              <a:spcAft>
                <a:spcPct val="0"/>
              </a:spcAft>
              <a:buSzPct val="70000"/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1200" cap="none" spc="-15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egoe UI"/>
                <a:ea typeface="Meiryo UI"/>
              </a:rPr>
              <a:t>リモートワーク</a:t>
            </a:r>
            <a:endParaRPr kumimoji="1" lang="ja-JP" altLang="en-US" sz="2400" i="0" u="none" strike="noStrike" kern="1200" cap="none" spc="-15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egoe UI"/>
              <a:ea typeface="Meiryo UI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04BBDD70-61D4-D74C-A83B-C427CAC0B37E}"/>
              </a:ext>
            </a:extLst>
          </p:cNvPr>
          <p:cNvCxnSpPr/>
          <p:nvPr/>
        </p:nvCxnSpPr>
        <p:spPr bwMode="auto">
          <a:xfrm>
            <a:off x="8184787" y="4093947"/>
            <a:ext cx="1656000" cy="0"/>
          </a:xfrm>
          <a:prstGeom prst="line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ectangle 2">
            <a:extLst>
              <a:ext uri="{FF2B5EF4-FFF2-40B4-BE49-F238E27FC236}">
                <a16:creationId xmlns:a16="http://schemas.microsoft.com/office/drawing/2014/main" id="{5C2199AC-B985-8748-84D0-53A2534E0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8509" y="3679647"/>
            <a:ext cx="1565754" cy="44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36000" tIns="36000" rIns="36000" bIns="36000" anchor="b" anchorCtr="0">
            <a:spAutoFit/>
          </a:bodyPr>
          <a:lstStyle>
            <a:lvl1pPr>
              <a:spcBef>
                <a:spcPct val="30000"/>
              </a:spcBef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76250" indent="-285750">
              <a:spcBef>
                <a:spcPct val="30000"/>
              </a:spcBef>
              <a:buFont typeface="Wingdings" panose="05000000000000000000" pitchFamily="2" charset="2"/>
              <a:buChar char="l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889000" indent="-222250">
              <a:spcBef>
                <a:spcPct val="3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414463" indent="-247650">
              <a:spcBef>
                <a:spcPct val="30000"/>
              </a:spcBef>
              <a:buSzPct val="70000"/>
              <a:buFont typeface="Wingdings" panose="05000000000000000000" pitchFamily="2" charset="2"/>
              <a:buChar char="l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33563" indent="-228600">
              <a:spcBef>
                <a:spcPct val="30000"/>
              </a:spcBef>
              <a:buSzPct val="70000"/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290763" indent="-228600" eaLnBrk="0" fontAlgn="base" hangingPunct="0">
              <a:spcBef>
                <a:spcPct val="30000"/>
              </a:spcBef>
              <a:spcAft>
                <a:spcPct val="0"/>
              </a:spcAft>
              <a:buSzPct val="70000"/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6pPr>
            <a:lvl7pPr marL="2747963" indent="-228600" eaLnBrk="0" fontAlgn="base" hangingPunct="0">
              <a:spcBef>
                <a:spcPct val="30000"/>
              </a:spcBef>
              <a:spcAft>
                <a:spcPct val="0"/>
              </a:spcAft>
              <a:buSzPct val="70000"/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7pPr>
            <a:lvl8pPr marL="3205163" indent="-228600" eaLnBrk="0" fontAlgn="base" hangingPunct="0">
              <a:spcBef>
                <a:spcPct val="30000"/>
              </a:spcBef>
              <a:spcAft>
                <a:spcPct val="0"/>
              </a:spcAft>
              <a:buSzPct val="70000"/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8pPr>
            <a:lvl9pPr marL="3662363" indent="-228600" eaLnBrk="0" fontAlgn="base" hangingPunct="0">
              <a:spcBef>
                <a:spcPct val="30000"/>
              </a:spcBef>
              <a:spcAft>
                <a:spcPct val="0"/>
              </a:spcAft>
              <a:buSzPct val="70000"/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 smtClean="0">
                <a:solidFill>
                  <a:srgbClr val="4D4D4D"/>
                </a:solidFill>
                <a:latin typeface="Segoe UI"/>
                <a:ea typeface="Meiryo UI"/>
              </a:rPr>
              <a:t>その</a:t>
            </a:r>
            <a:r>
              <a:rPr lang="ja-JP" altLang="en-US" sz="2400" dirty="0">
                <a:solidFill>
                  <a:srgbClr val="4D4D4D"/>
                </a:solidFill>
                <a:latin typeface="Segoe UI"/>
                <a:ea typeface="Meiryo UI"/>
              </a:rPr>
              <a:t>他</a:t>
            </a:r>
            <a:endParaRPr kumimoji="1" lang="ja-JP" altLang="en-US" sz="240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Segoe UI"/>
              <a:ea typeface="Meiryo UI"/>
            </a:endParaRP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35E30963-7F0C-2A4E-B0BA-A2657D648AC7}"/>
              </a:ext>
            </a:extLst>
          </p:cNvPr>
          <p:cNvCxnSpPr/>
          <p:nvPr/>
        </p:nvCxnSpPr>
        <p:spPr bwMode="auto">
          <a:xfrm>
            <a:off x="9978231" y="4069923"/>
            <a:ext cx="1656000" cy="0"/>
          </a:xfrm>
          <a:prstGeom prst="line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楕円 26"/>
          <p:cNvSpPr/>
          <p:nvPr/>
        </p:nvSpPr>
        <p:spPr>
          <a:xfrm>
            <a:off x="2672036" y="2232589"/>
            <a:ext cx="8955949" cy="458929"/>
          </a:xfrm>
          <a:prstGeom prst="ellipse">
            <a:avLst/>
          </a:prstGeom>
          <a:solidFill>
            <a:schemeClr val="accent4">
              <a:lumMod val="20000"/>
              <a:lumOff val="80000"/>
              <a:alpha val="56000"/>
            </a:schemeClr>
          </a:solidFill>
          <a:ln>
            <a:solidFill>
              <a:srgbClr val="004E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地　域　課　題　・　住　民　ニ　</a:t>
            </a:r>
            <a:r>
              <a:rPr kumimoji="1" lang="ja-JP" altLang="en-US" sz="2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ー　ズ</a:t>
            </a:r>
            <a:endParaRPr kumimoji="1" lang="ja-JP" altLang="en-US" sz="2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48525" y="3296411"/>
            <a:ext cx="1253566" cy="3326160"/>
            <a:chOff x="269160" y="2109019"/>
            <a:chExt cx="1538287" cy="3130189"/>
          </a:xfrm>
        </p:grpSpPr>
        <p:sp>
          <p:nvSpPr>
            <p:cNvPr id="31" name="楕円 30"/>
            <p:cNvSpPr/>
            <p:nvPr/>
          </p:nvSpPr>
          <p:spPr>
            <a:xfrm>
              <a:off x="269160" y="2168013"/>
              <a:ext cx="1538287" cy="304169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rgbClr val="004E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1281916" y="2897979"/>
              <a:ext cx="461666" cy="142352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大　阪　府</a:t>
              </a: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608369" y="2109019"/>
              <a:ext cx="738664" cy="313018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大阪スマートシティ</a:t>
              </a:r>
              <a:endPara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パートナーズフォーラム</a:t>
              </a:r>
              <a:endPara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</p:grpSp>
      <p:sp>
        <p:nvSpPr>
          <p:cNvPr id="34" name="楕円 33"/>
          <p:cNvSpPr/>
          <p:nvPr/>
        </p:nvSpPr>
        <p:spPr>
          <a:xfrm>
            <a:off x="2601460" y="4231160"/>
            <a:ext cx="1510390" cy="6198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プロジェクト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チーム</a:t>
            </a:r>
          </a:p>
        </p:txBody>
      </p:sp>
      <p:sp>
        <p:nvSpPr>
          <p:cNvPr id="37" name="楕円 36"/>
          <p:cNvSpPr/>
          <p:nvPr/>
        </p:nvSpPr>
        <p:spPr>
          <a:xfrm>
            <a:off x="4468384" y="4231160"/>
            <a:ext cx="1510390" cy="6198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プロジェクト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チーム</a:t>
            </a:r>
          </a:p>
        </p:txBody>
      </p:sp>
      <p:sp>
        <p:nvSpPr>
          <p:cNvPr id="39" name="楕円 38"/>
          <p:cNvSpPr/>
          <p:nvPr/>
        </p:nvSpPr>
        <p:spPr>
          <a:xfrm>
            <a:off x="6401952" y="4231160"/>
            <a:ext cx="1510390" cy="6198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プロジェクト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チーム</a:t>
            </a:r>
          </a:p>
        </p:txBody>
      </p:sp>
      <p:sp>
        <p:nvSpPr>
          <p:cNvPr id="41" name="楕円 40"/>
          <p:cNvSpPr/>
          <p:nvPr/>
        </p:nvSpPr>
        <p:spPr>
          <a:xfrm>
            <a:off x="8226009" y="4231160"/>
            <a:ext cx="1510390" cy="6198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プロジェクト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チーム</a:t>
            </a:r>
          </a:p>
        </p:txBody>
      </p:sp>
      <p:sp>
        <p:nvSpPr>
          <p:cNvPr id="43" name="楕円 42"/>
          <p:cNvSpPr/>
          <p:nvPr/>
        </p:nvSpPr>
        <p:spPr>
          <a:xfrm>
            <a:off x="10073873" y="4231160"/>
            <a:ext cx="1510390" cy="6198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プロジェクト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チーム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633328" y="3105718"/>
            <a:ext cx="7197095" cy="47281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堺市</a:t>
            </a:r>
            <a:r>
              <a: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kumimoji="1" lang="en-US" altLang="ja-JP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【SENBOKU </a:t>
            </a:r>
            <a:r>
              <a:rPr kumimoji="1" lang="ja-JP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スマートシティ構想</a:t>
            </a:r>
            <a:r>
              <a:rPr kumimoji="1" lang="en-US" altLang="ja-JP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r>
              <a:rPr kumimoji="1" lang="ja-JP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endParaRPr kumimoji="1" lang="ja-JP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51" name="角丸四角形 50"/>
          <p:cNvSpPr/>
          <p:nvPr/>
        </p:nvSpPr>
        <p:spPr>
          <a:xfrm>
            <a:off x="2601460" y="5977639"/>
            <a:ext cx="9097103" cy="458026"/>
          </a:xfrm>
          <a:prstGeom prst="roundRect">
            <a:avLst/>
          </a:prstGeom>
          <a:solidFill>
            <a:srgbClr val="016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データ、住民意見、ノウハウ等の蓄積</a:t>
            </a:r>
            <a:endParaRPr kumimoji="1" lang="ja-JP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9" name="直線矢印コネクタ 58"/>
          <p:cNvCxnSpPr/>
          <p:nvPr/>
        </p:nvCxnSpPr>
        <p:spPr>
          <a:xfrm flipH="1">
            <a:off x="3353275" y="5540566"/>
            <a:ext cx="0" cy="396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flipH="1">
            <a:off x="5191611" y="5540566"/>
            <a:ext cx="0" cy="396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 flipH="1">
            <a:off x="7201383" y="5540566"/>
            <a:ext cx="0" cy="396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/>
          <p:cNvCxnSpPr/>
          <p:nvPr/>
        </p:nvCxnSpPr>
        <p:spPr>
          <a:xfrm flipH="1">
            <a:off x="9011148" y="5540566"/>
            <a:ext cx="0" cy="396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94"/>
          <p:cNvCxnSpPr/>
          <p:nvPr/>
        </p:nvCxnSpPr>
        <p:spPr>
          <a:xfrm flipH="1">
            <a:off x="10830424" y="5540566"/>
            <a:ext cx="0" cy="396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楕円 57"/>
          <p:cNvSpPr/>
          <p:nvPr/>
        </p:nvSpPr>
        <p:spPr>
          <a:xfrm>
            <a:off x="2610982" y="4959827"/>
            <a:ext cx="1510390" cy="6198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プロジェクト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チーム</a:t>
            </a:r>
          </a:p>
        </p:txBody>
      </p:sp>
      <p:sp>
        <p:nvSpPr>
          <p:cNvPr id="62" name="楕円 61"/>
          <p:cNvSpPr/>
          <p:nvPr/>
        </p:nvSpPr>
        <p:spPr>
          <a:xfrm>
            <a:off x="4477906" y="4955066"/>
            <a:ext cx="1510390" cy="6198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プロジェクト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チーム</a:t>
            </a:r>
          </a:p>
        </p:txBody>
      </p:sp>
      <p:sp>
        <p:nvSpPr>
          <p:cNvPr id="63" name="楕円 62"/>
          <p:cNvSpPr/>
          <p:nvPr/>
        </p:nvSpPr>
        <p:spPr>
          <a:xfrm>
            <a:off x="6411474" y="4964586"/>
            <a:ext cx="1510390" cy="6198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プロジェクト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チーム</a:t>
            </a:r>
          </a:p>
        </p:txBody>
      </p:sp>
      <p:sp>
        <p:nvSpPr>
          <p:cNvPr id="64" name="楕円 63"/>
          <p:cNvSpPr/>
          <p:nvPr/>
        </p:nvSpPr>
        <p:spPr>
          <a:xfrm>
            <a:off x="8235531" y="4959818"/>
            <a:ext cx="1510390" cy="6198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プロジェクト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チーム</a:t>
            </a:r>
          </a:p>
        </p:txBody>
      </p:sp>
      <p:sp>
        <p:nvSpPr>
          <p:cNvPr id="69" name="楕円 68"/>
          <p:cNvSpPr/>
          <p:nvPr/>
        </p:nvSpPr>
        <p:spPr>
          <a:xfrm>
            <a:off x="10083395" y="4969342"/>
            <a:ext cx="1510390" cy="6198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プロジェクト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チーム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9988809" y="4184171"/>
            <a:ext cx="1656000" cy="14859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8146445" y="4195265"/>
            <a:ext cx="1656000" cy="14859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6312879" y="4204790"/>
            <a:ext cx="1656000" cy="14859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4398601" y="4193124"/>
            <a:ext cx="1656000" cy="14859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2522778" y="4212171"/>
            <a:ext cx="1656000" cy="14859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85488" y="4812915"/>
            <a:ext cx="821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連携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47474" y="3776090"/>
            <a:ext cx="1123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案件組成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データ連携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コンテンツ プレースホルダー 10"/>
          <p:cNvSpPr txBox="1">
            <a:spLocks/>
          </p:cNvSpPr>
          <p:nvPr/>
        </p:nvSpPr>
        <p:spPr>
          <a:xfrm>
            <a:off x="554137" y="1048079"/>
            <a:ext cx="11118123" cy="2020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867900" algn="l"/>
              </a:tabLst>
            </a:pPr>
            <a:r>
              <a:rPr lang="ja-JP" altLang="en-US" dirty="0"/>
              <a:t>課題解決とスピードを重視</a:t>
            </a:r>
          </a:p>
          <a:p>
            <a:pPr>
              <a:tabLst>
                <a:tab pos="9867900" algn="l"/>
              </a:tabLst>
            </a:pPr>
            <a:r>
              <a:rPr lang="ja-JP" altLang="en-US" dirty="0"/>
              <a:t>公民が連携、共創し、プロジェクト先行型によりスマートシティを推進</a:t>
            </a:r>
          </a:p>
        </p:txBody>
      </p:sp>
    </p:spTree>
    <p:extLst>
      <p:ext uri="{BB962C8B-B14F-4D97-AF65-F5344CB8AC3E}">
        <p14:creationId xmlns:p14="http://schemas.microsoft.com/office/powerpoint/2010/main" val="130361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8"/>
          <a:stretch/>
        </p:blipFill>
        <p:spPr>
          <a:xfrm rot="312120">
            <a:off x="-684699" y="-654984"/>
            <a:ext cx="13636056" cy="8266716"/>
          </a:xfrm>
          <a:prstGeom prst="rect">
            <a:avLst/>
          </a:prstGeom>
        </p:spPr>
      </p:pic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83F59F8C-994B-432C-AB40-74A0215D506C}" type="slidenum">
              <a:rPr kumimoji="0" lang="en-US" altLang="ja-JP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メイリオ" panose="020B0604030504040204" pitchFamily="50" charset="-128"/>
              </a:rPr>
              <a:pPr defTabSz="457200">
                <a:defRPr/>
              </a:pPr>
              <a:t>13</a:t>
            </a:fld>
            <a:endParaRPr kumimoji="0" lang="en-US" altLang="ja-JP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26088" y="3614924"/>
            <a:ext cx="11257642" cy="2046714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1800000" rev="0"/>
              </a:camera>
              <a:lightRig rig="threePt" dir="t">
                <a:rot lat="0" lon="0" rev="3000000"/>
              </a:lightRig>
            </a:scene3d>
            <a:sp3d extrusionH="50800" prstMaterial="softEdge">
              <a:bevelT w="0" h="127000"/>
              <a:extrusionClr>
                <a:schemeClr val="bg1"/>
              </a:extrusionClr>
            </a:sp3d>
          </a:bodyPr>
          <a:lstStyle/>
          <a:p>
            <a:r>
              <a:rPr lang="en-US" altLang="ja-JP" sz="12700" b="1" cap="none" spc="-15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uhaus 93" panose="04030905020B02020C02" pitchFamily="82" charset="0"/>
                <a:ea typeface="Meiryo UI" panose="020B0604030504040204" pitchFamily="50" charset="-128"/>
              </a:rPr>
              <a:t>PLAY SENBOKU</a:t>
            </a:r>
            <a:endParaRPr lang="ja-JP" altLang="en-US" sz="12700" b="1" cap="none" spc="-150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auhaus 93" panose="04030905020B02020C02" pitchFamily="82" charset="0"/>
              <a:ea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04" y="5314339"/>
            <a:ext cx="526540" cy="106798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9" y="4708947"/>
            <a:ext cx="530299" cy="152040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290" y="5161369"/>
            <a:ext cx="739431" cy="76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9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1524003" y="785490"/>
            <a:ext cx="9158287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スマートシティ実現と堺・大阪の成長</a:t>
            </a:r>
            <a:endParaRPr kumimoji="1" lang="ja-JP" altLang="en-US" dirty="0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idx="1"/>
          </p:nvPr>
        </p:nvSpPr>
        <p:spPr>
          <a:xfrm>
            <a:off x="554137" y="910055"/>
            <a:ext cx="10959548" cy="1539313"/>
          </a:xfrm>
        </p:spPr>
        <p:txBody>
          <a:bodyPr/>
          <a:lstStyle/>
          <a:p>
            <a:r>
              <a:rPr lang="ja-JP" altLang="en-US" dirty="0" smtClean="0"/>
              <a:t>堺市は課題解決型スマートシティとして、泉北ニュー</a:t>
            </a:r>
            <a:r>
              <a:rPr lang="ja-JP" altLang="en-US" dirty="0"/>
              <a:t>タウン</a:t>
            </a:r>
            <a:r>
              <a:rPr lang="ja-JP" altLang="en-US" dirty="0" smtClean="0"/>
              <a:t>エリアを重点地域とし、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めざすエリアの姿、人の姿を再設計し、その実現にむけた取組テーマを設定</a:t>
            </a:r>
            <a:endParaRPr lang="en-US" altLang="ja-JP" dirty="0" smtClean="0"/>
          </a:p>
          <a:p>
            <a:r>
              <a:rPr kumimoji="1" lang="ja-JP" altLang="en-US" dirty="0" smtClean="0"/>
              <a:t>堺市の成長で、大阪全体の成長につなげていく</a:t>
            </a:r>
            <a:endParaRPr kumimoji="1" lang="ja-JP" altLang="en-US" dirty="0"/>
          </a:p>
        </p:txBody>
      </p:sp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83F59F8C-994B-432C-AB40-74A0215D506C}" type="slidenum">
              <a:rPr kumimoji="0" lang="en-US" altLang="ja-JP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メイリオ" panose="020B0604030504040204" pitchFamily="50" charset="-128"/>
              </a:rPr>
              <a:pPr defTabSz="457200">
                <a:defRPr/>
              </a:pPr>
              <a:t>2</a:t>
            </a:fld>
            <a:endParaRPr kumimoji="0" lang="en-US" altLang="ja-JP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B62CF6CC-1AA5-417D-86C0-15962BE2C29A}"/>
              </a:ext>
            </a:extLst>
          </p:cNvPr>
          <p:cNvGrpSpPr/>
          <p:nvPr/>
        </p:nvGrpSpPr>
        <p:grpSpPr>
          <a:xfrm>
            <a:off x="4981158" y="2946586"/>
            <a:ext cx="2152402" cy="3120539"/>
            <a:chOff x="0" y="0"/>
            <a:chExt cx="4565200" cy="6622148"/>
          </a:xfrm>
          <a:solidFill>
            <a:schemeClr val="bg1"/>
          </a:solidFill>
        </p:grpSpPr>
        <p:grpSp>
          <p:nvGrpSpPr>
            <p:cNvPr id="24" name="Group 1217">
              <a:extLst>
                <a:ext uri="{FF2B5EF4-FFF2-40B4-BE49-F238E27FC236}">
                  <a16:creationId xmlns:a16="http://schemas.microsoft.com/office/drawing/2014/main" id="{DCC7BB7B-77C8-4164-A614-F8172B25AB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4565200" cy="6622148"/>
              <a:chOff x="0" y="0"/>
              <a:chExt cx="4026" cy="5840"/>
            </a:xfrm>
            <a:grpFill/>
            <a:effectLst/>
          </p:grpSpPr>
          <p:sp>
            <p:nvSpPr>
              <p:cNvPr id="71" name="Freeform 916">
                <a:extLst>
                  <a:ext uri="{FF2B5EF4-FFF2-40B4-BE49-F238E27FC236}">
                    <a16:creationId xmlns:a16="http://schemas.microsoft.com/office/drawing/2014/main" id="{EA01225B-2D28-4611-8BE8-E6B1078A5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1" y="4763"/>
                <a:ext cx="283" cy="454"/>
              </a:xfrm>
              <a:custGeom>
                <a:avLst/>
                <a:gdLst>
                  <a:gd name="T0" fmla="*/ 113 w 283"/>
                  <a:gd name="T1" fmla="*/ 0 h 454"/>
                  <a:gd name="T2" fmla="*/ 227 w 283"/>
                  <a:gd name="T3" fmla="*/ 57 h 454"/>
                  <a:gd name="T4" fmla="*/ 283 w 283"/>
                  <a:gd name="T5" fmla="*/ 227 h 454"/>
                  <a:gd name="T6" fmla="*/ 283 w 283"/>
                  <a:gd name="T7" fmla="*/ 340 h 454"/>
                  <a:gd name="T8" fmla="*/ 283 w 283"/>
                  <a:gd name="T9" fmla="*/ 454 h 454"/>
                  <a:gd name="T10" fmla="*/ 227 w 283"/>
                  <a:gd name="T11" fmla="*/ 397 h 454"/>
                  <a:gd name="T12" fmla="*/ 113 w 283"/>
                  <a:gd name="T13" fmla="*/ 340 h 454"/>
                  <a:gd name="T14" fmla="*/ 113 w 283"/>
                  <a:gd name="T15" fmla="*/ 284 h 454"/>
                  <a:gd name="T16" fmla="*/ 57 w 283"/>
                  <a:gd name="T17" fmla="*/ 227 h 454"/>
                  <a:gd name="T18" fmla="*/ 0 w 283"/>
                  <a:gd name="T19" fmla="*/ 170 h 454"/>
                  <a:gd name="T20" fmla="*/ 0 w 283"/>
                  <a:gd name="T21" fmla="*/ 57 h 454"/>
                  <a:gd name="T22" fmla="*/ 113 w 283"/>
                  <a:gd name="T23" fmla="*/ 57 h 454"/>
                  <a:gd name="T24" fmla="*/ 113 w 283"/>
                  <a:gd name="T25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3" h="454">
                    <a:moveTo>
                      <a:pt x="113" y="0"/>
                    </a:moveTo>
                    <a:lnTo>
                      <a:pt x="227" y="57"/>
                    </a:lnTo>
                    <a:lnTo>
                      <a:pt x="283" y="227"/>
                    </a:lnTo>
                    <a:lnTo>
                      <a:pt x="283" y="340"/>
                    </a:lnTo>
                    <a:lnTo>
                      <a:pt x="283" y="454"/>
                    </a:lnTo>
                    <a:lnTo>
                      <a:pt x="227" y="397"/>
                    </a:lnTo>
                    <a:lnTo>
                      <a:pt x="113" y="340"/>
                    </a:lnTo>
                    <a:lnTo>
                      <a:pt x="113" y="284"/>
                    </a:lnTo>
                    <a:lnTo>
                      <a:pt x="57" y="227"/>
                    </a:lnTo>
                    <a:lnTo>
                      <a:pt x="0" y="170"/>
                    </a:lnTo>
                    <a:lnTo>
                      <a:pt x="0" y="57"/>
                    </a:lnTo>
                    <a:lnTo>
                      <a:pt x="113" y="57"/>
                    </a:lnTo>
                    <a:lnTo>
                      <a:pt x="113" y="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2" name="Freeform 920">
                <a:extLst>
                  <a:ext uri="{FF2B5EF4-FFF2-40B4-BE49-F238E27FC236}">
                    <a16:creationId xmlns:a16="http://schemas.microsoft.com/office/drawing/2014/main" id="{032C265D-97FE-44C7-A927-09C2BCD96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5330"/>
                <a:ext cx="737" cy="510"/>
              </a:xfrm>
              <a:custGeom>
                <a:avLst/>
                <a:gdLst>
                  <a:gd name="T0" fmla="*/ 624 w 737"/>
                  <a:gd name="T1" fmla="*/ 0 h 510"/>
                  <a:gd name="T2" fmla="*/ 624 w 737"/>
                  <a:gd name="T3" fmla="*/ 170 h 510"/>
                  <a:gd name="T4" fmla="*/ 680 w 737"/>
                  <a:gd name="T5" fmla="*/ 227 h 510"/>
                  <a:gd name="T6" fmla="*/ 737 w 737"/>
                  <a:gd name="T7" fmla="*/ 227 h 510"/>
                  <a:gd name="T8" fmla="*/ 737 w 737"/>
                  <a:gd name="T9" fmla="*/ 284 h 510"/>
                  <a:gd name="T10" fmla="*/ 680 w 737"/>
                  <a:gd name="T11" fmla="*/ 397 h 510"/>
                  <a:gd name="T12" fmla="*/ 624 w 737"/>
                  <a:gd name="T13" fmla="*/ 397 h 510"/>
                  <a:gd name="T14" fmla="*/ 567 w 737"/>
                  <a:gd name="T15" fmla="*/ 454 h 510"/>
                  <a:gd name="T16" fmla="*/ 454 w 737"/>
                  <a:gd name="T17" fmla="*/ 454 h 510"/>
                  <a:gd name="T18" fmla="*/ 397 w 737"/>
                  <a:gd name="T19" fmla="*/ 510 h 510"/>
                  <a:gd name="T20" fmla="*/ 397 w 737"/>
                  <a:gd name="T21" fmla="*/ 454 h 510"/>
                  <a:gd name="T22" fmla="*/ 340 w 737"/>
                  <a:gd name="T23" fmla="*/ 397 h 510"/>
                  <a:gd name="T24" fmla="*/ 340 w 737"/>
                  <a:gd name="T25" fmla="*/ 454 h 510"/>
                  <a:gd name="T26" fmla="*/ 284 w 737"/>
                  <a:gd name="T27" fmla="*/ 454 h 510"/>
                  <a:gd name="T28" fmla="*/ 284 w 737"/>
                  <a:gd name="T29" fmla="*/ 510 h 510"/>
                  <a:gd name="T30" fmla="*/ 227 w 737"/>
                  <a:gd name="T31" fmla="*/ 510 h 510"/>
                  <a:gd name="T32" fmla="*/ 170 w 737"/>
                  <a:gd name="T33" fmla="*/ 454 h 510"/>
                  <a:gd name="T34" fmla="*/ 113 w 737"/>
                  <a:gd name="T35" fmla="*/ 454 h 510"/>
                  <a:gd name="T36" fmla="*/ 57 w 737"/>
                  <a:gd name="T37" fmla="*/ 397 h 510"/>
                  <a:gd name="T38" fmla="*/ 57 w 737"/>
                  <a:gd name="T39" fmla="*/ 340 h 510"/>
                  <a:gd name="T40" fmla="*/ 57 w 737"/>
                  <a:gd name="T41" fmla="*/ 284 h 510"/>
                  <a:gd name="T42" fmla="*/ 113 w 737"/>
                  <a:gd name="T43" fmla="*/ 227 h 510"/>
                  <a:gd name="T44" fmla="*/ 57 w 737"/>
                  <a:gd name="T45" fmla="*/ 227 h 510"/>
                  <a:gd name="T46" fmla="*/ 0 w 737"/>
                  <a:gd name="T47" fmla="*/ 170 h 510"/>
                  <a:gd name="T48" fmla="*/ 57 w 737"/>
                  <a:gd name="T49" fmla="*/ 170 h 510"/>
                  <a:gd name="T50" fmla="*/ 113 w 737"/>
                  <a:gd name="T51" fmla="*/ 114 h 510"/>
                  <a:gd name="T52" fmla="*/ 284 w 737"/>
                  <a:gd name="T53" fmla="*/ 114 h 510"/>
                  <a:gd name="T54" fmla="*/ 284 w 737"/>
                  <a:gd name="T55" fmla="*/ 170 h 510"/>
                  <a:gd name="T56" fmla="*/ 397 w 737"/>
                  <a:gd name="T57" fmla="*/ 57 h 510"/>
                  <a:gd name="T58" fmla="*/ 454 w 737"/>
                  <a:gd name="T59" fmla="*/ 57 h 510"/>
                  <a:gd name="T60" fmla="*/ 567 w 737"/>
                  <a:gd name="T61" fmla="*/ 0 h 510"/>
                  <a:gd name="T62" fmla="*/ 624 w 737"/>
                  <a:gd name="T63" fmla="*/ 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37" h="510">
                    <a:moveTo>
                      <a:pt x="624" y="0"/>
                    </a:moveTo>
                    <a:lnTo>
                      <a:pt x="624" y="170"/>
                    </a:lnTo>
                    <a:lnTo>
                      <a:pt x="680" y="227"/>
                    </a:lnTo>
                    <a:lnTo>
                      <a:pt x="737" y="227"/>
                    </a:lnTo>
                    <a:lnTo>
                      <a:pt x="737" y="284"/>
                    </a:lnTo>
                    <a:lnTo>
                      <a:pt x="680" y="397"/>
                    </a:lnTo>
                    <a:lnTo>
                      <a:pt x="624" y="397"/>
                    </a:lnTo>
                    <a:lnTo>
                      <a:pt x="567" y="454"/>
                    </a:lnTo>
                    <a:lnTo>
                      <a:pt x="454" y="454"/>
                    </a:lnTo>
                    <a:lnTo>
                      <a:pt x="397" y="510"/>
                    </a:lnTo>
                    <a:lnTo>
                      <a:pt x="397" y="454"/>
                    </a:lnTo>
                    <a:lnTo>
                      <a:pt x="340" y="397"/>
                    </a:lnTo>
                    <a:lnTo>
                      <a:pt x="340" y="454"/>
                    </a:lnTo>
                    <a:lnTo>
                      <a:pt x="284" y="454"/>
                    </a:lnTo>
                    <a:lnTo>
                      <a:pt x="284" y="510"/>
                    </a:lnTo>
                    <a:lnTo>
                      <a:pt x="227" y="510"/>
                    </a:lnTo>
                    <a:lnTo>
                      <a:pt x="170" y="454"/>
                    </a:lnTo>
                    <a:lnTo>
                      <a:pt x="113" y="454"/>
                    </a:lnTo>
                    <a:lnTo>
                      <a:pt x="57" y="397"/>
                    </a:lnTo>
                    <a:lnTo>
                      <a:pt x="57" y="340"/>
                    </a:lnTo>
                    <a:lnTo>
                      <a:pt x="57" y="284"/>
                    </a:lnTo>
                    <a:lnTo>
                      <a:pt x="113" y="227"/>
                    </a:lnTo>
                    <a:lnTo>
                      <a:pt x="57" y="227"/>
                    </a:lnTo>
                    <a:lnTo>
                      <a:pt x="0" y="170"/>
                    </a:lnTo>
                    <a:lnTo>
                      <a:pt x="57" y="170"/>
                    </a:lnTo>
                    <a:lnTo>
                      <a:pt x="113" y="114"/>
                    </a:lnTo>
                    <a:lnTo>
                      <a:pt x="284" y="114"/>
                    </a:lnTo>
                    <a:lnTo>
                      <a:pt x="284" y="170"/>
                    </a:lnTo>
                    <a:lnTo>
                      <a:pt x="397" y="57"/>
                    </a:lnTo>
                    <a:lnTo>
                      <a:pt x="454" y="57"/>
                    </a:lnTo>
                    <a:lnTo>
                      <a:pt x="567" y="0"/>
                    </a:lnTo>
                    <a:lnTo>
                      <a:pt x="624" y="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3" name="Freeform 921">
                <a:extLst>
                  <a:ext uri="{FF2B5EF4-FFF2-40B4-BE49-F238E27FC236}">
                    <a16:creationId xmlns:a16="http://schemas.microsoft.com/office/drawing/2014/main" id="{CCCADE14-DCBC-4DB7-B75F-0404F4F38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" y="5048"/>
                <a:ext cx="567" cy="567"/>
              </a:xfrm>
              <a:custGeom>
                <a:avLst/>
                <a:gdLst>
                  <a:gd name="T0" fmla="*/ 113 w 567"/>
                  <a:gd name="T1" fmla="*/ 510 h 567"/>
                  <a:gd name="T2" fmla="*/ 227 w 567"/>
                  <a:gd name="T3" fmla="*/ 567 h 567"/>
                  <a:gd name="T4" fmla="*/ 340 w 567"/>
                  <a:gd name="T5" fmla="*/ 510 h 567"/>
                  <a:gd name="T6" fmla="*/ 340 w 567"/>
                  <a:gd name="T7" fmla="*/ 453 h 567"/>
                  <a:gd name="T8" fmla="*/ 453 w 567"/>
                  <a:gd name="T9" fmla="*/ 510 h 567"/>
                  <a:gd name="T10" fmla="*/ 567 w 567"/>
                  <a:gd name="T11" fmla="*/ 453 h 567"/>
                  <a:gd name="T12" fmla="*/ 510 w 567"/>
                  <a:gd name="T13" fmla="*/ 340 h 567"/>
                  <a:gd name="T14" fmla="*/ 453 w 567"/>
                  <a:gd name="T15" fmla="*/ 226 h 567"/>
                  <a:gd name="T16" fmla="*/ 397 w 567"/>
                  <a:gd name="T17" fmla="*/ 113 h 567"/>
                  <a:gd name="T18" fmla="*/ 397 w 567"/>
                  <a:gd name="T19" fmla="*/ 56 h 567"/>
                  <a:gd name="T20" fmla="*/ 340 w 567"/>
                  <a:gd name="T21" fmla="*/ 0 h 567"/>
                  <a:gd name="T22" fmla="*/ 283 w 567"/>
                  <a:gd name="T23" fmla="*/ 113 h 567"/>
                  <a:gd name="T24" fmla="*/ 227 w 567"/>
                  <a:gd name="T25" fmla="*/ 170 h 567"/>
                  <a:gd name="T26" fmla="*/ 170 w 567"/>
                  <a:gd name="T27" fmla="*/ 226 h 567"/>
                  <a:gd name="T28" fmla="*/ 56 w 567"/>
                  <a:gd name="T29" fmla="*/ 283 h 567"/>
                  <a:gd name="T30" fmla="*/ 0 w 567"/>
                  <a:gd name="T31" fmla="*/ 283 h 567"/>
                  <a:gd name="T32" fmla="*/ 0 w 567"/>
                  <a:gd name="T33" fmla="*/ 453 h 567"/>
                  <a:gd name="T34" fmla="*/ 56 w 567"/>
                  <a:gd name="T35" fmla="*/ 510 h 567"/>
                  <a:gd name="T36" fmla="*/ 113 w 567"/>
                  <a:gd name="T37" fmla="*/ 51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67" h="567">
                    <a:moveTo>
                      <a:pt x="113" y="510"/>
                    </a:moveTo>
                    <a:lnTo>
                      <a:pt x="227" y="567"/>
                    </a:lnTo>
                    <a:lnTo>
                      <a:pt x="340" y="510"/>
                    </a:lnTo>
                    <a:lnTo>
                      <a:pt x="340" y="453"/>
                    </a:lnTo>
                    <a:lnTo>
                      <a:pt x="453" y="510"/>
                    </a:lnTo>
                    <a:lnTo>
                      <a:pt x="567" y="453"/>
                    </a:lnTo>
                    <a:lnTo>
                      <a:pt x="510" y="340"/>
                    </a:lnTo>
                    <a:lnTo>
                      <a:pt x="453" y="226"/>
                    </a:lnTo>
                    <a:lnTo>
                      <a:pt x="397" y="113"/>
                    </a:lnTo>
                    <a:lnTo>
                      <a:pt x="397" y="56"/>
                    </a:lnTo>
                    <a:lnTo>
                      <a:pt x="340" y="0"/>
                    </a:lnTo>
                    <a:lnTo>
                      <a:pt x="283" y="113"/>
                    </a:lnTo>
                    <a:lnTo>
                      <a:pt x="227" y="170"/>
                    </a:lnTo>
                    <a:lnTo>
                      <a:pt x="170" y="226"/>
                    </a:lnTo>
                    <a:lnTo>
                      <a:pt x="56" y="283"/>
                    </a:lnTo>
                    <a:lnTo>
                      <a:pt x="0" y="283"/>
                    </a:lnTo>
                    <a:lnTo>
                      <a:pt x="0" y="453"/>
                    </a:lnTo>
                    <a:lnTo>
                      <a:pt x="56" y="510"/>
                    </a:lnTo>
                    <a:lnTo>
                      <a:pt x="113" y="51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4" name="Freeform 924">
                <a:extLst>
                  <a:ext uri="{FF2B5EF4-FFF2-40B4-BE49-F238E27FC236}">
                    <a16:creationId xmlns:a16="http://schemas.microsoft.com/office/drawing/2014/main" id="{12222DD7-E532-4DDD-AA36-398DB6452D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5" y="1701"/>
                <a:ext cx="397" cy="681"/>
              </a:xfrm>
              <a:custGeom>
                <a:avLst/>
                <a:gdLst>
                  <a:gd name="T0" fmla="*/ 0 w 397"/>
                  <a:gd name="T1" fmla="*/ 227 h 681"/>
                  <a:gd name="T2" fmla="*/ 56 w 397"/>
                  <a:gd name="T3" fmla="*/ 170 h 681"/>
                  <a:gd name="T4" fmla="*/ 56 w 397"/>
                  <a:gd name="T5" fmla="*/ 114 h 681"/>
                  <a:gd name="T6" fmla="*/ 113 w 397"/>
                  <a:gd name="T7" fmla="*/ 114 h 681"/>
                  <a:gd name="T8" fmla="*/ 227 w 397"/>
                  <a:gd name="T9" fmla="*/ 0 h 681"/>
                  <a:gd name="T10" fmla="*/ 283 w 397"/>
                  <a:gd name="T11" fmla="*/ 57 h 681"/>
                  <a:gd name="T12" fmla="*/ 340 w 397"/>
                  <a:gd name="T13" fmla="*/ 57 h 681"/>
                  <a:gd name="T14" fmla="*/ 340 w 397"/>
                  <a:gd name="T15" fmla="*/ 0 h 681"/>
                  <a:gd name="T16" fmla="*/ 397 w 397"/>
                  <a:gd name="T17" fmla="*/ 57 h 681"/>
                  <a:gd name="T18" fmla="*/ 397 w 397"/>
                  <a:gd name="T19" fmla="*/ 170 h 681"/>
                  <a:gd name="T20" fmla="*/ 340 w 397"/>
                  <a:gd name="T21" fmla="*/ 227 h 681"/>
                  <a:gd name="T22" fmla="*/ 340 w 397"/>
                  <a:gd name="T23" fmla="*/ 511 h 681"/>
                  <a:gd name="T24" fmla="*/ 283 w 397"/>
                  <a:gd name="T25" fmla="*/ 567 h 681"/>
                  <a:gd name="T26" fmla="*/ 227 w 397"/>
                  <a:gd name="T27" fmla="*/ 681 h 681"/>
                  <a:gd name="T28" fmla="*/ 113 w 397"/>
                  <a:gd name="T29" fmla="*/ 681 h 681"/>
                  <a:gd name="T30" fmla="*/ 113 w 397"/>
                  <a:gd name="T31" fmla="*/ 454 h 681"/>
                  <a:gd name="T32" fmla="*/ 56 w 397"/>
                  <a:gd name="T33" fmla="*/ 511 h 681"/>
                  <a:gd name="T34" fmla="*/ 56 w 397"/>
                  <a:gd name="T35" fmla="*/ 397 h 681"/>
                  <a:gd name="T36" fmla="*/ 0 w 397"/>
                  <a:gd name="T37" fmla="*/ 227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7" h="681">
                    <a:moveTo>
                      <a:pt x="0" y="227"/>
                    </a:moveTo>
                    <a:lnTo>
                      <a:pt x="56" y="170"/>
                    </a:lnTo>
                    <a:lnTo>
                      <a:pt x="56" y="114"/>
                    </a:lnTo>
                    <a:lnTo>
                      <a:pt x="113" y="114"/>
                    </a:lnTo>
                    <a:lnTo>
                      <a:pt x="227" y="0"/>
                    </a:lnTo>
                    <a:lnTo>
                      <a:pt x="283" y="57"/>
                    </a:lnTo>
                    <a:lnTo>
                      <a:pt x="340" y="57"/>
                    </a:lnTo>
                    <a:lnTo>
                      <a:pt x="340" y="0"/>
                    </a:lnTo>
                    <a:lnTo>
                      <a:pt x="397" y="57"/>
                    </a:lnTo>
                    <a:lnTo>
                      <a:pt x="397" y="170"/>
                    </a:lnTo>
                    <a:lnTo>
                      <a:pt x="340" y="227"/>
                    </a:lnTo>
                    <a:lnTo>
                      <a:pt x="340" y="511"/>
                    </a:lnTo>
                    <a:lnTo>
                      <a:pt x="283" y="567"/>
                    </a:lnTo>
                    <a:lnTo>
                      <a:pt x="227" y="681"/>
                    </a:lnTo>
                    <a:lnTo>
                      <a:pt x="113" y="681"/>
                    </a:lnTo>
                    <a:lnTo>
                      <a:pt x="113" y="454"/>
                    </a:lnTo>
                    <a:lnTo>
                      <a:pt x="56" y="511"/>
                    </a:lnTo>
                    <a:lnTo>
                      <a:pt x="56" y="397"/>
                    </a:lnTo>
                    <a:lnTo>
                      <a:pt x="0" y="227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5" name="Freeform 925">
                <a:extLst>
                  <a:ext uri="{FF2B5EF4-FFF2-40B4-BE49-F238E27FC236}">
                    <a16:creationId xmlns:a16="http://schemas.microsoft.com/office/drawing/2014/main" id="{CF0195DF-8346-4A43-9F48-38D24A966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1" y="1304"/>
                <a:ext cx="227" cy="624"/>
              </a:xfrm>
              <a:custGeom>
                <a:avLst/>
                <a:gdLst>
                  <a:gd name="T0" fmla="*/ 114 w 227"/>
                  <a:gd name="T1" fmla="*/ 0 h 624"/>
                  <a:gd name="T2" fmla="*/ 227 w 227"/>
                  <a:gd name="T3" fmla="*/ 114 h 624"/>
                  <a:gd name="T4" fmla="*/ 227 w 227"/>
                  <a:gd name="T5" fmla="*/ 227 h 624"/>
                  <a:gd name="T6" fmla="*/ 170 w 227"/>
                  <a:gd name="T7" fmla="*/ 284 h 624"/>
                  <a:gd name="T8" fmla="*/ 170 w 227"/>
                  <a:gd name="T9" fmla="*/ 511 h 624"/>
                  <a:gd name="T10" fmla="*/ 170 w 227"/>
                  <a:gd name="T11" fmla="*/ 567 h 624"/>
                  <a:gd name="T12" fmla="*/ 114 w 227"/>
                  <a:gd name="T13" fmla="*/ 624 h 624"/>
                  <a:gd name="T14" fmla="*/ 57 w 227"/>
                  <a:gd name="T15" fmla="*/ 567 h 624"/>
                  <a:gd name="T16" fmla="*/ 0 w 227"/>
                  <a:gd name="T17" fmla="*/ 511 h 624"/>
                  <a:gd name="T18" fmla="*/ 0 w 227"/>
                  <a:gd name="T19" fmla="*/ 397 h 624"/>
                  <a:gd name="T20" fmla="*/ 57 w 227"/>
                  <a:gd name="T21" fmla="*/ 284 h 624"/>
                  <a:gd name="T22" fmla="*/ 0 w 227"/>
                  <a:gd name="T23" fmla="*/ 227 h 624"/>
                  <a:gd name="T24" fmla="*/ 57 w 227"/>
                  <a:gd name="T25" fmla="*/ 170 h 624"/>
                  <a:gd name="T26" fmla="*/ 57 w 227"/>
                  <a:gd name="T27" fmla="*/ 57 h 624"/>
                  <a:gd name="T28" fmla="*/ 114 w 227"/>
                  <a:gd name="T29" fmla="*/ 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7" h="624">
                    <a:moveTo>
                      <a:pt x="114" y="0"/>
                    </a:moveTo>
                    <a:lnTo>
                      <a:pt x="227" y="114"/>
                    </a:lnTo>
                    <a:lnTo>
                      <a:pt x="227" y="227"/>
                    </a:lnTo>
                    <a:lnTo>
                      <a:pt x="170" y="284"/>
                    </a:lnTo>
                    <a:lnTo>
                      <a:pt x="170" y="511"/>
                    </a:lnTo>
                    <a:lnTo>
                      <a:pt x="170" y="567"/>
                    </a:lnTo>
                    <a:lnTo>
                      <a:pt x="114" y="624"/>
                    </a:lnTo>
                    <a:lnTo>
                      <a:pt x="57" y="567"/>
                    </a:lnTo>
                    <a:lnTo>
                      <a:pt x="0" y="511"/>
                    </a:lnTo>
                    <a:lnTo>
                      <a:pt x="0" y="397"/>
                    </a:lnTo>
                    <a:lnTo>
                      <a:pt x="57" y="284"/>
                    </a:lnTo>
                    <a:lnTo>
                      <a:pt x="0" y="227"/>
                    </a:lnTo>
                    <a:lnTo>
                      <a:pt x="57" y="170"/>
                    </a:lnTo>
                    <a:lnTo>
                      <a:pt x="57" y="57"/>
                    </a:lnTo>
                    <a:lnTo>
                      <a:pt x="114" y="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6" name="Freeform 926">
                <a:extLst>
                  <a:ext uri="{FF2B5EF4-FFF2-40B4-BE49-F238E27FC236}">
                    <a16:creationId xmlns:a16="http://schemas.microsoft.com/office/drawing/2014/main" id="{D1A05899-204E-4A16-8CB3-FF419F2C1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5" y="1021"/>
                <a:ext cx="510" cy="794"/>
              </a:xfrm>
              <a:custGeom>
                <a:avLst/>
                <a:gdLst>
                  <a:gd name="T0" fmla="*/ 56 w 510"/>
                  <a:gd name="T1" fmla="*/ 794 h 794"/>
                  <a:gd name="T2" fmla="*/ 56 w 510"/>
                  <a:gd name="T3" fmla="*/ 567 h 794"/>
                  <a:gd name="T4" fmla="*/ 113 w 510"/>
                  <a:gd name="T5" fmla="*/ 510 h 794"/>
                  <a:gd name="T6" fmla="*/ 113 w 510"/>
                  <a:gd name="T7" fmla="*/ 397 h 794"/>
                  <a:gd name="T8" fmla="*/ 0 w 510"/>
                  <a:gd name="T9" fmla="*/ 283 h 794"/>
                  <a:gd name="T10" fmla="*/ 56 w 510"/>
                  <a:gd name="T11" fmla="*/ 113 h 794"/>
                  <a:gd name="T12" fmla="*/ 113 w 510"/>
                  <a:gd name="T13" fmla="*/ 113 h 794"/>
                  <a:gd name="T14" fmla="*/ 170 w 510"/>
                  <a:gd name="T15" fmla="*/ 0 h 794"/>
                  <a:gd name="T16" fmla="*/ 283 w 510"/>
                  <a:gd name="T17" fmla="*/ 113 h 794"/>
                  <a:gd name="T18" fmla="*/ 227 w 510"/>
                  <a:gd name="T19" fmla="*/ 170 h 794"/>
                  <a:gd name="T20" fmla="*/ 283 w 510"/>
                  <a:gd name="T21" fmla="*/ 283 h 794"/>
                  <a:gd name="T22" fmla="*/ 397 w 510"/>
                  <a:gd name="T23" fmla="*/ 283 h 794"/>
                  <a:gd name="T24" fmla="*/ 397 w 510"/>
                  <a:gd name="T25" fmla="*/ 340 h 794"/>
                  <a:gd name="T26" fmla="*/ 453 w 510"/>
                  <a:gd name="T27" fmla="*/ 283 h 794"/>
                  <a:gd name="T28" fmla="*/ 453 w 510"/>
                  <a:gd name="T29" fmla="*/ 397 h 794"/>
                  <a:gd name="T30" fmla="*/ 510 w 510"/>
                  <a:gd name="T31" fmla="*/ 510 h 794"/>
                  <a:gd name="T32" fmla="*/ 510 w 510"/>
                  <a:gd name="T33" fmla="*/ 567 h 794"/>
                  <a:gd name="T34" fmla="*/ 510 w 510"/>
                  <a:gd name="T35" fmla="*/ 624 h 794"/>
                  <a:gd name="T36" fmla="*/ 397 w 510"/>
                  <a:gd name="T37" fmla="*/ 624 h 794"/>
                  <a:gd name="T38" fmla="*/ 340 w 510"/>
                  <a:gd name="T39" fmla="*/ 680 h 794"/>
                  <a:gd name="T40" fmla="*/ 340 w 510"/>
                  <a:gd name="T41" fmla="*/ 737 h 794"/>
                  <a:gd name="T42" fmla="*/ 283 w 510"/>
                  <a:gd name="T43" fmla="*/ 737 h 794"/>
                  <a:gd name="T44" fmla="*/ 227 w 510"/>
                  <a:gd name="T45" fmla="*/ 680 h 794"/>
                  <a:gd name="T46" fmla="*/ 113 w 510"/>
                  <a:gd name="T47" fmla="*/ 794 h 794"/>
                  <a:gd name="T48" fmla="*/ 56 w 510"/>
                  <a:gd name="T49" fmla="*/ 794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10" h="794">
                    <a:moveTo>
                      <a:pt x="56" y="794"/>
                    </a:moveTo>
                    <a:lnTo>
                      <a:pt x="56" y="567"/>
                    </a:lnTo>
                    <a:lnTo>
                      <a:pt x="113" y="510"/>
                    </a:lnTo>
                    <a:lnTo>
                      <a:pt x="113" y="397"/>
                    </a:lnTo>
                    <a:lnTo>
                      <a:pt x="0" y="283"/>
                    </a:lnTo>
                    <a:lnTo>
                      <a:pt x="56" y="113"/>
                    </a:lnTo>
                    <a:lnTo>
                      <a:pt x="113" y="113"/>
                    </a:lnTo>
                    <a:lnTo>
                      <a:pt x="170" y="0"/>
                    </a:lnTo>
                    <a:lnTo>
                      <a:pt x="283" y="113"/>
                    </a:lnTo>
                    <a:lnTo>
                      <a:pt x="227" y="170"/>
                    </a:lnTo>
                    <a:lnTo>
                      <a:pt x="283" y="283"/>
                    </a:lnTo>
                    <a:lnTo>
                      <a:pt x="397" y="283"/>
                    </a:lnTo>
                    <a:lnTo>
                      <a:pt x="397" y="340"/>
                    </a:lnTo>
                    <a:lnTo>
                      <a:pt x="453" y="283"/>
                    </a:lnTo>
                    <a:lnTo>
                      <a:pt x="453" y="397"/>
                    </a:lnTo>
                    <a:lnTo>
                      <a:pt x="510" y="510"/>
                    </a:lnTo>
                    <a:lnTo>
                      <a:pt x="510" y="567"/>
                    </a:lnTo>
                    <a:lnTo>
                      <a:pt x="510" y="624"/>
                    </a:lnTo>
                    <a:lnTo>
                      <a:pt x="397" y="624"/>
                    </a:lnTo>
                    <a:lnTo>
                      <a:pt x="340" y="680"/>
                    </a:lnTo>
                    <a:lnTo>
                      <a:pt x="340" y="737"/>
                    </a:lnTo>
                    <a:lnTo>
                      <a:pt x="283" y="737"/>
                    </a:lnTo>
                    <a:lnTo>
                      <a:pt x="227" y="680"/>
                    </a:lnTo>
                    <a:lnTo>
                      <a:pt x="113" y="794"/>
                    </a:lnTo>
                    <a:lnTo>
                      <a:pt x="56" y="794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7" name="Freeform 927">
                <a:extLst>
                  <a:ext uri="{FF2B5EF4-FFF2-40B4-BE49-F238E27FC236}">
                    <a16:creationId xmlns:a16="http://schemas.microsoft.com/office/drawing/2014/main" id="{41540687-B30A-4B1B-B70A-028DAF802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1" y="794"/>
                <a:ext cx="624" cy="510"/>
              </a:xfrm>
              <a:custGeom>
                <a:avLst/>
                <a:gdLst>
                  <a:gd name="T0" fmla="*/ 227 w 624"/>
                  <a:gd name="T1" fmla="*/ 340 h 510"/>
                  <a:gd name="T2" fmla="*/ 114 w 624"/>
                  <a:gd name="T3" fmla="*/ 340 h 510"/>
                  <a:gd name="T4" fmla="*/ 57 w 624"/>
                  <a:gd name="T5" fmla="*/ 397 h 510"/>
                  <a:gd name="T6" fmla="*/ 57 w 624"/>
                  <a:gd name="T7" fmla="*/ 284 h 510"/>
                  <a:gd name="T8" fmla="*/ 0 w 624"/>
                  <a:gd name="T9" fmla="*/ 284 h 510"/>
                  <a:gd name="T10" fmla="*/ 57 w 624"/>
                  <a:gd name="T11" fmla="*/ 227 h 510"/>
                  <a:gd name="T12" fmla="*/ 170 w 624"/>
                  <a:gd name="T13" fmla="*/ 170 h 510"/>
                  <a:gd name="T14" fmla="*/ 284 w 624"/>
                  <a:gd name="T15" fmla="*/ 170 h 510"/>
                  <a:gd name="T16" fmla="*/ 284 w 624"/>
                  <a:gd name="T17" fmla="*/ 113 h 510"/>
                  <a:gd name="T18" fmla="*/ 341 w 624"/>
                  <a:gd name="T19" fmla="*/ 57 h 510"/>
                  <a:gd name="T20" fmla="*/ 341 w 624"/>
                  <a:gd name="T21" fmla="*/ 0 h 510"/>
                  <a:gd name="T22" fmla="*/ 397 w 624"/>
                  <a:gd name="T23" fmla="*/ 0 h 510"/>
                  <a:gd name="T24" fmla="*/ 567 w 624"/>
                  <a:gd name="T25" fmla="*/ 0 h 510"/>
                  <a:gd name="T26" fmla="*/ 624 w 624"/>
                  <a:gd name="T27" fmla="*/ 113 h 510"/>
                  <a:gd name="T28" fmla="*/ 624 w 624"/>
                  <a:gd name="T29" fmla="*/ 227 h 510"/>
                  <a:gd name="T30" fmla="*/ 567 w 624"/>
                  <a:gd name="T31" fmla="*/ 340 h 510"/>
                  <a:gd name="T32" fmla="*/ 511 w 624"/>
                  <a:gd name="T33" fmla="*/ 340 h 510"/>
                  <a:gd name="T34" fmla="*/ 454 w 624"/>
                  <a:gd name="T35" fmla="*/ 454 h 510"/>
                  <a:gd name="T36" fmla="*/ 511 w 624"/>
                  <a:gd name="T37" fmla="*/ 510 h 510"/>
                  <a:gd name="T38" fmla="*/ 397 w 624"/>
                  <a:gd name="T39" fmla="*/ 510 h 510"/>
                  <a:gd name="T40" fmla="*/ 341 w 624"/>
                  <a:gd name="T41" fmla="*/ 397 h 510"/>
                  <a:gd name="T42" fmla="*/ 397 w 624"/>
                  <a:gd name="T43" fmla="*/ 340 h 510"/>
                  <a:gd name="T44" fmla="*/ 284 w 624"/>
                  <a:gd name="T45" fmla="*/ 227 h 510"/>
                  <a:gd name="T46" fmla="*/ 227 w 624"/>
                  <a:gd name="T47" fmla="*/ 34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24" h="510">
                    <a:moveTo>
                      <a:pt x="227" y="340"/>
                    </a:moveTo>
                    <a:lnTo>
                      <a:pt x="114" y="340"/>
                    </a:lnTo>
                    <a:lnTo>
                      <a:pt x="57" y="397"/>
                    </a:lnTo>
                    <a:lnTo>
                      <a:pt x="57" y="284"/>
                    </a:lnTo>
                    <a:lnTo>
                      <a:pt x="0" y="284"/>
                    </a:lnTo>
                    <a:lnTo>
                      <a:pt x="57" y="227"/>
                    </a:lnTo>
                    <a:lnTo>
                      <a:pt x="170" y="170"/>
                    </a:lnTo>
                    <a:lnTo>
                      <a:pt x="284" y="170"/>
                    </a:lnTo>
                    <a:lnTo>
                      <a:pt x="284" y="113"/>
                    </a:lnTo>
                    <a:lnTo>
                      <a:pt x="341" y="57"/>
                    </a:lnTo>
                    <a:lnTo>
                      <a:pt x="341" y="0"/>
                    </a:lnTo>
                    <a:lnTo>
                      <a:pt x="397" y="0"/>
                    </a:lnTo>
                    <a:lnTo>
                      <a:pt x="567" y="0"/>
                    </a:lnTo>
                    <a:lnTo>
                      <a:pt x="624" y="113"/>
                    </a:lnTo>
                    <a:lnTo>
                      <a:pt x="624" y="227"/>
                    </a:lnTo>
                    <a:lnTo>
                      <a:pt x="567" y="340"/>
                    </a:lnTo>
                    <a:lnTo>
                      <a:pt x="511" y="340"/>
                    </a:lnTo>
                    <a:lnTo>
                      <a:pt x="454" y="454"/>
                    </a:lnTo>
                    <a:lnTo>
                      <a:pt x="511" y="510"/>
                    </a:lnTo>
                    <a:lnTo>
                      <a:pt x="397" y="510"/>
                    </a:lnTo>
                    <a:lnTo>
                      <a:pt x="341" y="397"/>
                    </a:lnTo>
                    <a:lnTo>
                      <a:pt x="397" y="340"/>
                    </a:lnTo>
                    <a:lnTo>
                      <a:pt x="284" y="227"/>
                    </a:lnTo>
                    <a:lnTo>
                      <a:pt x="227" y="34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8" name="Freeform 928">
                <a:extLst>
                  <a:ext uri="{FF2B5EF4-FFF2-40B4-BE49-F238E27FC236}">
                    <a16:creationId xmlns:a16="http://schemas.microsoft.com/office/drawing/2014/main" id="{0B4D00D2-023A-4137-929D-A593597E8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4" y="0"/>
                <a:ext cx="1021" cy="907"/>
              </a:xfrm>
              <a:custGeom>
                <a:avLst/>
                <a:gdLst>
                  <a:gd name="T0" fmla="*/ 964 w 1021"/>
                  <a:gd name="T1" fmla="*/ 794 h 907"/>
                  <a:gd name="T2" fmla="*/ 964 w 1021"/>
                  <a:gd name="T3" fmla="*/ 511 h 907"/>
                  <a:gd name="T4" fmla="*/ 1021 w 1021"/>
                  <a:gd name="T5" fmla="*/ 454 h 907"/>
                  <a:gd name="T6" fmla="*/ 908 w 1021"/>
                  <a:gd name="T7" fmla="*/ 397 h 907"/>
                  <a:gd name="T8" fmla="*/ 851 w 1021"/>
                  <a:gd name="T9" fmla="*/ 397 h 907"/>
                  <a:gd name="T10" fmla="*/ 737 w 1021"/>
                  <a:gd name="T11" fmla="*/ 340 h 907"/>
                  <a:gd name="T12" fmla="*/ 681 w 1021"/>
                  <a:gd name="T13" fmla="*/ 284 h 907"/>
                  <a:gd name="T14" fmla="*/ 567 w 1021"/>
                  <a:gd name="T15" fmla="*/ 340 h 907"/>
                  <a:gd name="T16" fmla="*/ 511 w 1021"/>
                  <a:gd name="T17" fmla="*/ 284 h 907"/>
                  <a:gd name="T18" fmla="*/ 454 w 1021"/>
                  <a:gd name="T19" fmla="*/ 340 h 907"/>
                  <a:gd name="T20" fmla="*/ 397 w 1021"/>
                  <a:gd name="T21" fmla="*/ 284 h 907"/>
                  <a:gd name="T22" fmla="*/ 340 w 1021"/>
                  <a:gd name="T23" fmla="*/ 284 h 907"/>
                  <a:gd name="T24" fmla="*/ 284 w 1021"/>
                  <a:gd name="T25" fmla="*/ 227 h 907"/>
                  <a:gd name="T26" fmla="*/ 340 w 1021"/>
                  <a:gd name="T27" fmla="*/ 114 h 907"/>
                  <a:gd name="T28" fmla="*/ 284 w 1021"/>
                  <a:gd name="T29" fmla="*/ 0 h 907"/>
                  <a:gd name="T30" fmla="*/ 114 w 1021"/>
                  <a:gd name="T31" fmla="*/ 0 h 907"/>
                  <a:gd name="T32" fmla="*/ 0 w 1021"/>
                  <a:gd name="T33" fmla="*/ 114 h 907"/>
                  <a:gd name="T34" fmla="*/ 57 w 1021"/>
                  <a:gd name="T35" fmla="*/ 114 h 907"/>
                  <a:gd name="T36" fmla="*/ 57 w 1021"/>
                  <a:gd name="T37" fmla="*/ 170 h 907"/>
                  <a:gd name="T38" fmla="*/ 170 w 1021"/>
                  <a:gd name="T39" fmla="*/ 170 h 907"/>
                  <a:gd name="T40" fmla="*/ 170 w 1021"/>
                  <a:gd name="T41" fmla="*/ 284 h 907"/>
                  <a:gd name="T42" fmla="*/ 114 w 1021"/>
                  <a:gd name="T43" fmla="*/ 340 h 907"/>
                  <a:gd name="T44" fmla="*/ 170 w 1021"/>
                  <a:gd name="T45" fmla="*/ 511 h 907"/>
                  <a:gd name="T46" fmla="*/ 114 w 1021"/>
                  <a:gd name="T47" fmla="*/ 567 h 907"/>
                  <a:gd name="T48" fmla="*/ 114 w 1021"/>
                  <a:gd name="T49" fmla="*/ 624 h 907"/>
                  <a:gd name="T50" fmla="*/ 170 w 1021"/>
                  <a:gd name="T51" fmla="*/ 737 h 907"/>
                  <a:gd name="T52" fmla="*/ 227 w 1021"/>
                  <a:gd name="T53" fmla="*/ 681 h 907"/>
                  <a:gd name="T54" fmla="*/ 284 w 1021"/>
                  <a:gd name="T55" fmla="*/ 737 h 907"/>
                  <a:gd name="T56" fmla="*/ 340 w 1021"/>
                  <a:gd name="T57" fmla="*/ 737 h 907"/>
                  <a:gd name="T58" fmla="*/ 340 w 1021"/>
                  <a:gd name="T59" fmla="*/ 794 h 907"/>
                  <a:gd name="T60" fmla="*/ 397 w 1021"/>
                  <a:gd name="T61" fmla="*/ 851 h 907"/>
                  <a:gd name="T62" fmla="*/ 397 w 1021"/>
                  <a:gd name="T63" fmla="*/ 794 h 907"/>
                  <a:gd name="T64" fmla="*/ 511 w 1021"/>
                  <a:gd name="T65" fmla="*/ 794 h 907"/>
                  <a:gd name="T66" fmla="*/ 511 w 1021"/>
                  <a:gd name="T67" fmla="*/ 851 h 907"/>
                  <a:gd name="T68" fmla="*/ 681 w 1021"/>
                  <a:gd name="T69" fmla="*/ 851 h 907"/>
                  <a:gd name="T70" fmla="*/ 737 w 1021"/>
                  <a:gd name="T71" fmla="*/ 907 h 907"/>
                  <a:gd name="T72" fmla="*/ 851 w 1021"/>
                  <a:gd name="T73" fmla="*/ 907 h 907"/>
                  <a:gd name="T74" fmla="*/ 908 w 1021"/>
                  <a:gd name="T75" fmla="*/ 851 h 907"/>
                  <a:gd name="T76" fmla="*/ 908 w 1021"/>
                  <a:gd name="T77" fmla="*/ 794 h 907"/>
                  <a:gd name="T78" fmla="*/ 964 w 1021"/>
                  <a:gd name="T79" fmla="*/ 794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21" h="907">
                    <a:moveTo>
                      <a:pt x="964" y="794"/>
                    </a:moveTo>
                    <a:lnTo>
                      <a:pt x="964" y="511"/>
                    </a:lnTo>
                    <a:lnTo>
                      <a:pt x="1021" y="454"/>
                    </a:lnTo>
                    <a:lnTo>
                      <a:pt x="908" y="397"/>
                    </a:lnTo>
                    <a:lnTo>
                      <a:pt x="851" y="397"/>
                    </a:lnTo>
                    <a:lnTo>
                      <a:pt x="737" y="340"/>
                    </a:lnTo>
                    <a:lnTo>
                      <a:pt x="681" y="284"/>
                    </a:lnTo>
                    <a:lnTo>
                      <a:pt x="567" y="340"/>
                    </a:lnTo>
                    <a:lnTo>
                      <a:pt x="511" y="284"/>
                    </a:lnTo>
                    <a:lnTo>
                      <a:pt x="454" y="340"/>
                    </a:lnTo>
                    <a:lnTo>
                      <a:pt x="397" y="284"/>
                    </a:lnTo>
                    <a:lnTo>
                      <a:pt x="340" y="284"/>
                    </a:lnTo>
                    <a:lnTo>
                      <a:pt x="284" y="227"/>
                    </a:lnTo>
                    <a:lnTo>
                      <a:pt x="340" y="114"/>
                    </a:lnTo>
                    <a:lnTo>
                      <a:pt x="284" y="0"/>
                    </a:lnTo>
                    <a:lnTo>
                      <a:pt x="114" y="0"/>
                    </a:lnTo>
                    <a:lnTo>
                      <a:pt x="0" y="114"/>
                    </a:lnTo>
                    <a:lnTo>
                      <a:pt x="57" y="114"/>
                    </a:lnTo>
                    <a:lnTo>
                      <a:pt x="57" y="170"/>
                    </a:lnTo>
                    <a:lnTo>
                      <a:pt x="170" y="170"/>
                    </a:lnTo>
                    <a:lnTo>
                      <a:pt x="170" y="284"/>
                    </a:lnTo>
                    <a:lnTo>
                      <a:pt x="114" y="340"/>
                    </a:lnTo>
                    <a:lnTo>
                      <a:pt x="170" y="511"/>
                    </a:lnTo>
                    <a:lnTo>
                      <a:pt x="114" y="567"/>
                    </a:lnTo>
                    <a:lnTo>
                      <a:pt x="114" y="624"/>
                    </a:lnTo>
                    <a:lnTo>
                      <a:pt x="170" y="737"/>
                    </a:lnTo>
                    <a:lnTo>
                      <a:pt x="227" y="681"/>
                    </a:lnTo>
                    <a:lnTo>
                      <a:pt x="284" y="737"/>
                    </a:lnTo>
                    <a:lnTo>
                      <a:pt x="340" y="737"/>
                    </a:lnTo>
                    <a:lnTo>
                      <a:pt x="340" y="794"/>
                    </a:lnTo>
                    <a:lnTo>
                      <a:pt x="397" y="851"/>
                    </a:lnTo>
                    <a:lnTo>
                      <a:pt x="397" y="794"/>
                    </a:lnTo>
                    <a:lnTo>
                      <a:pt x="511" y="794"/>
                    </a:lnTo>
                    <a:lnTo>
                      <a:pt x="511" y="851"/>
                    </a:lnTo>
                    <a:lnTo>
                      <a:pt x="681" y="851"/>
                    </a:lnTo>
                    <a:lnTo>
                      <a:pt x="737" y="907"/>
                    </a:lnTo>
                    <a:lnTo>
                      <a:pt x="851" y="907"/>
                    </a:lnTo>
                    <a:lnTo>
                      <a:pt x="908" y="851"/>
                    </a:lnTo>
                    <a:lnTo>
                      <a:pt x="908" y="794"/>
                    </a:lnTo>
                    <a:lnTo>
                      <a:pt x="964" y="794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9" name="Freeform 929">
                <a:extLst>
                  <a:ext uri="{FF2B5EF4-FFF2-40B4-BE49-F238E27FC236}">
                    <a16:creationId xmlns:a16="http://schemas.microsoft.com/office/drawing/2014/main" id="{6B359F09-9E46-4C6C-9C52-9DBDFC77ED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5" y="907"/>
                <a:ext cx="680" cy="1134"/>
              </a:xfrm>
              <a:custGeom>
                <a:avLst/>
                <a:gdLst>
                  <a:gd name="T0" fmla="*/ 170 w 680"/>
                  <a:gd name="T1" fmla="*/ 738 h 1134"/>
                  <a:gd name="T2" fmla="*/ 170 w 680"/>
                  <a:gd name="T3" fmla="*/ 624 h 1134"/>
                  <a:gd name="T4" fmla="*/ 113 w 680"/>
                  <a:gd name="T5" fmla="*/ 511 h 1134"/>
                  <a:gd name="T6" fmla="*/ 113 w 680"/>
                  <a:gd name="T7" fmla="*/ 397 h 1134"/>
                  <a:gd name="T8" fmla="*/ 57 w 680"/>
                  <a:gd name="T9" fmla="*/ 454 h 1134"/>
                  <a:gd name="T10" fmla="*/ 57 w 680"/>
                  <a:gd name="T11" fmla="*/ 397 h 1134"/>
                  <a:gd name="T12" fmla="*/ 0 w 680"/>
                  <a:gd name="T13" fmla="*/ 341 h 1134"/>
                  <a:gd name="T14" fmla="*/ 57 w 680"/>
                  <a:gd name="T15" fmla="*/ 227 h 1134"/>
                  <a:gd name="T16" fmla="*/ 113 w 680"/>
                  <a:gd name="T17" fmla="*/ 227 h 1134"/>
                  <a:gd name="T18" fmla="*/ 170 w 680"/>
                  <a:gd name="T19" fmla="*/ 114 h 1134"/>
                  <a:gd name="T20" fmla="*/ 170 w 680"/>
                  <a:gd name="T21" fmla="*/ 0 h 1134"/>
                  <a:gd name="T22" fmla="*/ 283 w 680"/>
                  <a:gd name="T23" fmla="*/ 0 h 1134"/>
                  <a:gd name="T24" fmla="*/ 283 w 680"/>
                  <a:gd name="T25" fmla="*/ 57 h 1134"/>
                  <a:gd name="T26" fmla="*/ 397 w 680"/>
                  <a:gd name="T27" fmla="*/ 114 h 1134"/>
                  <a:gd name="T28" fmla="*/ 454 w 680"/>
                  <a:gd name="T29" fmla="*/ 114 h 1134"/>
                  <a:gd name="T30" fmla="*/ 510 w 680"/>
                  <a:gd name="T31" fmla="*/ 114 h 1134"/>
                  <a:gd name="T32" fmla="*/ 454 w 680"/>
                  <a:gd name="T33" fmla="*/ 227 h 1134"/>
                  <a:gd name="T34" fmla="*/ 454 w 680"/>
                  <a:gd name="T35" fmla="*/ 341 h 1134"/>
                  <a:gd name="T36" fmla="*/ 454 w 680"/>
                  <a:gd name="T37" fmla="*/ 511 h 1134"/>
                  <a:gd name="T38" fmla="*/ 510 w 680"/>
                  <a:gd name="T39" fmla="*/ 624 h 1134"/>
                  <a:gd name="T40" fmla="*/ 567 w 680"/>
                  <a:gd name="T41" fmla="*/ 681 h 1134"/>
                  <a:gd name="T42" fmla="*/ 567 w 680"/>
                  <a:gd name="T43" fmla="*/ 794 h 1134"/>
                  <a:gd name="T44" fmla="*/ 680 w 680"/>
                  <a:gd name="T45" fmla="*/ 851 h 1134"/>
                  <a:gd name="T46" fmla="*/ 624 w 680"/>
                  <a:gd name="T47" fmla="*/ 908 h 1134"/>
                  <a:gd name="T48" fmla="*/ 624 w 680"/>
                  <a:gd name="T49" fmla="*/ 964 h 1134"/>
                  <a:gd name="T50" fmla="*/ 454 w 680"/>
                  <a:gd name="T51" fmla="*/ 1134 h 1134"/>
                  <a:gd name="T52" fmla="*/ 397 w 680"/>
                  <a:gd name="T53" fmla="*/ 1078 h 1134"/>
                  <a:gd name="T54" fmla="*/ 454 w 680"/>
                  <a:gd name="T55" fmla="*/ 1021 h 1134"/>
                  <a:gd name="T56" fmla="*/ 340 w 680"/>
                  <a:gd name="T57" fmla="*/ 1021 h 1134"/>
                  <a:gd name="T58" fmla="*/ 397 w 680"/>
                  <a:gd name="T59" fmla="*/ 908 h 1134"/>
                  <a:gd name="T60" fmla="*/ 340 w 680"/>
                  <a:gd name="T61" fmla="*/ 908 h 1134"/>
                  <a:gd name="T62" fmla="*/ 227 w 680"/>
                  <a:gd name="T63" fmla="*/ 851 h 1134"/>
                  <a:gd name="T64" fmla="*/ 227 w 680"/>
                  <a:gd name="T65" fmla="*/ 794 h 1134"/>
                  <a:gd name="T66" fmla="*/ 170 w 680"/>
                  <a:gd name="T67" fmla="*/ 738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80" h="1134">
                    <a:moveTo>
                      <a:pt x="170" y="738"/>
                    </a:moveTo>
                    <a:lnTo>
                      <a:pt x="170" y="624"/>
                    </a:lnTo>
                    <a:lnTo>
                      <a:pt x="113" y="511"/>
                    </a:lnTo>
                    <a:lnTo>
                      <a:pt x="113" y="397"/>
                    </a:lnTo>
                    <a:lnTo>
                      <a:pt x="57" y="454"/>
                    </a:lnTo>
                    <a:lnTo>
                      <a:pt x="57" y="397"/>
                    </a:lnTo>
                    <a:lnTo>
                      <a:pt x="0" y="341"/>
                    </a:lnTo>
                    <a:lnTo>
                      <a:pt x="57" y="227"/>
                    </a:lnTo>
                    <a:lnTo>
                      <a:pt x="113" y="227"/>
                    </a:lnTo>
                    <a:lnTo>
                      <a:pt x="170" y="114"/>
                    </a:lnTo>
                    <a:lnTo>
                      <a:pt x="170" y="0"/>
                    </a:lnTo>
                    <a:lnTo>
                      <a:pt x="283" y="0"/>
                    </a:lnTo>
                    <a:lnTo>
                      <a:pt x="283" y="57"/>
                    </a:lnTo>
                    <a:lnTo>
                      <a:pt x="397" y="114"/>
                    </a:lnTo>
                    <a:lnTo>
                      <a:pt x="454" y="114"/>
                    </a:lnTo>
                    <a:lnTo>
                      <a:pt x="510" y="114"/>
                    </a:lnTo>
                    <a:lnTo>
                      <a:pt x="454" y="227"/>
                    </a:lnTo>
                    <a:lnTo>
                      <a:pt x="454" y="341"/>
                    </a:lnTo>
                    <a:lnTo>
                      <a:pt x="454" y="511"/>
                    </a:lnTo>
                    <a:lnTo>
                      <a:pt x="510" y="624"/>
                    </a:lnTo>
                    <a:lnTo>
                      <a:pt x="567" y="681"/>
                    </a:lnTo>
                    <a:lnTo>
                      <a:pt x="567" y="794"/>
                    </a:lnTo>
                    <a:lnTo>
                      <a:pt x="680" y="851"/>
                    </a:lnTo>
                    <a:lnTo>
                      <a:pt x="624" y="908"/>
                    </a:lnTo>
                    <a:lnTo>
                      <a:pt x="624" y="964"/>
                    </a:lnTo>
                    <a:lnTo>
                      <a:pt x="454" y="1134"/>
                    </a:lnTo>
                    <a:lnTo>
                      <a:pt x="397" y="1078"/>
                    </a:lnTo>
                    <a:lnTo>
                      <a:pt x="454" y="1021"/>
                    </a:lnTo>
                    <a:lnTo>
                      <a:pt x="340" y="1021"/>
                    </a:lnTo>
                    <a:lnTo>
                      <a:pt x="397" y="908"/>
                    </a:lnTo>
                    <a:lnTo>
                      <a:pt x="340" y="908"/>
                    </a:lnTo>
                    <a:lnTo>
                      <a:pt x="227" y="851"/>
                    </a:lnTo>
                    <a:lnTo>
                      <a:pt x="227" y="794"/>
                    </a:lnTo>
                    <a:lnTo>
                      <a:pt x="170" y="738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80" name="Freeform 930">
                <a:extLst>
                  <a:ext uri="{FF2B5EF4-FFF2-40B4-BE49-F238E27FC236}">
                    <a16:creationId xmlns:a16="http://schemas.microsoft.com/office/drawing/2014/main" id="{5F64FBDE-2131-482E-8F81-C07372117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5" y="1645"/>
                <a:ext cx="397" cy="680"/>
              </a:xfrm>
              <a:custGeom>
                <a:avLst/>
                <a:gdLst>
                  <a:gd name="T0" fmla="*/ 0 w 397"/>
                  <a:gd name="T1" fmla="*/ 567 h 680"/>
                  <a:gd name="T2" fmla="*/ 57 w 397"/>
                  <a:gd name="T3" fmla="*/ 680 h 680"/>
                  <a:gd name="T4" fmla="*/ 170 w 397"/>
                  <a:gd name="T5" fmla="*/ 623 h 680"/>
                  <a:gd name="T6" fmla="*/ 227 w 397"/>
                  <a:gd name="T7" fmla="*/ 623 h 680"/>
                  <a:gd name="T8" fmla="*/ 227 w 397"/>
                  <a:gd name="T9" fmla="*/ 567 h 680"/>
                  <a:gd name="T10" fmla="*/ 283 w 397"/>
                  <a:gd name="T11" fmla="*/ 510 h 680"/>
                  <a:gd name="T12" fmla="*/ 340 w 397"/>
                  <a:gd name="T13" fmla="*/ 453 h 680"/>
                  <a:gd name="T14" fmla="*/ 283 w 397"/>
                  <a:gd name="T15" fmla="*/ 340 h 680"/>
                  <a:gd name="T16" fmla="*/ 340 w 397"/>
                  <a:gd name="T17" fmla="*/ 283 h 680"/>
                  <a:gd name="T18" fmla="*/ 397 w 397"/>
                  <a:gd name="T19" fmla="*/ 170 h 680"/>
                  <a:gd name="T20" fmla="*/ 340 w 397"/>
                  <a:gd name="T21" fmla="*/ 170 h 680"/>
                  <a:gd name="T22" fmla="*/ 227 w 397"/>
                  <a:gd name="T23" fmla="*/ 113 h 680"/>
                  <a:gd name="T24" fmla="*/ 227 w 397"/>
                  <a:gd name="T25" fmla="*/ 56 h 680"/>
                  <a:gd name="T26" fmla="*/ 170 w 397"/>
                  <a:gd name="T27" fmla="*/ 0 h 680"/>
                  <a:gd name="T28" fmla="*/ 57 w 397"/>
                  <a:gd name="T29" fmla="*/ 0 h 680"/>
                  <a:gd name="T30" fmla="*/ 0 w 397"/>
                  <a:gd name="T31" fmla="*/ 56 h 680"/>
                  <a:gd name="T32" fmla="*/ 57 w 397"/>
                  <a:gd name="T33" fmla="*/ 113 h 680"/>
                  <a:gd name="T34" fmla="*/ 57 w 397"/>
                  <a:gd name="T35" fmla="*/ 226 h 680"/>
                  <a:gd name="T36" fmla="*/ 0 w 397"/>
                  <a:gd name="T37" fmla="*/ 283 h 680"/>
                  <a:gd name="T38" fmla="*/ 0 w 397"/>
                  <a:gd name="T39" fmla="*/ 567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7" h="680">
                    <a:moveTo>
                      <a:pt x="0" y="567"/>
                    </a:moveTo>
                    <a:lnTo>
                      <a:pt x="57" y="680"/>
                    </a:lnTo>
                    <a:lnTo>
                      <a:pt x="170" y="623"/>
                    </a:lnTo>
                    <a:lnTo>
                      <a:pt x="227" y="623"/>
                    </a:lnTo>
                    <a:lnTo>
                      <a:pt x="227" y="567"/>
                    </a:lnTo>
                    <a:lnTo>
                      <a:pt x="283" y="510"/>
                    </a:lnTo>
                    <a:lnTo>
                      <a:pt x="340" y="453"/>
                    </a:lnTo>
                    <a:lnTo>
                      <a:pt x="283" y="340"/>
                    </a:lnTo>
                    <a:lnTo>
                      <a:pt x="340" y="283"/>
                    </a:lnTo>
                    <a:lnTo>
                      <a:pt x="397" y="170"/>
                    </a:lnTo>
                    <a:lnTo>
                      <a:pt x="340" y="170"/>
                    </a:lnTo>
                    <a:lnTo>
                      <a:pt x="227" y="113"/>
                    </a:lnTo>
                    <a:lnTo>
                      <a:pt x="227" y="56"/>
                    </a:lnTo>
                    <a:lnTo>
                      <a:pt x="170" y="0"/>
                    </a:lnTo>
                    <a:lnTo>
                      <a:pt x="57" y="0"/>
                    </a:lnTo>
                    <a:lnTo>
                      <a:pt x="0" y="56"/>
                    </a:lnTo>
                    <a:lnTo>
                      <a:pt x="57" y="113"/>
                    </a:lnTo>
                    <a:lnTo>
                      <a:pt x="57" y="226"/>
                    </a:lnTo>
                    <a:lnTo>
                      <a:pt x="0" y="283"/>
                    </a:lnTo>
                    <a:lnTo>
                      <a:pt x="0" y="567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81" name="Freeform 932">
                <a:extLst>
                  <a:ext uri="{FF2B5EF4-FFF2-40B4-BE49-F238E27FC236}">
                    <a16:creationId xmlns:a16="http://schemas.microsoft.com/office/drawing/2014/main" id="{665D743B-C081-4A73-ADC9-64D69FF983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567"/>
                <a:ext cx="680" cy="1474"/>
              </a:xfrm>
              <a:custGeom>
                <a:avLst/>
                <a:gdLst>
                  <a:gd name="T0" fmla="*/ 227 w 680"/>
                  <a:gd name="T1" fmla="*/ 1304 h 1474"/>
                  <a:gd name="T2" fmla="*/ 227 w 680"/>
                  <a:gd name="T3" fmla="*/ 1248 h 1474"/>
                  <a:gd name="T4" fmla="*/ 283 w 680"/>
                  <a:gd name="T5" fmla="*/ 1191 h 1474"/>
                  <a:gd name="T6" fmla="*/ 170 w 680"/>
                  <a:gd name="T7" fmla="*/ 1134 h 1474"/>
                  <a:gd name="T8" fmla="*/ 170 w 680"/>
                  <a:gd name="T9" fmla="*/ 1021 h 1474"/>
                  <a:gd name="T10" fmla="*/ 113 w 680"/>
                  <a:gd name="T11" fmla="*/ 964 h 1474"/>
                  <a:gd name="T12" fmla="*/ 57 w 680"/>
                  <a:gd name="T13" fmla="*/ 851 h 1474"/>
                  <a:gd name="T14" fmla="*/ 57 w 680"/>
                  <a:gd name="T15" fmla="*/ 567 h 1474"/>
                  <a:gd name="T16" fmla="*/ 113 w 680"/>
                  <a:gd name="T17" fmla="*/ 454 h 1474"/>
                  <a:gd name="T18" fmla="*/ 170 w 680"/>
                  <a:gd name="T19" fmla="*/ 284 h 1474"/>
                  <a:gd name="T20" fmla="*/ 57 w 680"/>
                  <a:gd name="T21" fmla="*/ 284 h 1474"/>
                  <a:gd name="T22" fmla="*/ 0 w 680"/>
                  <a:gd name="T23" fmla="*/ 340 h 1474"/>
                  <a:gd name="T24" fmla="*/ 0 w 680"/>
                  <a:gd name="T25" fmla="*/ 284 h 1474"/>
                  <a:gd name="T26" fmla="*/ 0 w 680"/>
                  <a:gd name="T27" fmla="*/ 227 h 1474"/>
                  <a:gd name="T28" fmla="*/ 57 w 680"/>
                  <a:gd name="T29" fmla="*/ 170 h 1474"/>
                  <a:gd name="T30" fmla="*/ 113 w 680"/>
                  <a:gd name="T31" fmla="*/ 114 h 1474"/>
                  <a:gd name="T32" fmla="*/ 57 w 680"/>
                  <a:gd name="T33" fmla="*/ 57 h 1474"/>
                  <a:gd name="T34" fmla="*/ 170 w 680"/>
                  <a:gd name="T35" fmla="*/ 0 h 1474"/>
                  <a:gd name="T36" fmla="*/ 170 w 680"/>
                  <a:gd name="T37" fmla="*/ 57 h 1474"/>
                  <a:gd name="T38" fmla="*/ 340 w 680"/>
                  <a:gd name="T39" fmla="*/ 0 h 1474"/>
                  <a:gd name="T40" fmla="*/ 397 w 680"/>
                  <a:gd name="T41" fmla="*/ 114 h 1474"/>
                  <a:gd name="T42" fmla="*/ 283 w 680"/>
                  <a:gd name="T43" fmla="*/ 284 h 1474"/>
                  <a:gd name="T44" fmla="*/ 283 w 680"/>
                  <a:gd name="T45" fmla="*/ 340 h 1474"/>
                  <a:gd name="T46" fmla="*/ 340 w 680"/>
                  <a:gd name="T47" fmla="*/ 340 h 1474"/>
                  <a:gd name="T48" fmla="*/ 397 w 680"/>
                  <a:gd name="T49" fmla="*/ 284 h 1474"/>
                  <a:gd name="T50" fmla="*/ 453 w 680"/>
                  <a:gd name="T51" fmla="*/ 397 h 1474"/>
                  <a:gd name="T52" fmla="*/ 453 w 680"/>
                  <a:gd name="T53" fmla="*/ 567 h 1474"/>
                  <a:gd name="T54" fmla="*/ 510 w 680"/>
                  <a:gd name="T55" fmla="*/ 624 h 1474"/>
                  <a:gd name="T56" fmla="*/ 567 w 680"/>
                  <a:gd name="T57" fmla="*/ 681 h 1474"/>
                  <a:gd name="T58" fmla="*/ 567 w 680"/>
                  <a:gd name="T59" fmla="*/ 737 h 1474"/>
                  <a:gd name="T60" fmla="*/ 624 w 680"/>
                  <a:gd name="T61" fmla="*/ 737 h 1474"/>
                  <a:gd name="T62" fmla="*/ 680 w 680"/>
                  <a:gd name="T63" fmla="*/ 794 h 1474"/>
                  <a:gd name="T64" fmla="*/ 680 w 680"/>
                  <a:gd name="T65" fmla="*/ 907 h 1474"/>
                  <a:gd name="T66" fmla="*/ 567 w 680"/>
                  <a:gd name="T67" fmla="*/ 907 h 1474"/>
                  <a:gd name="T68" fmla="*/ 567 w 680"/>
                  <a:gd name="T69" fmla="*/ 1021 h 1474"/>
                  <a:gd name="T70" fmla="*/ 453 w 680"/>
                  <a:gd name="T71" fmla="*/ 1191 h 1474"/>
                  <a:gd name="T72" fmla="*/ 397 w 680"/>
                  <a:gd name="T73" fmla="*/ 1248 h 1474"/>
                  <a:gd name="T74" fmla="*/ 340 w 680"/>
                  <a:gd name="T75" fmla="*/ 1304 h 1474"/>
                  <a:gd name="T76" fmla="*/ 340 w 680"/>
                  <a:gd name="T77" fmla="*/ 1418 h 1474"/>
                  <a:gd name="T78" fmla="*/ 283 w 680"/>
                  <a:gd name="T79" fmla="*/ 1474 h 1474"/>
                  <a:gd name="T80" fmla="*/ 227 w 680"/>
                  <a:gd name="T81" fmla="*/ 1361 h 1474"/>
                  <a:gd name="T82" fmla="*/ 227 w 680"/>
                  <a:gd name="T83" fmla="*/ 1304 h 1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80" h="1474">
                    <a:moveTo>
                      <a:pt x="227" y="1304"/>
                    </a:moveTo>
                    <a:lnTo>
                      <a:pt x="227" y="1248"/>
                    </a:lnTo>
                    <a:lnTo>
                      <a:pt x="283" y="1191"/>
                    </a:lnTo>
                    <a:lnTo>
                      <a:pt x="170" y="1134"/>
                    </a:lnTo>
                    <a:lnTo>
                      <a:pt x="170" y="1021"/>
                    </a:lnTo>
                    <a:lnTo>
                      <a:pt x="113" y="964"/>
                    </a:lnTo>
                    <a:lnTo>
                      <a:pt x="57" y="851"/>
                    </a:lnTo>
                    <a:lnTo>
                      <a:pt x="57" y="567"/>
                    </a:lnTo>
                    <a:lnTo>
                      <a:pt x="113" y="454"/>
                    </a:lnTo>
                    <a:lnTo>
                      <a:pt x="170" y="284"/>
                    </a:lnTo>
                    <a:lnTo>
                      <a:pt x="57" y="284"/>
                    </a:lnTo>
                    <a:lnTo>
                      <a:pt x="0" y="340"/>
                    </a:lnTo>
                    <a:lnTo>
                      <a:pt x="0" y="284"/>
                    </a:lnTo>
                    <a:lnTo>
                      <a:pt x="0" y="227"/>
                    </a:lnTo>
                    <a:lnTo>
                      <a:pt x="57" y="170"/>
                    </a:lnTo>
                    <a:lnTo>
                      <a:pt x="113" y="114"/>
                    </a:lnTo>
                    <a:lnTo>
                      <a:pt x="57" y="57"/>
                    </a:lnTo>
                    <a:lnTo>
                      <a:pt x="170" y="0"/>
                    </a:lnTo>
                    <a:lnTo>
                      <a:pt x="170" y="57"/>
                    </a:lnTo>
                    <a:lnTo>
                      <a:pt x="340" y="0"/>
                    </a:lnTo>
                    <a:lnTo>
                      <a:pt x="397" y="114"/>
                    </a:lnTo>
                    <a:lnTo>
                      <a:pt x="283" y="284"/>
                    </a:lnTo>
                    <a:lnTo>
                      <a:pt x="283" y="340"/>
                    </a:lnTo>
                    <a:lnTo>
                      <a:pt x="340" y="340"/>
                    </a:lnTo>
                    <a:lnTo>
                      <a:pt x="397" y="284"/>
                    </a:lnTo>
                    <a:lnTo>
                      <a:pt x="453" y="397"/>
                    </a:lnTo>
                    <a:lnTo>
                      <a:pt x="453" y="567"/>
                    </a:lnTo>
                    <a:lnTo>
                      <a:pt x="510" y="624"/>
                    </a:lnTo>
                    <a:lnTo>
                      <a:pt x="567" y="681"/>
                    </a:lnTo>
                    <a:lnTo>
                      <a:pt x="567" y="737"/>
                    </a:lnTo>
                    <a:lnTo>
                      <a:pt x="624" y="737"/>
                    </a:lnTo>
                    <a:lnTo>
                      <a:pt x="680" y="794"/>
                    </a:lnTo>
                    <a:lnTo>
                      <a:pt x="680" y="907"/>
                    </a:lnTo>
                    <a:lnTo>
                      <a:pt x="567" y="907"/>
                    </a:lnTo>
                    <a:lnTo>
                      <a:pt x="567" y="1021"/>
                    </a:lnTo>
                    <a:lnTo>
                      <a:pt x="453" y="1191"/>
                    </a:lnTo>
                    <a:lnTo>
                      <a:pt x="397" y="1248"/>
                    </a:lnTo>
                    <a:lnTo>
                      <a:pt x="340" y="1304"/>
                    </a:lnTo>
                    <a:lnTo>
                      <a:pt x="340" y="1418"/>
                    </a:lnTo>
                    <a:lnTo>
                      <a:pt x="283" y="1474"/>
                    </a:lnTo>
                    <a:lnTo>
                      <a:pt x="227" y="1361"/>
                    </a:lnTo>
                    <a:lnTo>
                      <a:pt x="227" y="1304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82" name="Freeform 933">
                <a:extLst>
                  <a:ext uri="{FF2B5EF4-FFF2-40B4-BE49-F238E27FC236}">
                    <a16:creationId xmlns:a16="http://schemas.microsoft.com/office/drawing/2014/main" id="{64ECB31B-52E2-4590-909B-EDE117A98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9" y="851"/>
                <a:ext cx="340" cy="510"/>
              </a:xfrm>
              <a:custGeom>
                <a:avLst/>
                <a:gdLst>
                  <a:gd name="T0" fmla="*/ 0 w 340"/>
                  <a:gd name="T1" fmla="*/ 0 h 510"/>
                  <a:gd name="T2" fmla="*/ 113 w 340"/>
                  <a:gd name="T3" fmla="*/ 56 h 510"/>
                  <a:gd name="T4" fmla="*/ 170 w 340"/>
                  <a:gd name="T5" fmla="*/ 113 h 510"/>
                  <a:gd name="T6" fmla="*/ 170 w 340"/>
                  <a:gd name="T7" fmla="*/ 227 h 510"/>
                  <a:gd name="T8" fmla="*/ 227 w 340"/>
                  <a:gd name="T9" fmla="*/ 227 h 510"/>
                  <a:gd name="T10" fmla="*/ 283 w 340"/>
                  <a:gd name="T11" fmla="*/ 283 h 510"/>
                  <a:gd name="T12" fmla="*/ 340 w 340"/>
                  <a:gd name="T13" fmla="*/ 283 h 510"/>
                  <a:gd name="T14" fmla="*/ 340 w 340"/>
                  <a:gd name="T15" fmla="*/ 397 h 510"/>
                  <a:gd name="T16" fmla="*/ 283 w 340"/>
                  <a:gd name="T17" fmla="*/ 510 h 510"/>
                  <a:gd name="T18" fmla="*/ 227 w 340"/>
                  <a:gd name="T19" fmla="*/ 453 h 510"/>
                  <a:gd name="T20" fmla="*/ 170 w 340"/>
                  <a:gd name="T21" fmla="*/ 453 h 510"/>
                  <a:gd name="T22" fmla="*/ 170 w 340"/>
                  <a:gd name="T23" fmla="*/ 397 h 510"/>
                  <a:gd name="T24" fmla="*/ 56 w 340"/>
                  <a:gd name="T25" fmla="*/ 283 h 510"/>
                  <a:gd name="T26" fmla="*/ 56 w 340"/>
                  <a:gd name="T27" fmla="*/ 113 h 510"/>
                  <a:gd name="T28" fmla="*/ 0 w 340"/>
                  <a:gd name="T29" fmla="*/ 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0" h="510">
                    <a:moveTo>
                      <a:pt x="0" y="0"/>
                    </a:moveTo>
                    <a:lnTo>
                      <a:pt x="113" y="56"/>
                    </a:lnTo>
                    <a:lnTo>
                      <a:pt x="170" y="113"/>
                    </a:lnTo>
                    <a:lnTo>
                      <a:pt x="170" y="227"/>
                    </a:lnTo>
                    <a:lnTo>
                      <a:pt x="227" y="227"/>
                    </a:lnTo>
                    <a:lnTo>
                      <a:pt x="283" y="283"/>
                    </a:lnTo>
                    <a:lnTo>
                      <a:pt x="340" y="283"/>
                    </a:lnTo>
                    <a:lnTo>
                      <a:pt x="340" y="397"/>
                    </a:lnTo>
                    <a:lnTo>
                      <a:pt x="283" y="510"/>
                    </a:lnTo>
                    <a:lnTo>
                      <a:pt x="227" y="453"/>
                    </a:lnTo>
                    <a:lnTo>
                      <a:pt x="170" y="453"/>
                    </a:lnTo>
                    <a:lnTo>
                      <a:pt x="170" y="397"/>
                    </a:lnTo>
                    <a:lnTo>
                      <a:pt x="56" y="283"/>
                    </a:lnTo>
                    <a:lnTo>
                      <a:pt x="56" y="11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83" name="Freeform 934">
                <a:extLst>
                  <a:ext uri="{FF2B5EF4-FFF2-40B4-BE49-F238E27FC236}">
                    <a16:creationId xmlns:a16="http://schemas.microsoft.com/office/drawing/2014/main" id="{1A547669-80F5-4A6E-BDC8-5CA1E9F56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2" y="1248"/>
                <a:ext cx="794" cy="793"/>
              </a:xfrm>
              <a:custGeom>
                <a:avLst/>
                <a:gdLst>
                  <a:gd name="T0" fmla="*/ 0 w 794"/>
                  <a:gd name="T1" fmla="*/ 680 h 793"/>
                  <a:gd name="T2" fmla="*/ 0 w 794"/>
                  <a:gd name="T3" fmla="*/ 623 h 793"/>
                  <a:gd name="T4" fmla="*/ 113 w 794"/>
                  <a:gd name="T5" fmla="*/ 510 h 793"/>
                  <a:gd name="T6" fmla="*/ 227 w 794"/>
                  <a:gd name="T7" fmla="*/ 340 h 793"/>
                  <a:gd name="T8" fmla="*/ 227 w 794"/>
                  <a:gd name="T9" fmla="*/ 226 h 793"/>
                  <a:gd name="T10" fmla="*/ 340 w 794"/>
                  <a:gd name="T11" fmla="*/ 226 h 793"/>
                  <a:gd name="T12" fmla="*/ 340 w 794"/>
                  <a:gd name="T13" fmla="*/ 113 h 793"/>
                  <a:gd name="T14" fmla="*/ 397 w 794"/>
                  <a:gd name="T15" fmla="*/ 0 h 793"/>
                  <a:gd name="T16" fmla="*/ 454 w 794"/>
                  <a:gd name="T17" fmla="*/ 113 h 793"/>
                  <a:gd name="T18" fmla="*/ 454 w 794"/>
                  <a:gd name="T19" fmla="*/ 170 h 793"/>
                  <a:gd name="T20" fmla="*/ 510 w 794"/>
                  <a:gd name="T21" fmla="*/ 226 h 793"/>
                  <a:gd name="T22" fmla="*/ 510 w 794"/>
                  <a:gd name="T23" fmla="*/ 283 h 793"/>
                  <a:gd name="T24" fmla="*/ 567 w 794"/>
                  <a:gd name="T25" fmla="*/ 226 h 793"/>
                  <a:gd name="T26" fmla="*/ 680 w 794"/>
                  <a:gd name="T27" fmla="*/ 453 h 793"/>
                  <a:gd name="T28" fmla="*/ 737 w 794"/>
                  <a:gd name="T29" fmla="*/ 510 h 793"/>
                  <a:gd name="T30" fmla="*/ 794 w 794"/>
                  <a:gd name="T31" fmla="*/ 623 h 793"/>
                  <a:gd name="T32" fmla="*/ 794 w 794"/>
                  <a:gd name="T33" fmla="*/ 737 h 793"/>
                  <a:gd name="T34" fmla="*/ 680 w 794"/>
                  <a:gd name="T35" fmla="*/ 793 h 793"/>
                  <a:gd name="T36" fmla="*/ 624 w 794"/>
                  <a:gd name="T37" fmla="*/ 793 h 793"/>
                  <a:gd name="T38" fmla="*/ 624 w 794"/>
                  <a:gd name="T39" fmla="*/ 680 h 793"/>
                  <a:gd name="T40" fmla="*/ 510 w 794"/>
                  <a:gd name="T41" fmla="*/ 623 h 793"/>
                  <a:gd name="T42" fmla="*/ 340 w 794"/>
                  <a:gd name="T43" fmla="*/ 623 h 793"/>
                  <a:gd name="T44" fmla="*/ 340 w 794"/>
                  <a:gd name="T45" fmla="*/ 737 h 793"/>
                  <a:gd name="T46" fmla="*/ 397 w 794"/>
                  <a:gd name="T47" fmla="*/ 793 h 793"/>
                  <a:gd name="T48" fmla="*/ 227 w 794"/>
                  <a:gd name="T49" fmla="*/ 793 h 793"/>
                  <a:gd name="T50" fmla="*/ 227 w 794"/>
                  <a:gd name="T51" fmla="*/ 737 h 793"/>
                  <a:gd name="T52" fmla="*/ 113 w 794"/>
                  <a:gd name="T53" fmla="*/ 737 h 793"/>
                  <a:gd name="T54" fmla="*/ 0 w 794"/>
                  <a:gd name="T55" fmla="*/ 68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94" h="793">
                    <a:moveTo>
                      <a:pt x="0" y="680"/>
                    </a:moveTo>
                    <a:lnTo>
                      <a:pt x="0" y="623"/>
                    </a:lnTo>
                    <a:lnTo>
                      <a:pt x="113" y="510"/>
                    </a:lnTo>
                    <a:lnTo>
                      <a:pt x="227" y="340"/>
                    </a:lnTo>
                    <a:lnTo>
                      <a:pt x="227" y="226"/>
                    </a:lnTo>
                    <a:lnTo>
                      <a:pt x="340" y="226"/>
                    </a:lnTo>
                    <a:lnTo>
                      <a:pt x="340" y="113"/>
                    </a:lnTo>
                    <a:lnTo>
                      <a:pt x="397" y="0"/>
                    </a:lnTo>
                    <a:lnTo>
                      <a:pt x="454" y="113"/>
                    </a:lnTo>
                    <a:lnTo>
                      <a:pt x="454" y="170"/>
                    </a:lnTo>
                    <a:lnTo>
                      <a:pt x="510" y="226"/>
                    </a:lnTo>
                    <a:lnTo>
                      <a:pt x="510" y="283"/>
                    </a:lnTo>
                    <a:lnTo>
                      <a:pt x="567" y="226"/>
                    </a:lnTo>
                    <a:lnTo>
                      <a:pt x="680" y="453"/>
                    </a:lnTo>
                    <a:lnTo>
                      <a:pt x="737" y="510"/>
                    </a:lnTo>
                    <a:lnTo>
                      <a:pt x="794" y="623"/>
                    </a:lnTo>
                    <a:lnTo>
                      <a:pt x="794" y="737"/>
                    </a:lnTo>
                    <a:lnTo>
                      <a:pt x="680" y="793"/>
                    </a:lnTo>
                    <a:lnTo>
                      <a:pt x="624" y="793"/>
                    </a:lnTo>
                    <a:lnTo>
                      <a:pt x="624" y="680"/>
                    </a:lnTo>
                    <a:lnTo>
                      <a:pt x="510" y="623"/>
                    </a:lnTo>
                    <a:lnTo>
                      <a:pt x="340" y="623"/>
                    </a:lnTo>
                    <a:lnTo>
                      <a:pt x="340" y="737"/>
                    </a:lnTo>
                    <a:lnTo>
                      <a:pt x="397" y="793"/>
                    </a:lnTo>
                    <a:lnTo>
                      <a:pt x="227" y="793"/>
                    </a:lnTo>
                    <a:lnTo>
                      <a:pt x="227" y="737"/>
                    </a:lnTo>
                    <a:lnTo>
                      <a:pt x="113" y="737"/>
                    </a:lnTo>
                    <a:lnTo>
                      <a:pt x="0" y="68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84" name="Freeform 935">
                <a:extLst>
                  <a:ext uri="{FF2B5EF4-FFF2-40B4-BE49-F238E27FC236}">
                    <a16:creationId xmlns:a16="http://schemas.microsoft.com/office/drawing/2014/main" id="{6FC1184E-DAED-4F80-A520-4BD1D33FA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6" y="1871"/>
                <a:ext cx="340" cy="454"/>
              </a:xfrm>
              <a:custGeom>
                <a:avLst/>
                <a:gdLst>
                  <a:gd name="T0" fmla="*/ 0 w 340"/>
                  <a:gd name="T1" fmla="*/ 170 h 454"/>
                  <a:gd name="T2" fmla="*/ 0 w 340"/>
                  <a:gd name="T3" fmla="*/ 397 h 454"/>
                  <a:gd name="T4" fmla="*/ 113 w 340"/>
                  <a:gd name="T5" fmla="*/ 397 h 454"/>
                  <a:gd name="T6" fmla="*/ 170 w 340"/>
                  <a:gd name="T7" fmla="*/ 454 h 454"/>
                  <a:gd name="T8" fmla="*/ 283 w 340"/>
                  <a:gd name="T9" fmla="*/ 397 h 454"/>
                  <a:gd name="T10" fmla="*/ 283 w 340"/>
                  <a:gd name="T11" fmla="*/ 227 h 454"/>
                  <a:gd name="T12" fmla="*/ 340 w 340"/>
                  <a:gd name="T13" fmla="*/ 170 h 454"/>
                  <a:gd name="T14" fmla="*/ 340 w 340"/>
                  <a:gd name="T15" fmla="*/ 57 h 454"/>
                  <a:gd name="T16" fmla="*/ 226 w 340"/>
                  <a:gd name="T17" fmla="*/ 0 h 454"/>
                  <a:gd name="T18" fmla="*/ 56 w 340"/>
                  <a:gd name="T19" fmla="*/ 0 h 454"/>
                  <a:gd name="T20" fmla="*/ 56 w 340"/>
                  <a:gd name="T21" fmla="*/ 114 h 454"/>
                  <a:gd name="T22" fmla="*/ 113 w 340"/>
                  <a:gd name="T23" fmla="*/ 170 h 454"/>
                  <a:gd name="T24" fmla="*/ 0 w 340"/>
                  <a:gd name="T25" fmla="*/ 17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0" h="454">
                    <a:moveTo>
                      <a:pt x="0" y="170"/>
                    </a:moveTo>
                    <a:lnTo>
                      <a:pt x="0" y="397"/>
                    </a:lnTo>
                    <a:lnTo>
                      <a:pt x="113" y="397"/>
                    </a:lnTo>
                    <a:lnTo>
                      <a:pt x="170" y="454"/>
                    </a:lnTo>
                    <a:lnTo>
                      <a:pt x="283" y="397"/>
                    </a:lnTo>
                    <a:lnTo>
                      <a:pt x="283" y="227"/>
                    </a:lnTo>
                    <a:lnTo>
                      <a:pt x="340" y="170"/>
                    </a:lnTo>
                    <a:lnTo>
                      <a:pt x="340" y="57"/>
                    </a:lnTo>
                    <a:lnTo>
                      <a:pt x="226" y="0"/>
                    </a:lnTo>
                    <a:lnTo>
                      <a:pt x="56" y="0"/>
                    </a:lnTo>
                    <a:lnTo>
                      <a:pt x="56" y="114"/>
                    </a:lnTo>
                    <a:lnTo>
                      <a:pt x="113" y="170"/>
                    </a:lnTo>
                    <a:lnTo>
                      <a:pt x="0" y="17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85" name="Freeform 936">
                <a:extLst>
                  <a:ext uri="{FF2B5EF4-FFF2-40B4-BE49-F238E27FC236}">
                    <a16:creationId xmlns:a16="http://schemas.microsoft.com/office/drawing/2014/main" id="{AE25803E-9CE5-4D6A-B45F-5298BB9EB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9" y="1928"/>
                <a:ext cx="397" cy="454"/>
              </a:xfrm>
              <a:custGeom>
                <a:avLst/>
                <a:gdLst>
                  <a:gd name="T0" fmla="*/ 113 w 397"/>
                  <a:gd name="T1" fmla="*/ 57 h 454"/>
                  <a:gd name="T2" fmla="*/ 113 w 397"/>
                  <a:gd name="T3" fmla="*/ 0 h 454"/>
                  <a:gd name="T4" fmla="*/ 226 w 397"/>
                  <a:gd name="T5" fmla="*/ 57 h 454"/>
                  <a:gd name="T6" fmla="*/ 340 w 397"/>
                  <a:gd name="T7" fmla="*/ 57 h 454"/>
                  <a:gd name="T8" fmla="*/ 340 w 397"/>
                  <a:gd name="T9" fmla="*/ 113 h 454"/>
                  <a:gd name="T10" fmla="*/ 397 w 397"/>
                  <a:gd name="T11" fmla="*/ 113 h 454"/>
                  <a:gd name="T12" fmla="*/ 397 w 397"/>
                  <a:gd name="T13" fmla="*/ 340 h 454"/>
                  <a:gd name="T14" fmla="*/ 283 w 397"/>
                  <a:gd name="T15" fmla="*/ 340 h 454"/>
                  <a:gd name="T16" fmla="*/ 226 w 397"/>
                  <a:gd name="T17" fmla="*/ 284 h 454"/>
                  <a:gd name="T18" fmla="*/ 170 w 397"/>
                  <a:gd name="T19" fmla="*/ 454 h 454"/>
                  <a:gd name="T20" fmla="*/ 56 w 397"/>
                  <a:gd name="T21" fmla="*/ 340 h 454"/>
                  <a:gd name="T22" fmla="*/ 56 w 397"/>
                  <a:gd name="T23" fmla="*/ 284 h 454"/>
                  <a:gd name="T24" fmla="*/ 0 w 397"/>
                  <a:gd name="T25" fmla="*/ 284 h 454"/>
                  <a:gd name="T26" fmla="*/ 0 w 397"/>
                  <a:gd name="T27" fmla="*/ 113 h 454"/>
                  <a:gd name="T28" fmla="*/ 56 w 397"/>
                  <a:gd name="T29" fmla="*/ 113 h 454"/>
                  <a:gd name="T30" fmla="*/ 113 w 397"/>
                  <a:gd name="T31" fmla="*/ 57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7" h="454">
                    <a:moveTo>
                      <a:pt x="113" y="57"/>
                    </a:moveTo>
                    <a:lnTo>
                      <a:pt x="113" y="0"/>
                    </a:lnTo>
                    <a:lnTo>
                      <a:pt x="226" y="57"/>
                    </a:lnTo>
                    <a:lnTo>
                      <a:pt x="340" y="57"/>
                    </a:lnTo>
                    <a:lnTo>
                      <a:pt x="340" y="113"/>
                    </a:lnTo>
                    <a:lnTo>
                      <a:pt x="397" y="113"/>
                    </a:lnTo>
                    <a:lnTo>
                      <a:pt x="397" y="340"/>
                    </a:lnTo>
                    <a:lnTo>
                      <a:pt x="283" y="340"/>
                    </a:lnTo>
                    <a:lnTo>
                      <a:pt x="226" y="284"/>
                    </a:lnTo>
                    <a:lnTo>
                      <a:pt x="170" y="454"/>
                    </a:lnTo>
                    <a:lnTo>
                      <a:pt x="56" y="340"/>
                    </a:lnTo>
                    <a:lnTo>
                      <a:pt x="56" y="284"/>
                    </a:lnTo>
                    <a:lnTo>
                      <a:pt x="0" y="284"/>
                    </a:lnTo>
                    <a:lnTo>
                      <a:pt x="0" y="113"/>
                    </a:lnTo>
                    <a:lnTo>
                      <a:pt x="56" y="113"/>
                    </a:lnTo>
                    <a:lnTo>
                      <a:pt x="113" y="57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86" name="Freeform 938">
                <a:extLst>
                  <a:ext uri="{FF2B5EF4-FFF2-40B4-BE49-F238E27FC236}">
                    <a16:creationId xmlns:a16="http://schemas.microsoft.com/office/drawing/2014/main" id="{7323AE93-69A0-4A6E-AA36-BB741B175F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871"/>
                <a:ext cx="397" cy="341"/>
              </a:xfrm>
              <a:custGeom>
                <a:avLst/>
                <a:gdLst>
                  <a:gd name="T0" fmla="*/ 57 w 397"/>
                  <a:gd name="T1" fmla="*/ 227 h 341"/>
                  <a:gd name="T2" fmla="*/ 0 w 397"/>
                  <a:gd name="T3" fmla="*/ 114 h 341"/>
                  <a:gd name="T4" fmla="*/ 57 w 397"/>
                  <a:gd name="T5" fmla="*/ 57 h 341"/>
                  <a:gd name="T6" fmla="*/ 171 w 397"/>
                  <a:gd name="T7" fmla="*/ 57 h 341"/>
                  <a:gd name="T8" fmla="*/ 114 w 397"/>
                  <a:gd name="T9" fmla="*/ 114 h 341"/>
                  <a:gd name="T10" fmla="*/ 171 w 397"/>
                  <a:gd name="T11" fmla="*/ 170 h 341"/>
                  <a:gd name="T12" fmla="*/ 341 w 397"/>
                  <a:gd name="T13" fmla="*/ 0 h 341"/>
                  <a:gd name="T14" fmla="*/ 341 w 397"/>
                  <a:gd name="T15" fmla="*/ 57 h 341"/>
                  <a:gd name="T16" fmla="*/ 397 w 397"/>
                  <a:gd name="T17" fmla="*/ 170 h 341"/>
                  <a:gd name="T18" fmla="*/ 341 w 397"/>
                  <a:gd name="T19" fmla="*/ 170 h 341"/>
                  <a:gd name="T20" fmla="*/ 341 w 397"/>
                  <a:gd name="T21" fmla="*/ 284 h 341"/>
                  <a:gd name="T22" fmla="*/ 284 w 397"/>
                  <a:gd name="T23" fmla="*/ 227 h 341"/>
                  <a:gd name="T24" fmla="*/ 227 w 397"/>
                  <a:gd name="T25" fmla="*/ 341 h 341"/>
                  <a:gd name="T26" fmla="*/ 57 w 397"/>
                  <a:gd name="T27" fmla="*/ 284 h 341"/>
                  <a:gd name="T28" fmla="*/ 57 w 397"/>
                  <a:gd name="T29" fmla="*/ 227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7" h="341">
                    <a:moveTo>
                      <a:pt x="57" y="227"/>
                    </a:moveTo>
                    <a:lnTo>
                      <a:pt x="0" y="114"/>
                    </a:lnTo>
                    <a:lnTo>
                      <a:pt x="57" y="57"/>
                    </a:lnTo>
                    <a:lnTo>
                      <a:pt x="171" y="57"/>
                    </a:lnTo>
                    <a:lnTo>
                      <a:pt x="114" y="114"/>
                    </a:lnTo>
                    <a:lnTo>
                      <a:pt x="171" y="170"/>
                    </a:lnTo>
                    <a:lnTo>
                      <a:pt x="341" y="0"/>
                    </a:lnTo>
                    <a:lnTo>
                      <a:pt x="341" y="57"/>
                    </a:lnTo>
                    <a:lnTo>
                      <a:pt x="397" y="170"/>
                    </a:lnTo>
                    <a:lnTo>
                      <a:pt x="341" y="170"/>
                    </a:lnTo>
                    <a:lnTo>
                      <a:pt x="341" y="284"/>
                    </a:lnTo>
                    <a:lnTo>
                      <a:pt x="284" y="227"/>
                    </a:lnTo>
                    <a:lnTo>
                      <a:pt x="227" y="341"/>
                    </a:lnTo>
                    <a:lnTo>
                      <a:pt x="57" y="284"/>
                    </a:lnTo>
                    <a:lnTo>
                      <a:pt x="57" y="227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87" name="Freeform 939">
                <a:extLst>
                  <a:ext uri="{FF2B5EF4-FFF2-40B4-BE49-F238E27FC236}">
                    <a16:creationId xmlns:a16="http://schemas.microsoft.com/office/drawing/2014/main" id="{5FEE8B08-F827-4EDF-A5C9-1F9AB89C2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2098"/>
                <a:ext cx="283" cy="454"/>
              </a:xfrm>
              <a:custGeom>
                <a:avLst/>
                <a:gdLst>
                  <a:gd name="T0" fmla="*/ 170 w 283"/>
                  <a:gd name="T1" fmla="*/ 0 h 454"/>
                  <a:gd name="T2" fmla="*/ 113 w 283"/>
                  <a:gd name="T3" fmla="*/ 114 h 454"/>
                  <a:gd name="T4" fmla="*/ 0 w 283"/>
                  <a:gd name="T5" fmla="*/ 114 h 454"/>
                  <a:gd name="T6" fmla="*/ 0 w 283"/>
                  <a:gd name="T7" fmla="*/ 170 h 454"/>
                  <a:gd name="T8" fmla="*/ 0 w 283"/>
                  <a:gd name="T9" fmla="*/ 284 h 454"/>
                  <a:gd name="T10" fmla="*/ 0 w 283"/>
                  <a:gd name="T11" fmla="*/ 340 h 454"/>
                  <a:gd name="T12" fmla="*/ 57 w 283"/>
                  <a:gd name="T13" fmla="*/ 454 h 454"/>
                  <a:gd name="T14" fmla="*/ 170 w 283"/>
                  <a:gd name="T15" fmla="*/ 340 h 454"/>
                  <a:gd name="T16" fmla="*/ 113 w 283"/>
                  <a:gd name="T17" fmla="*/ 227 h 454"/>
                  <a:gd name="T18" fmla="*/ 170 w 283"/>
                  <a:gd name="T19" fmla="*/ 170 h 454"/>
                  <a:gd name="T20" fmla="*/ 283 w 283"/>
                  <a:gd name="T21" fmla="*/ 170 h 454"/>
                  <a:gd name="T22" fmla="*/ 283 w 283"/>
                  <a:gd name="T23" fmla="*/ 114 h 454"/>
                  <a:gd name="T24" fmla="*/ 227 w 283"/>
                  <a:gd name="T25" fmla="*/ 114 h 454"/>
                  <a:gd name="T26" fmla="*/ 227 w 283"/>
                  <a:gd name="T27" fmla="*/ 57 h 454"/>
                  <a:gd name="T28" fmla="*/ 170 w 283"/>
                  <a:gd name="T29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3" h="454">
                    <a:moveTo>
                      <a:pt x="170" y="0"/>
                    </a:moveTo>
                    <a:lnTo>
                      <a:pt x="113" y="114"/>
                    </a:lnTo>
                    <a:lnTo>
                      <a:pt x="0" y="114"/>
                    </a:lnTo>
                    <a:lnTo>
                      <a:pt x="0" y="170"/>
                    </a:lnTo>
                    <a:lnTo>
                      <a:pt x="0" y="284"/>
                    </a:lnTo>
                    <a:lnTo>
                      <a:pt x="0" y="340"/>
                    </a:lnTo>
                    <a:lnTo>
                      <a:pt x="57" y="454"/>
                    </a:lnTo>
                    <a:lnTo>
                      <a:pt x="170" y="340"/>
                    </a:lnTo>
                    <a:lnTo>
                      <a:pt x="113" y="227"/>
                    </a:lnTo>
                    <a:lnTo>
                      <a:pt x="170" y="170"/>
                    </a:lnTo>
                    <a:lnTo>
                      <a:pt x="283" y="170"/>
                    </a:lnTo>
                    <a:lnTo>
                      <a:pt x="283" y="114"/>
                    </a:lnTo>
                    <a:lnTo>
                      <a:pt x="227" y="114"/>
                    </a:lnTo>
                    <a:lnTo>
                      <a:pt x="227" y="57"/>
                    </a:lnTo>
                    <a:lnTo>
                      <a:pt x="170" y="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88" name="Freeform 940">
                <a:extLst>
                  <a:ext uri="{FF2B5EF4-FFF2-40B4-BE49-F238E27FC236}">
                    <a16:creationId xmlns:a16="http://schemas.microsoft.com/office/drawing/2014/main" id="{5BE31B0F-31C7-4F26-96CC-7391EEDC5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268"/>
                <a:ext cx="284" cy="284"/>
              </a:xfrm>
              <a:custGeom>
                <a:avLst/>
                <a:gdLst>
                  <a:gd name="T0" fmla="*/ 170 w 284"/>
                  <a:gd name="T1" fmla="*/ 0 h 284"/>
                  <a:gd name="T2" fmla="*/ 57 w 284"/>
                  <a:gd name="T3" fmla="*/ 0 h 284"/>
                  <a:gd name="T4" fmla="*/ 0 w 284"/>
                  <a:gd name="T5" fmla="*/ 57 h 284"/>
                  <a:gd name="T6" fmla="*/ 57 w 284"/>
                  <a:gd name="T7" fmla="*/ 170 h 284"/>
                  <a:gd name="T8" fmla="*/ 57 w 284"/>
                  <a:gd name="T9" fmla="*/ 284 h 284"/>
                  <a:gd name="T10" fmla="*/ 170 w 284"/>
                  <a:gd name="T11" fmla="*/ 227 h 284"/>
                  <a:gd name="T12" fmla="*/ 284 w 284"/>
                  <a:gd name="T13" fmla="*/ 227 h 284"/>
                  <a:gd name="T14" fmla="*/ 284 w 284"/>
                  <a:gd name="T15" fmla="*/ 114 h 284"/>
                  <a:gd name="T16" fmla="*/ 170 w 284"/>
                  <a:gd name="T17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4" h="284">
                    <a:moveTo>
                      <a:pt x="170" y="0"/>
                    </a:moveTo>
                    <a:lnTo>
                      <a:pt x="57" y="0"/>
                    </a:lnTo>
                    <a:lnTo>
                      <a:pt x="0" y="57"/>
                    </a:lnTo>
                    <a:lnTo>
                      <a:pt x="57" y="170"/>
                    </a:lnTo>
                    <a:lnTo>
                      <a:pt x="57" y="284"/>
                    </a:lnTo>
                    <a:lnTo>
                      <a:pt x="170" y="227"/>
                    </a:lnTo>
                    <a:lnTo>
                      <a:pt x="284" y="227"/>
                    </a:lnTo>
                    <a:lnTo>
                      <a:pt x="284" y="114"/>
                    </a:lnTo>
                    <a:lnTo>
                      <a:pt x="170" y="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89" name="Freeform 941">
                <a:extLst>
                  <a:ext uri="{FF2B5EF4-FFF2-40B4-BE49-F238E27FC236}">
                    <a16:creationId xmlns:a16="http://schemas.microsoft.com/office/drawing/2014/main" id="{C4791CB3-CFFF-4399-87B2-B3104AEB8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9" y="2212"/>
                <a:ext cx="510" cy="396"/>
              </a:xfrm>
              <a:custGeom>
                <a:avLst/>
                <a:gdLst>
                  <a:gd name="T0" fmla="*/ 340 w 510"/>
                  <a:gd name="T1" fmla="*/ 56 h 396"/>
                  <a:gd name="T2" fmla="*/ 113 w 510"/>
                  <a:gd name="T3" fmla="*/ 56 h 396"/>
                  <a:gd name="T4" fmla="*/ 56 w 510"/>
                  <a:gd name="T5" fmla="*/ 0 h 396"/>
                  <a:gd name="T6" fmla="*/ 0 w 510"/>
                  <a:gd name="T7" fmla="*/ 170 h 396"/>
                  <a:gd name="T8" fmla="*/ 227 w 510"/>
                  <a:gd name="T9" fmla="*/ 226 h 396"/>
                  <a:gd name="T10" fmla="*/ 340 w 510"/>
                  <a:gd name="T11" fmla="*/ 396 h 396"/>
                  <a:gd name="T12" fmla="*/ 510 w 510"/>
                  <a:gd name="T13" fmla="*/ 226 h 396"/>
                  <a:gd name="T14" fmla="*/ 510 w 510"/>
                  <a:gd name="T15" fmla="*/ 170 h 396"/>
                  <a:gd name="T16" fmla="*/ 397 w 510"/>
                  <a:gd name="T17" fmla="*/ 113 h 396"/>
                  <a:gd name="T18" fmla="*/ 340 w 510"/>
                  <a:gd name="T19" fmla="*/ 5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0" h="396">
                    <a:moveTo>
                      <a:pt x="340" y="56"/>
                    </a:moveTo>
                    <a:lnTo>
                      <a:pt x="113" y="56"/>
                    </a:lnTo>
                    <a:lnTo>
                      <a:pt x="56" y="0"/>
                    </a:lnTo>
                    <a:lnTo>
                      <a:pt x="0" y="170"/>
                    </a:lnTo>
                    <a:lnTo>
                      <a:pt x="227" y="226"/>
                    </a:lnTo>
                    <a:lnTo>
                      <a:pt x="340" y="396"/>
                    </a:lnTo>
                    <a:lnTo>
                      <a:pt x="510" y="226"/>
                    </a:lnTo>
                    <a:lnTo>
                      <a:pt x="510" y="170"/>
                    </a:lnTo>
                    <a:lnTo>
                      <a:pt x="397" y="113"/>
                    </a:lnTo>
                    <a:lnTo>
                      <a:pt x="340" y="56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90" name="Freeform 943">
                <a:extLst>
                  <a:ext uri="{FF2B5EF4-FFF2-40B4-BE49-F238E27FC236}">
                    <a16:creationId xmlns:a16="http://schemas.microsoft.com/office/drawing/2014/main" id="{9ADF2BDE-8B22-44E7-B1A2-35FAB19AC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2" y="2382"/>
                <a:ext cx="567" cy="283"/>
              </a:xfrm>
              <a:custGeom>
                <a:avLst/>
                <a:gdLst>
                  <a:gd name="T0" fmla="*/ 227 w 567"/>
                  <a:gd name="T1" fmla="*/ 0 h 283"/>
                  <a:gd name="T2" fmla="*/ 227 w 567"/>
                  <a:gd name="T3" fmla="*/ 113 h 283"/>
                  <a:gd name="T4" fmla="*/ 113 w 567"/>
                  <a:gd name="T5" fmla="*/ 113 h 283"/>
                  <a:gd name="T6" fmla="*/ 0 w 567"/>
                  <a:gd name="T7" fmla="*/ 170 h 283"/>
                  <a:gd name="T8" fmla="*/ 57 w 567"/>
                  <a:gd name="T9" fmla="*/ 226 h 283"/>
                  <a:gd name="T10" fmla="*/ 113 w 567"/>
                  <a:gd name="T11" fmla="*/ 226 h 283"/>
                  <a:gd name="T12" fmla="*/ 227 w 567"/>
                  <a:gd name="T13" fmla="*/ 283 h 283"/>
                  <a:gd name="T14" fmla="*/ 170 w 567"/>
                  <a:gd name="T15" fmla="*/ 226 h 283"/>
                  <a:gd name="T16" fmla="*/ 567 w 567"/>
                  <a:gd name="T17" fmla="*/ 226 h 283"/>
                  <a:gd name="T18" fmla="*/ 454 w 567"/>
                  <a:gd name="T19" fmla="*/ 56 h 283"/>
                  <a:gd name="T20" fmla="*/ 227 w 567"/>
                  <a:gd name="T21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7" h="283">
                    <a:moveTo>
                      <a:pt x="227" y="0"/>
                    </a:moveTo>
                    <a:lnTo>
                      <a:pt x="227" y="113"/>
                    </a:lnTo>
                    <a:lnTo>
                      <a:pt x="113" y="113"/>
                    </a:lnTo>
                    <a:lnTo>
                      <a:pt x="0" y="170"/>
                    </a:lnTo>
                    <a:lnTo>
                      <a:pt x="57" y="226"/>
                    </a:lnTo>
                    <a:lnTo>
                      <a:pt x="113" y="226"/>
                    </a:lnTo>
                    <a:lnTo>
                      <a:pt x="227" y="283"/>
                    </a:lnTo>
                    <a:lnTo>
                      <a:pt x="170" y="226"/>
                    </a:lnTo>
                    <a:lnTo>
                      <a:pt x="567" y="226"/>
                    </a:lnTo>
                    <a:lnTo>
                      <a:pt x="454" y="56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91" name="Freeform 944">
                <a:extLst>
                  <a:ext uri="{FF2B5EF4-FFF2-40B4-BE49-F238E27FC236}">
                    <a16:creationId xmlns:a16="http://schemas.microsoft.com/office/drawing/2014/main" id="{79AAA575-7BF8-46E4-B6FD-B8E188DC0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2552"/>
                <a:ext cx="737" cy="567"/>
              </a:xfrm>
              <a:custGeom>
                <a:avLst/>
                <a:gdLst>
                  <a:gd name="T0" fmla="*/ 737 w 737"/>
                  <a:gd name="T1" fmla="*/ 56 h 567"/>
                  <a:gd name="T2" fmla="*/ 340 w 737"/>
                  <a:gd name="T3" fmla="*/ 56 h 567"/>
                  <a:gd name="T4" fmla="*/ 397 w 737"/>
                  <a:gd name="T5" fmla="*/ 113 h 567"/>
                  <a:gd name="T6" fmla="*/ 283 w 737"/>
                  <a:gd name="T7" fmla="*/ 56 h 567"/>
                  <a:gd name="T8" fmla="*/ 227 w 737"/>
                  <a:gd name="T9" fmla="*/ 56 h 567"/>
                  <a:gd name="T10" fmla="*/ 170 w 737"/>
                  <a:gd name="T11" fmla="*/ 0 h 567"/>
                  <a:gd name="T12" fmla="*/ 170 w 737"/>
                  <a:gd name="T13" fmla="*/ 56 h 567"/>
                  <a:gd name="T14" fmla="*/ 113 w 737"/>
                  <a:gd name="T15" fmla="*/ 113 h 567"/>
                  <a:gd name="T16" fmla="*/ 113 w 737"/>
                  <a:gd name="T17" fmla="*/ 170 h 567"/>
                  <a:gd name="T18" fmla="*/ 57 w 737"/>
                  <a:gd name="T19" fmla="*/ 170 h 567"/>
                  <a:gd name="T20" fmla="*/ 0 w 737"/>
                  <a:gd name="T21" fmla="*/ 340 h 567"/>
                  <a:gd name="T22" fmla="*/ 0 w 737"/>
                  <a:gd name="T23" fmla="*/ 510 h 567"/>
                  <a:gd name="T24" fmla="*/ 113 w 737"/>
                  <a:gd name="T25" fmla="*/ 567 h 567"/>
                  <a:gd name="T26" fmla="*/ 170 w 737"/>
                  <a:gd name="T27" fmla="*/ 567 h 567"/>
                  <a:gd name="T28" fmla="*/ 113 w 737"/>
                  <a:gd name="T29" fmla="*/ 510 h 567"/>
                  <a:gd name="T30" fmla="*/ 227 w 737"/>
                  <a:gd name="T31" fmla="*/ 510 h 567"/>
                  <a:gd name="T32" fmla="*/ 227 w 737"/>
                  <a:gd name="T33" fmla="*/ 453 h 567"/>
                  <a:gd name="T34" fmla="*/ 397 w 737"/>
                  <a:gd name="T35" fmla="*/ 453 h 567"/>
                  <a:gd name="T36" fmla="*/ 453 w 737"/>
                  <a:gd name="T37" fmla="*/ 510 h 567"/>
                  <a:gd name="T38" fmla="*/ 510 w 737"/>
                  <a:gd name="T39" fmla="*/ 453 h 567"/>
                  <a:gd name="T40" fmla="*/ 680 w 737"/>
                  <a:gd name="T41" fmla="*/ 510 h 567"/>
                  <a:gd name="T42" fmla="*/ 737 w 737"/>
                  <a:gd name="T43" fmla="*/ 227 h 567"/>
                  <a:gd name="T44" fmla="*/ 737 w 737"/>
                  <a:gd name="T45" fmla="*/ 56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37" h="567">
                    <a:moveTo>
                      <a:pt x="737" y="56"/>
                    </a:moveTo>
                    <a:lnTo>
                      <a:pt x="340" y="56"/>
                    </a:lnTo>
                    <a:lnTo>
                      <a:pt x="397" y="113"/>
                    </a:lnTo>
                    <a:lnTo>
                      <a:pt x="283" y="56"/>
                    </a:lnTo>
                    <a:lnTo>
                      <a:pt x="227" y="56"/>
                    </a:lnTo>
                    <a:lnTo>
                      <a:pt x="170" y="0"/>
                    </a:lnTo>
                    <a:lnTo>
                      <a:pt x="170" y="56"/>
                    </a:lnTo>
                    <a:lnTo>
                      <a:pt x="113" y="113"/>
                    </a:lnTo>
                    <a:lnTo>
                      <a:pt x="113" y="170"/>
                    </a:lnTo>
                    <a:lnTo>
                      <a:pt x="57" y="170"/>
                    </a:lnTo>
                    <a:lnTo>
                      <a:pt x="0" y="340"/>
                    </a:lnTo>
                    <a:lnTo>
                      <a:pt x="0" y="510"/>
                    </a:lnTo>
                    <a:lnTo>
                      <a:pt x="113" y="567"/>
                    </a:lnTo>
                    <a:lnTo>
                      <a:pt x="170" y="567"/>
                    </a:lnTo>
                    <a:lnTo>
                      <a:pt x="113" y="510"/>
                    </a:lnTo>
                    <a:lnTo>
                      <a:pt x="227" y="510"/>
                    </a:lnTo>
                    <a:lnTo>
                      <a:pt x="227" y="453"/>
                    </a:lnTo>
                    <a:lnTo>
                      <a:pt x="397" y="453"/>
                    </a:lnTo>
                    <a:lnTo>
                      <a:pt x="453" y="510"/>
                    </a:lnTo>
                    <a:lnTo>
                      <a:pt x="510" y="453"/>
                    </a:lnTo>
                    <a:lnTo>
                      <a:pt x="680" y="510"/>
                    </a:lnTo>
                    <a:lnTo>
                      <a:pt x="737" y="227"/>
                    </a:lnTo>
                    <a:lnTo>
                      <a:pt x="737" y="56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92" name="Freeform 946">
                <a:extLst>
                  <a:ext uri="{FF2B5EF4-FFF2-40B4-BE49-F238E27FC236}">
                    <a16:creationId xmlns:a16="http://schemas.microsoft.com/office/drawing/2014/main" id="{4265C53E-F976-4CB9-9358-585F04BDA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3005"/>
                <a:ext cx="680" cy="511"/>
              </a:xfrm>
              <a:custGeom>
                <a:avLst/>
                <a:gdLst>
                  <a:gd name="T0" fmla="*/ 680 w 680"/>
                  <a:gd name="T1" fmla="*/ 57 h 511"/>
                  <a:gd name="T2" fmla="*/ 510 w 680"/>
                  <a:gd name="T3" fmla="*/ 0 h 511"/>
                  <a:gd name="T4" fmla="*/ 453 w 680"/>
                  <a:gd name="T5" fmla="*/ 57 h 511"/>
                  <a:gd name="T6" fmla="*/ 397 w 680"/>
                  <a:gd name="T7" fmla="*/ 0 h 511"/>
                  <a:gd name="T8" fmla="*/ 227 w 680"/>
                  <a:gd name="T9" fmla="*/ 0 h 511"/>
                  <a:gd name="T10" fmla="*/ 227 w 680"/>
                  <a:gd name="T11" fmla="*/ 57 h 511"/>
                  <a:gd name="T12" fmla="*/ 113 w 680"/>
                  <a:gd name="T13" fmla="*/ 57 h 511"/>
                  <a:gd name="T14" fmla="*/ 170 w 680"/>
                  <a:gd name="T15" fmla="*/ 114 h 511"/>
                  <a:gd name="T16" fmla="*/ 113 w 680"/>
                  <a:gd name="T17" fmla="*/ 114 h 511"/>
                  <a:gd name="T18" fmla="*/ 113 w 680"/>
                  <a:gd name="T19" fmla="*/ 171 h 511"/>
                  <a:gd name="T20" fmla="*/ 0 w 680"/>
                  <a:gd name="T21" fmla="*/ 171 h 511"/>
                  <a:gd name="T22" fmla="*/ 0 w 680"/>
                  <a:gd name="T23" fmla="*/ 227 h 511"/>
                  <a:gd name="T24" fmla="*/ 113 w 680"/>
                  <a:gd name="T25" fmla="*/ 284 h 511"/>
                  <a:gd name="T26" fmla="*/ 170 w 680"/>
                  <a:gd name="T27" fmla="*/ 341 h 511"/>
                  <a:gd name="T28" fmla="*/ 113 w 680"/>
                  <a:gd name="T29" fmla="*/ 397 h 511"/>
                  <a:gd name="T30" fmla="*/ 170 w 680"/>
                  <a:gd name="T31" fmla="*/ 454 h 511"/>
                  <a:gd name="T32" fmla="*/ 283 w 680"/>
                  <a:gd name="T33" fmla="*/ 511 h 511"/>
                  <a:gd name="T34" fmla="*/ 340 w 680"/>
                  <a:gd name="T35" fmla="*/ 454 h 511"/>
                  <a:gd name="T36" fmla="*/ 340 w 680"/>
                  <a:gd name="T37" fmla="*/ 397 h 511"/>
                  <a:gd name="T38" fmla="*/ 453 w 680"/>
                  <a:gd name="T39" fmla="*/ 397 h 511"/>
                  <a:gd name="T40" fmla="*/ 567 w 680"/>
                  <a:gd name="T41" fmla="*/ 341 h 511"/>
                  <a:gd name="T42" fmla="*/ 624 w 680"/>
                  <a:gd name="T43" fmla="*/ 171 h 511"/>
                  <a:gd name="T44" fmla="*/ 624 w 680"/>
                  <a:gd name="T45" fmla="*/ 114 h 511"/>
                  <a:gd name="T46" fmla="*/ 680 w 680"/>
                  <a:gd name="T47" fmla="*/ 57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0" h="511">
                    <a:moveTo>
                      <a:pt x="680" y="57"/>
                    </a:moveTo>
                    <a:lnTo>
                      <a:pt x="510" y="0"/>
                    </a:lnTo>
                    <a:lnTo>
                      <a:pt x="453" y="57"/>
                    </a:lnTo>
                    <a:lnTo>
                      <a:pt x="397" y="0"/>
                    </a:lnTo>
                    <a:lnTo>
                      <a:pt x="227" y="0"/>
                    </a:lnTo>
                    <a:lnTo>
                      <a:pt x="227" y="57"/>
                    </a:lnTo>
                    <a:lnTo>
                      <a:pt x="113" y="57"/>
                    </a:lnTo>
                    <a:lnTo>
                      <a:pt x="170" y="114"/>
                    </a:lnTo>
                    <a:lnTo>
                      <a:pt x="113" y="114"/>
                    </a:lnTo>
                    <a:lnTo>
                      <a:pt x="113" y="171"/>
                    </a:lnTo>
                    <a:lnTo>
                      <a:pt x="0" y="171"/>
                    </a:lnTo>
                    <a:lnTo>
                      <a:pt x="0" y="227"/>
                    </a:lnTo>
                    <a:lnTo>
                      <a:pt x="113" y="284"/>
                    </a:lnTo>
                    <a:lnTo>
                      <a:pt x="170" y="341"/>
                    </a:lnTo>
                    <a:lnTo>
                      <a:pt x="113" y="397"/>
                    </a:lnTo>
                    <a:lnTo>
                      <a:pt x="170" y="454"/>
                    </a:lnTo>
                    <a:lnTo>
                      <a:pt x="283" y="511"/>
                    </a:lnTo>
                    <a:lnTo>
                      <a:pt x="340" y="454"/>
                    </a:lnTo>
                    <a:lnTo>
                      <a:pt x="340" y="397"/>
                    </a:lnTo>
                    <a:lnTo>
                      <a:pt x="453" y="397"/>
                    </a:lnTo>
                    <a:lnTo>
                      <a:pt x="567" y="341"/>
                    </a:lnTo>
                    <a:lnTo>
                      <a:pt x="624" y="171"/>
                    </a:lnTo>
                    <a:lnTo>
                      <a:pt x="624" y="114"/>
                    </a:lnTo>
                    <a:lnTo>
                      <a:pt x="680" y="57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93" name="Freeform 947">
                <a:extLst>
                  <a:ext uri="{FF2B5EF4-FFF2-40B4-BE49-F238E27FC236}">
                    <a16:creationId xmlns:a16="http://schemas.microsoft.com/office/drawing/2014/main" id="{B6E52556-9155-4BB1-972D-51036A349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2" y="3459"/>
                <a:ext cx="283" cy="284"/>
              </a:xfrm>
              <a:custGeom>
                <a:avLst/>
                <a:gdLst>
                  <a:gd name="T0" fmla="*/ 170 w 283"/>
                  <a:gd name="T1" fmla="*/ 0 h 284"/>
                  <a:gd name="T2" fmla="*/ 227 w 283"/>
                  <a:gd name="T3" fmla="*/ 57 h 284"/>
                  <a:gd name="T4" fmla="*/ 283 w 283"/>
                  <a:gd name="T5" fmla="*/ 113 h 284"/>
                  <a:gd name="T6" fmla="*/ 227 w 283"/>
                  <a:gd name="T7" fmla="*/ 170 h 284"/>
                  <a:gd name="T8" fmla="*/ 113 w 283"/>
                  <a:gd name="T9" fmla="*/ 170 h 284"/>
                  <a:gd name="T10" fmla="*/ 57 w 283"/>
                  <a:gd name="T11" fmla="*/ 284 h 284"/>
                  <a:gd name="T12" fmla="*/ 57 w 283"/>
                  <a:gd name="T13" fmla="*/ 170 h 284"/>
                  <a:gd name="T14" fmla="*/ 0 w 283"/>
                  <a:gd name="T15" fmla="*/ 113 h 284"/>
                  <a:gd name="T16" fmla="*/ 0 w 283"/>
                  <a:gd name="T17" fmla="*/ 57 h 284"/>
                  <a:gd name="T18" fmla="*/ 0 w 283"/>
                  <a:gd name="T19" fmla="*/ 0 h 284"/>
                  <a:gd name="T20" fmla="*/ 113 w 283"/>
                  <a:gd name="T21" fmla="*/ 57 h 284"/>
                  <a:gd name="T22" fmla="*/ 170 w 283"/>
                  <a:gd name="T23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284">
                    <a:moveTo>
                      <a:pt x="170" y="0"/>
                    </a:moveTo>
                    <a:lnTo>
                      <a:pt x="227" y="57"/>
                    </a:lnTo>
                    <a:lnTo>
                      <a:pt x="283" y="113"/>
                    </a:lnTo>
                    <a:lnTo>
                      <a:pt x="227" y="170"/>
                    </a:lnTo>
                    <a:lnTo>
                      <a:pt x="113" y="170"/>
                    </a:lnTo>
                    <a:lnTo>
                      <a:pt x="57" y="284"/>
                    </a:lnTo>
                    <a:lnTo>
                      <a:pt x="57" y="170"/>
                    </a:lnTo>
                    <a:lnTo>
                      <a:pt x="0" y="113"/>
                    </a:lnTo>
                    <a:lnTo>
                      <a:pt x="0" y="57"/>
                    </a:lnTo>
                    <a:lnTo>
                      <a:pt x="0" y="0"/>
                    </a:lnTo>
                    <a:lnTo>
                      <a:pt x="113" y="57"/>
                    </a:lnTo>
                    <a:lnTo>
                      <a:pt x="170" y="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94" name="Freeform 948">
                <a:extLst>
                  <a:ext uri="{FF2B5EF4-FFF2-40B4-BE49-F238E27FC236}">
                    <a16:creationId xmlns:a16="http://schemas.microsoft.com/office/drawing/2014/main" id="{FF0AF6D4-4D7F-4059-97B4-5118A809E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2" y="3346"/>
                <a:ext cx="397" cy="453"/>
              </a:xfrm>
              <a:custGeom>
                <a:avLst/>
                <a:gdLst>
                  <a:gd name="T0" fmla="*/ 227 w 397"/>
                  <a:gd name="T1" fmla="*/ 0 h 453"/>
                  <a:gd name="T2" fmla="*/ 113 w 397"/>
                  <a:gd name="T3" fmla="*/ 56 h 453"/>
                  <a:gd name="T4" fmla="*/ 0 w 397"/>
                  <a:gd name="T5" fmla="*/ 56 h 453"/>
                  <a:gd name="T6" fmla="*/ 0 w 397"/>
                  <a:gd name="T7" fmla="*/ 113 h 453"/>
                  <a:gd name="T8" fmla="*/ 113 w 397"/>
                  <a:gd name="T9" fmla="*/ 226 h 453"/>
                  <a:gd name="T10" fmla="*/ 57 w 397"/>
                  <a:gd name="T11" fmla="*/ 283 h 453"/>
                  <a:gd name="T12" fmla="*/ 57 w 397"/>
                  <a:gd name="T13" fmla="*/ 397 h 453"/>
                  <a:gd name="T14" fmla="*/ 113 w 397"/>
                  <a:gd name="T15" fmla="*/ 340 h 453"/>
                  <a:gd name="T16" fmla="*/ 227 w 397"/>
                  <a:gd name="T17" fmla="*/ 453 h 453"/>
                  <a:gd name="T18" fmla="*/ 284 w 397"/>
                  <a:gd name="T19" fmla="*/ 340 h 453"/>
                  <a:gd name="T20" fmla="*/ 284 w 397"/>
                  <a:gd name="T21" fmla="*/ 283 h 453"/>
                  <a:gd name="T22" fmla="*/ 340 w 397"/>
                  <a:gd name="T23" fmla="*/ 283 h 453"/>
                  <a:gd name="T24" fmla="*/ 397 w 397"/>
                  <a:gd name="T25" fmla="*/ 170 h 453"/>
                  <a:gd name="T26" fmla="*/ 397 w 397"/>
                  <a:gd name="T27" fmla="*/ 56 h 453"/>
                  <a:gd name="T28" fmla="*/ 340 w 397"/>
                  <a:gd name="T29" fmla="*/ 0 h 453"/>
                  <a:gd name="T30" fmla="*/ 284 w 397"/>
                  <a:gd name="T31" fmla="*/ 0 h 453"/>
                  <a:gd name="T32" fmla="*/ 227 w 397"/>
                  <a:gd name="T33" fmla="*/ 0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7" h="453">
                    <a:moveTo>
                      <a:pt x="227" y="0"/>
                    </a:moveTo>
                    <a:lnTo>
                      <a:pt x="113" y="56"/>
                    </a:lnTo>
                    <a:lnTo>
                      <a:pt x="0" y="56"/>
                    </a:lnTo>
                    <a:lnTo>
                      <a:pt x="0" y="113"/>
                    </a:lnTo>
                    <a:lnTo>
                      <a:pt x="113" y="226"/>
                    </a:lnTo>
                    <a:lnTo>
                      <a:pt x="57" y="283"/>
                    </a:lnTo>
                    <a:lnTo>
                      <a:pt x="57" y="397"/>
                    </a:lnTo>
                    <a:lnTo>
                      <a:pt x="113" y="340"/>
                    </a:lnTo>
                    <a:lnTo>
                      <a:pt x="227" y="453"/>
                    </a:lnTo>
                    <a:lnTo>
                      <a:pt x="284" y="340"/>
                    </a:lnTo>
                    <a:lnTo>
                      <a:pt x="284" y="283"/>
                    </a:lnTo>
                    <a:lnTo>
                      <a:pt x="340" y="283"/>
                    </a:lnTo>
                    <a:lnTo>
                      <a:pt x="397" y="170"/>
                    </a:lnTo>
                    <a:lnTo>
                      <a:pt x="397" y="56"/>
                    </a:lnTo>
                    <a:lnTo>
                      <a:pt x="340" y="0"/>
                    </a:lnTo>
                    <a:lnTo>
                      <a:pt x="284" y="0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95" name="Freeform 949">
                <a:extLst>
                  <a:ext uri="{FF2B5EF4-FFF2-40B4-BE49-F238E27FC236}">
                    <a16:creationId xmlns:a16="http://schemas.microsoft.com/office/drawing/2014/main" id="{D9315170-DA66-4BB0-99EC-4F2613A1E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459"/>
                <a:ext cx="567" cy="510"/>
              </a:xfrm>
              <a:custGeom>
                <a:avLst/>
                <a:gdLst>
                  <a:gd name="T0" fmla="*/ 113 w 567"/>
                  <a:gd name="T1" fmla="*/ 0 h 510"/>
                  <a:gd name="T2" fmla="*/ 0 w 567"/>
                  <a:gd name="T3" fmla="*/ 113 h 510"/>
                  <a:gd name="T4" fmla="*/ 0 w 567"/>
                  <a:gd name="T5" fmla="*/ 227 h 510"/>
                  <a:gd name="T6" fmla="*/ 56 w 567"/>
                  <a:gd name="T7" fmla="*/ 340 h 510"/>
                  <a:gd name="T8" fmla="*/ 170 w 567"/>
                  <a:gd name="T9" fmla="*/ 454 h 510"/>
                  <a:gd name="T10" fmla="*/ 283 w 567"/>
                  <a:gd name="T11" fmla="*/ 454 h 510"/>
                  <a:gd name="T12" fmla="*/ 340 w 567"/>
                  <a:gd name="T13" fmla="*/ 510 h 510"/>
                  <a:gd name="T14" fmla="*/ 567 w 567"/>
                  <a:gd name="T15" fmla="*/ 340 h 510"/>
                  <a:gd name="T16" fmla="*/ 510 w 567"/>
                  <a:gd name="T17" fmla="*/ 340 h 510"/>
                  <a:gd name="T18" fmla="*/ 396 w 567"/>
                  <a:gd name="T19" fmla="*/ 227 h 510"/>
                  <a:gd name="T20" fmla="*/ 340 w 567"/>
                  <a:gd name="T21" fmla="*/ 284 h 510"/>
                  <a:gd name="T22" fmla="*/ 340 w 567"/>
                  <a:gd name="T23" fmla="*/ 170 h 510"/>
                  <a:gd name="T24" fmla="*/ 226 w 567"/>
                  <a:gd name="T25" fmla="*/ 170 h 510"/>
                  <a:gd name="T26" fmla="*/ 170 w 567"/>
                  <a:gd name="T27" fmla="*/ 284 h 510"/>
                  <a:gd name="T28" fmla="*/ 170 w 567"/>
                  <a:gd name="T29" fmla="*/ 170 h 510"/>
                  <a:gd name="T30" fmla="*/ 113 w 567"/>
                  <a:gd name="T31" fmla="*/ 113 h 510"/>
                  <a:gd name="T32" fmla="*/ 113 w 567"/>
                  <a:gd name="T33" fmla="*/ 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7" h="510">
                    <a:moveTo>
                      <a:pt x="113" y="0"/>
                    </a:moveTo>
                    <a:lnTo>
                      <a:pt x="0" y="113"/>
                    </a:lnTo>
                    <a:lnTo>
                      <a:pt x="0" y="227"/>
                    </a:lnTo>
                    <a:lnTo>
                      <a:pt x="56" y="340"/>
                    </a:lnTo>
                    <a:lnTo>
                      <a:pt x="170" y="454"/>
                    </a:lnTo>
                    <a:lnTo>
                      <a:pt x="283" y="454"/>
                    </a:lnTo>
                    <a:lnTo>
                      <a:pt x="340" y="510"/>
                    </a:lnTo>
                    <a:lnTo>
                      <a:pt x="567" y="340"/>
                    </a:lnTo>
                    <a:lnTo>
                      <a:pt x="510" y="340"/>
                    </a:lnTo>
                    <a:lnTo>
                      <a:pt x="396" y="227"/>
                    </a:lnTo>
                    <a:lnTo>
                      <a:pt x="340" y="284"/>
                    </a:lnTo>
                    <a:lnTo>
                      <a:pt x="340" y="170"/>
                    </a:lnTo>
                    <a:lnTo>
                      <a:pt x="226" y="170"/>
                    </a:lnTo>
                    <a:lnTo>
                      <a:pt x="170" y="284"/>
                    </a:lnTo>
                    <a:lnTo>
                      <a:pt x="170" y="170"/>
                    </a:lnTo>
                    <a:lnTo>
                      <a:pt x="113" y="113"/>
                    </a:lnTo>
                    <a:lnTo>
                      <a:pt x="113" y="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96" name="Freeform 950">
                <a:extLst>
                  <a:ext uri="{FF2B5EF4-FFF2-40B4-BE49-F238E27FC236}">
                    <a16:creationId xmlns:a16="http://schemas.microsoft.com/office/drawing/2014/main" id="{8C07C073-FF1F-4810-8294-52FCC1D45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9" y="3799"/>
                <a:ext cx="340" cy="340"/>
              </a:xfrm>
              <a:custGeom>
                <a:avLst/>
                <a:gdLst>
                  <a:gd name="T0" fmla="*/ 227 w 340"/>
                  <a:gd name="T1" fmla="*/ 0 h 340"/>
                  <a:gd name="T2" fmla="*/ 227 w 340"/>
                  <a:gd name="T3" fmla="*/ 114 h 340"/>
                  <a:gd name="T4" fmla="*/ 340 w 340"/>
                  <a:gd name="T5" fmla="*/ 114 h 340"/>
                  <a:gd name="T6" fmla="*/ 340 w 340"/>
                  <a:gd name="T7" fmla="*/ 284 h 340"/>
                  <a:gd name="T8" fmla="*/ 227 w 340"/>
                  <a:gd name="T9" fmla="*/ 340 h 340"/>
                  <a:gd name="T10" fmla="*/ 0 w 340"/>
                  <a:gd name="T11" fmla="*/ 227 h 340"/>
                  <a:gd name="T12" fmla="*/ 0 w 340"/>
                  <a:gd name="T13" fmla="*/ 170 h 340"/>
                  <a:gd name="T14" fmla="*/ 227 w 340"/>
                  <a:gd name="T15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0" h="340">
                    <a:moveTo>
                      <a:pt x="227" y="0"/>
                    </a:moveTo>
                    <a:lnTo>
                      <a:pt x="227" y="114"/>
                    </a:lnTo>
                    <a:lnTo>
                      <a:pt x="340" y="114"/>
                    </a:lnTo>
                    <a:lnTo>
                      <a:pt x="340" y="284"/>
                    </a:lnTo>
                    <a:lnTo>
                      <a:pt x="227" y="340"/>
                    </a:lnTo>
                    <a:lnTo>
                      <a:pt x="0" y="227"/>
                    </a:lnTo>
                    <a:lnTo>
                      <a:pt x="0" y="170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97" name="Freeform 951">
                <a:extLst>
                  <a:ext uri="{FF2B5EF4-FFF2-40B4-BE49-F238E27FC236}">
                    <a16:creationId xmlns:a16="http://schemas.microsoft.com/office/drawing/2014/main" id="{83B5327E-56BA-4744-A350-D3BF59EE5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2" y="4026"/>
                <a:ext cx="454" cy="454"/>
              </a:xfrm>
              <a:custGeom>
                <a:avLst/>
                <a:gdLst>
                  <a:gd name="T0" fmla="*/ 397 w 454"/>
                  <a:gd name="T1" fmla="*/ 57 h 454"/>
                  <a:gd name="T2" fmla="*/ 284 w 454"/>
                  <a:gd name="T3" fmla="*/ 113 h 454"/>
                  <a:gd name="T4" fmla="*/ 57 w 454"/>
                  <a:gd name="T5" fmla="*/ 0 h 454"/>
                  <a:gd name="T6" fmla="*/ 57 w 454"/>
                  <a:gd name="T7" fmla="*/ 113 h 454"/>
                  <a:gd name="T8" fmla="*/ 113 w 454"/>
                  <a:gd name="T9" fmla="*/ 170 h 454"/>
                  <a:gd name="T10" fmla="*/ 0 w 454"/>
                  <a:gd name="T11" fmla="*/ 170 h 454"/>
                  <a:gd name="T12" fmla="*/ 0 w 454"/>
                  <a:gd name="T13" fmla="*/ 284 h 454"/>
                  <a:gd name="T14" fmla="*/ 57 w 454"/>
                  <a:gd name="T15" fmla="*/ 284 h 454"/>
                  <a:gd name="T16" fmla="*/ 113 w 454"/>
                  <a:gd name="T17" fmla="*/ 340 h 454"/>
                  <a:gd name="T18" fmla="*/ 284 w 454"/>
                  <a:gd name="T19" fmla="*/ 454 h 454"/>
                  <a:gd name="T20" fmla="*/ 284 w 454"/>
                  <a:gd name="T21" fmla="*/ 340 h 454"/>
                  <a:gd name="T22" fmla="*/ 397 w 454"/>
                  <a:gd name="T23" fmla="*/ 340 h 454"/>
                  <a:gd name="T24" fmla="*/ 454 w 454"/>
                  <a:gd name="T25" fmla="*/ 227 h 454"/>
                  <a:gd name="T26" fmla="*/ 397 w 454"/>
                  <a:gd name="T27" fmla="*/ 57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4" h="454">
                    <a:moveTo>
                      <a:pt x="397" y="57"/>
                    </a:moveTo>
                    <a:lnTo>
                      <a:pt x="284" y="113"/>
                    </a:lnTo>
                    <a:lnTo>
                      <a:pt x="57" y="0"/>
                    </a:lnTo>
                    <a:lnTo>
                      <a:pt x="57" y="113"/>
                    </a:lnTo>
                    <a:lnTo>
                      <a:pt x="113" y="170"/>
                    </a:lnTo>
                    <a:lnTo>
                      <a:pt x="0" y="170"/>
                    </a:lnTo>
                    <a:lnTo>
                      <a:pt x="0" y="284"/>
                    </a:lnTo>
                    <a:lnTo>
                      <a:pt x="57" y="284"/>
                    </a:lnTo>
                    <a:lnTo>
                      <a:pt x="113" y="340"/>
                    </a:lnTo>
                    <a:lnTo>
                      <a:pt x="284" y="454"/>
                    </a:lnTo>
                    <a:lnTo>
                      <a:pt x="284" y="340"/>
                    </a:lnTo>
                    <a:lnTo>
                      <a:pt x="397" y="340"/>
                    </a:lnTo>
                    <a:lnTo>
                      <a:pt x="454" y="227"/>
                    </a:lnTo>
                    <a:lnTo>
                      <a:pt x="397" y="57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99" name="Freeform 952">
                <a:extLst>
                  <a:ext uri="{FF2B5EF4-FFF2-40B4-BE49-F238E27FC236}">
                    <a16:creationId xmlns:a16="http://schemas.microsoft.com/office/drawing/2014/main" id="{542F37A5-430E-4318-A8CA-1FF763C9C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4310"/>
                <a:ext cx="511" cy="623"/>
              </a:xfrm>
              <a:custGeom>
                <a:avLst/>
                <a:gdLst>
                  <a:gd name="T0" fmla="*/ 454 w 511"/>
                  <a:gd name="T1" fmla="*/ 56 h 623"/>
                  <a:gd name="T2" fmla="*/ 341 w 511"/>
                  <a:gd name="T3" fmla="*/ 56 h 623"/>
                  <a:gd name="T4" fmla="*/ 341 w 511"/>
                  <a:gd name="T5" fmla="*/ 170 h 623"/>
                  <a:gd name="T6" fmla="*/ 170 w 511"/>
                  <a:gd name="T7" fmla="*/ 57 h 623"/>
                  <a:gd name="T8" fmla="*/ 114 w 511"/>
                  <a:gd name="T9" fmla="*/ 0 h 623"/>
                  <a:gd name="T10" fmla="*/ 57 w 511"/>
                  <a:gd name="T11" fmla="*/ 0 h 623"/>
                  <a:gd name="T12" fmla="*/ 57 w 511"/>
                  <a:gd name="T13" fmla="*/ 226 h 623"/>
                  <a:gd name="T14" fmla="*/ 0 w 511"/>
                  <a:gd name="T15" fmla="*/ 283 h 623"/>
                  <a:gd name="T16" fmla="*/ 57 w 511"/>
                  <a:gd name="T17" fmla="*/ 340 h 623"/>
                  <a:gd name="T18" fmla="*/ 114 w 511"/>
                  <a:gd name="T19" fmla="*/ 396 h 623"/>
                  <a:gd name="T20" fmla="*/ 170 w 511"/>
                  <a:gd name="T21" fmla="*/ 453 h 623"/>
                  <a:gd name="T22" fmla="*/ 284 w 511"/>
                  <a:gd name="T23" fmla="*/ 510 h 623"/>
                  <a:gd name="T24" fmla="*/ 341 w 511"/>
                  <a:gd name="T25" fmla="*/ 623 h 623"/>
                  <a:gd name="T26" fmla="*/ 454 w 511"/>
                  <a:gd name="T27" fmla="*/ 567 h 623"/>
                  <a:gd name="T28" fmla="*/ 511 w 511"/>
                  <a:gd name="T29" fmla="*/ 510 h 623"/>
                  <a:gd name="T30" fmla="*/ 454 w 511"/>
                  <a:gd name="T31" fmla="*/ 453 h 623"/>
                  <a:gd name="T32" fmla="*/ 397 w 511"/>
                  <a:gd name="T33" fmla="*/ 453 h 623"/>
                  <a:gd name="T34" fmla="*/ 397 w 511"/>
                  <a:gd name="T35" fmla="*/ 340 h 623"/>
                  <a:gd name="T36" fmla="*/ 511 w 511"/>
                  <a:gd name="T37" fmla="*/ 283 h 623"/>
                  <a:gd name="T38" fmla="*/ 454 w 511"/>
                  <a:gd name="T39" fmla="*/ 170 h 623"/>
                  <a:gd name="T40" fmla="*/ 454 w 511"/>
                  <a:gd name="T41" fmla="*/ 56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1" h="623">
                    <a:moveTo>
                      <a:pt x="454" y="56"/>
                    </a:moveTo>
                    <a:lnTo>
                      <a:pt x="341" y="56"/>
                    </a:lnTo>
                    <a:lnTo>
                      <a:pt x="341" y="170"/>
                    </a:lnTo>
                    <a:lnTo>
                      <a:pt x="170" y="57"/>
                    </a:lnTo>
                    <a:lnTo>
                      <a:pt x="114" y="0"/>
                    </a:lnTo>
                    <a:lnTo>
                      <a:pt x="57" y="0"/>
                    </a:lnTo>
                    <a:lnTo>
                      <a:pt x="57" y="226"/>
                    </a:lnTo>
                    <a:lnTo>
                      <a:pt x="0" y="283"/>
                    </a:lnTo>
                    <a:lnTo>
                      <a:pt x="57" y="340"/>
                    </a:lnTo>
                    <a:lnTo>
                      <a:pt x="114" y="396"/>
                    </a:lnTo>
                    <a:lnTo>
                      <a:pt x="170" y="453"/>
                    </a:lnTo>
                    <a:lnTo>
                      <a:pt x="284" y="510"/>
                    </a:lnTo>
                    <a:lnTo>
                      <a:pt x="341" y="623"/>
                    </a:lnTo>
                    <a:lnTo>
                      <a:pt x="454" y="567"/>
                    </a:lnTo>
                    <a:lnTo>
                      <a:pt x="511" y="510"/>
                    </a:lnTo>
                    <a:lnTo>
                      <a:pt x="454" y="453"/>
                    </a:lnTo>
                    <a:lnTo>
                      <a:pt x="397" y="453"/>
                    </a:lnTo>
                    <a:lnTo>
                      <a:pt x="397" y="340"/>
                    </a:lnTo>
                    <a:lnTo>
                      <a:pt x="511" y="283"/>
                    </a:lnTo>
                    <a:lnTo>
                      <a:pt x="454" y="170"/>
                    </a:lnTo>
                    <a:lnTo>
                      <a:pt x="454" y="56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00" name="Freeform 953">
                <a:extLst>
                  <a:ext uri="{FF2B5EF4-FFF2-40B4-BE49-F238E27FC236}">
                    <a16:creationId xmlns:a16="http://schemas.microsoft.com/office/drawing/2014/main" id="{724311CB-DF9D-41EB-87F9-DFC9D7FCF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" y="4310"/>
                <a:ext cx="1078" cy="1020"/>
              </a:xfrm>
              <a:custGeom>
                <a:avLst/>
                <a:gdLst>
                  <a:gd name="T0" fmla="*/ 737 w 1078"/>
                  <a:gd name="T1" fmla="*/ 283 h 1020"/>
                  <a:gd name="T2" fmla="*/ 624 w 1078"/>
                  <a:gd name="T3" fmla="*/ 226 h 1020"/>
                  <a:gd name="T4" fmla="*/ 567 w 1078"/>
                  <a:gd name="T5" fmla="*/ 170 h 1020"/>
                  <a:gd name="T6" fmla="*/ 567 w 1078"/>
                  <a:gd name="T7" fmla="*/ 0 h 1020"/>
                  <a:gd name="T8" fmla="*/ 454 w 1078"/>
                  <a:gd name="T9" fmla="*/ 0 h 1020"/>
                  <a:gd name="T10" fmla="*/ 340 w 1078"/>
                  <a:gd name="T11" fmla="*/ 56 h 1020"/>
                  <a:gd name="T12" fmla="*/ 340 w 1078"/>
                  <a:gd name="T13" fmla="*/ 113 h 1020"/>
                  <a:gd name="T14" fmla="*/ 227 w 1078"/>
                  <a:gd name="T15" fmla="*/ 283 h 1020"/>
                  <a:gd name="T16" fmla="*/ 227 w 1078"/>
                  <a:gd name="T17" fmla="*/ 680 h 1020"/>
                  <a:gd name="T18" fmla="*/ 0 w 1078"/>
                  <a:gd name="T19" fmla="*/ 793 h 1020"/>
                  <a:gd name="T20" fmla="*/ 0 w 1078"/>
                  <a:gd name="T21" fmla="*/ 850 h 1020"/>
                  <a:gd name="T22" fmla="*/ 114 w 1078"/>
                  <a:gd name="T23" fmla="*/ 963 h 1020"/>
                  <a:gd name="T24" fmla="*/ 170 w 1078"/>
                  <a:gd name="T25" fmla="*/ 1020 h 1020"/>
                  <a:gd name="T26" fmla="*/ 340 w 1078"/>
                  <a:gd name="T27" fmla="*/ 907 h 1020"/>
                  <a:gd name="T28" fmla="*/ 511 w 1078"/>
                  <a:gd name="T29" fmla="*/ 793 h 1020"/>
                  <a:gd name="T30" fmla="*/ 624 w 1078"/>
                  <a:gd name="T31" fmla="*/ 737 h 1020"/>
                  <a:gd name="T32" fmla="*/ 794 w 1078"/>
                  <a:gd name="T33" fmla="*/ 737 h 1020"/>
                  <a:gd name="T34" fmla="*/ 851 w 1078"/>
                  <a:gd name="T35" fmla="*/ 680 h 1020"/>
                  <a:gd name="T36" fmla="*/ 964 w 1078"/>
                  <a:gd name="T37" fmla="*/ 737 h 1020"/>
                  <a:gd name="T38" fmla="*/ 1078 w 1078"/>
                  <a:gd name="T39" fmla="*/ 623 h 1020"/>
                  <a:gd name="T40" fmla="*/ 1021 w 1078"/>
                  <a:gd name="T41" fmla="*/ 510 h 1020"/>
                  <a:gd name="T42" fmla="*/ 907 w 1078"/>
                  <a:gd name="T43" fmla="*/ 453 h 1020"/>
                  <a:gd name="T44" fmla="*/ 737 w 1078"/>
                  <a:gd name="T45" fmla="*/ 283 h 1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78" h="1020">
                    <a:moveTo>
                      <a:pt x="737" y="283"/>
                    </a:moveTo>
                    <a:lnTo>
                      <a:pt x="624" y="226"/>
                    </a:lnTo>
                    <a:lnTo>
                      <a:pt x="567" y="170"/>
                    </a:lnTo>
                    <a:lnTo>
                      <a:pt x="567" y="0"/>
                    </a:lnTo>
                    <a:lnTo>
                      <a:pt x="454" y="0"/>
                    </a:lnTo>
                    <a:lnTo>
                      <a:pt x="340" y="56"/>
                    </a:lnTo>
                    <a:lnTo>
                      <a:pt x="340" y="113"/>
                    </a:lnTo>
                    <a:lnTo>
                      <a:pt x="227" y="283"/>
                    </a:lnTo>
                    <a:lnTo>
                      <a:pt x="227" y="680"/>
                    </a:lnTo>
                    <a:lnTo>
                      <a:pt x="0" y="793"/>
                    </a:lnTo>
                    <a:lnTo>
                      <a:pt x="0" y="850"/>
                    </a:lnTo>
                    <a:lnTo>
                      <a:pt x="114" y="963"/>
                    </a:lnTo>
                    <a:lnTo>
                      <a:pt x="170" y="1020"/>
                    </a:lnTo>
                    <a:lnTo>
                      <a:pt x="340" y="907"/>
                    </a:lnTo>
                    <a:lnTo>
                      <a:pt x="511" y="793"/>
                    </a:lnTo>
                    <a:lnTo>
                      <a:pt x="624" y="737"/>
                    </a:lnTo>
                    <a:lnTo>
                      <a:pt x="794" y="737"/>
                    </a:lnTo>
                    <a:lnTo>
                      <a:pt x="851" y="680"/>
                    </a:lnTo>
                    <a:lnTo>
                      <a:pt x="964" y="737"/>
                    </a:lnTo>
                    <a:lnTo>
                      <a:pt x="1078" y="623"/>
                    </a:lnTo>
                    <a:lnTo>
                      <a:pt x="1021" y="510"/>
                    </a:lnTo>
                    <a:lnTo>
                      <a:pt x="907" y="453"/>
                    </a:lnTo>
                    <a:lnTo>
                      <a:pt x="737" y="283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01" name="Freeform 954">
                <a:extLst>
                  <a:ext uri="{FF2B5EF4-FFF2-40B4-BE49-F238E27FC236}">
                    <a16:creationId xmlns:a16="http://schemas.microsoft.com/office/drawing/2014/main" id="{CCBFF044-F27D-4B89-B446-85D563E20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3856"/>
                <a:ext cx="453" cy="737"/>
              </a:xfrm>
              <a:custGeom>
                <a:avLst/>
                <a:gdLst>
                  <a:gd name="T0" fmla="*/ 0 w 453"/>
                  <a:gd name="T1" fmla="*/ 454 h 737"/>
                  <a:gd name="T2" fmla="*/ 0 w 453"/>
                  <a:gd name="T3" fmla="*/ 227 h 737"/>
                  <a:gd name="T4" fmla="*/ 57 w 453"/>
                  <a:gd name="T5" fmla="*/ 170 h 737"/>
                  <a:gd name="T6" fmla="*/ 170 w 453"/>
                  <a:gd name="T7" fmla="*/ 170 h 737"/>
                  <a:gd name="T8" fmla="*/ 170 w 453"/>
                  <a:gd name="T9" fmla="*/ 0 h 737"/>
                  <a:gd name="T10" fmla="*/ 227 w 453"/>
                  <a:gd name="T11" fmla="*/ 57 h 737"/>
                  <a:gd name="T12" fmla="*/ 340 w 453"/>
                  <a:gd name="T13" fmla="*/ 57 h 737"/>
                  <a:gd name="T14" fmla="*/ 397 w 453"/>
                  <a:gd name="T15" fmla="*/ 113 h 737"/>
                  <a:gd name="T16" fmla="*/ 397 w 453"/>
                  <a:gd name="T17" fmla="*/ 283 h 737"/>
                  <a:gd name="T18" fmla="*/ 453 w 453"/>
                  <a:gd name="T19" fmla="*/ 340 h 737"/>
                  <a:gd name="T20" fmla="*/ 340 w 453"/>
                  <a:gd name="T21" fmla="*/ 340 h 737"/>
                  <a:gd name="T22" fmla="*/ 340 w 453"/>
                  <a:gd name="T23" fmla="*/ 680 h 737"/>
                  <a:gd name="T24" fmla="*/ 283 w 453"/>
                  <a:gd name="T25" fmla="*/ 737 h 737"/>
                  <a:gd name="T26" fmla="*/ 170 w 453"/>
                  <a:gd name="T27" fmla="*/ 680 h 737"/>
                  <a:gd name="T28" fmla="*/ 113 w 453"/>
                  <a:gd name="T29" fmla="*/ 624 h 737"/>
                  <a:gd name="T30" fmla="*/ 113 w 453"/>
                  <a:gd name="T31" fmla="*/ 454 h 737"/>
                  <a:gd name="T32" fmla="*/ 0 w 453"/>
                  <a:gd name="T33" fmla="*/ 454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53" h="737">
                    <a:moveTo>
                      <a:pt x="0" y="454"/>
                    </a:moveTo>
                    <a:lnTo>
                      <a:pt x="0" y="227"/>
                    </a:lnTo>
                    <a:lnTo>
                      <a:pt x="57" y="170"/>
                    </a:lnTo>
                    <a:lnTo>
                      <a:pt x="170" y="170"/>
                    </a:lnTo>
                    <a:lnTo>
                      <a:pt x="170" y="0"/>
                    </a:lnTo>
                    <a:lnTo>
                      <a:pt x="227" y="57"/>
                    </a:lnTo>
                    <a:lnTo>
                      <a:pt x="340" y="57"/>
                    </a:lnTo>
                    <a:lnTo>
                      <a:pt x="397" y="113"/>
                    </a:lnTo>
                    <a:lnTo>
                      <a:pt x="397" y="283"/>
                    </a:lnTo>
                    <a:lnTo>
                      <a:pt x="453" y="340"/>
                    </a:lnTo>
                    <a:lnTo>
                      <a:pt x="340" y="340"/>
                    </a:lnTo>
                    <a:lnTo>
                      <a:pt x="340" y="680"/>
                    </a:lnTo>
                    <a:lnTo>
                      <a:pt x="283" y="737"/>
                    </a:lnTo>
                    <a:lnTo>
                      <a:pt x="170" y="680"/>
                    </a:lnTo>
                    <a:lnTo>
                      <a:pt x="113" y="624"/>
                    </a:lnTo>
                    <a:lnTo>
                      <a:pt x="113" y="454"/>
                    </a:lnTo>
                    <a:lnTo>
                      <a:pt x="0" y="454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02" name="Freeform 955">
                <a:extLst>
                  <a:ext uri="{FF2B5EF4-FFF2-40B4-BE49-F238E27FC236}">
                    <a16:creationId xmlns:a16="http://schemas.microsoft.com/office/drawing/2014/main" id="{8D1CD01F-7C09-4DDF-95C4-0555E16F5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2" y="3913"/>
                <a:ext cx="227" cy="453"/>
              </a:xfrm>
              <a:custGeom>
                <a:avLst/>
                <a:gdLst>
                  <a:gd name="T0" fmla="*/ 227 w 227"/>
                  <a:gd name="T1" fmla="*/ 113 h 453"/>
                  <a:gd name="T2" fmla="*/ 170 w 227"/>
                  <a:gd name="T3" fmla="*/ 0 h 453"/>
                  <a:gd name="T4" fmla="*/ 113 w 227"/>
                  <a:gd name="T5" fmla="*/ 56 h 453"/>
                  <a:gd name="T6" fmla="*/ 56 w 227"/>
                  <a:gd name="T7" fmla="*/ 113 h 453"/>
                  <a:gd name="T8" fmla="*/ 0 w 227"/>
                  <a:gd name="T9" fmla="*/ 113 h 453"/>
                  <a:gd name="T10" fmla="*/ 0 w 227"/>
                  <a:gd name="T11" fmla="*/ 170 h 453"/>
                  <a:gd name="T12" fmla="*/ 56 w 227"/>
                  <a:gd name="T13" fmla="*/ 226 h 453"/>
                  <a:gd name="T14" fmla="*/ 0 w 227"/>
                  <a:gd name="T15" fmla="*/ 283 h 453"/>
                  <a:gd name="T16" fmla="*/ 0 w 227"/>
                  <a:gd name="T17" fmla="*/ 397 h 453"/>
                  <a:gd name="T18" fmla="*/ 56 w 227"/>
                  <a:gd name="T19" fmla="*/ 453 h 453"/>
                  <a:gd name="T20" fmla="*/ 170 w 227"/>
                  <a:gd name="T21" fmla="*/ 397 h 453"/>
                  <a:gd name="T22" fmla="*/ 170 w 227"/>
                  <a:gd name="T23" fmla="*/ 170 h 453"/>
                  <a:gd name="T24" fmla="*/ 227 w 227"/>
                  <a:gd name="T25" fmla="*/ 11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" h="453">
                    <a:moveTo>
                      <a:pt x="227" y="113"/>
                    </a:moveTo>
                    <a:lnTo>
                      <a:pt x="170" y="0"/>
                    </a:lnTo>
                    <a:lnTo>
                      <a:pt x="113" y="56"/>
                    </a:lnTo>
                    <a:lnTo>
                      <a:pt x="56" y="113"/>
                    </a:lnTo>
                    <a:lnTo>
                      <a:pt x="0" y="113"/>
                    </a:lnTo>
                    <a:lnTo>
                      <a:pt x="0" y="170"/>
                    </a:lnTo>
                    <a:lnTo>
                      <a:pt x="56" y="226"/>
                    </a:lnTo>
                    <a:lnTo>
                      <a:pt x="0" y="283"/>
                    </a:lnTo>
                    <a:lnTo>
                      <a:pt x="0" y="397"/>
                    </a:lnTo>
                    <a:lnTo>
                      <a:pt x="56" y="453"/>
                    </a:lnTo>
                    <a:lnTo>
                      <a:pt x="170" y="397"/>
                    </a:lnTo>
                    <a:lnTo>
                      <a:pt x="170" y="170"/>
                    </a:lnTo>
                    <a:lnTo>
                      <a:pt x="227" y="113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03" name="Freeform 956">
                <a:extLst>
                  <a:ext uri="{FF2B5EF4-FFF2-40B4-BE49-F238E27FC236}">
                    <a16:creationId xmlns:a16="http://schemas.microsoft.com/office/drawing/2014/main" id="{B9F39EA3-244A-481B-A8A5-805C686E4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2" y="3402"/>
                <a:ext cx="340" cy="341"/>
              </a:xfrm>
              <a:custGeom>
                <a:avLst/>
                <a:gdLst>
                  <a:gd name="T0" fmla="*/ 283 w 340"/>
                  <a:gd name="T1" fmla="*/ 0 h 341"/>
                  <a:gd name="T2" fmla="*/ 0 w 340"/>
                  <a:gd name="T3" fmla="*/ 0 h 341"/>
                  <a:gd name="T4" fmla="*/ 0 w 340"/>
                  <a:gd name="T5" fmla="*/ 170 h 341"/>
                  <a:gd name="T6" fmla="*/ 56 w 340"/>
                  <a:gd name="T7" fmla="*/ 227 h 341"/>
                  <a:gd name="T8" fmla="*/ 113 w 340"/>
                  <a:gd name="T9" fmla="*/ 227 h 341"/>
                  <a:gd name="T10" fmla="*/ 113 w 340"/>
                  <a:gd name="T11" fmla="*/ 284 h 341"/>
                  <a:gd name="T12" fmla="*/ 170 w 340"/>
                  <a:gd name="T13" fmla="*/ 341 h 341"/>
                  <a:gd name="T14" fmla="*/ 227 w 340"/>
                  <a:gd name="T15" fmla="*/ 284 h 341"/>
                  <a:gd name="T16" fmla="*/ 227 w 340"/>
                  <a:gd name="T17" fmla="*/ 170 h 341"/>
                  <a:gd name="T18" fmla="*/ 340 w 340"/>
                  <a:gd name="T19" fmla="*/ 57 h 341"/>
                  <a:gd name="T20" fmla="*/ 283 w 340"/>
                  <a:gd name="T21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0" h="341">
                    <a:moveTo>
                      <a:pt x="283" y="0"/>
                    </a:moveTo>
                    <a:lnTo>
                      <a:pt x="0" y="0"/>
                    </a:lnTo>
                    <a:lnTo>
                      <a:pt x="0" y="170"/>
                    </a:lnTo>
                    <a:lnTo>
                      <a:pt x="56" y="227"/>
                    </a:lnTo>
                    <a:lnTo>
                      <a:pt x="113" y="227"/>
                    </a:lnTo>
                    <a:lnTo>
                      <a:pt x="113" y="284"/>
                    </a:lnTo>
                    <a:lnTo>
                      <a:pt x="170" y="341"/>
                    </a:lnTo>
                    <a:lnTo>
                      <a:pt x="227" y="284"/>
                    </a:lnTo>
                    <a:lnTo>
                      <a:pt x="227" y="170"/>
                    </a:lnTo>
                    <a:lnTo>
                      <a:pt x="340" y="57"/>
                    </a:lnTo>
                    <a:lnTo>
                      <a:pt x="283" y="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04" name="Freeform 957">
                <a:extLst>
                  <a:ext uri="{FF2B5EF4-FFF2-40B4-BE49-F238E27FC236}">
                    <a16:creationId xmlns:a16="http://schemas.microsoft.com/office/drawing/2014/main" id="{CCD6CBBD-F1F5-4653-B97E-E5008D732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8" y="2098"/>
                <a:ext cx="1304" cy="1361"/>
              </a:xfrm>
              <a:custGeom>
                <a:avLst/>
                <a:gdLst>
                  <a:gd name="T0" fmla="*/ 624 w 1304"/>
                  <a:gd name="T1" fmla="*/ 284 h 1361"/>
                  <a:gd name="T2" fmla="*/ 737 w 1304"/>
                  <a:gd name="T3" fmla="*/ 114 h 1361"/>
                  <a:gd name="T4" fmla="*/ 907 w 1304"/>
                  <a:gd name="T5" fmla="*/ 170 h 1361"/>
                  <a:gd name="T6" fmla="*/ 964 w 1304"/>
                  <a:gd name="T7" fmla="*/ 114 h 1361"/>
                  <a:gd name="T8" fmla="*/ 1077 w 1304"/>
                  <a:gd name="T9" fmla="*/ 57 h 1361"/>
                  <a:gd name="T10" fmla="*/ 1134 w 1304"/>
                  <a:gd name="T11" fmla="*/ 114 h 1361"/>
                  <a:gd name="T12" fmla="*/ 1191 w 1304"/>
                  <a:gd name="T13" fmla="*/ 454 h 1361"/>
                  <a:gd name="T14" fmla="*/ 1304 w 1304"/>
                  <a:gd name="T15" fmla="*/ 510 h 1361"/>
                  <a:gd name="T16" fmla="*/ 1247 w 1304"/>
                  <a:gd name="T17" fmla="*/ 624 h 1361"/>
                  <a:gd name="T18" fmla="*/ 1134 w 1304"/>
                  <a:gd name="T19" fmla="*/ 794 h 1361"/>
                  <a:gd name="T20" fmla="*/ 1247 w 1304"/>
                  <a:gd name="T21" fmla="*/ 1021 h 1361"/>
                  <a:gd name="T22" fmla="*/ 1134 w 1304"/>
                  <a:gd name="T23" fmla="*/ 1078 h 1361"/>
                  <a:gd name="T24" fmla="*/ 1247 w 1304"/>
                  <a:gd name="T25" fmla="*/ 1191 h 1361"/>
                  <a:gd name="T26" fmla="*/ 1247 w 1304"/>
                  <a:gd name="T27" fmla="*/ 1304 h 1361"/>
                  <a:gd name="T28" fmla="*/ 794 w 1304"/>
                  <a:gd name="T29" fmla="*/ 1361 h 1361"/>
                  <a:gd name="T30" fmla="*/ 510 w 1304"/>
                  <a:gd name="T31" fmla="*/ 1248 h 1361"/>
                  <a:gd name="T32" fmla="*/ 170 w 1304"/>
                  <a:gd name="T33" fmla="*/ 1191 h 1361"/>
                  <a:gd name="T34" fmla="*/ 340 w 1304"/>
                  <a:gd name="T35" fmla="*/ 1134 h 1361"/>
                  <a:gd name="T36" fmla="*/ 227 w 1304"/>
                  <a:gd name="T37" fmla="*/ 1021 h 1361"/>
                  <a:gd name="T38" fmla="*/ 113 w 1304"/>
                  <a:gd name="T39" fmla="*/ 964 h 1361"/>
                  <a:gd name="T40" fmla="*/ 0 w 1304"/>
                  <a:gd name="T41" fmla="*/ 907 h 1361"/>
                  <a:gd name="T42" fmla="*/ 113 w 1304"/>
                  <a:gd name="T43" fmla="*/ 851 h 1361"/>
                  <a:gd name="T44" fmla="*/ 170 w 1304"/>
                  <a:gd name="T45" fmla="*/ 737 h 1361"/>
                  <a:gd name="T46" fmla="*/ 227 w 1304"/>
                  <a:gd name="T47" fmla="*/ 851 h 1361"/>
                  <a:gd name="T48" fmla="*/ 170 w 1304"/>
                  <a:gd name="T49" fmla="*/ 907 h 1361"/>
                  <a:gd name="T50" fmla="*/ 227 w 1304"/>
                  <a:gd name="T51" fmla="*/ 964 h 1361"/>
                  <a:gd name="T52" fmla="*/ 283 w 1304"/>
                  <a:gd name="T53" fmla="*/ 907 h 1361"/>
                  <a:gd name="T54" fmla="*/ 340 w 1304"/>
                  <a:gd name="T55" fmla="*/ 737 h 1361"/>
                  <a:gd name="T56" fmla="*/ 227 w 1304"/>
                  <a:gd name="T57" fmla="*/ 681 h 1361"/>
                  <a:gd name="T58" fmla="*/ 453 w 1304"/>
                  <a:gd name="T59" fmla="*/ 567 h 1361"/>
                  <a:gd name="T60" fmla="*/ 340 w 1304"/>
                  <a:gd name="T61" fmla="*/ 567 h 1361"/>
                  <a:gd name="T62" fmla="*/ 227 w 1304"/>
                  <a:gd name="T63" fmla="*/ 567 h 1361"/>
                  <a:gd name="T64" fmla="*/ 453 w 1304"/>
                  <a:gd name="T65" fmla="*/ 397 h 1361"/>
                  <a:gd name="T66" fmla="*/ 510 w 1304"/>
                  <a:gd name="T67" fmla="*/ 284 h 1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04" h="1361">
                    <a:moveTo>
                      <a:pt x="510" y="284"/>
                    </a:moveTo>
                    <a:lnTo>
                      <a:pt x="624" y="284"/>
                    </a:lnTo>
                    <a:lnTo>
                      <a:pt x="680" y="170"/>
                    </a:lnTo>
                    <a:lnTo>
                      <a:pt x="737" y="114"/>
                    </a:lnTo>
                    <a:lnTo>
                      <a:pt x="794" y="227"/>
                    </a:lnTo>
                    <a:lnTo>
                      <a:pt x="907" y="170"/>
                    </a:lnTo>
                    <a:lnTo>
                      <a:pt x="964" y="170"/>
                    </a:lnTo>
                    <a:lnTo>
                      <a:pt x="964" y="114"/>
                    </a:lnTo>
                    <a:lnTo>
                      <a:pt x="1077" y="0"/>
                    </a:lnTo>
                    <a:lnTo>
                      <a:pt x="1077" y="57"/>
                    </a:lnTo>
                    <a:lnTo>
                      <a:pt x="1247" y="114"/>
                    </a:lnTo>
                    <a:lnTo>
                      <a:pt x="1134" y="114"/>
                    </a:lnTo>
                    <a:lnTo>
                      <a:pt x="1134" y="340"/>
                    </a:lnTo>
                    <a:lnTo>
                      <a:pt x="1191" y="454"/>
                    </a:lnTo>
                    <a:lnTo>
                      <a:pt x="1304" y="340"/>
                    </a:lnTo>
                    <a:lnTo>
                      <a:pt x="1304" y="510"/>
                    </a:lnTo>
                    <a:lnTo>
                      <a:pt x="1247" y="567"/>
                    </a:lnTo>
                    <a:lnTo>
                      <a:pt x="1247" y="624"/>
                    </a:lnTo>
                    <a:lnTo>
                      <a:pt x="1191" y="624"/>
                    </a:lnTo>
                    <a:lnTo>
                      <a:pt x="1134" y="794"/>
                    </a:lnTo>
                    <a:lnTo>
                      <a:pt x="1134" y="964"/>
                    </a:lnTo>
                    <a:lnTo>
                      <a:pt x="1247" y="1021"/>
                    </a:lnTo>
                    <a:lnTo>
                      <a:pt x="1247" y="1078"/>
                    </a:lnTo>
                    <a:lnTo>
                      <a:pt x="1134" y="1078"/>
                    </a:lnTo>
                    <a:lnTo>
                      <a:pt x="1134" y="1134"/>
                    </a:lnTo>
                    <a:lnTo>
                      <a:pt x="1247" y="1191"/>
                    </a:lnTo>
                    <a:lnTo>
                      <a:pt x="1304" y="1248"/>
                    </a:lnTo>
                    <a:lnTo>
                      <a:pt x="1247" y="1304"/>
                    </a:lnTo>
                    <a:lnTo>
                      <a:pt x="964" y="1304"/>
                    </a:lnTo>
                    <a:lnTo>
                      <a:pt x="794" y="1361"/>
                    </a:lnTo>
                    <a:lnTo>
                      <a:pt x="680" y="1304"/>
                    </a:lnTo>
                    <a:lnTo>
                      <a:pt x="510" y="1248"/>
                    </a:lnTo>
                    <a:lnTo>
                      <a:pt x="397" y="1191"/>
                    </a:lnTo>
                    <a:lnTo>
                      <a:pt x="170" y="1191"/>
                    </a:lnTo>
                    <a:lnTo>
                      <a:pt x="170" y="1134"/>
                    </a:lnTo>
                    <a:lnTo>
                      <a:pt x="340" y="1134"/>
                    </a:lnTo>
                    <a:lnTo>
                      <a:pt x="227" y="1078"/>
                    </a:lnTo>
                    <a:lnTo>
                      <a:pt x="227" y="1021"/>
                    </a:lnTo>
                    <a:lnTo>
                      <a:pt x="170" y="1021"/>
                    </a:lnTo>
                    <a:lnTo>
                      <a:pt x="113" y="964"/>
                    </a:lnTo>
                    <a:lnTo>
                      <a:pt x="56" y="964"/>
                    </a:lnTo>
                    <a:lnTo>
                      <a:pt x="0" y="907"/>
                    </a:lnTo>
                    <a:lnTo>
                      <a:pt x="0" y="851"/>
                    </a:lnTo>
                    <a:lnTo>
                      <a:pt x="113" y="851"/>
                    </a:lnTo>
                    <a:lnTo>
                      <a:pt x="56" y="794"/>
                    </a:lnTo>
                    <a:lnTo>
                      <a:pt x="170" y="737"/>
                    </a:lnTo>
                    <a:lnTo>
                      <a:pt x="227" y="794"/>
                    </a:lnTo>
                    <a:lnTo>
                      <a:pt x="227" y="851"/>
                    </a:lnTo>
                    <a:lnTo>
                      <a:pt x="170" y="851"/>
                    </a:lnTo>
                    <a:lnTo>
                      <a:pt x="170" y="907"/>
                    </a:lnTo>
                    <a:lnTo>
                      <a:pt x="113" y="964"/>
                    </a:lnTo>
                    <a:lnTo>
                      <a:pt x="227" y="964"/>
                    </a:lnTo>
                    <a:lnTo>
                      <a:pt x="340" y="907"/>
                    </a:lnTo>
                    <a:lnTo>
                      <a:pt x="283" y="907"/>
                    </a:lnTo>
                    <a:lnTo>
                      <a:pt x="283" y="737"/>
                    </a:lnTo>
                    <a:lnTo>
                      <a:pt x="340" y="737"/>
                    </a:lnTo>
                    <a:lnTo>
                      <a:pt x="227" y="737"/>
                    </a:lnTo>
                    <a:lnTo>
                      <a:pt x="227" y="681"/>
                    </a:lnTo>
                    <a:lnTo>
                      <a:pt x="453" y="624"/>
                    </a:lnTo>
                    <a:lnTo>
                      <a:pt x="453" y="567"/>
                    </a:lnTo>
                    <a:lnTo>
                      <a:pt x="283" y="624"/>
                    </a:lnTo>
                    <a:lnTo>
                      <a:pt x="340" y="567"/>
                    </a:lnTo>
                    <a:lnTo>
                      <a:pt x="227" y="624"/>
                    </a:lnTo>
                    <a:lnTo>
                      <a:pt x="227" y="567"/>
                    </a:lnTo>
                    <a:lnTo>
                      <a:pt x="340" y="454"/>
                    </a:lnTo>
                    <a:lnTo>
                      <a:pt x="453" y="397"/>
                    </a:lnTo>
                    <a:lnTo>
                      <a:pt x="453" y="340"/>
                    </a:lnTo>
                    <a:lnTo>
                      <a:pt x="510" y="284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05" name="Freeform 959">
                <a:extLst>
                  <a:ext uri="{FF2B5EF4-FFF2-40B4-BE49-F238E27FC236}">
                    <a16:creationId xmlns:a16="http://schemas.microsoft.com/office/drawing/2014/main" id="{F0F83CA4-5B3D-4C55-9986-F3E837FBD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4480"/>
                <a:ext cx="397" cy="283"/>
              </a:xfrm>
              <a:custGeom>
                <a:avLst/>
                <a:gdLst>
                  <a:gd name="T0" fmla="*/ 284 w 397"/>
                  <a:gd name="T1" fmla="*/ 0 h 283"/>
                  <a:gd name="T2" fmla="*/ 0 w 397"/>
                  <a:gd name="T3" fmla="*/ 170 h 283"/>
                  <a:gd name="T4" fmla="*/ 0 w 397"/>
                  <a:gd name="T5" fmla="*/ 226 h 283"/>
                  <a:gd name="T6" fmla="*/ 114 w 397"/>
                  <a:gd name="T7" fmla="*/ 170 h 283"/>
                  <a:gd name="T8" fmla="*/ 171 w 397"/>
                  <a:gd name="T9" fmla="*/ 170 h 283"/>
                  <a:gd name="T10" fmla="*/ 114 w 397"/>
                  <a:gd name="T11" fmla="*/ 226 h 283"/>
                  <a:gd name="T12" fmla="*/ 171 w 397"/>
                  <a:gd name="T13" fmla="*/ 283 h 283"/>
                  <a:gd name="T14" fmla="*/ 397 w 397"/>
                  <a:gd name="T15" fmla="*/ 113 h 283"/>
                  <a:gd name="T16" fmla="*/ 284 w 397"/>
                  <a:gd name="T17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7" h="283">
                    <a:moveTo>
                      <a:pt x="284" y="0"/>
                    </a:moveTo>
                    <a:lnTo>
                      <a:pt x="0" y="170"/>
                    </a:lnTo>
                    <a:lnTo>
                      <a:pt x="0" y="226"/>
                    </a:lnTo>
                    <a:lnTo>
                      <a:pt x="114" y="170"/>
                    </a:lnTo>
                    <a:lnTo>
                      <a:pt x="171" y="170"/>
                    </a:lnTo>
                    <a:lnTo>
                      <a:pt x="114" y="226"/>
                    </a:lnTo>
                    <a:lnTo>
                      <a:pt x="171" y="283"/>
                    </a:lnTo>
                    <a:lnTo>
                      <a:pt x="397" y="113"/>
                    </a:lnTo>
                    <a:lnTo>
                      <a:pt x="284" y="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06" name="Freeform 961">
                <a:extLst>
                  <a:ext uri="{FF2B5EF4-FFF2-40B4-BE49-F238E27FC236}">
                    <a16:creationId xmlns:a16="http://schemas.microsoft.com/office/drawing/2014/main" id="{97A6A8C0-925A-432B-A658-47396E91A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" y="4593"/>
                <a:ext cx="794" cy="794"/>
              </a:xfrm>
              <a:custGeom>
                <a:avLst/>
                <a:gdLst>
                  <a:gd name="T0" fmla="*/ 283 w 794"/>
                  <a:gd name="T1" fmla="*/ 0 h 794"/>
                  <a:gd name="T2" fmla="*/ 397 w 794"/>
                  <a:gd name="T3" fmla="*/ 113 h 794"/>
                  <a:gd name="T4" fmla="*/ 453 w 794"/>
                  <a:gd name="T5" fmla="*/ 170 h 794"/>
                  <a:gd name="T6" fmla="*/ 453 w 794"/>
                  <a:gd name="T7" fmla="*/ 227 h 794"/>
                  <a:gd name="T8" fmla="*/ 340 w 794"/>
                  <a:gd name="T9" fmla="*/ 227 h 794"/>
                  <a:gd name="T10" fmla="*/ 340 w 794"/>
                  <a:gd name="T11" fmla="*/ 340 h 794"/>
                  <a:gd name="T12" fmla="*/ 453 w 794"/>
                  <a:gd name="T13" fmla="*/ 454 h 794"/>
                  <a:gd name="T14" fmla="*/ 453 w 794"/>
                  <a:gd name="T15" fmla="*/ 510 h 794"/>
                  <a:gd name="T16" fmla="*/ 567 w 794"/>
                  <a:gd name="T17" fmla="*/ 567 h 794"/>
                  <a:gd name="T18" fmla="*/ 623 w 794"/>
                  <a:gd name="T19" fmla="*/ 624 h 794"/>
                  <a:gd name="T20" fmla="*/ 680 w 794"/>
                  <a:gd name="T21" fmla="*/ 624 h 794"/>
                  <a:gd name="T22" fmla="*/ 737 w 794"/>
                  <a:gd name="T23" fmla="*/ 680 h 794"/>
                  <a:gd name="T24" fmla="*/ 794 w 794"/>
                  <a:gd name="T25" fmla="*/ 737 h 794"/>
                  <a:gd name="T26" fmla="*/ 680 w 794"/>
                  <a:gd name="T27" fmla="*/ 794 h 794"/>
                  <a:gd name="T28" fmla="*/ 453 w 794"/>
                  <a:gd name="T29" fmla="*/ 794 h 794"/>
                  <a:gd name="T30" fmla="*/ 340 w 794"/>
                  <a:gd name="T31" fmla="*/ 794 h 794"/>
                  <a:gd name="T32" fmla="*/ 340 w 794"/>
                  <a:gd name="T33" fmla="*/ 737 h 794"/>
                  <a:gd name="T34" fmla="*/ 283 w 794"/>
                  <a:gd name="T35" fmla="*/ 737 h 794"/>
                  <a:gd name="T36" fmla="*/ 283 w 794"/>
                  <a:gd name="T37" fmla="*/ 680 h 794"/>
                  <a:gd name="T38" fmla="*/ 227 w 794"/>
                  <a:gd name="T39" fmla="*/ 624 h 794"/>
                  <a:gd name="T40" fmla="*/ 227 w 794"/>
                  <a:gd name="T41" fmla="*/ 567 h 794"/>
                  <a:gd name="T42" fmla="*/ 170 w 794"/>
                  <a:gd name="T43" fmla="*/ 397 h 794"/>
                  <a:gd name="T44" fmla="*/ 56 w 794"/>
                  <a:gd name="T45" fmla="*/ 454 h 794"/>
                  <a:gd name="T46" fmla="*/ 113 w 794"/>
                  <a:gd name="T47" fmla="*/ 340 h 794"/>
                  <a:gd name="T48" fmla="*/ 56 w 794"/>
                  <a:gd name="T49" fmla="*/ 284 h 794"/>
                  <a:gd name="T50" fmla="*/ 0 w 794"/>
                  <a:gd name="T51" fmla="*/ 284 h 794"/>
                  <a:gd name="T52" fmla="*/ 56 w 794"/>
                  <a:gd name="T53" fmla="*/ 227 h 794"/>
                  <a:gd name="T54" fmla="*/ 56 w 794"/>
                  <a:gd name="T55" fmla="*/ 170 h 794"/>
                  <a:gd name="T56" fmla="*/ 227 w 794"/>
                  <a:gd name="T57" fmla="*/ 113 h 794"/>
                  <a:gd name="T58" fmla="*/ 227 w 794"/>
                  <a:gd name="T59" fmla="*/ 57 h 794"/>
                  <a:gd name="T60" fmla="*/ 283 w 794"/>
                  <a:gd name="T61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94" h="794">
                    <a:moveTo>
                      <a:pt x="283" y="0"/>
                    </a:moveTo>
                    <a:lnTo>
                      <a:pt x="397" y="113"/>
                    </a:lnTo>
                    <a:lnTo>
                      <a:pt x="453" y="170"/>
                    </a:lnTo>
                    <a:lnTo>
                      <a:pt x="453" y="227"/>
                    </a:lnTo>
                    <a:lnTo>
                      <a:pt x="340" y="227"/>
                    </a:lnTo>
                    <a:lnTo>
                      <a:pt x="340" y="340"/>
                    </a:lnTo>
                    <a:lnTo>
                      <a:pt x="453" y="454"/>
                    </a:lnTo>
                    <a:lnTo>
                      <a:pt x="453" y="510"/>
                    </a:lnTo>
                    <a:lnTo>
                      <a:pt x="567" y="567"/>
                    </a:lnTo>
                    <a:lnTo>
                      <a:pt x="623" y="624"/>
                    </a:lnTo>
                    <a:lnTo>
                      <a:pt x="680" y="624"/>
                    </a:lnTo>
                    <a:lnTo>
                      <a:pt x="737" y="680"/>
                    </a:lnTo>
                    <a:lnTo>
                      <a:pt x="794" y="737"/>
                    </a:lnTo>
                    <a:lnTo>
                      <a:pt x="680" y="794"/>
                    </a:lnTo>
                    <a:lnTo>
                      <a:pt x="453" y="794"/>
                    </a:lnTo>
                    <a:lnTo>
                      <a:pt x="340" y="794"/>
                    </a:lnTo>
                    <a:lnTo>
                      <a:pt x="340" y="737"/>
                    </a:lnTo>
                    <a:lnTo>
                      <a:pt x="283" y="737"/>
                    </a:lnTo>
                    <a:lnTo>
                      <a:pt x="283" y="680"/>
                    </a:lnTo>
                    <a:lnTo>
                      <a:pt x="227" y="624"/>
                    </a:lnTo>
                    <a:lnTo>
                      <a:pt x="227" y="567"/>
                    </a:lnTo>
                    <a:lnTo>
                      <a:pt x="170" y="397"/>
                    </a:lnTo>
                    <a:lnTo>
                      <a:pt x="56" y="454"/>
                    </a:lnTo>
                    <a:lnTo>
                      <a:pt x="113" y="340"/>
                    </a:lnTo>
                    <a:lnTo>
                      <a:pt x="56" y="284"/>
                    </a:lnTo>
                    <a:lnTo>
                      <a:pt x="0" y="284"/>
                    </a:lnTo>
                    <a:lnTo>
                      <a:pt x="56" y="227"/>
                    </a:lnTo>
                    <a:lnTo>
                      <a:pt x="56" y="170"/>
                    </a:lnTo>
                    <a:lnTo>
                      <a:pt x="227" y="113"/>
                    </a:lnTo>
                    <a:lnTo>
                      <a:pt x="227" y="57"/>
                    </a:lnTo>
                    <a:lnTo>
                      <a:pt x="283" y="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07" name="Freeform 962">
                <a:extLst>
                  <a:ext uri="{FF2B5EF4-FFF2-40B4-BE49-F238E27FC236}">
                    <a16:creationId xmlns:a16="http://schemas.microsoft.com/office/drawing/2014/main" id="{6F7E1D7E-AA3E-49A2-85C8-DE315791A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4" y="4366"/>
                <a:ext cx="681" cy="964"/>
              </a:xfrm>
              <a:custGeom>
                <a:avLst/>
                <a:gdLst>
                  <a:gd name="T0" fmla="*/ 0 w 681"/>
                  <a:gd name="T1" fmla="*/ 227 h 964"/>
                  <a:gd name="T2" fmla="*/ 57 w 681"/>
                  <a:gd name="T3" fmla="*/ 170 h 964"/>
                  <a:gd name="T4" fmla="*/ 0 w 681"/>
                  <a:gd name="T5" fmla="*/ 170 h 964"/>
                  <a:gd name="T6" fmla="*/ 57 w 681"/>
                  <a:gd name="T7" fmla="*/ 0 h 964"/>
                  <a:gd name="T8" fmla="*/ 114 w 681"/>
                  <a:gd name="T9" fmla="*/ 57 h 964"/>
                  <a:gd name="T10" fmla="*/ 114 w 681"/>
                  <a:gd name="T11" fmla="*/ 114 h 964"/>
                  <a:gd name="T12" fmla="*/ 170 w 681"/>
                  <a:gd name="T13" fmla="*/ 114 h 964"/>
                  <a:gd name="T14" fmla="*/ 170 w 681"/>
                  <a:gd name="T15" fmla="*/ 57 h 964"/>
                  <a:gd name="T16" fmla="*/ 340 w 681"/>
                  <a:gd name="T17" fmla="*/ 170 h 964"/>
                  <a:gd name="T18" fmla="*/ 340 w 681"/>
                  <a:gd name="T19" fmla="*/ 284 h 964"/>
                  <a:gd name="T20" fmla="*/ 397 w 681"/>
                  <a:gd name="T21" fmla="*/ 397 h 964"/>
                  <a:gd name="T22" fmla="*/ 511 w 681"/>
                  <a:gd name="T23" fmla="*/ 397 h 964"/>
                  <a:gd name="T24" fmla="*/ 454 w 681"/>
                  <a:gd name="T25" fmla="*/ 511 h 964"/>
                  <a:gd name="T26" fmla="*/ 511 w 681"/>
                  <a:gd name="T27" fmla="*/ 567 h 964"/>
                  <a:gd name="T28" fmla="*/ 624 w 681"/>
                  <a:gd name="T29" fmla="*/ 681 h 964"/>
                  <a:gd name="T30" fmla="*/ 681 w 681"/>
                  <a:gd name="T31" fmla="*/ 907 h 964"/>
                  <a:gd name="T32" fmla="*/ 567 w 681"/>
                  <a:gd name="T33" fmla="*/ 964 h 964"/>
                  <a:gd name="T34" fmla="*/ 511 w 681"/>
                  <a:gd name="T35" fmla="*/ 964 h 964"/>
                  <a:gd name="T36" fmla="*/ 397 w 681"/>
                  <a:gd name="T37" fmla="*/ 851 h 964"/>
                  <a:gd name="T38" fmla="*/ 340 w 681"/>
                  <a:gd name="T39" fmla="*/ 851 h 964"/>
                  <a:gd name="T40" fmla="*/ 340 w 681"/>
                  <a:gd name="T41" fmla="*/ 624 h 964"/>
                  <a:gd name="T42" fmla="*/ 284 w 681"/>
                  <a:gd name="T43" fmla="*/ 454 h 964"/>
                  <a:gd name="T44" fmla="*/ 170 w 681"/>
                  <a:gd name="T45" fmla="*/ 397 h 964"/>
                  <a:gd name="T46" fmla="*/ 0 w 681"/>
                  <a:gd name="T47" fmla="*/ 227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1" h="964">
                    <a:moveTo>
                      <a:pt x="0" y="227"/>
                    </a:moveTo>
                    <a:lnTo>
                      <a:pt x="57" y="170"/>
                    </a:lnTo>
                    <a:lnTo>
                      <a:pt x="0" y="170"/>
                    </a:lnTo>
                    <a:lnTo>
                      <a:pt x="57" y="0"/>
                    </a:lnTo>
                    <a:lnTo>
                      <a:pt x="114" y="57"/>
                    </a:lnTo>
                    <a:lnTo>
                      <a:pt x="114" y="114"/>
                    </a:lnTo>
                    <a:lnTo>
                      <a:pt x="170" y="114"/>
                    </a:lnTo>
                    <a:lnTo>
                      <a:pt x="170" y="57"/>
                    </a:lnTo>
                    <a:lnTo>
                      <a:pt x="340" y="170"/>
                    </a:lnTo>
                    <a:lnTo>
                      <a:pt x="340" y="284"/>
                    </a:lnTo>
                    <a:lnTo>
                      <a:pt x="397" y="397"/>
                    </a:lnTo>
                    <a:lnTo>
                      <a:pt x="511" y="397"/>
                    </a:lnTo>
                    <a:lnTo>
                      <a:pt x="454" y="511"/>
                    </a:lnTo>
                    <a:lnTo>
                      <a:pt x="511" y="567"/>
                    </a:lnTo>
                    <a:lnTo>
                      <a:pt x="624" y="681"/>
                    </a:lnTo>
                    <a:lnTo>
                      <a:pt x="681" y="907"/>
                    </a:lnTo>
                    <a:lnTo>
                      <a:pt x="567" y="964"/>
                    </a:lnTo>
                    <a:lnTo>
                      <a:pt x="511" y="964"/>
                    </a:lnTo>
                    <a:lnTo>
                      <a:pt x="397" y="851"/>
                    </a:lnTo>
                    <a:lnTo>
                      <a:pt x="340" y="851"/>
                    </a:lnTo>
                    <a:lnTo>
                      <a:pt x="340" y="624"/>
                    </a:lnTo>
                    <a:lnTo>
                      <a:pt x="284" y="454"/>
                    </a:lnTo>
                    <a:lnTo>
                      <a:pt x="170" y="397"/>
                    </a:lnTo>
                    <a:lnTo>
                      <a:pt x="0" y="227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08" name="Freeform 963">
                <a:extLst>
                  <a:ext uri="{FF2B5EF4-FFF2-40B4-BE49-F238E27FC236}">
                    <a16:creationId xmlns:a16="http://schemas.microsoft.com/office/drawing/2014/main" id="{2BF248A1-5055-49D1-B90D-040A80E86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4139"/>
                <a:ext cx="737" cy="1134"/>
              </a:xfrm>
              <a:custGeom>
                <a:avLst/>
                <a:gdLst>
                  <a:gd name="T0" fmla="*/ 567 w 737"/>
                  <a:gd name="T1" fmla="*/ 1134 h 1134"/>
                  <a:gd name="T2" fmla="*/ 680 w 737"/>
                  <a:gd name="T3" fmla="*/ 1134 h 1134"/>
                  <a:gd name="T4" fmla="*/ 680 w 737"/>
                  <a:gd name="T5" fmla="*/ 964 h 1134"/>
                  <a:gd name="T6" fmla="*/ 737 w 737"/>
                  <a:gd name="T7" fmla="*/ 908 h 1134"/>
                  <a:gd name="T8" fmla="*/ 623 w 737"/>
                  <a:gd name="T9" fmla="*/ 794 h 1134"/>
                  <a:gd name="T10" fmla="*/ 680 w 737"/>
                  <a:gd name="T11" fmla="*/ 681 h 1134"/>
                  <a:gd name="T12" fmla="*/ 623 w 737"/>
                  <a:gd name="T13" fmla="*/ 567 h 1134"/>
                  <a:gd name="T14" fmla="*/ 567 w 737"/>
                  <a:gd name="T15" fmla="*/ 397 h 1134"/>
                  <a:gd name="T16" fmla="*/ 567 w 737"/>
                  <a:gd name="T17" fmla="*/ 284 h 1134"/>
                  <a:gd name="T18" fmla="*/ 510 w 737"/>
                  <a:gd name="T19" fmla="*/ 227 h 1134"/>
                  <a:gd name="T20" fmla="*/ 283 w 737"/>
                  <a:gd name="T21" fmla="*/ 114 h 1134"/>
                  <a:gd name="T22" fmla="*/ 170 w 737"/>
                  <a:gd name="T23" fmla="*/ 0 h 1134"/>
                  <a:gd name="T24" fmla="*/ 170 w 737"/>
                  <a:gd name="T25" fmla="*/ 114 h 1134"/>
                  <a:gd name="T26" fmla="*/ 170 w 737"/>
                  <a:gd name="T27" fmla="*/ 171 h 1134"/>
                  <a:gd name="T28" fmla="*/ 113 w 737"/>
                  <a:gd name="T29" fmla="*/ 171 h 1134"/>
                  <a:gd name="T30" fmla="*/ 0 w 737"/>
                  <a:gd name="T31" fmla="*/ 171 h 1134"/>
                  <a:gd name="T32" fmla="*/ 56 w 737"/>
                  <a:gd name="T33" fmla="*/ 284 h 1134"/>
                  <a:gd name="T34" fmla="*/ 226 w 737"/>
                  <a:gd name="T35" fmla="*/ 397 h 1134"/>
                  <a:gd name="T36" fmla="*/ 226 w 737"/>
                  <a:gd name="T37" fmla="*/ 511 h 1134"/>
                  <a:gd name="T38" fmla="*/ 283 w 737"/>
                  <a:gd name="T39" fmla="*/ 624 h 1134"/>
                  <a:gd name="T40" fmla="*/ 397 w 737"/>
                  <a:gd name="T41" fmla="*/ 624 h 1134"/>
                  <a:gd name="T42" fmla="*/ 340 w 737"/>
                  <a:gd name="T43" fmla="*/ 738 h 1134"/>
                  <a:gd name="T44" fmla="*/ 510 w 737"/>
                  <a:gd name="T45" fmla="*/ 908 h 1134"/>
                  <a:gd name="T46" fmla="*/ 567 w 737"/>
                  <a:gd name="T47" fmla="*/ 1134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37" h="1134">
                    <a:moveTo>
                      <a:pt x="567" y="1134"/>
                    </a:moveTo>
                    <a:lnTo>
                      <a:pt x="680" y="1134"/>
                    </a:lnTo>
                    <a:lnTo>
                      <a:pt x="680" y="964"/>
                    </a:lnTo>
                    <a:lnTo>
                      <a:pt x="737" y="908"/>
                    </a:lnTo>
                    <a:lnTo>
                      <a:pt x="623" y="794"/>
                    </a:lnTo>
                    <a:lnTo>
                      <a:pt x="680" y="681"/>
                    </a:lnTo>
                    <a:lnTo>
                      <a:pt x="623" y="567"/>
                    </a:lnTo>
                    <a:lnTo>
                      <a:pt x="567" y="397"/>
                    </a:lnTo>
                    <a:lnTo>
                      <a:pt x="567" y="284"/>
                    </a:lnTo>
                    <a:lnTo>
                      <a:pt x="510" y="227"/>
                    </a:lnTo>
                    <a:lnTo>
                      <a:pt x="283" y="114"/>
                    </a:lnTo>
                    <a:lnTo>
                      <a:pt x="170" y="0"/>
                    </a:lnTo>
                    <a:lnTo>
                      <a:pt x="170" y="114"/>
                    </a:lnTo>
                    <a:lnTo>
                      <a:pt x="170" y="171"/>
                    </a:lnTo>
                    <a:lnTo>
                      <a:pt x="113" y="171"/>
                    </a:lnTo>
                    <a:lnTo>
                      <a:pt x="0" y="171"/>
                    </a:lnTo>
                    <a:lnTo>
                      <a:pt x="56" y="284"/>
                    </a:lnTo>
                    <a:lnTo>
                      <a:pt x="226" y="397"/>
                    </a:lnTo>
                    <a:lnTo>
                      <a:pt x="226" y="511"/>
                    </a:lnTo>
                    <a:lnTo>
                      <a:pt x="283" y="624"/>
                    </a:lnTo>
                    <a:lnTo>
                      <a:pt x="397" y="624"/>
                    </a:lnTo>
                    <a:lnTo>
                      <a:pt x="340" y="738"/>
                    </a:lnTo>
                    <a:lnTo>
                      <a:pt x="510" y="908"/>
                    </a:lnTo>
                    <a:lnTo>
                      <a:pt x="567" y="1134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09" name="Freeform 964">
                <a:extLst>
                  <a:ext uri="{FF2B5EF4-FFF2-40B4-BE49-F238E27FC236}">
                    <a16:creationId xmlns:a16="http://schemas.microsoft.com/office/drawing/2014/main" id="{B73ABE65-3071-4B80-BA92-1BF421EC7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8" y="4083"/>
                <a:ext cx="283" cy="227"/>
              </a:xfrm>
              <a:custGeom>
                <a:avLst/>
                <a:gdLst>
                  <a:gd name="T0" fmla="*/ 0 w 283"/>
                  <a:gd name="T1" fmla="*/ 56 h 227"/>
                  <a:gd name="T2" fmla="*/ 0 w 283"/>
                  <a:gd name="T3" fmla="*/ 0 h 227"/>
                  <a:gd name="T4" fmla="*/ 178 w 283"/>
                  <a:gd name="T5" fmla="*/ 110 h 227"/>
                  <a:gd name="T6" fmla="*/ 283 w 283"/>
                  <a:gd name="T7" fmla="*/ 170 h 227"/>
                  <a:gd name="T8" fmla="*/ 227 w 283"/>
                  <a:gd name="T9" fmla="*/ 227 h 227"/>
                  <a:gd name="T10" fmla="*/ 113 w 283"/>
                  <a:gd name="T11" fmla="*/ 170 h 227"/>
                  <a:gd name="T12" fmla="*/ 0 w 283"/>
                  <a:gd name="T13" fmla="*/ 56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3" h="227">
                    <a:moveTo>
                      <a:pt x="0" y="56"/>
                    </a:moveTo>
                    <a:lnTo>
                      <a:pt x="0" y="0"/>
                    </a:lnTo>
                    <a:lnTo>
                      <a:pt x="178" y="110"/>
                    </a:lnTo>
                    <a:lnTo>
                      <a:pt x="283" y="170"/>
                    </a:lnTo>
                    <a:lnTo>
                      <a:pt x="227" y="227"/>
                    </a:lnTo>
                    <a:lnTo>
                      <a:pt x="113" y="170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10" name="Freeform 965">
                <a:extLst>
                  <a:ext uri="{FF2B5EF4-FFF2-40B4-BE49-F238E27FC236}">
                    <a16:creationId xmlns:a16="http://schemas.microsoft.com/office/drawing/2014/main" id="{74505CD6-E734-474C-8891-E966B67E53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5" y="4026"/>
                <a:ext cx="680" cy="1247"/>
              </a:xfrm>
              <a:custGeom>
                <a:avLst/>
                <a:gdLst>
                  <a:gd name="T0" fmla="*/ 283 w 680"/>
                  <a:gd name="T1" fmla="*/ 1247 h 1247"/>
                  <a:gd name="T2" fmla="*/ 397 w 680"/>
                  <a:gd name="T3" fmla="*/ 1191 h 1247"/>
                  <a:gd name="T4" fmla="*/ 453 w 680"/>
                  <a:gd name="T5" fmla="*/ 1134 h 1247"/>
                  <a:gd name="T6" fmla="*/ 453 w 680"/>
                  <a:gd name="T7" fmla="*/ 1077 h 1247"/>
                  <a:gd name="T8" fmla="*/ 680 w 680"/>
                  <a:gd name="T9" fmla="*/ 964 h 1247"/>
                  <a:gd name="T10" fmla="*/ 680 w 680"/>
                  <a:gd name="T11" fmla="*/ 624 h 1247"/>
                  <a:gd name="T12" fmla="*/ 510 w 680"/>
                  <a:gd name="T13" fmla="*/ 567 h 1247"/>
                  <a:gd name="T14" fmla="*/ 510 w 680"/>
                  <a:gd name="T15" fmla="*/ 454 h 1247"/>
                  <a:gd name="T16" fmla="*/ 397 w 680"/>
                  <a:gd name="T17" fmla="*/ 340 h 1247"/>
                  <a:gd name="T18" fmla="*/ 340 w 680"/>
                  <a:gd name="T19" fmla="*/ 227 h 1247"/>
                  <a:gd name="T20" fmla="*/ 340 w 680"/>
                  <a:gd name="T21" fmla="*/ 113 h 1247"/>
                  <a:gd name="T22" fmla="*/ 283 w 680"/>
                  <a:gd name="T23" fmla="*/ 0 h 1247"/>
                  <a:gd name="T24" fmla="*/ 226 w 680"/>
                  <a:gd name="T25" fmla="*/ 0 h 1247"/>
                  <a:gd name="T26" fmla="*/ 113 w 680"/>
                  <a:gd name="T27" fmla="*/ 57 h 1247"/>
                  <a:gd name="T28" fmla="*/ 56 w 680"/>
                  <a:gd name="T29" fmla="*/ 113 h 1247"/>
                  <a:gd name="T30" fmla="*/ 113 w 680"/>
                  <a:gd name="T31" fmla="*/ 170 h 1247"/>
                  <a:gd name="T32" fmla="*/ 56 w 680"/>
                  <a:gd name="T33" fmla="*/ 227 h 1247"/>
                  <a:gd name="T34" fmla="*/ 0 w 680"/>
                  <a:gd name="T35" fmla="*/ 284 h 1247"/>
                  <a:gd name="T36" fmla="*/ 113 w 680"/>
                  <a:gd name="T37" fmla="*/ 340 h 1247"/>
                  <a:gd name="T38" fmla="*/ 170 w 680"/>
                  <a:gd name="T39" fmla="*/ 397 h 1247"/>
                  <a:gd name="T40" fmla="*/ 170 w 680"/>
                  <a:gd name="T41" fmla="*/ 510 h 1247"/>
                  <a:gd name="T42" fmla="*/ 227 w 680"/>
                  <a:gd name="T43" fmla="*/ 683 h 1247"/>
                  <a:gd name="T44" fmla="*/ 283 w 680"/>
                  <a:gd name="T45" fmla="*/ 794 h 1247"/>
                  <a:gd name="T46" fmla="*/ 226 w 680"/>
                  <a:gd name="T47" fmla="*/ 907 h 1247"/>
                  <a:gd name="T48" fmla="*/ 340 w 680"/>
                  <a:gd name="T49" fmla="*/ 1021 h 1247"/>
                  <a:gd name="T50" fmla="*/ 283 w 680"/>
                  <a:gd name="T51" fmla="*/ 1077 h 1247"/>
                  <a:gd name="T52" fmla="*/ 283 w 680"/>
                  <a:gd name="T53" fmla="*/ 1247 h 1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80" h="1247">
                    <a:moveTo>
                      <a:pt x="283" y="1247"/>
                    </a:moveTo>
                    <a:lnTo>
                      <a:pt x="397" y="1191"/>
                    </a:lnTo>
                    <a:lnTo>
                      <a:pt x="453" y="1134"/>
                    </a:lnTo>
                    <a:lnTo>
                      <a:pt x="453" y="1077"/>
                    </a:lnTo>
                    <a:lnTo>
                      <a:pt x="680" y="964"/>
                    </a:lnTo>
                    <a:lnTo>
                      <a:pt x="680" y="624"/>
                    </a:lnTo>
                    <a:lnTo>
                      <a:pt x="510" y="567"/>
                    </a:lnTo>
                    <a:lnTo>
                      <a:pt x="510" y="454"/>
                    </a:lnTo>
                    <a:lnTo>
                      <a:pt x="397" y="340"/>
                    </a:lnTo>
                    <a:lnTo>
                      <a:pt x="340" y="227"/>
                    </a:lnTo>
                    <a:lnTo>
                      <a:pt x="340" y="113"/>
                    </a:lnTo>
                    <a:lnTo>
                      <a:pt x="283" y="0"/>
                    </a:lnTo>
                    <a:lnTo>
                      <a:pt x="226" y="0"/>
                    </a:lnTo>
                    <a:lnTo>
                      <a:pt x="113" y="57"/>
                    </a:lnTo>
                    <a:lnTo>
                      <a:pt x="56" y="113"/>
                    </a:lnTo>
                    <a:lnTo>
                      <a:pt x="113" y="170"/>
                    </a:lnTo>
                    <a:lnTo>
                      <a:pt x="56" y="227"/>
                    </a:lnTo>
                    <a:lnTo>
                      <a:pt x="0" y="284"/>
                    </a:lnTo>
                    <a:lnTo>
                      <a:pt x="113" y="340"/>
                    </a:lnTo>
                    <a:lnTo>
                      <a:pt x="170" y="397"/>
                    </a:lnTo>
                    <a:lnTo>
                      <a:pt x="170" y="510"/>
                    </a:lnTo>
                    <a:lnTo>
                      <a:pt x="227" y="683"/>
                    </a:lnTo>
                    <a:lnTo>
                      <a:pt x="283" y="794"/>
                    </a:lnTo>
                    <a:lnTo>
                      <a:pt x="226" y="907"/>
                    </a:lnTo>
                    <a:lnTo>
                      <a:pt x="340" y="1021"/>
                    </a:lnTo>
                    <a:lnTo>
                      <a:pt x="283" y="1077"/>
                    </a:lnTo>
                    <a:lnTo>
                      <a:pt x="283" y="1247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11" name="Freeform 966">
                <a:extLst>
                  <a:ext uri="{FF2B5EF4-FFF2-40B4-BE49-F238E27FC236}">
                    <a16:creationId xmlns:a16="http://schemas.microsoft.com/office/drawing/2014/main" id="{4974B259-75FA-45EE-B84D-97380BCED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" y="3913"/>
                <a:ext cx="510" cy="340"/>
              </a:xfrm>
              <a:custGeom>
                <a:avLst/>
                <a:gdLst>
                  <a:gd name="T0" fmla="*/ 113 w 510"/>
                  <a:gd name="T1" fmla="*/ 0 h 340"/>
                  <a:gd name="T2" fmla="*/ 0 w 510"/>
                  <a:gd name="T3" fmla="*/ 113 h 340"/>
                  <a:gd name="T4" fmla="*/ 113 w 510"/>
                  <a:gd name="T5" fmla="*/ 170 h 340"/>
                  <a:gd name="T6" fmla="*/ 57 w 510"/>
                  <a:gd name="T7" fmla="*/ 170 h 340"/>
                  <a:gd name="T8" fmla="*/ 340 w 510"/>
                  <a:gd name="T9" fmla="*/ 340 h 340"/>
                  <a:gd name="T10" fmla="*/ 397 w 510"/>
                  <a:gd name="T11" fmla="*/ 283 h 340"/>
                  <a:gd name="T12" fmla="*/ 340 w 510"/>
                  <a:gd name="T13" fmla="*/ 226 h 340"/>
                  <a:gd name="T14" fmla="*/ 397 w 510"/>
                  <a:gd name="T15" fmla="*/ 170 h 340"/>
                  <a:gd name="T16" fmla="*/ 510 w 510"/>
                  <a:gd name="T17" fmla="*/ 113 h 340"/>
                  <a:gd name="T18" fmla="*/ 284 w 510"/>
                  <a:gd name="T19" fmla="*/ 56 h 340"/>
                  <a:gd name="T20" fmla="*/ 284 w 510"/>
                  <a:gd name="T21" fmla="*/ 113 h 340"/>
                  <a:gd name="T22" fmla="*/ 113 w 510"/>
                  <a:gd name="T23" fmla="*/ 113 h 340"/>
                  <a:gd name="T24" fmla="*/ 113 w 510"/>
                  <a:gd name="T25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0" h="340">
                    <a:moveTo>
                      <a:pt x="113" y="0"/>
                    </a:moveTo>
                    <a:lnTo>
                      <a:pt x="0" y="113"/>
                    </a:lnTo>
                    <a:lnTo>
                      <a:pt x="113" y="170"/>
                    </a:lnTo>
                    <a:lnTo>
                      <a:pt x="57" y="170"/>
                    </a:lnTo>
                    <a:lnTo>
                      <a:pt x="340" y="340"/>
                    </a:lnTo>
                    <a:lnTo>
                      <a:pt x="397" y="283"/>
                    </a:lnTo>
                    <a:lnTo>
                      <a:pt x="340" y="226"/>
                    </a:lnTo>
                    <a:lnTo>
                      <a:pt x="397" y="170"/>
                    </a:lnTo>
                    <a:lnTo>
                      <a:pt x="510" y="113"/>
                    </a:lnTo>
                    <a:lnTo>
                      <a:pt x="284" y="56"/>
                    </a:lnTo>
                    <a:lnTo>
                      <a:pt x="284" y="113"/>
                    </a:lnTo>
                    <a:lnTo>
                      <a:pt x="113" y="113"/>
                    </a:lnTo>
                    <a:lnTo>
                      <a:pt x="113" y="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12" name="Freeform 967">
                <a:extLst>
                  <a:ext uri="{FF2B5EF4-FFF2-40B4-BE49-F238E27FC236}">
                    <a16:creationId xmlns:a16="http://schemas.microsoft.com/office/drawing/2014/main" id="{BB5354EB-C623-456D-9CF6-88FB848DC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1" y="3913"/>
                <a:ext cx="57" cy="56"/>
              </a:xfrm>
              <a:custGeom>
                <a:avLst/>
                <a:gdLst>
                  <a:gd name="T0" fmla="*/ 0 w 57"/>
                  <a:gd name="T1" fmla="*/ 0 h 56"/>
                  <a:gd name="T2" fmla="*/ 0 w 57"/>
                  <a:gd name="T3" fmla="*/ 56 h 56"/>
                  <a:gd name="T4" fmla="*/ 57 w 57"/>
                  <a:gd name="T5" fmla="*/ 56 h 56"/>
                  <a:gd name="T6" fmla="*/ 57 w 57"/>
                  <a:gd name="T7" fmla="*/ 0 h 56"/>
                  <a:gd name="T8" fmla="*/ 0 w 57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6">
                    <a:moveTo>
                      <a:pt x="0" y="0"/>
                    </a:moveTo>
                    <a:lnTo>
                      <a:pt x="0" y="56"/>
                    </a:lnTo>
                    <a:lnTo>
                      <a:pt x="57" y="56"/>
                    </a:lnTo>
                    <a:lnTo>
                      <a:pt x="5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13" name="Freeform 968">
                <a:extLst>
                  <a:ext uri="{FF2B5EF4-FFF2-40B4-BE49-F238E27FC236}">
                    <a16:creationId xmlns:a16="http://schemas.microsoft.com/office/drawing/2014/main" id="{745EDC28-833B-4A22-8AC4-8A0DED840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" y="3743"/>
                <a:ext cx="340" cy="283"/>
              </a:xfrm>
              <a:custGeom>
                <a:avLst/>
                <a:gdLst>
                  <a:gd name="T0" fmla="*/ 57 w 340"/>
                  <a:gd name="T1" fmla="*/ 0 h 283"/>
                  <a:gd name="T2" fmla="*/ 0 w 340"/>
                  <a:gd name="T3" fmla="*/ 113 h 283"/>
                  <a:gd name="T4" fmla="*/ 57 w 340"/>
                  <a:gd name="T5" fmla="*/ 226 h 283"/>
                  <a:gd name="T6" fmla="*/ 283 w 340"/>
                  <a:gd name="T7" fmla="*/ 283 h 283"/>
                  <a:gd name="T8" fmla="*/ 340 w 340"/>
                  <a:gd name="T9" fmla="*/ 283 h 283"/>
                  <a:gd name="T10" fmla="*/ 340 w 340"/>
                  <a:gd name="T11" fmla="*/ 226 h 283"/>
                  <a:gd name="T12" fmla="*/ 283 w 340"/>
                  <a:gd name="T13" fmla="*/ 170 h 283"/>
                  <a:gd name="T14" fmla="*/ 283 w 340"/>
                  <a:gd name="T15" fmla="*/ 113 h 283"/>
                  <a:gd name="T16" fmla="*/ 170 w 340"/>
                  <a:gd name="T17" fmla="*/ 56 h 283"/>
                  <a:gd name="T18" fmla="*/ 113 w 340"/>
                  <a:gd name="T19" fmla="*/ 113 h 283"/>
                  <a:gd name="T20" fmla="*/ 113 w 340"/>
                  <a:gd name="T21" fmla="*/ 56 h 283"/>
                  <a:gd name="T22" fmla="*/ 57 w 340"/>
                  <a:gd name="T23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0" h="283">
                    <a:moveTo>
                      <a:pt x="57" y="0"/>
                    </a:moveTo>
                    <a:lnTo>
                      <a:pt x="0" y="113"/>
                    </a:lnTo>
                    <a:lnTo>
                      <a:pt x="57" y="226"/>
                    </a:lnTo>
                    <a:lnTo>
                      <a:pt x="283" y="283"/>
                    </a:lnTo>
                    <a:lnTo>
                      <a:pt x="340" y="283"/>
                    </a:lnTo>
                    <a:lnTo>
                      <a:pt x="340" y="226"/>
                    </a:lnTo>
                    <a:lnTo>
                      <a:pt x="283" y="170"/>
                    </a:lnTo>
                    <a:lnTo>
                      <a:pt x="283" y="113"/>
                    </a:lnTo>
                    <a:lnTo>
                      <a:pt x="170" y="56"/>
                    </a:lnTo>
                    <a:lnTo>
                      <a:pt x="113" y="113"/>
                    </a:lnTo>
                    <a:lnTo>
                      <a:pt x="113" y="56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14" name="Freeform 969">
                <a:extLst>
                  <a:ext uri="{FF2B5EF4-FFF2-40B4-BE49-F238E27FC236}">
                    <a16:creationId xmlns:a16="http://schemas.microsoft.com/office/drawing/2014/main" id="{D359B427-11E8-4900-B9EA-13CCE9074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" y="3346"/>
                <a:ext cx="1134" cy="1304"/>
              </a:xfrm>
              <a:custGeom>
                <a:avLst/>
                <a:gdLst>
                  <a:gd name="T0" fmla="*/ 340 w 1134"/>
                  <a:gd name="T1" fmla="*/ 0 h 1304"/>
                  <a:gd name="T2" fmla="*/ 227 w 1134"/>
                  <a:gd name="T3" fmla="*/ 0 h 1304"/>
                  <a:gd name="T4" fmla="*/ 283 w 1134"/>
                  <a:gd name="T5" fmla="*/ 56 h 1304"/>
                  <a:gd name="T6" fmla="*/ 113 w 1134"/>
                  <a:gd name="T7" fmla="*/ 0 h 1304"/>
                  <a:gd name="T8" fmla="*/ 170 w 1134"/>
                  <a:gd name="T9" fmla="*/ 113 h 1304"/>
                  <a:gd name="T10" fmla="*/ 397 w 1134"/>
                  <a:gd name="T11" fmla="*/ 113 h 1304"/>
                  <a:gd name="T12" fmla="*/ 283 w 1134"/>
                  <a:gd name="T13" fmla="*/ 170 h 1304"/>
                  <a:gd name="T14" fmla="*/ 283 w 1134"/>
                  <a:gd name="T15" fmla="*/ 283 h 1304"/>
                  <a:gd name="T16" fmla="*/ 227 w 1134"/>
                  <a:gd name="T17" fmla="*/ 170 h 1304"/>
                  <a:gd name="T18" fmla="*/ 170 w 1134"/>
                  <a:gd name="T19" fmla="*/ 170 h 1304"/>
                  <a:gd name="T20" fmla="*/ 170 w 1134"/>
                  <a:gd name="T21" fmla="*/ 226 h 1304"/>
                  <a:gd name="T22" fmla="*/ 113 w 1134"/>
                  <a:gd name="T23" fmla="*/ 226 h 1304"/>
                  <a:gd name="T24" fmla="*/ 57 w 1134"/>
                  <a:gd name="T25" fmla="*/ 56 h 1304"/>
                  <a:gd name="T26" fmla="*/ 0 w 1134"/>
                  <a:gd name="T27" fmla="*/ 56 h 1304"/>
                  <a:gd name="T28" fmla="*/ 57 w 1134"/>
                  <a:gd name="T29" fmla="*/ 340 h 1304"/>
                  <a:gd name="T30" fmla="*/ 227 w 1134"/>
                  <a:gd name="T31" fmla="*/ 340 h 1304"/>
                  <a:gd name="T32" fmla="*/ 170 w 1134"/>
                  <a:gd name="T33" fmla="*/ 397 h 1304"/>
                  <a:gd name="T34" fmla="*/ 113 w 1134"/>
                  <a:gd name="T35" fmla="*/ 510 h 1304"/>
                  <a:gd name="T36" fmla="*/ 170 w 1134"/>
                  <a:gd name="T37" fmla="*/ 453 h 1304"/>
                  <a:gd name="T38" fmla="*/ 283 w 1134"/>
                  <a:gd name="T39" fmla="*/ 510 h 1304"/>
                  <a:gd name="T40" fmla="*/ 283 w 1134"/>
                  <a:gd name="T41" fmla="*/ 567 h 1304"/>
                  <a:gd name="T42" fmla="*/ 340 w 1134"/>
                  <a:gd name="T43" fmla="*/ 623 h 1304"/>
                  <a:gd name="T44" fmla="*/ 340 w 1134"/>
                  <a:gd name="T45" fmla="*/ 680 h 1304"/>
                  <a:gd name="T46" fmla="*/ 397 w 1134"/>
                  <a:gd name="T47" fmla="*/ 793 h 1304"/>
                  <a:gd name="T48" fmla="*/ 397 w 1134"/>
                  <a:gd name="T49" fmla="*/ 907 h 1304"/>
                  <a:gd name="T50" fmla="*/ 454 w 1134"/>
                  <a:gd name="T51" fmla="*/ 1020 h 1304"/>
                  <a:gd name="T52" fmla="*/ 567 w 1134"/>
                  <a:gd name="T53" fmla="*/ 1134 h 1304"/>
                  <a:gd name="T54" fmla="*/ 567 w 1134"/>
                  <a:gd name="T55" fmla="*/ 1247 h 1304"/>
                  <a:gd name="T56" fmla="*/ 737 w 1134"/>
                  <a:gd name="T57" fmla="*/ 1304 h 1304"/>
                  <a:gd name="T58" fmla="*/ 737 w 1134"/>
                  <a:gd name="T59" fmla="*/ 1247 h 1304"/>
                  <a:gd name="T60" fmla="*/ 850 w 1134"/>
                  <a:gd name="T61" fmla="*/ 1077 h 1304"/>
                  <a:gd name="T62" fmla="*/ 850 w 1134"/>
                  <a:gd name="T63" fmla="*/ 1020 h 1304"/>
                  <a:gd name="T64" fmla="*/ 794 w 1134"/>
                  <a:gd name="T65" fmla="*/ 964 h 1304"/>
                  <a:gd name="T66" fmla="*/ 794 w 1134"/>
                  <a:gd name="T67" fmla="*/ 850 h 1304"/>
                  <a:gd name="T68" fmla="*/ 850 w 1134"/>
                  <a:gd name="T69" fmla="*/ 793 h 1304"/>
                  <a:gd name="T70" fmla="*/ 794 w 1134"/>
                  <a:gd name="T71" fmla="*/ 737 h 1304"/>
                  <a:gd name="T72" fmla="*/ 794 w 1134"/>
                  <a:gd name="T73" fmla="*/ 680 h 1304"/>
                  <a:gd name="T74" fmla="*/ 850 w 1134"/>
                  <a:gd name="T75" fmla="*/ 680 h 1304"/>
                  <a:gd name="T76" fmla="*/ 964 w 1134"/>
                  <a:gd name="T77" fmla="*/ 567 h 1304"/>
                  <a:gd name="T78" fmla="*/ 1021 w 1134"/>
                  <a:gd name="T79" fmla="*/ 680 h 1304"/>
                  <a:gd name="T80" fmla="*/ 1134 w 1134"/>
                  <a:gd name="T81" fmla="*/ 680 h 1304"/>
                  <a:gd name="T82" fmla="*/ 1134 w 1134"/>
                  <a:gd name="T83" fmla="*/ 510 h 1304"/>
                  <a:gd name="T84" fmla="*/ 1021 w 1134"/>
                  <a:gd name="T85" fmla="*/ 340 h 1304"/>
                  <a:gd name="T86" fmla="*/ 964 w 1134"/>
                  <a:gd name="T87" fmla="*/ 397 h 1304"/>
                  <a:gd name="T88" fmla="*/ 907 w 1134"/>
                  <a:gd name="T89" fmla="*/ 340 h 1304"/>
                  <a:gd name="T90" fmla="*/ 907 w 1134"/>
                  <a:gd name="T91" fmla="*/ 283 h 1304"/>
                  <a:gd name="T92" fmla="*/ 850 w 1134"/>
                  <a:gd name="T93" fmla="*/ 283 h 1304"/>
                  <a:gd name="T94" fmla="*/ 794 w 1134"/>
                  <a:gd name="T95" fmla="*/ 226 h 1304"/>
                  <a:gd name="T96" fmla="*/ 794 w 1134"/>
                  <a:gd name="T97" fmla="*/ 56 h 1304"/>
                  <a:gd name="T98" fmla="*/ 624 w 1134"/>
                  <a:gd name="T99" fmla="*/ 113 h 1304"/>
                  <a:gd name="T100" fmla="*/ 516 w 1134"/>
                  <a:gd name="T101" fmla="*/ 56 h 1304"/>
                  <a:gd name="T102" fmla="*/ 340 w 1134"/>
                  <a:gd name="T103" fmla="*/ 0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34" h="1304">
                    <a:moveTo>
                      <a:pt x="340" y="0"/>
                    </a:moveTo>
                    <a:lnTo>
                      <a:pt x="227" y="0"/>
                    </a:lnTo>
                    <a:lnTo>
                      <a:pt x="283" y="56"/>
                    </a:lnTo>
                    <a:lnTo>
                      <a:pt x="113" y="0"/>
                    </a:lnTo>
                    <a:lnTo>
                      <a:pt x="170" y="113"/>
                    </a:lnTo>
                    <a:lnTo>
                      <a:pt x="397" y="113"/>
                    </a:lnTo>
                    <a:lnTo>
                      <a:pt x="283" y="170"/>
                    </a:lnTo>
                    <a:lnTo>
                      <a:pt x="283" y="283"/>
                    </a:lnTo>
                    <a:lnTo>
                      <a:pt x="227" y="170"/>
                    </a:lnTo>
                    <a:lnTo>
                      <a:pt x="170" y="170"/>
                    </a:lnTo>
                    <a:lnTo>
                      <a:pt x="170" y="226"/>
                    </a:lnTo>
                    <a:lnTo>
                      <a:pt x="113" y="226"/>
                    </a:lnTo>
                    <a:lnTo>
                      <a:pt x="57" y="56"/>
                    </a:lnTo>
                    <a:lnTo>
                      <a:pt x="0" y="56"/>
                    </a:lnTo>
                    <a:lnTo>
                      <a:pt x="57" y="340"/>
                    </a:lnTo>
                    <a:lnTo>
                      <a:pt x="227" y="340"/>
                    </a:lnTo>
                    <a:lnTo>
                      <a:pt x="170" y="397"/>
                    </a:lnTo>
                    <a:lnTo>
                      <a:pt x="113" y="510"/>
                    </a:lnTo>
                    <a:lnTo>
                      <a:pt x="170" y="453"/>
                    </a:lnTo>
                    <a:lnTo>
                      <a:pt x="283" y="510"/>
                    </a:lnTo>
                    <a:lnTo>
                      <a:pt x="283" y="567"/>
                    </a:lnTo>
                    <a:lnTo>
                      <a:pt x="340" y="623"/>
                    </a:lnTo>
                    <a:lnTo>
                      <a:pt x="340" y="680"/>
                    </a:lnTo>
                    <a:lnTo>
                      <a:pt x="397" y="793"/>
                    </a:lnTo>
                    <a:lnTo>
                      <a:pt x="397" y="907"/>
                    </a:lnTo>
                    <a:lnTo>
                      <a:pt x="454" y="1020"/>
                    </a:lnTo>
                    <a:lnTo>
                      <a:pt x="567" y="1134"/>
                    </a:lnTo>
                    <a:lnTo>
                      <a:pt x="567" y="1247"/>
                    </a:lnTo>
                    <a:lnTo>
                      <a:pt x="737" y="1304"/>
                    </a:lnTo>
                    <a:lnTo>
                      <a:pt x="737" y="1247"/>
                    </a:lnTo>
                    <a:lnTo>
                      <a:pt x="850" y="1077"/>
                    </a:lnTo>
                    <a:lnTo>
                      <a:pt x="850" y="1020"/>
                    </a:lnTo>
                    <a:lnTo>
                      <a:pt x="794" y="964"/>
                    </a:lnTo>
                    <a:lnTo>
                      <a:pt x="794" y="850"/>
                    </a:lnTo>
                    <a:lnTo>
                      <a:pt x="850" y="793"/>
                    </a:lnTo>
                    <a:lnTo>
                      <a:pt x="794" y="737"/>
                    </a:lnTo>
                    <a:lnTo>
                      <a:pt x="794" y="680"/>
                    </a:lnTo>
                    <a:lnTo>
                      <a:pt x="850" y="680"/>
                    </a:lnTo>
                    <a:lnTo>
                      <a:pt x="964" y="567"/>
                    </a:lnTo>
                    <a:lnTo>
                      <a:pt x="1021" y="680"/>
                    </a:lnTo>
                    <a:lnTo>
                      <a:pt x="1134" y="680"/>
                    </a:lnTo>
                    <a:lnTo>
                      <a:pt x="1134" y="510"/>
                    </a:lnTo>
                    <a:lnTo>
                      <a:pt x="1021" y="340"/>
                    </a:lnTo>
                    <a:lnTo>
                      <a:pt x="964" y="397"/>
                    </a:lnTo>
                    <a:lnTo>
                      <a:pt x="907" y="340"/>
                    </a:lnTo>
                    <a:lnTo>
                      <a:pt x="907" y="283"/>
                    </a:lnTo>
                    <a:lnTo>
                      <a:pt x="850" y="283"/>
                    </a:lnTo>
                    <a:lnTo>
                      <a:pt x="794" y="226"/>
                    </a:lnTo>
                    <a:lnTo>
                      <a:pt x="794" y="56"/>
                    </a:lnTo>
                    <a:lnTo>
                      <a:pt x="624" y="113"/>
                    </a:lnTo>
                    <a:lnTo>
                      <a:pt x="516" y="56"/>
                    </a:lnTo>
                    <a:lnTo>
                      <a:pt x="340" y="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15" name="Freeform 1049">
                <a:extLst>
                  <a:ext uri="{FF2B5EF4-FFF2-40B4-BE49-F238E27FC236}">
                    <a16:creationId xmlns:a16="http://schemas.microsoft.com/office/drawing/2014/main" id="{2EFAF0B0-4DA7-4853-92F1-0B821D011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4877"/>
                <a:ext cx="170" cy="170"/>
              </a:xfrm>
              <a:custGeom>
                <a:avLst/>
                <a:gdLst>
                  <a:gd name="T0" fmla="*/ 57 w 170"/>
                  <a:gd name="T1" fmla="*/ 0 h 170"/>
                  <a:gd name="T2" fmla="*/ 0 w 170"/>
                  <a:gd name="T3" fmla="*/ 56 h 170"/>
                  <a:gd name="T4" fmla="*/ 0 w 170"/>
                  <a:gd name="T5" fmla="*/ 113 h 170"/>
                  <a:gd name="T6" fmla="*/ 57 w 170"/>
                  <a:gd name="T7" fmla="*/ 170 h 170"/>
                  <a:gd name="T8" fmla="*/ 113 w 170"/>
                  <a:gd name="T9" fmla="*/ 170 h 170"/>
                  <a:gd name="T10" fmla="*/ 170 w 170"/>
                  <a:gd name="T11" fmla="*/ 56 h 170"/>
                  <a:gd name="T12" fmla="*/ 113 w 170"/>
                  <a:gd name="T13" fmla="*/ 0 h 170"/>
                  <a:gd name="T14" fmla="*/ 57 w 170"/>
                  <a:gd name="T15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0" h="170">
                    <a:moveTo>
                      <a:pt x="57" y="0"/>
                    </a:moveTo>
                    <a:lnTo>
                      <a:pt x="0" y="56"/>
                    </a:lnTo>
                    <a:lnTo>
                      <a:pt x="0" y="113"/>
                    </a:lnTo>
                    <a:lnTo>
                      <a:pt x="57" y="170"/>
                    </a:lnTo>
                    <a:lnTo>
                      <a:pt x="113" y="170"/>
                    </a:lnTo>
                    <a:lnTo>
                      <a:pt x="170" y="56"/>
                    </a:lnTo>
                    <a:lnTo>
                      <a:pt x="113" y="0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16" name="Freeform 1050">
                <a:extLst>
                  <a:ext uri="{FF2B5EF4-FFF2-40B4-BE49-F238E27FC236}">
                    <a16:creationId xmlns:a16="http://schemas.microsoft.com/office/drawing/2014/main" id="{48691EF6-E725-450C-8A3E-406A6FA03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" y="4933"/>
                <a:ext cx="567" cy="681"/>
              </a:xfrm>
              <a:custGeom>
                <a:avLst/>
                <a:gdLst>
                  <a:gd name="T0" fmla="*/ 170 w 567"/>
                  <a:gd name="T1" fmla="*/ 0 h 681"/>
                  <a:gd name="T2" fmla="*/ 0 w 567"/>
                  <a:gd name="T3" fmla="*/ 114 h 681"/>
                  <a:gd name="T4" fmla="*/ 57 w 567"/>
                  <a:gd name="T5" fmla="*/ 170 h 681"/>
                  <a:gd name="T6" fmla="*/ 57 w 567"/>
                  <a:gd name="T7" fmla="*/ 227 h 681"/>
                  <a:gd name="T8" fmla="*/ 227 w 567"/>
                  <a:gd name="T9" fmla="*/ 567 h 681"/>
                  <a:gd name="T10" fmla="*/ 227 w 567"/>
                  <a:gd name="T11" fmla="*/ 624 h 681"/>
                  <a:gd name="T12" fmla="*/ 283 w 567"/>
                  <a:gd name="T13" fmla="*/ 681 h 681"/>
                  <a:gd name="T14" fmla="*/ 340 w 567"/>
                  <a:gd name="T15" fmla="*/ 624 h 681"/>
                  <a:gd name="T16" fmla="*/ 454 w 567"/>
                  <a:gd name="T17" fmla="*/ 567 h 681"/>
                  <a:gd name="T18" fmla="*/ 510 w 567"/>
                  <a:gd name="T19" fmla="*/ 567 h 681"/>
                  <a:gd name="T20" fmla="*/ 510 w 567"/>
                  <a:gd name="T21" fmla="*/ 511 h 681"/>
                  <a:gd name="T22" fmla="*/ 567 w 567"/>
                  <a:gd name="T23" fmla="*/ 454 h 681"/>
                  <a:gd name="T24" fmla="*/ 567 w 567"/>
                  <a:gd name="T25" fmla="*/ 397 h 681"/>
                  <a:gd name="T26" fmla="*/ 510 w 567"/>
                  <a:gd name="T27" fmla="*/ 397 h 681"/>
                  <a:gd name="T28" fmla="*/ 510 w 567"/>
                  <a:gd name="T29" fmla="*/ 340 h 681"/>
                  <a:gd name="T30" fmla="*/ 454 w 567"/>
                  <a:gd name="T31" fmla="*/ 284 h 681"/>
                  <a:gd name="T32" fmla="*/ 454 w 567"/>
                  <a:gd name="T33" fmla="*/ 227 h 681"/>
                  <a:gd name="T34" fmla="*/ 397 w 567"/>
                  <a:gd name="T35" fmla="*/ 57 h 681"/>
                  <a:gd name="T36" fmla="*/ 283 w 567"/>
                  <a:gd name="T37" fmla="*/ 114 h 681"/>
                  <a:gd name="T38" fmla="*/ 227 w 567"/>
                  <a:gd name="T39" fmla="*/ 114 h 681"/>
                  <a:gd name="T40" fmla="*/ 170 w 567"/>
                  <a:gd name="T41" fmla="*/ 57 h 681"/>
                  <a:gd name="T42" fmla="*/ 170 w 567"/>
                  <a:gd name="T43" fmla="*/ 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7" h="681">
                    <a:moveTo>
                      <a:pt x="170" y="0"/>
                    </a:moveTo>
                    <a:lnTo>
                      <a:pt x="0" y="114"/>
                    </a:lnTo>
                    <a:lnTo>
                      <a:pt x="57" y="170"/>
                    </a:lnTo>
                    <a:lnTo>
                      <a:pt x="57" y="227"/>
                    </a:lnTo>
                    <a:lnTo>
                      <a:pt x="227" y="567"/>
                    </a:lnTo>
                    <a:lnTo>
                      <a:pt x="227" y="624"/>
                    </a:lnTo>
                    <a:lnTo>
                      <a:pt x="283" y="681"/>
                    </a:lnTo>
                    <a:lnTo>
                      <a:pt x="340" y="624"/>
                    </a:lnTo>
                    <a:lnTo>
                      <a:pt x="454" y="567"/>
                    </a:lnTo>
                    <a:lnTo>
                      <a:pt x="510" y="567"/>
                    </a:lnTo>
                    <a:lnTo>
                      <a:pt x="510" y="511"/>
                    </a:lnTo>
                    <a:lnTo>
                      <a:pt x="567" y="454"/>
                    </a:lnTo>
                    <a:lnTo>
                      <a:pt x="567" y="397"/>
                    </a:lnTo>
                    <a:lnTo>
                      <a:pt x="510" y="397"/>
                    </a:lnTo>
                    <a:lnTo>
                      <a:pt x="510" y="340"/>
                    </a:lnTo>
                    <a:lnTo>
                      <a:pt x="454" y="284"/>
                    </a:lnTo>
                    <a:lnTo>
                      <a:pt x="454" y="227"/>
                    </a:lnTo>
                    <a:lnTo>
                      <a:pt x="397" y="57"/>
                    </a:lnTo>
                    <a:lnTo>
                      <a:pt x="283" y="114"/>
                    </a:lnTo>
                    <a:lnTo>
                      <a:pt x="227" y="114"/>
                    </a:lnTo>
                    <a:lnTo>
                      <a:pt x="170" y="57"/>
                    </a:lnTo>
                    <a:lnTo>
                      <a:pt x="170" y="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25" name="Group 1052">
              <a:extLst>
                <a:ext uri="{FF2B5EF4-FFF2-40B4-BE49-F238E27FC236}">
                  <a16:creationId xmlns:a16="http://schemas.microsoft.com/office/drawing/2014/main" id="{312BC0D8-60BF-4E1F-A5E2-E2B8AF2B01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6218" y="3794127"/>
              <a:ext cx="1285876" cy="1478644"/>
              <a:chOff x="2186217" y="3794127"/>
              <a:chExt cx="1134" cy="1304"/>
            </a:xfrm>
            <a:grpFill/>
            <a:effectLst/>
          </p:grpSpPr>
          <p:sp>
            <p:nvSpPr>
              <p:cNvPr id="64" name="Freeform 1053">
                <a:extLst>
                  <a:ext uri="{FF2B5EF4-FFF2-40B4-BE49-F238E27FC236}">
                    <a16:creationId xmlns:a16="http://schemas.microsoft.com/office/drawing/2014/main" id="{DCD66832-5245-4E44-BF4C-043E6BE1D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6728" y="3794183"/>
                <a:ext cx="397" cy="397"/>
              </a:xfrm>
              <a:custGeom>
                <a:avLst/>
                <a:gdLst>
                  <a:gd name="T0" fmla="*/ 284 w 397"/>
                  <a:gd name="T1" fmla="*/ 0 h 397"/>
                  <a:gd name="T2" fmla="*/ 114 w 397"/>
                  <a:gd name="T3" fmla="*/ 57 h 397"/>
                  <a:gd name="T4" fmla="*/ 57 w 397"/>
                  <a:gd name="T5" fmla="*/ 170 h 397"/>
                  <a:gd name="T6" fmla="*/ 114 w 397"/>
                  <a:gd name="T7" fmla="*/ 227 h 397"/>
                  <a:gd name="T8" fmla="*/ 57 w 397"/>
                  <a:gd name="T9" fmla="*/ 227 h 397"/>
                  <a:gd name="T10" fmla="*/ 0 w 397"/>
                  <a:gd name="T11" fmla="*/ 284 h 397"/>
                  <a:gd name="T12" fmla="*/ 57 w 397"/>
                  <a:gd name="T13" fmla="*/ 397 h 397"/>
                  <a:gd name="T14" fmla="*/ 170 w 397"/>
                  <a:gd name="T15" fmla="*/ 341 h 397"/>
                  <a:gd name="T16" fmla="*/ 284 w 397"/>
                  <a:gd name="T17" fmla="*/ 284 h 397"/>
                  <a:gd name="T18" fmla="*/ 397 w 397"/>
                  <a:gd name="T19" fmla="*/ 227 h 397"/>
                  <a:gd name="T20" fmla="*/ 340 w 397"/>
                  <a:gd name="T21" fmla="*/ 227 h 397"/>
                  <a:gd name="T22" fmla="*/ 284 w 397"/>
                  <a:gd name="T23" fmla="*/ 170 h 397"/>
                  <a:gd name="T24" fmla="*/ 284 w 397"/>
                  <a:gd name="T25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7" h="397">
                    <a:moveTo>
                      <a:pt x="284" y="0"/>
                    </a:moveTo>
                    <a:lnTo>
                      <a:pt x="114" y="57"/>
                    </a:lnTo>
                    <a:lnTo>
                      <a:pt x="57" y="170"/>
                    </a:lnTo>
                    <a:lnTo>
                      <a:pt x="114" y="227"/>
                    </a:lnTo>
                    <a:lnTo>
                      <a:pt x="57" y="227"/>
                    </a:lnTo>
                    <a:lnTo>
                      <a:pt x="0" y="284"/>
                    </a:lnTo>
                    <a:lnTo>
                      <a:pt x="57" y="397"/>
                    </a:lnTo>
                    <a:lnTo>
                      <a:pt x="170" y="341"/>
                    </a:lnTo>
                    <a:lnTo>
                      <a:pt x="284" y="284"/>
                    </a:lnTo>
                    <a:lnTo>
                      <a:pt x="397" y="227"/>
                    </a:lnTo>
                    <a:lnTo>
                      <a:pt x="340" y="227"/>
                    </a:lnTo>
                    <a:lnTo>
                      <a:pt x="284" y="170"/>
                    </a:lnTo>
                    <a:lnTo>
                      <a:pt x="284" y="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65" name="Freeform 1054">
                <a:extLst>
                  <a:ext uri="{FF2B5EF4-FFF2-40B4-BE49-F238E27FC236}">
                    <a16:creationId xmlns:a16="http://schemas.microsoft.com/office/drawing/2014/main" id="{FC87DDF9-FB5F-4607-BB55-664AD9381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7067" y="3794410"/>
                <a:ext cx="284" cy="397"/>
              </a:xfrm>
              <a:custGeom>
                <a:avLst/>
                <a:gdLst>
                  <a:gd name="T0" fmla="*/ 57 w 284"/>
                  <a:gd name="T1" fmla="*/ 0 h 397"/>
                  <a:gd name="T2" fmla="*/ 57 w 284"/>
                  <a:gd name="T3" fmla="*/ 57 h 397"/>
                  <a:gd name="T4" fmla="*/ 114 w 284"/>
                  <a:gd name="T5" fmla="*/ 114 h 397"/>
                  <a:gd name="T6" fmla="*/ 171 w 284"/>
                  <a:gd name="T7" fmla="*/ 57 h 397"/>
                  <a:gd name="T8" fmla="*/ 284 w 284"/>
                  <a:gd name="T9" fmla="*/ 227 h 397"/>
                  <a:gd name="T10" fmla="*/ 284 w 284"/>
                  <a:gd name="T11" fmla="*/ 397 h 397"/>
                  <a:gd name="T12" fmla="*/ 171 w 284"/>
                  <a:gd name="T13" fmla="*/ 397 h 397"/>
                  <a:gd name="T14" fmla="*/ 114 w 284"/>
                  <a:gd name="T15" fmla="*/ 284 h 397"/>
                  <a:gd name="T16" fmla="*/ 57 w 284"/>
                  <a:gd name="T17" fmla="*/ 227 h 397"/>
                  <a:gd name="T18" fmla="*/ 0 w 284"/>
                  <a:gd name="T19" fmla="*/ 227 h 397"/>
                  <a:gd name="T20" fmla="*/ 0 w 284"/>
                  <a:gd name="T21" fmla="*/ 114 h 397"/>
                  <a:gd name="T22" fmla="*/ 57 w 284"/>
                  <a:gd name="T23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397">
                    <a:moveTo>
                      <a:pt x="57" y="0"/>
                    </a:moveTo>
                    <a:lnTo>
                      <a:pt x="57" y="57"/>
                    </a:lnTo>
                    <a:lnTo>
                      <a:pt x="114" y="114"/>
                    </a:lnTo>
                    <a:lnTo>
                      <a:pt x="171" y="57"/>
                    </a:lnTo>
                    <a:lnTo>
                      <a:pt x="284" y="227"/>
                    </a:lnTo>
                    <a:lnTo>
                      <a:pt x="284" y="397"/>
                    </a:lnTo>
                    <a:lnTo>
                      <a:pt x="171" y="397"/>
                    </a:lnTo>
                    <a:lnTo>
                      <a:pt x="114" y="284"/>
                    </a:lnTo>
                    <a:lnTo>
                      <a:pt x="57" y="227"/>
                    </a:lnTo>
                    <a:lnTo>
                      <a:pt x="0" y="227"/>
                    </a:lnTo>
                    <a:lnTo>
                      <a:pt x="0" y="114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66" name="Freeform 1055">
                <a:extLst>
                  <a:ext uri="{FF2B5EF4-FFF2-40B4-BE49-F238E27FC236}">
                    <a16:creationId xmlns:a16="http://schemas.microsoft.com/office/drawing/2014/main" id="{6EE3F105-5664-4A5D-AAAD-96C9A85C2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6897" y="3794410"/>
                <a:ext cx="284" cy="397"/>
              </a:xfrm>
              <a:custGeom>
                <a:avLst/>
                <a:gdLst>
                  <a:gd name="T0" fmla="*/ 227 w 284"/>
                  <a:gd name="T1" fmla="*/ 0 h 397"/>
                  <a:gd name="T2" fmla="*/ 0 w 284"/>
                  <a:gd name="T3" fmla="*/ 114 h 397"/>
                  <a:gd name="T4" fmla="*/ 0 w 284"/>
                  <a:gd name="T5" fmla="*/ 227 h 397"/>
                  <a:gd name="T6" fmla="*/ 114 w 284"/>
                  <a:gd name="T7" fmla="*/ 340 h 397"/>
                  <a:gd name="T8" fmla="*/ 114 w 284"/>
                  <a:gd name="T9" fmla="*/ 397 h 397"/>
                  <a:gd name="T10" fmla="*/ 170 w 284"/>
                  <a:gd name="T11" fmla="*/ 397 h 397"/>
                  <a:gd name="T12" fmla="*/ 284 w 284"/>
                  <a:gd name="T13" fmla="*/ 284 h 397"/>
                  <a:gd name="T14" fmla="*/ 227 w 284"/>
                  <a:gd name="T15" fmla="*/ 227 h 397"/>
                  <a:gd name="T16" fmla="*/ 170 w 284"/>
                  <a:gd name="T17" fmla="*/ 227 h 397"/>
                  <a:gd name="T18" fmla="*/ 170 w 284"/>
                  <a:gd name="T19" fmla="*/ 114 h 397"/>
                  <a:gd name="T20" fmla="*/ 227 w 284"/>
                  <a:gd name="T21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397">
                    <a:moveTo>
                      <a:pt x="227" y="0"/>
                    </a:moveTo>
                    <a:lnTo>
                      <a:pt x="0" y="114"/>
                    </a:lnTo>
                    <a:lnTo>
                      <a:pt x="0" y="227"/>
                    </a:lnTo>
                    <a:lnTo>
                      <a:pt x="114" y="340"/>
                    </a:lnTo>
                    <a:lnTo>
                      <a:pt x="114" y="397"/>
                    </a:lnTo>
                    <a:lnTo>
                      <a:pt x="170" y="397"/>
                    </a:lnTo>
                    <a:lnTo>
                      <a:pt x="284" y="284"/>
                    </a:lnTo>
                    <a:lnTo>
                      <a:pt x="227" y="227"/>
                    </a:lnTo>
                    <a:lnTo>
                      <a:pt x="170" y="227"/>
                    </a:lnTo>
                    <a:lnTo>
                      <a:pt x="170" y="114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67" name="Freeform 1056">
                <a:extLst>
                  <a:ext uri="{FF2B5EF4-FFF2-40B4-BE49-F238E27FC236}">
                    <a16:creationId xmlns:a16="http://schemas.microsoft.com/office/drawing/2014/main" id="{98F7B3C2-60C7-4C2E-9D3B-8C8A9A146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6557" y="3794750"/>
                <a:ext cx="510" cy="681"/>
              </a:xfrm>
              <a:custGeom>
                <a:avLst/>
                <a:gdLst>
                  <a:gd name="T0" fmla="*/ 454 w 510"/>
                  <a:gd name="T1" fmla="*/ 114 h 681"/>
                  <a:gd name="T2" fmla="*/ 340 w 510"/>
                  <a:gd name="T3" fmla="*/ 57 h 681"/>
                  <a:gd name="T4" fmla="*/ 284 w 510"/>
                  <a:gd name="T5" fmla="*/ 57 h 681"/>
                  <a:gd name="T6" fmla="*/ 227 w 510"/>
                  <a:gd name="T7" fmla="*/ 0 h 681"/>
                  <a:gd name="T8" fmla="*/ 114 w 510"/>
                  <a:gd name="T9" fmla="*/ 57 h 681"/>
                  <a:gd name="T10" fmla="*/ 0 w 510"/>
                  <a:gd name="T11" fmla="*/ 57 h 681"/>
                  <a:gd name="T12" fmla="*/ 57 w 510"/>
                  <a:gd name="T13" fmla="*/ 170 h 681"/>
                  <a:gd name="T14" fmla="*/ 57 w 510"/>
                  <a:gd name="T15" fmla="*/ 284 h 681"/>
                  <a:gd name="T16" fmla="*/ 114 w 510"/>
                  <a:gd name="T17" fmla="*/ 397 h 681"/>
                  <a:gd name="T18" fmla="*/ 227 w 510"/>
                  <a:gd name="T19" fmla="*/ 511 h 681"/>
                  <a:gd name="T20" fmla="*/ 227 w 510"/>
                  <a:gd name="T21" fmla="*/ 624 h 681"/>
                  <a:gd name="T22" fmla="*/ 397 w 510"/>
                  <a:gd name="T23" fmla="*/ 681 h 681"/>
                  <a:gd name="T24" fmla="*/ 397 w 510"/>
                  <a:gd name="T25" fmla="*/ 624 h 681"/>
                  <a:gd name="T26" fmla="*/ 510 w 510"/>
                  <a:gd name="T27" fmla="*/ 454 h 681"/>
                  <a:gd name="T28" fmla="*/ 510 w 510"/>
                  <a:gd name="T29" fmla="*/ 397 h 681"/>
                  <a:gd name="T30" fmla="*/ 454 w 510"/>
                  <a:gd name="T31" fmla="*/ 341 h 681"/>
                  <a:gd name="T32" fmla="*/ 454 w 510"/>
                  <a:gd name="T33" fmla="*/ 227 h 681"/>
                  <a:gd name="T34" fmla="*/ 510 w 510"/>
                  <a:gd name="T35" fmla="*/ 170 h 681"/>
                  <a:gd name="T36" fmla="*/ 454 w 510"/>
                  <a:gd name="T37" fmla="*/ 114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10" h="681">
                    <a:moveTo>
                      <a:pt x="454" y="114"/>
                    </a:moveTo>
                    <a:lnTo>
                      <a:pt x="340" y="57"/>
                    </a:lnTo>
                    <a:lnTo>
                      <a:pt x="284" y="57"/>
                    </a:lnTo>
                    <a:lnTo>
                      <a:pt x="227" y="0"/>
                    </a:lnTo>
                    <a:lnTo>
                      <a:pt x="114" y="57"/>
                    </a:lnTo>
                    <a:lnTo>
                      <a:pt x="0" y="57"/>
                    </a:lnTo>
                    <a:lnTo>
                      <a:pt x="57" y="170"/>
                    </a:lnTo>
                    <a:lnTo>
                      <a:pt x="57" y="284"/>
                    </a:lnTo>
                    <a:lnTo>
                      <a:pt x="114" y="397"/>
                    </a:lnTo>
                    <a:lnTo>
                      <a:pt x="227" y="511"/>
                    </a:lnTo>
                    <a:lnTo>
                      <a:pt x="227" y="624"/>
                    </a:lnTo>
                    <a:lnTo>
                      <a:pt x="397" y="681"/>
                    </a:lnTo>
                    <a:lnTo>
                      <a:pt x="397" y="624"/>
                    </a:lnTo>
                    <a:lnTo>
                      <a:pt x="510" y="454"/>
                    </a:lnTo>
                    <a:lnTo>
                      <a:pt x="510" y="397"/>
                    </a:lnTo>
                    <a:lnTo>
                      <a:pt x="454" y="341"/>
                    </a:lnTo>
                    <a:lnTo>
                      <a:pt x="454" y="227"/>
                    </a:lnTo>
                    <a:lnTo>
                      <a:pt x="510" y="170"/>
                    </a:lnTo>
                    <a:lnTo>
                      <a:pt x="454" y="114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68" name="Freeform 1057">
                <a:extLst>
                  <a:ext uri="{FF2B5EF4-FFF2-40B4-BE49-F238E27FC236}">
                    <a16:creationId xmlns:a16="http://schemas.microsoft.com/office/drawing/2014/main" id="{08A0CB19-08EC-4F52-B19E-3AFC967DB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6614" y="3794524"/>
                <a:ext cx="397" cy="340"/>
              </a:xfrm>
              <a:custGeom>
                <a:avLst/>
                <a:gdLst>
                  <a:gd name="T0" fmla="*/ 283 w 397"/>
                  <a:gd name="T1" fmla="*/ 0 h 340"/>
                  <a:gd name="T2" fmla="*/ 170 w 397"/>
                  <a:gd name="T3" fmla="*/ 56 h 340"/>
                  <a:gd name="T4" fmla="*/ 113 w 397"/>
                  <a:gd name="T5" fmla="*/ 56 h 340"/>
                  <a:gd name="T6" fmla="*/ 113 w 397"/>
                  <a:gd name="T7" fmla="*/ 113 h 340"/>
                  <a:gd name="T8" fmla="*/ 0 w 397"/>
                  <a:gd name="T9" fmla="*/ 113 h 340"/>
                  <a:gd name="T10" fmla="*/ 57 w 397"/>
                  <a:gd name="T11" fmla="*/ 170 h 340"/>
                  <a:gd name="T12" fmla="*/ 170 w 397"/>
                  <a:gd name="T13" fmla="*/ 226 h 340"/>
                  <a:gd name="T14" fmla="*/ 227 w 397"/>
                  <a:gd name="T15" fmla="*/ 283 h 340"/>
                  <a:gd name="T16" fmla="*/ 283 w 397"/>
                  <a:gd name="T17" fmla="*/ 283 h 340"/>
                  <a:gd name="T18" fmla="*/ 397 w 397"/>
                  <a:gd name="T19" fmla="*/ 340 h 340"/>
                  <a:gd name="T20" fmla="*/ 397 w 397"/>
                  <a:gd name="T21" fmla="*/ 226 h 340"/>
                  <a:gd name="T22" fmla="*/ 283 w 397"/>
                  <a:gd name="T23" fmla="*/ 113 h 340"/>
                  <a:gd name="T24" fmla="*/ 283 w 397"/>
                  <a:gd name="T25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7" h="340">
                    <a:moveTo>
                      <a:pt x="283" y="0"/>
                    </a:moveTo>
                    <a:lnTo>
                      <a:pt x="170" y="56"/>
                    </a:lnTo>
                    <a:lnTo>
                      <a:pt x="113" y="56"/>
                    </a:lnTo>
                    <a:lnTo>
                      <a:pt x="113" y="113"/>
                    </a:lnTo>
                    <a:lnTo>
                      <a:pt x="0" y="113"/>
                    </a:lnTo>
                    <a:lnTo>
                      <a:pt x="57" y="170"/>
                    </a:lnTo>
                    <a:lnTo>
                      <a:pt x="170" y="226"/>
                    </a:lnTo>
                    <a:lnTo>
                      <a:pt x="227" y="283"/>
                    </a:lnTo>
                    <a:lnTo>
                      <a:pt x="283" y="283"/>
                    </a:lnTo>
                    <a:lnTo>
                      <a:pt x="397" y="340"/>
                    </a:lnTo>
                    <a:lnTo>
                      <a:pt x="397" y="226"/>
                    </a:lnTo>
                    <a:lnTo>
                      <a:pt x="283" y="113"/>
                    </a:lnTo>
                    <a:lnTo>
                      <a:pt x="283" y="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69" name="Freeform 1058">
                <a:extLst>
                  <a:ext uri="{FF2B5EF4-FFF2-40B4-BE49-F238E27FC236}">
                    <a16:creationId xmlns:a16="http://schemas.microsoft.com/office/drawing/2014/main" id="{EA84ACF4-4392-4865-9C16-79A2CDAC4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6330" y="3794127"/>
                <a:ext cx="511" cy="397"/>
              </a:xfrm>
              <a:custGeom>
                <a:avLst/>
                <a:gdLst>
                  <a:gd name="T0" fmla="*/ 511 w 511"/>
                  <a:gd name="T1" fmla="*/ 113 h 397"/>
                  <a:gd name="T2" fmla="*/ 397 w 511"/>
                  <a:gd name="T3" fmla="*/ 56 h 397"/>
                  <a:gd name="T4" fmla="*/ 227 w 511"/>
                  <a:gd name="T5" fmla="*/ 0 h 397"/>
                  <a:gd name="T6" fmla="*/ 114 w 511"/>
                  <a:gd name="T7" fmla="*/ 0 h 397"/>
                  <a:gd name="T8" fmla="*/ 170 w 511"/>
                  <a:gd name="T9" fmla="*/ 56 h 397"/>
                  <a:gd name="T10" fmla="*/ 0 w 511"/>
                  <a:gd name="T11" fmla="*/ 0 h 397"/>
                  <a:gd name="T12" fmla="*/ 57 w 511"/>
                  <a:gd name="T13" fmla="*/ 113 h 397"/>
                  <a:gd name="T14" fmla="*/ 284 w 511"/>
                  <a:gd name="T15" fmla="*/ 113 h 397"/>
                  <a:gd name="T16" fmla="*/ 170 w 511"/>
                  <a:gd name="T17" fmla="*/ 170 h 397"/>
                  <a:gd name="T18" fmla="*/ 170 w 511"/>
                  <a:gd name="T19" fmla="*/ 283 h 397"/>
                  <a:gd name="T20" fmla="*/ 284 w 511"/>
                  <a:gd name="T21" fmla="*/ 283 h 397"/>
                  <a:gd name="T22" fmla="*/ 284 w 511"/>
                  <a:gd name="T23" fmla="*/ 397 h 397"/>
                  <a:gd name="T24" fmla="*/ 341 w 511"/>
                  <a:gd name="T25" fmla="*/ 340 h 397"/>
                  <a:gd name="T26" fmla="*/ 397 w 511"/>
                  <a:gd name="T27" fmla="*/ 340 h 397"/>
                  <a:gd name="T28" fmla="*/ 454 w 511"/>
                  <a:gd name="T29" fmla="*/ 283 h 397"/>
                  <a:gd name="T30" fmla="*/ 511 w 511"/>
                  <a:gd name="T31" fmla="*/ 283 h 397"/>
                  <a:gd name="T32" fmla="*/ 454 w 511"/>
                  <a:gd name="T33" fmla="*/ 226 h 397"/>
                  <a:gd name="T34" fmla="*/ 511 w 511"/>
                  <a:gd name="T35" fmla="*/ 113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1" h="397">
                    <a:moveTo>
                      <a:pt x="511" y="113"/>
                    </a:moveTo>
                    <a:lnTo>
                      <a:pt x="397" y="56"/>
                    </a:lnTo>
                    <a:lnTo>
                      <a:pt x="227" y="0"/>
                    </a:lnTo>
                    <a:lnTo>
                      <a:pt x="114" y="0"/>
                    </a:lnTo>
                    <a:lnTo>
                      <a:pt x="170" y="56"/>
                    </a:lnTo>
                    <a:lnTo>
                      <a:pt x="0" y="0"/>
                    </a:lnTo>
                    <a:lnTo>
                      <a:pt x="57" y="113"/>
                    </a:lnTo>
                    <a:lnTo>
                      <a:pt x="284" y="113"/>
                    </a:lnTo>
                    <a:lnTo>
                      <a:pt x="170" y="170"/>
                    </a:lnTo>
                    <a:lnTo>
                      <a:pt x="170" y="283"/>
                    </a:lnTo>
                    <a:lnTo>
                      <a:pt x="284" y="283"/>
                    </a:lnTo>
                    <a:lnTo>
                      <a:pt x="284" y="397"/>
                    </a:lnTo>
                    <a:lnTo>
                      <a:pt x="341" y="340"/>
                    </a:lnTo>
                    <a:lnTo>
                      <a:pt x="397" y="340"/>
                    </a:lnTo>
                    <a:lnTo>
                      <a:pt x="454" y="283"/>
                    </a:lnTo>
                    <a:lnTo>
                      <a:pt x="511" y="283"/>
                    </a:lnTo>
                    <a:lnTo>
                      <a:pt x="454" y="226"/>
                    </a:lnTo>
                    <a:lnTo>
                      <a:pt x="511" y="113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0" name="Freeform 1059">
                <a:extLst>
                  <a:ext uri="{FF2B5EF4-FFF2-40B4-BE49-F238E27FC236}">
                    <a16:creationId xmlns:a16="http://schemas.microsoft.com/office/drawing/2014/main" id="{A3C11319-2219-4B2A-A86E-757009CBA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6217" y="3794183"/>
                <a:ext cx="567" cy="624"/>
              </a:xfrm>
              <a:custGeom>
                <a:avLst/>
                <a:gdLst>
                  <a:gd name="T0" fmla="*/ 283 w 567"/>
                  <a:gd name="T1" fmla="*/ 227 h 624"/>
                  <a:gd name="T2" fmla="*/ 227 w 567"/>
                  <a:gd name="T3" fmla="*/ 114 h 624"/>
                  <a:gd name="T4" fmla="*/ 170 w 567"/>
                  <a:gd name="T5" fmla="*/ 114 h 624"/>
                  <a:gd name="T6" fmla="*/ 170 w 567"/>
                  <a:gd name="T7" fmla="*/ 170 h 624"/>
                  <a:gd name="T8" fmla="*/ 113 w 567"/>
                  <a:gd name="T9" fmla="*/ 170 h 624"/>
                  <a:gd name="T10" fmla="*/ 57 w 567"/>
                  <a:gd name="T11" fmla="*/ 0 h 624"/>
                  <a:gd name="T12" fmla="*/ 0 w 567"/>
                  <a:gd name="T13" fmla="*/ 0 h 624"/>
                  <a:gd name="T14" fmla="*/ 57 w 567"/>
                  <a:gd name="T15" fmla="*/ 284 h 624"/>
                  <a:gd name="T16" fmla="*/ 227 w 567"/>
                  <a:gd name="T17" fmla="*/ 284 h 624"/>
                  <a:gd name="T18" fmla="*/ 170 w 567"/>
                  <a:gd name="T19" fmla="*/ 341 h 624"/>
                  <a:gd name="T20" fmla="*/ 113 w 567"/>
                  <a:gd name="T21" fmla="*/ 454 h 624"/>
                  <a:gd name="T22" fmla="*/ 170 w 567"/>
                  <a:gd name="T23" fmla="*/ 397 h 624"/>
                  <a:gd name="T24" fmla="*/ 283 w 567"/>
                  <a:gd name="T25" fmla="*/ 454 h 624"/>
                  <a:gd name="T26" fmla="*/ 283 w 567"/>
                  <a:gd name="T27" fmla="*/ 511 h 624"/>
                  <a:gd name="T28" fmla="*/ 340 w 567"/>
                  <a:gd name="T29" fmla="*/ 567 h 624"/>
                  <a:gd name="T30" fmla="*/ 340 w 567"/>
                  <a:gd name="T31" fmla="*/ 624 h 624"/>
                  <a:gd name="T32" fmla="*/ 454 w 567"/>
                  <a:gd name="T33" fmla="*/ 624 h 624"/>
                  <a:gd name="T34" fmla="*/ 567 w 567"/>
                  <a:gd name="T35" fmla="*/ 567 h 624"/>
                  <a:gd name="T36" fmla="*/ 454 w 567"/>
                  <a:gd name="T37" fmla="*/ 511 h 624"/>
                  <a:gd name="T38" fmla="*/ 397 w 567"/>
                  <a:gd name="T39" fmla="*/ 454 h 624"/>
                  <a:gd name="T40" fmla="*/ 510 w 567"/>
                  <a:gd name="T41" fmla="*/ 454 h 624"/>
                  <a:gd name="T42" fmla="*/ 510 w 567"/>
                  <a:gd name="T43" fmla="*/ 397 h 624"/>
                  <a:gd name="T44" fmla="*/ 567 w 567"/>
                  <a:gd name="T45" fmla="*/ 397 h 624"/>
                  <a:gd name="T46" fmla="*/ 510 w 567"/>
                  <a:gd name="T47" fmla="*/ 284 h 624"/>
                  <a:gd name="T48" fmla="*/ 454 w 567"/>
                  <a:gd name="T49" fmla="*/ 284 h 624"/>
                  <a:gd name="T50" fmla="*/ 397 w 567"/>
                  <a:gd name="T51" fmla="*/ 341 h 624"/>
                  <a:gd name="T52" fmla="*/ 397 w 567"/>
                  <a:gd name="T53" fmla="*/ 227 h 624"/>
                  <a:gd name="T54" fmla="*/ 283 w 567"/>
                  <a:gd name="T55" fmla="*/ 227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67" h="624">
                    <a:moveTo>
                      <a:pt x="283" y="227"/>
                    </a:moveTo>
                    <a:lnTo>
                      <a:pt x="227" y="114"/>
                    </a:lnTo>
                    <a:lnTo>
                      <a:pt x="170" y="114"/>
                    </a:lnTo>
                    <a:lnTo>
                      <a:pt x="170" y="170"/>
                    </a:lnTo>
                    <a:lnTo>
                      <a:pt x="113" y="170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57" y="284"/>
                    </a:lnTo>
                    <a:lnTo>
                      <a:pt x="227" y="284"/>
                    </a:lnTo>
                    <a:lnTo>
                      <a:pt x="170" y="341"/>
                    </a:lnTo>
                    <a:lnTo>
                      <a:pt x="113" y="454"/>
                    </a:lnTo>
                    <a:lnTo>
                      <a:pt x="170" y="397"/>
                    </a:lnTo>
                    <a:lnTo>
                      <a:pt x="283" y="454"/>
                    </a:lnTo>
                    <a:lnTo>
                      <a:pt x="283" y="511"/>
                    </a:lnTo>
                    <a:lnTo>
                      <a:pt x="340" y="567"/>
                    </a:lnTo>
                    <a:lnTo>
                      <a:pt x="340" y="624"/>
                    </a:lnTo>
                    <a:lnTo>
                      <a:pt x="454" y="624"/>
                    </a:lnTo>
                    <a:lnTo>
                      <a:pt x="567" y="567"/>
                    </a:lnTo>
                    <a:lnTo>
                      <a:pt x="454" y="511"/>
                    </a:lnTo>
                    <a:lnTo>
                      <a:pt x="397" y="454"/>
                    </a:lnTo>
                    <a:lnTo>
                      <a:pt x="510" y="454"/>
                    </a:lnTo>
                    <a:lnTo>
                      <a:pt x="510" y="397"/>
                    </a:lnTo>
                    <a:lnTo>
                      <a:pt x="567" y="397"/>
                    </a:lnTo>
                    <a:lnTo>
                      <a:pt x="510" y="284"/>
                    </a:lnTo>
                    <a:lnTo>
                      <a:pt x="454" y="284"/>
                    </a:lnTo>
                    <a:lnTo>
                      <a:pt x="397" y="341"/>
                    </a:lnTo>
                    <a:lnTo>
                      <a:pt x="397" y="227"/>
                    </a:lnTo>
                    <a:lnTo>
                      <a:pt x="283" y="227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26" name="Group 1060">
              <a:extLst>
                <a:ext uri="{FF2B5EF4-FFF2-40B4-BE49-F238E27FC236}">
                  <a16:creationId xmlns:a16="http://schemas.microsoft.com/office/drawing/2014/main" id="{357805F6-0A9A-4E1F-BE9C-2EAFF4EFDA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3449" y="2378983"/>
              <a:ext cx="1478644" cy="1543278"/>
              <a:chOff x="1993448" y="2378982"/>
              <a:chExt cx="1304" cy="1361"/>
            </a:xfrm>
            <a:grpFill/>
            <a:effectLst/>
          </p:grpSpPr>
          <p:sp>
            <p:nvSpPr>
              <p:cNvPr id="27" name="Freeform 1061">
                <a:extLst>
                  <a:ext uri="{FF2B5EF4-FFF2-40B4-BE49-F238E27FC236}">
                    <a16:creationId xmlns:a16="http://schemas.microsoft.com/office/drawing/2014/main" id="{FE0D5663-1903-4E8A-B5F7-E9AAE0189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4468" y="2379946"/>
                <a:ext cx="284" cy="340"/>
              </a:xfrm>
              <a:custGeom>
                <a:avLst/>
                <a:gdLst>
                  <a:gd name="T0" fmla="*/ 227 w 284"/>
                  <a:gd name="T1" fmla="*/ 340 h 340"/>
                  <a:gd name="T2" fmla="*/ 0 w 284"/>
                  <a:gd name="T3" fmla="*/ 340 h 340"/>
                  <a:gd name="T4" fmla="*/ 0 w 284"/>
                  <a:gd name="T5" fmla="*/ 114 h 340"/>
                  <a:gd name="T6" fmla="*/ 57 w 284"/>
                  <a:gd name="T7" fmla="*/ 57 h 340"/>
                  <a:gd name="T8" fmla="*/ 114 w 284"/>
                  <a:gd name="T9" fmla="*/ 0 h 340"/>
                  <a:gd name="T10" fmla="*/ 227 w 284"/>
                  <a:gd name="T11" fmla="*/ 57 h 340"/>
                  <a:gd name="T12" fmla="*/ 227 w 284"/>
                  <a:gd name="T13" fmla="*/ 114 h 340"/>
                  <a:gd name="T14" fmla="*/ 114 w 284"/>
                  <a:gd name="T15" fmla="*/ 114 h 340"/>
                  <a:gd name="T16" fmla="*/ 114 w 284"/>
                  <a:gd name="T17" fmla="*/ 170 h 340"/>
                  <a:gd name="T18" fmla="*/ 227 w 284"/>
                  <a:gd name="T19" fmla="*/ 227 h 340"/>
                  <a:gd name="T20" fmla="*/ 284 w 284"/>
                  <a:gd name="T21" fmla="*/ 284 h 340"/>
                  <a:gd name="T22" fmla="*/ 227 w 284"/>
                  <a:gd name="T23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340">
                    <a:moveTo>
                      <a:pt x="227" y="340"/>
                    </a:moveTo>
                    <a:lnTo>
                      <a:pt x="0" y="340"/>
                    </a:lnTo>
                    <a:lnTo>
                      <a:pt x="0" y="114"/>
                    </a:lnTo>
                    <a:lnTo>
                      <a:pt x="57" y="57"/>
                    </a:lnTo>
                    <a:lnTo>
                      <a:pt x="114" y="0"/>
                    </a:lnTo>
                    <a:lnTo>
                      <a:pt x="227" y="57"/>
                    </a:lnTo>
                    <a:lnTo>
                      <a:pt x="227" y="114"/>
                    </a:lnTo>
                    <a:lnTo>
                      <a:pt x="114" y="114"/>
                    </a:lnTo>
                    <a:lnTo>
                      <a:pt x="114" y="170"/>
                    </a:lnTo>
                    <a:lnTo>
                      <a:pt x="227" y="227"/>
                    </a:lnTo>
                    <a:lnTo>
                      <a:pt x="284" y="284"/>
                    </a:lnTo>
                    <a:lnTo>
                      <a:pt x="227" y="34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8" name="Freeform 1062">
                <a:extLst>
                  <a:ext uri="{FF2B5EF4-FFF2-40B4-BE49-F238E27FC236}">
                    <a16:creationId xmlns:a16="http://schemas.microsoft.com/office/drawing/2014/main" id="{3DC78D82-00EA-44BE-A2AD-5E2B5278B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4298" y="2379946"/>
                <a:ext cx="284" cy="340"/>
              </a:xfrm>
              <a:custGeom>
                <a:avLst/>
                <a:gdLst>
                  <a:gd name="T0" fmla="*/ 170 w 284"/>
                  <a:gd name="T1" fmla="*/ 340 h 340"/>
                  <a:gd name="T2" fmla="*/ 114 w 284"/>
                  <a:gd name="T3" fmla="*/ 340 h 340"/>
                  <a:gd name="T4" fmla="*/ 57 w 284"/>
                  <a:gd name="T5" fmla="*/ 284 h 340"/>
                  <a:gd name="T6" fmla="*/ 0 w 284"/>
                  <a:gd name="T7" fmla="*/ 227 h 340"/>
                  <a:gd name="T8" fmla="*/ 0 w 284"/>
                  <a:gd name="T9" fmla="*/ 170 h 340"/>
                  <a:gd name="T10" fmla="*/ 114 w 284"/>
                  <a:gd name="T11" fmla="*/ 0 h 340"/>
                  <a:gd name="T12" fmla="*/ 227 w 284"/>
                  <a:gd name="T13" fmla="*/ 0 h 340"/>
                  <a:gd name="T14" fmla="*/ 284 w 284"/>
                  <a:gd name="T15" fmla="*/ 0 h 340"/>
                  <a:gd name="T16" fmla="*/ 170 w 284"/>
                  <a:gd name="T17" fmla="*/ 114 h 340"/>
                  <a:gd name="T18" fmla="*/ 170 w 284"/>
                  <a:gd name="T1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4" h="340">
                    <a:moveTo>
                      <a:pt x="170" y="340"/>
                    </a:moveTo>
                    <a:lnTo>
                      <a:pt x="114" y="340"/>
                    </a:lnTo>
                    <a:lnTo>
                      <a:pt x="57" y="284"/>
                    </a:lnTo>
                    <a:lnTo>
                      <a:pt x="0" y="227"/>
                    </a:lnTo>
                    <a:lnTo>
                      <a:pt x="0" y="170"/>
                    </a:lnTo>
                    <a:lnTo>
                      <a:pt x="114" y="0"/>
                    </a:lnTo>
                    <a:lnTo>
                      <a:pt x="227" y="0"/>
                    </a:lnTo>
                    <a:lnTo>
                      <a:pt x="284" y="0"/>
                    </a:lnTo>
                    <a:lnTo>
                      <a:pt x="170" y="114"/>
                    </a:lnTo>
                    <a:lnTo>
                      <a:pt x="170" y="34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chemeClr val="bg1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9" name="Freeform 1063">
                <a:extLst>
                  <a:ext uri="{FF2B5EF4-FFF2-40B4-BE49-F238E27FC236}">
                    <a16:creationId xmlns:a16="http://schemas.microsoft.com/office/drawing/2014/main" id="{80824897-6471-4D6D-9CFF-766D54079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4128" y="2380060"/>
                <a:ext cx="284" cy="283"/>
              </a:xfrm>
              <a:custGeom>
                <a:avLst/>
                <a:gdLst>
                  <a:gd name="T0" fmla="*/ 170 w 284"/>
                  <a:gd name="T1" fmla="*/ 56 h 283"/>
                  <a:gd name="T2" fmla="*/ 170 w 284"/>
                  <a:gd name="T3" fmla="*/ 113 h 283"/>
                  <a:gd name="T4" fmla="*/ 284 w 284"/>
                  <a:gd name="T5" fmla="*/ 226 h 283"/>
                  <a:gd name="T6" fmla="*/ 114 w 284"/>
                  <a:gd name="T7" fmla="*/ 283 h 283"/>
                  <a:gd name="T8" fmla="*/ 0 w 284"/>
                  <a:gd name="T9" fmla="*/ 226 h 283"/>
                  <a:gd name="T10" fmla="*/ 0 w 284"/>
                  <a:gd name="T11" fmla="*/ 56 h 283"/>
                  <a:gd name="T12" fmla="*/ 57 w 284"/>
                  <a:gd name="T13" fmla="*/ 0 h 283"/>
                  <a:gd name="T14" fmla="*/ 170 w 284"/>
                  <a:gd name="T15" fmla="*/ 56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4" h="283">
                    <a:moveTo>
                      <a:pt x="170" y="56"/>
                    </a:moveTo>
                    <a:lnTo>
                      <a:pt x="170" y="113"/>
                    </a:lnTo>
                    <a:lnTo>
                      <a:pt x="284" y="226"/>
                    </a:lnTo>
                    <a:lnTo>
                      <a:pt x="114" y="283"/>
                    </a:lnTo>
                    <a:lnTo>
                      <a:pt x="0" y="226"/>
                    </a:lnTo>
                    <a:lnTo>
                      <a:pt x="0" y="56"/>
                    </a:lnTo>
                    <a:lnTo>
                      <a:pt x="57" y="0"/>
                    </a:lnTo>
                    <a:lnTo>
                      <a:pt x="170" y="56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chemeClr val="bg1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0" name="Freeform 1064">
                <a:extLst>
                  <a:ext uri="{FF2B5EF4-FFF2-40B4-BE49-F238E27FC236}">
                    <a16:creationId xmlns:a16="http://schemas.microsoft.com/office/drawing/2014/main" id="{54D56A6E-AAD7-4D3F-8C43-178BF003B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4185" y="2379889"/>
                <a:ext cx="227" cy="227"/>
              </a:xfrm>
              <a:custGeom>
                <a:avLst/>
                <a:gdLst>
                  <a:gd name="T0" fmla="*/ 113 w 227"/>
                  <a:gd name="T1" fmla="*/ 227 h 227"/>
                  <a:gd name="T2" fmla="*/ 0 w 227"/>
                  <a:gd name="T3" fmla="*/ 171 h 227"/>
                  <a:gd name="T4" fmla="*/ 57 w 227"/>
                  <a:gd name="T5" fmla="*/ 0 h 227"/>
                  <a:gd name="T6" fmla="*/ 170 w 227"/>
                  <a:gd name="T7" fmla="*/ 0 h 227"/>
                  <a:gd name="T8" fmla="*/ 227 w 227"/>
                  <a:gd name="T9" fmla="*/ 57 h 227"/>
                  <a:gd name="T10" fmla="*/ 113 w 227"/>
                  <a:gd name="T11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7" h="227">
                    <a:moveTo>
                      <a:pt x="113" y="227"/>
                    </a:moveTo>
                    <a:lnTo>
                      <a:pt x="0" y="171"/>
                    </a:lnTo>
                    <a:lnTo>
                      <a:pt x="57" y="0"/>
                    </a:lnTo>
                    <a:lnTo>
                      <a:pt x="170" y="0"/>
                    </a:lnTo>
                    <a:lnTo>
                      <a:pt x="227" y="57"/>
                    </a:lnTo>
                    <a:lnTo>
                      <a:pt x="113" y="227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1" name="Freeform 1065">
                <a:extLst>
                  <a:ext uri="{FF2B5EF4-FFF2-40B4-BE49-F238E27FC236}">
                    <a16:creationId xmlns:a16="http://schemas.microsoft.com/office/drawing/2014/main" id="{6FE88B1C-00F8-4AD9-B22E-E3C9B779F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4355" y="2379776"/>
                <a:ext cx="227" cy="170"/>
              </a:xfrm>
              <a:custGeom>
                <a:avLst/>
                <a:gdLst>
                  <a:gd name="T0" fmla="*/ 227 w 227"/>
                  <a:gd name="T1" fmla="*/ 170 h 170"/>
                  <a:gd name="T2" fmla="*/ 227 w 227"/>
                  <a:gd name="T3" fmla="*/ 0 h 170"/>
                  <a:gd name="T4" fmla="*/ 57 w 227"/>
                  <a:gd name="T5" fmla="*/ 0 h 170"/>
                  <a:gd name="T6" fmla="*/ 0 w 227"/>
                  <a:gd name="T7" fmla="*/ 113 h 170"/>
                  <a:gd name="T8" fmla="*/ 57 w 227"/>
                  <a:gd name="T9" fmla="*/ 170 h 170"/>
                  <a:gd name="T10" fmla="*/ 227 w 227"/>
                  <a:gd name="T11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7" h="170">
                    <a:moveTo>
                      <a:pt x="227" y="170"/>
                    </a:moveTo>
                    <a:lnTo>
                      <a:pt x="227" y="0"/>
                    </a:lnTo>
                    <a:lnTo>
                      <a:pt x="57" y="0"/>
                    </a:lnTo>
                    <a:lnTo>
                      <a:pt x="0" y="113"/>
                    </a:lnTo>
                    <a:lnTo>
                      <a:pt x="57" y="170"/>
                    </a:lnTo>
                    <a:lnTo>
                      <a:pt x="227" y="17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chemeClr val="bg1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2" name="Freeform 1066">
                <a:extLst>
                  <a:ext uri="{FF2B5EF4-FFF2-40B4-BE49-F238E27FC236}">
                    <a16:creationId xmlns:a16="http://schemas.microsoft.com/office/drawing/2014/main" id="{AFC32A9D-9D49-4B5A-ADC4-6EDEB3DC1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4412" y="2379606"/>
                <a:ext cx="227" cy="170"/>
              </a:xfrm>
              <a:custGeom>
                <a:avLst/>
                <a:gdLst>
                  <a:gd name="T0" fmla="*/ 170 w 227"/>
                  <a:gd name="T1" fmla="*/ 170 h 170"/>
                  <a:gd name="T2" fmla="*/ 0 w 227"/>
                  <a:gd name="T3" fmla="*/ 170 h 170"/>
                  <a:gd name="T4" fmla="*/ 0 w 227"/>
                  <a:gd name="T5" fmla="*/ 57 h 170"/>
                  <a:gd name="T6" fmla="*/ 227 w 227"/>
                  <a:gd name="T7" fmla="*/ 0 h 170"/>
                  <a:gd name="T8" fmla="*/ 170 w 227"/>
                  <a:gd name="T9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170">
                    <a:moveTo>
                      <a:pt x="170" y="170"/>
                    </a:moveTo>
                    <a:lnTo>
                      <a:pt x="0" y="170"/>
                    </a:lnTo>
                    <a:lnTo>
                      <a:pt x="0" y="57"/>
                    </a:lnTo>
                    <a:lnTo>
                      <a:pt x="227" y="0"/>
                    </a:lnTo>
                    <a:lnTo>
                      <a:pt x="170" y="17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43" name="Freeform 1067">
                <a:extLst>
                  <a:ext uri="{FF2B5EF4-FFF2-40B4-BE49-F238E27FC236}">
                    <a16:creationId xmlns:a16="http://schemas.microsoft.com/office/drawing/2014/main" id="{C15E5E30-1367-4DCF-B7E7-B60FCCF13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4582" y="2379322"/>
                <a:ext cx="170" cy="284"/>
              </a:xfrm>
              <a:custGeom>
                <a:avLst/>
                <a:gdLst>
                  <a:gd name="T0" fmla="*/ 57 w 170"/>
                  <a:gd name="T1" fmla="*/ 284 h 284"/>
                  <a:gd name="T2" fmla="*/ 0 w 170"/>
                  <a:gd name="T3" fmla="*/ 170 h 284"/>
                  <a:gd name="T4" fmla="*/ 57 w 170"/>
                  <a:gd name="T5" fmla="*/ 114 h 284"/>
                  <a:gd name="T6" fmla="*/ 170 w 170"/>
                  <a:gd name="T7" fmla="*/ 0 h 284"/>
                  <a:gd name="T8" fmla="*/ 170 w 170"/>
                  <a:gd name="T9" fmla="*/ 170 h 284"/>
                  <a:gd name="T10" fmla="*/ 113 w 170"/>
                  <a:gd name="T11" fmla="*/ 227 h 284"/>
                  <a:gd name="T12" fmla="*/ 113 w 170"/>
                  <a:gd name="T13" fmla="*/ 284 h 284"/>
                  <a:gd name="T14" fmla="*/ 57 w 170"/>
                  <a:gd name="T15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0" h="284">
                    <a:moveTo>
                      <a:pt x="57" y="284"/>
                    </a:moveTo>
                    <a:lnTo>
                      <a:pt x="0" y="170"/>
                    </a:lnTo>
                    <a:lnTo>
                      <a:pt x="57" y="114"/>
                    </a:lnTo>
                    <a:lnTo>
                      <a:pt x="170" y="0"/>
                    </a:lnTo>
                    <a:lnTo>
                      <a:pt x="170" y="170"/>
                    </a:lnTo>
                    <a:lnTo>
                      <a:pt x="113" y="227"/>
                    </a:lnTo>
                    <a:lnTo>
                      <a:pt x="113" y="284"/>
                    </a:lnTo>
                    <a:lnTo>
                      <a:pt x="57" y="284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46" name="Freeform 1068">
                <a:extLst>
                  <a:ext uri="{FF2B5EF4-FFF2-40B4-BE49-F238E27FC236}">
                    <a16:creationId xmlns:a16="http://schemas.microsoft.com/office/drawing/2014/main" id="{D670CCD9-852F-48D1-9D65-6336FE84F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4412" y="2379096"/>
                <a:ext cx="227" cy="340"/>
              </a:xfrm>
              <a:custGeom>
                <a:avLst/>
                <a:gdLst>
                  <a:gd name="T0" fmla="*/ 170 w 227"/>
                  <a:gd name="T1" fmla="*/ 0 h 340"/>
                  <a:gd name="T2" fmla="*/ 113 w 227"/>
                  <a:gd name="T3" fmla="*/ 170 h 340"/>
                  <a:gd name="T4" fmla="*/ 0 w 227"/>
                  <a:gd name="T5" fmla="*/ 170 h 340"/>
                  <a:gd name="T6" fmla="*/ 56 w 227"/>
                  <a:gd name="T7" fmla="*/ 340 h 340"/>
                  <a:gd name="T8" fmla="*/ 227 w 227"/>
                  <a:gd name="T9" fmla="*/ 340 h 340"/>
                  <a:gd name="T10" fmla="*/ 170 w 227"/>
                  <a:gd name="T11" fmla="*/ 226 h 340"/>
                  <a:gd name="T12" fmla="*/ 170 w 227"/>
                  <a:gd name="T13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7" h="340">
                    <a:moveTo>
                      <a:pt x="170" y="0"/>
                    </a:moveTo>
                    <a:lnTo>
                      <a:pt x="113" y="170"/>
                    </a:lnTo>
                    <a:lnTo>
                      <a:pt x="0" y="170"/>
                    </a:lnTo>
                    <a:lnTo>
                      <a:pt x="56" y="340"/>
                    </a:lnTo>
                    <a:lnTo>
                      <a:pt x="227" y="340"/>
                    </a:lnTo>
                    <a:lnTo>
                      <a:pt x="170" y="226"/>
                    </a:lnTo>
                    <a:lnTo>
                      <a:pt x="170" y="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48" name="Freeform 1069">
                <a:extLst>
                  <a:ext uri="{FF2B5EF4-FFF2-40B4-BE49-F238E27FC236}">
                    <a16:creationId xmlns:a16="http://schemas.microsoft.com/office/drawing/2014/main" id="{DA1989EE-FFD4-4BCF-83A5-22D4B1DCE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4185" y="2378982"/>
                <a:ext cx="510" cy="397"/>
              </a:xfrm>
              <a:custGeom>
                <a:avLst/>
                <a:gdLst>
                  <a:gd name="T0" fmla="*/ 227 w 510"/>
                  <a:gd name="T1" fmla="*/ 284 h 397"/>
                  <a:gd name="T2" fmla="*/ 113 w 510"/>
                  <a:gd name="T3" fmla="*/ 340 h 397"/>
                  <a:gd name="T4" fmla="*/ 113 w 510"/>
                  <a:gd name="T5" fmla="*/ 397 h 397"/>
                  <a:gd name="T6" fmla="*/ 57 w 510"/>
                  <a:gd name="T7" fmla="*/ 397 h 397"/>
                  <a:gd name="T8" fmla="*/ 57 w 510"/>
                  <a:gd name="T9" fmla="*/ 340 h 397"/>
                  <a:gd name="T10" fmla="*/ 0 w 510"/>
                  <a:gd name="T11" fmla="*/ 284 h 397"/>
                  <a:gd name="T12" fmla="*/ 57 w 510"/>
                  <a:gd name="T13" fmla="*/ 227 h 397"/>
                  <a:gd name="T14" fmla="*/ 170 w 510"/>
                  <a:gd name="T15" fmla="*/ 170 h 397"/>
                  <a:gd name="T16" fmla="*/ 227 w 510"/>
                  <a:gd name="T17" fmla="*/ 170 h 397"/>
                  <a:gd name="T18" fmla="*/ 227 w 510"/>
                  <a:gd name="T19" fmla="*/ 114 h 397"/>
                  <a:gd name="T20" fmla="*/ 340 w 510"/>
                  <a:gd name="T21" fmla="*/ 0 h 397"/>
                  <a:gd name="T22" fmla="*/ 340 w 510"/>
                  <a:gd name="T23" fmla="*/ 57 h 397"/>
                  <a:gd name="T24" fmla="*/ 510 w 510"/>
                  <a:gd name="T25" fmla="*/ 114 h 397"/>
                  <a:gd name="T26" fmla="*/ 397 w 510"/>
                  <a:gd name="T27" fmla="*/ 114 h 397"/>
                  <a:gd name="T28" fmla="*/ 340 w 510"/>
                  <a:gd name="T29" fmla="*/ 284 h 397"/>
                  <a:gd name="T30" fmla="*/ 227 w 510"/>
                  <a:gd name="T31" fmla="*/ 284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10" h="397">
                    <a:moveTo>
                      <a:pt x="227" y="284"/>
                    </a:moveTo>
                    <a:lnTo>
                      <a:pt x="113" y="340"/>
                    </a:lnTo>
                    <a:lnTo>
                      <a:pt x="113" y="397"/>
                    </a:lnTo>
                    <a:lnTo>
                      <a:pt x="57" y="397"/>
                    </a:lnTo>
                    <a:lnTo>
                      <a:pt x="57" y="340"/>
                    </a:lnTo>
                    <a:lnTo>
                      <a:pt x="0" y="284"/>
                    </a:lnTo>
                    <a:lnTo>
                      <a:pt x="57" y="227"/>
                    </a:lnTo>
                    <a:lnTo>
                      <a:pt x="170" y="170"/>
                    </a:lnTo>
                    <a:lnTo>
                      <a:pt x="227" y="170"/>
                    </a:lnTo>
                    <a:lnTo>
                      <a:pt x="227" y="114"/>
                    </a:lnTo>
                    <a:lnTo>
                      <a:pt x="340" y="0"/>
                    </a:lnTo>
                    <a:lnTo>
                      <a:pt x="340" y="57"/>
                    </a:lnTo>
                    <a:lnTo>
                      <a:pt x="510" y="114"/>
                    </a:lnTo>
                    <a:lnTo>
                      <a:pt x="397" y="114"/>
                    </a:lnTo>
                    <a:lnTo>
                      <a:pt x="340" y="284"/>
                    </a:lnTo>
                    <a:lnTo>
                      <a:pt x="227" y="284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49" name="Freeform 1070">
                <a:extLst>
                  <a:ext uri="{FF2B5EF4-FFF2-40B4-BE49-F238E27FC236}">
                    <a16:creationId xmlns:a16="http://schemas.microsoft.com/office/drawing/2014/main" id="{65C976A3-8039-4BE8-B13E-B5A4DEC80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4412" y="2379436"/>
                <a:ext cx="227" cy="227"/>
              </a:xfrm>
              <a:custGeom>
                <a:avLst/>
                <a:gdLst>
                  <a:gd name="T0" fmla="*/ 227 w 227"/>
                  <a:gd name="T1" fmla="*/ 0 h 227"/>
                  <a:gd name="T2" fmla="*/ 56 w 227"/>
                  <a:gd name="T3" fmla="*/ 0 h 227"/>
                  <a:gd name="T4" fmla="*/ 0 w 227"/>
                  <a:gd name="T5" fmla="*/ 113 h 227"/>
                  <a:gd name="T6" fmla="*/ 0 w 227"/>
                  <a:gd name="T7" fmla="*/ 227 h 227"/>
                  <a:gd name="T8" fmla="*/ 227 w 227"/>
                  <a:gd name="T9" fmla="*/ 170 h 227"/>
                  <a:gd name="T10" fmla="*/ 170 w 227"/>
                  <a:gd name="T11" fmla="*/ 56 h 227"/>
                  <a:gd name="T12" fmla="*/ 227 w 227"/>
                  <a:gd name="T13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7" h="227">
                    <a:moveTo>
                      <a:pt x="227" y="0"/>
                    </a:moveTo>
                    <a:lnTo>
                      <a:pt x="56" y="0"/>
                    </a:lnTo>
                    <a:lnTo>
                      <a:pt x="0" y="113"/>
                    </a:lnTo>
                    <a:lnTo>
                      <a:pt x="0" y="227"/>
                    </a:lnTo>
                    <a:lnTo>
                      <a:pt x="227" y="170"/>
                    </a:lnTo>
                    <a:lnTo>
                      <a:pt x="170" y="56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50" name="Freeform 1071">
                <a:extLst>
                  <a:ext uri="{FF2B5EF4-FFF2-40B4-BE49-F238E27FC236}">
                    <a16:creationId xmlns:a16="http://schemas.microsoft.com/office/drawing/2014/main" id="{6E57CD6B-A80E-425A-A5C5-89AD8AC19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4298" y="2379266"/>
                <a:ext cx="170" cy="340"/>
              </a:xfrm>
              <a:custGeom>
                <a:avLst/>
                <a:gdLst>
                  <a:gd name="T0" fmla="*/ 114 w 170"/>
                  <a:gd name="T1" fmla="*/ 0 h 340"/>
                  <a:gd name="T2" fmla="*/ 0 w 170"/>
                  <a:gd name="T3" fmla="*/ 56 h 340"/>
                  <a:gd name="T4" fmla="*/ 0 w 170"/>
                  <a:gd name="T5" fmla="*/ 113 h 340"/>
                  <a:gd name="T6" fmla="*/ 57 w 170"/>
                  <a:gd name="T7" fmla="*/ 170 h 340"/>
                  <a:gd name="T8" fmla="*/ 0 w 170"/>
                  <a:gd name="T9" fmla="*/ 226 h 340"/>
                  <a:gd name="T10" fmla="*/ 57 w 170"/>
                  <a:gd name="T11" fmla="*/ 340 h 340"/>
                  <a:gd name="T12" fmla="*/ 114 w 170"/>
                  <a:gd name="T13" fmla="*/ 283 h 340"/>
                  <a:gd name="T14" fmla="*/ 170 w 170"/>
                  <a:gd name="T15" fmla="*/ 170 h 340"/>
                  <a:gd name="T16" fmla="*/ 114 w 170"/>
                  <a:gd name="T1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0" h="340">
                    <a:moveTo>
                      <a:pt x="114" y="0"/>
                    </a:moveTo>
                    <a:lnTo>
                      <a:pt x="0" y="56"/>
                    </a:lnTo>
                    <a:lnTo>
                      <a:pt x="0" y="113"/>
                    </a:lnTo>
                    <a:lnTo>
                      <a:pt x="57" y="170"/>
                    </a:lnTo>
                    <a:lnTo>
                      <a:pt x="0" y="226"/>
                    </a:lnTo>
                    <a:lnTo>
                      <a:pt x="57" y="340"/>
                    </a:lnTo>
                    <a:lnTo>
                      <a:pt x="114" y="283"/>
                    </a:lnTo>
                    <a:lnTo>
                      <a:pt x="170" y="170"/>
                    </a:lnTo>
                    <a:lnTo>
                      <a:pt x="114" y="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51" name="Freeform 1072">
                <a:extLst>
                  <a:ext uri="{FF2B5EF4-FFF2-40B4-BE49-F238E27FC236}">
                    <a16:creationId xmlns:a16="http://schemas.microsoft.com/office/drawing/2014/main" id="{A492DCCE-1E70-4771-9E5E-85189F246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4185" y="2379549"/>
                <a:ext cx="227" cy="227"/>
              </a:xfrm>
              <a:custGeom>
                <a:avLst/>
                <a:gdLst>
                  <a:gd name="T0" fmla="*/ 227 w 227"/>
                  <a:gd name="T1" fmla="*/ 0 h 227"/>
                  <a:gd name="T2" fmla="*/ 170 w 227"/>
                  <a:gd name="T3" fmla="*/ 57 h 227"/>
                  <a:gd name="T4" fmla="*/ 0 w 227"/>
                  <a:gd name="T5" fmla="*/ 57 h 227"/>
                  <a:gd name="T6" fmla="*/ 0 w 227"/>
                  <a:gd name="T7" fmla="*/ 170 h 227"/>
                  <a:gd name="T8" fmla="*/ 57 w 227"/>
                  <a:gd name="T9" fmla="*/ 227 h 227"/>
                  <a:gd name="T10" fmla="*/ 113 w 227"/>
                  <a:gd name="T11" fmla="*/ 227 h 227"/>
                  <a:gd name="T12" fmla="*/ 170 w 227"/>
                  <a:gd name="T13" fmla="*/ 170 h 227"/>
                  <a:gd name="T14" fmla="*/ 227 w 227"/>
                  <a:gd name="T15" fmla="*/ 227 h 227"/>
                  <a:gd name="T16" fmla="*/ 227 w 227"/>
                  <a:gd name="T17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7" h="227">
                    <a:moveTo>
                      <a:pt x="227" y="0"/>
                    </a:moveTo>
                    <a:lnTo>
                      <a:pt x="170" y="57"/>
                    </a:lnTo>
                    <a:lnTo>
                      <a:pt x="0" y="57"/>
                    </a:lnTo>
                    <a:lnTo>
                      <a:pt x="0" y="170"/>
                    </a:lnTo>
                    <a:lnTo>
                      <a:pt x="57" y="227"/>
                    </a:lnTo>
                    <a:lnTo>
                      <a:pt x="113" y="227"/>
                    </a:lnTo>
                    <a:lnTo>
                      <a:pt x="170" y="170"/>
                    </a:lnTo>
                    <a:lnTo>
                      <a:pt x="227" y="227"/>
                    </a:lnTo>
                    <a:lnTo>
                      <a:pt x="227" y="0"/>
                    </a:lnTo>
                    <a:close/>
                  </a:path>
                </a:pathLst>
              </a:custGeom>
              <a:no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52" name="Freeform 1073">
                <a:extLst>
                  <a:ext uri="{FF2B5EF4-FFF2-40B4-BE49-F238E27FC236}">
                    <a16:creationId xmlns:a16="http://schemas.microsoft.com/office/drawing/2014/main" id="{3F40F255-8C2E-4A86-8839-B9D00C98F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4242" y="2379719"/>
                <a:ext cx="170" cy="170"/>
              </a:xfrm>
              <a:custGeom>
                <a:avLst/>
                <a:gdLst>
                  <a:gd name="T0" fmla="*/ 170 w 170"/>
                  <a:gd name="T1" fmla="*/ 57 h 170"/>
                  <a:gd name="T2" fmla="*/ 113 w 170"/>
                  <a:gd name="T3" fmla="*/ 0 h 170"/>
                  <a:gd name="T4" fmla="*/ 56 w 170"/>
                  <a:gd name="T5" fmla="*/ 57 h 170"/>
                  <a:gd name="T6" fmla="*/ 0 w 170"/>
                  <a:gd name="T7" fmla="*/ 114 h 170"/>
                  <a:gd name="T8" fmla="*/ 0 w 170"/>
                  <a:gd name="T9" fmla="*/ 170 h 170"/>
                  <a:gd name="T10" fmla="*/ 113 w 170"/>
                  <a:gd name="T11" fmla="*/ 170 h 170"/>
                  <a:gd name="T12" fmla="*/ 170 w 170"/>
                  <a:gd name="T13" fmla="*/ 57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70">
                    <a:moveTo>
                      <a:pt x="170" y="57"/>
                    </a:moveTo>
                    <a:lnTo>
                      <a:pt x="113" y="0"/>
                    </a:lnTo>
                    <a:lnTo>
                      <a:pt x="56" y="57"/>
                    </a:lnTo>
                    <a:lnTo>
                      <a:pt x="0" y="114"/>
                    </a:lnTo>
                    <a:lnTo>
                      <a:pt x="0" y="170"/>
                    </a:lnTo>
                    <a:lnTo>
                      <a:pt x="113" y="170"/>
                    </a:lnTo>
                    <a:lnTo>
                      <a:pt x="170" y="57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53" name="Freeform 1074">
                <a:extLst>
                  <a:ext uri="{FF2B5EF4-FFF2-40B4-BE49-F238E27FC236}">
                    <a16:creationId xmlns:a16="http://schemas.microsoft.com/office/drawing/2014/main" id="{7B04E06E-35E7-4597-9DAC-9D56DA66E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4072" y="2379719"/>
                <a:ext cx="226" cy="170"/>
              </a:xfrm>
              <a:custGeom>
                <a:avLst/>
                <a:gdLst>
                  <a:gd name="T0" fmla="*/ 113 w 226"/>
                  <a:gd name="T1" fmla="*/ 0 h 170"/>
                  <a:gd name="T2" fmla="*/ 0 w 226"/>
                  <a:gd name="T3" fmla="*/ 57 h 170"/>
                  <a:gd name="T4" fmla="*/ 0 w 226"/>
                  <a:gd name="T5" fmla="*/ 170 h 170"/>
                  <a:gd name="T6" fmla="*/ 170 w 226"/>
                  <a:gd name="T7" fmla="*/ 170 h 170"/>
                  <a:gd name="T8" fmla="*/ 170 w 226"/>
                  <a:gd name="T9" fmla="*/ 114 h 170"/>
                  <a:gd name="T10" fmla="*/ 226 w 226"/>
                  <a:gd name="T11" fmla="*/ 57 h 170"/>
                  <a:gd name="T12" fmla="*/ 170 w 226"/>
                  <a:gd name="T13" fmla="*/ 57 h 170"/>
                  <a:gd name="T14" fmla="*/ 113 w 226"/>
                  <a:gd name="T15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6" h="170">
                    <a:moveTo>
                      <a:pt x="113" y="0"/>
                    </a:moveTo>
                    <a:lnTo>
                      <a:pt x="0" y="57"/>
                    </a:lnTo>
                    <a:lnTo>
                      <a:pt x="0" y="170"/>
                    </a:lnTo>
                    <a:lnTo>
                      <a:pt x="170" y="170"/>
                    </a:lnTo>
                    <a:lnTo>
                      <a:pt x="170" y="114"/>
                    </a:lnTo>
                    <a:lnTo>
                      <a:pt x="226" y="57"/>
                    </a:lnTo>
                    <a:lnTo>
                      <a:pt x="170" y="57"/>
                    </a:lnTo>
                    <a:lnTo>
                      <a:pt x="113" y="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54" name="Freeform 1075">
                <a:extLst>
                  <a:ext uri="{FF2B5EF4-FFF2-40B4-BE49-F238E27FC236}">
                    <a16:creationId xmlns:a16="http://schemas.microsoft.com/office/drawing/2014/main" id="{893D1D4E-D027-482A-B12A-7B0D5DE5C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4072" y="2379889"/>
                <a:ext cx="170" cy="227"/>
              </a:xfrm>
              <a:custGeom>
                <a:avLst/>
                <a:gdLst>
                  <a:gd name="T0" fmla="*/ 170 w 170"/>
                  <a:gd name="T1" fmla="*/ 0 h 227"/>
                  <a:gd name="T2" fmla="*/ 0 w 170"/>
                  <a:gd name="T3" fmla="*/ 0 h 227"/>
                  <a:gd name="T4" fmla="*/ 0 w 170"/>
                  <a:gd name="T5" fmla="*/ 171 h 227"/>
                  <a:gd name="T6" fmla="*/ 56 w 170"/>
                  <a:gd name="T7" fmla="*/ 227 h 227"/>
                  <a:gd name="T8" fmla="*/ 113 w 170"/>
                  <a:gd name="T9" fmla="*/ 171 h 227"/>
                  <a:gd name="T10" fmla="*/ 170 w 170"/>
                  <a:gd name="T11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0" h="227">
                    <a:moveTo>
                      <a:pt x="170" y="0"/>
                    </a:moveTo>
                    <a:lnTo>
                      <a:pt x="0" y="0"/>
                    </a:lnTo>
                    <a:lnTo>
                      <a:pt x="0" y="171"/>
                    </a:lnTo>
                    <a:lnTo>
                      <a:pt x="56" y="227"/>
                    </a:lnTo>
                    <a:lnTo>
                      <a:pt x="113" y="171"/>
                    </a:lnTo>
                    <a:lnTo>
                      <a:pt x="170" y="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55" name="Freeform 1076">
                <a:extLst>
                  <a:ext uri="{FF2B5EF4-FFF2-40B4-BE49-F238E27FC236}">
                    <a16:creationId xmlns:a16="http://schemas.microsoft.com/office/drawing/2014/main" id="{15FC69B3-4F87-42E6-AC6B-8B03C4190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3448" y="2379719"/>
                <a:ext cx="680" cy="567"/>
              </a:xfrm>
              <a:custGeom>
                <a:avLst/>
                <a:gdLst>
                  <a:gd name="T0" fmla="*/ 624 w 680"/>
                  <a:gd name="T1" fmla="*/ 341 h 567"/>
                  <a:gd name="T2" fmla="*/ 453 w 680"/>
                  <a:gd name="T3" fmla="*/ 341 h 567"/>
                  <a:gd name="T4" fmla="*/ 453 w 680"/>
                  <a:gd name="T5" fmla="*/ 227 h 567"/>
                  <a:gd name="T6" fmla="*/ 340 w 680"/>
                  <a:gd name="T7" fmla="*/ 170 h 567"/>
                  <a:gd name="T8" fmla="*/ 227 w 680"/>
                  <a:gd name="T9" fmla="*/ 227 h 567"/>
                  <a:gd name="T10" fmla="*/ 113 w 680"/>
                  <a:gd name="T11" fmla="*/ 227 h 567"/>
                  <a:gd name="T12" fmla="*/ 170 w 680"/>
                  <a:gd name="T13" fmla="*/ 170 h 567"/>
                  <a:gd name="T14" fmla="*/ 170 w 680"/>
                  <a:gd name="T15" fmla="*/ 114 h 567"/>
                  <a:gd name="T16" fmla="*/ 227 w 680"/>
                  <a:gd name="T17" fmla="*/ 114 h 567"/>
                  <a:gd name="T18" fmla="*/ 227 w 680"/>
                  <a:gd name="T19" fmla="*/ 57 h 567"/>
                  <a:gd name="T20" fmla="*/ 170 w 680"/>
                  <a:gd name="T21" fmla="*/ 0 h 567"/>
                  <a:gd name="T22" fmla="*/ 56 w 680"/>
                  <a:gd name="T23" fmla="*/ 57 h 567"/>
                  <a:gd name="T24" fmla="*/ 113 w 680"/>
                  <a:gd name="T25" fmla="*/ 114 h 567"/>
                  <a:gd name="T26" fmla="*/ 0 w 680"/>
                  <a:gd name="T27" fmla="*/ 114 h 567"/>
                  <a:gd name="T28" fmla="*/ 0 w 680"/>
                  <a:gd name="T29" fmla="*/ 170 h 567"/>
                  <a:gd name="T30" fmla="*/ 56 w 680"/>
                  <a:gd name="T31" fmla="*/ 227 h 567"/>
                  <a:gd name="T32" fmla="*/ 113 w 680"/>
                  <a:gd name="T33" fmla="*/ 227 h 567"/>
                  <a:gd name="T34" fmla="*/ 170 w 680"/>
                  <a:gd name="T35" fmla="*/ 284 h 567"/>
                  <a:gd name="T36" fmla="*/ 227 w 680"/>
                  <a:gd name="T37" fmla="*/ 284 h 567"/>
                  <a:gd name="T38" fmla="*/ 227 w 680"/>
                  <a:gd name="T39" fmla="*/ 341 h 567"/>
                  <a:gd name="T40" fmla="*/ 340 w 680"/>
                  <a:gd name="T41" fmla="*/ 397 h 567"/>
                  <a:gd name="T42" fmla="*/ 170 w 680"/>
                  <a:gd name="T43" fmla="*/ 397 h 567"/>
                  <a:gd name="T44" fmla="*/ 170 w 680"/>
                  <a:gd name="T45" fmla="*/ 454 h 567"/>
                  <a:gd name="T46" fmla="*/ 397 w 680"/>
                  <a:gd name="T47" fmla="*/ 454 h 567"/>
                  <a:gd name="T48" fmla="*/ 510 w 680"/>
                  <a:gd name="T49" fmla="*/ 511 h 567"/>
                  <a:gd name="T50" fmla="*/ 680 w 680"/>
                  <a:gd name="T51" fmla="*/ 567 h 567"/>
                  <a:gd name="T52" fmla="*/ 680 w 680"/>
                  <a:gd name="T53" fmla="*/ 397 h 567"/>
                  <a:gd name="T54" fmla="*/ 624 w 680"/>
                  <a:gd name="T55" fmla="*/ 341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80" h="567">
                    <a:moveTo>
                      <a:pt x="624" y="341"/>
                    </a:moveTo>
                    <a:lnTo>
                      <a:pt x="453" y="341"/>
                    </a:lnTo>
                    <a:lnTo>
                      <a:pt x="453" y="227"/>
                    </a:lnTo>
                    <a:lnTo>
                      <a:pt x="340" y="170"/>
                    </a:lnTo>
                    <a:lnTo>
                      <a:pt x="227" y="227"/>
                    </a:lnTo>
                    <a:lnTo>
                      <a:pt x="113" y="227"/>
                    </a:lnTo>
                    <a:lnTo>
                      <a:pt x="170" y="170"/>
                    </a:lnTo>
                    <a:lnTo>
                      <a:pt x="170" y="114"/>
                    </a:lnTo>
                    <a:lnTo>
                      <a:pt x="227" y="114"/>
                    </a:lnTo>
                    <a:lnTo>
                      <a:pt x="227" y="57"/>
                    </a:lnTo>
                    <a:lnTo>
                      <a:pt x="170" y="0"/>
                    </a:lnTo>
                    <a:lnTo>
                      <a:pt x="56" y="57"/>
                    </a:lnTo>
                    <a:lnTo>
                      <a:pt x="113" y="114"/>
                    </a:lnTo>
                    <a:lnTo>
                      <a:pt x="0" y="114"/>
                    </a:lnTo>
                    <a:lnTo>
                      <a:pt x="0" y="170"/>
                    </a:lnTo>
                    <a:lnTo>
                      <a:pt x="56" y="227"/>
                    </a:lnTo>
                    <a:lnTo>
                      <a:pt x="113" y="227"/>
                    </a:lnTo>
                    <a:lnTo>
                      <a:pt x="170" y="284"/>
                    </a:lnTo>
                    <a:lnTo>
                      <a:pt x="227" y="284"/>
                    </a:lnTo>
                    <a:lnTo>
                      <a:pt x="227" y="341"/>
                    </a:lnTo>
                    <a:lnTo>
                      <a:pt x="340" y="397"/>
                    </a:lnTo>
                    <a:lnTo>
                      <a:pt x="170" y="397"/>
                    </a:lnTo>
                    <a:lnTo>
                      <a:pt x="170" y="454"/>
                    </a:lnTo>
                    <a:lnTo>
                      <a:pt x="397" y="454"/>
                    </a:lnTo>
                    <a:lnTo>
                      <a:pt x="510" y="511"/>
                    </a:lnTo>
                    <a:lnTo>
                      <a:pt x="680" y="567"/>
                    </a:lnTo>
                    <a:lnTo>
                      <a:pt x="680" y="397"/>
                    </a:lnTo>
                    <a:lnTo>
                      <a:pt x="624" y="341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chemeClr val="bg1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56" name="Freeform 1077">
                <a:extLst>
                  <a:ext uri="{FF2B5EF4-FFF2-40B4-BE49-F238E27FC236}">
                    <a16:creationId xmlns:a16="http://schemas.microsoft.com/office/drawing/2014/main" id="{FE4D059A-3486-4F8C-AB9B-E0B481203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3901" y="2379776"/>
                <a:ext cx="171" cy="284"/>
              </a:xfrm>
              <a:custGeom>
                <a:avLst/>
                <a:gdLst>
                  <a:gd name="T0" fmla="*/ 171 w 171"/>
                  <a:gd name="T1" fmla="*/ 0 h 284"/>
                  <a:gd name="T2" fmla="*/ 114 w 171"/>
                  <a:gd name="T3" fmla="*/ 0 h 284"/>
                  <a:gd name="T4" fmla="*/ 0 w 171"/>
                  <a:gd name="T5" fmla="*/ 170 h 284"/>
                  <a:gd name="T6" fmla="*/ 0 w 171"/>
                  <a:gd name="T7" fmla="*/ 284 h 284"/>
                  <a:gd name="T8" fmla="*/ 171 w 171"/>
                  <a:gd name="T9" fmla="*/ 284 h 284"/>
                  <a:gd name="T10" fmla="*/ 171 w 171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" h="284">
                    <a:moveTo>
                      <a:pt x="171" y="0"/>
                    </a:moveTo>
                    <a:lnTo>
                      <a:pt x="114" y="0"/>
                    </a:lnTo>
                    <a:lnTo>
                      <a:pt x="0" y="170"/>
                    </a:lnTo>
                    <a:lnTo>
                      <a:pt x="0" y="284"/>
                    </a:lnTo>
                    <a:lnTo>
                      <a:pt x="171" y="284"/>
                    </a:lnTo>
                    <a:lnTo>
                      <a:pt x="171" y="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57" name="Freeform 1078">
                <a:extLst>
                  <a:ext uri="{FF2B5EF4-FFF2-40B4-BE49-F238E27FC236}">
                    <a16:creationId xmlns:a16="http://schemas.microsoft.com/office/drawing/2014/main" id="{74A8BC49-ECB1-4893-BA55-159EAF327A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3731" y="2379663"/>
                <a:ext cx="341" cy="283"/>
              </a:xfrm>
              <a:custGeom>
                <a:avLst/>
                <a:gdLst>
                  <a:gd name="T0" fmla="*/ 57 w 341"/>
                  <a:gd name="T1" fmla="*/ 226 h 283"/>
                  <a:gd name="T2" fmla="*/ 0 w 341"/>
                  <a:gd name="T3" fmla="*/ 226 h 283"/>
                  <a:gd name="T4" fmla="*/ 0 w 341"/>
                  <a:gd name="T5" fmla="*/ 170 h 283"/>
                  <a:gd name="T6" fmla="*/ 170 w 341"/>
                  <a:gd name="T7" fmla="*/ 113 h 283"/>
                  <a:gd name="T8" fmla="*/ 170 w 341"/>
                  <a:gd name="T9" fmla="*/ 56 h 283"/>
                  <a:gd name="T10" fmla="*/ 284 w 341"/>
                  <a:gd name="T11" fmla="*/ 0 h 283"/>
                  <a:gd name="T12" fmla="*/ 341 w 341"/>
                  <a:gd name="T13" fmla="*/ 113 h 283"/>
                  <a:gd name="T14" fmla="*/ 284 w 341"/>
                  <a:gd name="T15" fmla="*/ 113 h 283"/>
                  <a:gd name="T16" fmla="*/ 170 w 341"/>
                  <a:gd name="T17" fmla="*/ 283 h 283"/>
                  <a:gd name="T18" fmla="*/ 57 w 341"/>
                  <a:gd name="T19" fmla="*/ 226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1" h="283">
                    <a:moveTo>
                      <a:pt x="57" y="226"/>
                    </a:moveTo>
                    <a:lnTo>
                      <a:pt x="0" y="226"/>
                    </a:lnTo>
                    <a:lnTo>
                      <a:pt x="0" y="170"/>
                    </a:lnTo>
                    <a:lnTo>
                      <a:pt x="170" y="113"/>
                    </a:lnTo>
                    <a:lnTo>
                      <a:pt x="170" y="56"/>
                    </a:lnTo>
                    <a:lnTo>
                      <a:pt x="284" y="0"/>
                    </a:lnTo>
                    <a:lnTo>
                      <a:pt x="341" y="113"/>
                    </a:lnTo>
                    <a:lnTo>
                      <a:pt x="284" y="113"/>
                    </a:lnTo>
                    <a:lnTo>
                      <a:pt x="170" y="283"/>
                    </a:lnTo>
                    <a:lnTo>
                      <a:pt x="57" y="226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58" name="Freeform 1079">
                <a:extLst>
                  <a:ext uri="{FF2B5EF4-FFF2-40B4-BE49-F238E27FC236}">
                    <a16:creationId xmlns:a16="http://schemas.microsoft.com/office/drawing/2014/main" id="{CAA7BD88-0824-46D9-BD8D-08AA2F40C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4015" y="2379606"/>
                <a:ext cx="170" cy="170"/>
              </a:xfrm>
              <a:custGeom>
                <a:avLst/>
                <a:gdLst>
                  <a:gd name="T0" fmla="*/ 170 w 170"/>
                  <a:gd name="T1" fmla="*/ 0 h 170"/>
                  <a:gd name="T2" fmla="*/ 57 w 170"/>
                  <a:gd name="T3" fmla="*/ 57 h 170"/>
                  <a:gd name="T4" fmla="*/ 0 w 170"/>
                  <a:gd name="T5" fmla="*/ 57 h 170"/>
                  <a:gd name="T6" fmla="*/ 57 w 170"/>
                  <a:gd name="T7" fmla="*/ 170 h 170"/>
                  <a:gd name="T8" fmla="*/ 170 w 170"/>
                  <a:gd name="T9" fmla="*/ 113 h 170"/>
                  <a:gd name="T10" fmla="*/ 170 w 170"/>
                  <a:gd name="T1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0" h="170">
                    <a:moveTo>
                      <a:pt x="170" y="0"/>
                    </a:moveTo>
                    <a:lnTo>
                      <a:pt x="57" y="57"/>
                    </a:lnTo>
                    <a:lnTo>
                      <a:pt x="0" y="57"/>
                    </a:lnTo>
                    <a:lnTo>
                      <a:pt x="57" y="170"/>
                    </a:lnTo>
                    <a:lnTo>
                      <a:pt x="170" y="113"/>
                    </a:lnTo>
                    <a:lnTo>
                      <a:pt x="170" y="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59" name="Freeform 1080">
                <a:extLst>
                  <a:ext uri="{FF2B5EF4-FFF2-40B4-BE49-F238E27FC236}">
                    <a16:creationId xmlns:a16="http://schemas.microsoft.com/office/drawing/2014/main" id="{CE9FCA20-11E5-4B55-82D4-F1D4CABDB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4072" y="2379379"/>
                <a:ext cx="283" cy="284"/>
              </a:xfrm>
              <a:custGeom>
                <a:avLst/>
                <a:gdLst>
                  <a:gd name="T0" fmla="*/ 226 w 283"/>
                  <a:gd name="T1" fmla="*/ 0 h 284"/>
                  <a:gd name="T2" fmla="*/ 283 w 283"/>
                  <a:gd name="T3" fmla="*/ 57 h 284"/>
                  <a:gd name="T4" fmla="*/ 226 w 283"/>
                  <a:gd name="T5" fmla="*/ 113 h 284"/>
                  <a:gd name="T6" fmla="*/ 283 w 283"/>
                  <a:gd name="T7" fmla="*/ 227 h 284"/>
                  <a:gd name="T8" fmla="*/ 113 w 283"/>
                  <a:gd name="T9" fmla="*/ 227 h 284"/>
                  <a:gd name="T10" fmla="*/ 0 w 283"/>
                  <a:gd name="T11" fmla="*/ 284 h 284"/>
                  <a:gd name="T12" fmla="*/ 56 w 283"/>
                  <a:gd name="T13" fmla="*/ 170 h 284"/>
                  <a:gd name="T14" fmla="*/ 0 w 283"/>
                  <a:gd name="T15" fmla="*/ 113 h 284"/>
                  <a:gd name="T16" fmla="*/ 113 w 283"/>
                  <a:gd name="T17" fmla="*/ 0 h 284"/>
                  <a:gd name="T18" fmla="*/ 226 w 283"/>
                  <a:gd name="T1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3" h="284">
                    <a:moveTo>
                      <a:pt x="226" y="0"/>
                    </a:moveTo>
                    <a:lnTo>
                      <a:pt x="283" y="57"/>
                    </a:lnTo>
                    <a:lnTo>
                      <a:pt x="226" y="113"/>
                    </a:lnTo>
                    <a:lnTo>
                      <a:pt x="283" y="227"/>
                    </a:lnTo>
                    <a:lnTo>
                      <a:pt x="113" y="227"/>
                    </a:lnTo>
                    <a:lnTo>
                      <a:pt x="0" y="284"/>
                    </a:lnTo>
                    <a:lnTo>
                      <a:pt x="56" y="170"/>
                    </a:lnTo>
                    <a:lnTo>
                      <a:pt x="0" y="113"/>
                    </a:lnTo>
                    <a:lnTo>
                      <a:pt x="113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60" name="Freeform 1081">
                <a:extLst>
                  <a:ext uri="{FF2B5EF4-FFF2-40B4-BE49-F238E27FC236}">
                    <a16:creationId xmlns:a16="http://schemas.microsoft.com/office/drawing/2014/main" id="{4773D9D7-5E02-468C-AE86-1DA92A079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3958" y="2379492"/>
                <a:ext cx="170" cy="171"/>
              </a:xfrm>
              <a:custGeom>
                <a:avLst/>
                <a:gdLst>
                  <a:gd name="T0" fmla="*/ 114 w 170"/>
                  <a:gd name="T1" fmla="*/ 0 h 171"/>
                  <a:gd name="T2" fmla="*/ 0 w 170"/>
                  <a:gd name="T3" fmla="*/ 57 h 171"/>
                  <a:gd name="T4" fmla="*/ 0 w 170"/>
                  <a:gd name="T5" fmla="*/ 114 h 171"/>
                  <a:gd name="T6" fmla="*/ 57 w 170"/>
                  <a:gd name="T7" fmla="*/ 171 h 171"/>
                  <a:gd name="T8" fmla="*/ 114 w 170"/>
                  <a:gd name="T9" fmla="*/ 171 h 171"/>
                  <a:gd name="T10" fmla="*/ 170 w 170"/>
                  <a:gd name="T11" fmla="*/ 57 h 171"/>
                  <a:gd name="T12" fmla="*/ 114 w 170"/>
                  <a:gd name="T1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71">
                    <a:moveTo>
                      <a:pt x="114" y="0"/>
                    </a:moveTo>
                    <a:lnTo>
                      <a:pt x="0" y="57"/>
                    </a:lnTo>
                    <a:lnTo>
                      <a:pt x="0" y="114"/>
                    </a:lnTo>
                    <a:lnTo>
                      <a:pt x="57" y="171"/>
                    </a:lnTo>
                    <a:lnTo>
                      <a:pt x="114" y="171"/>
                    </a:lnTo>
                    <a:lnTo>
                      <a:pt x="170" y="57"/>
                    </a:lnTo>
                    <a:lnTo>
                      <a:pt x="114" y="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61" name="Freeform 1082">
                <a:extLst>
                  <a:ext uri="{FF2B5EF4-FFF2-40B4-BE49-F238E27FC236}">
                    <a16:creationId xmlns:a16="http://schemas.microsoft.com/office/drawing/2014/main" id="{7395712D-46A1-44D8-81AE-8EE5D8941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3675" y="2379549"/>
                <a:ext cx="340" cy="284"/>
              </a:xfrm>
              <a:custGeom>
                <a:avLst/>
                <a:gdLst>
                  <a:gd name="T0" fmla="*/ 283 w 340"/>
                  <a:gd name="T1" fmla="*/ 0 h 284"/>
                  <a:gd name="T2" fmla="*/ 226 w 340"/>
                  <a:gd name="T3" fmla="*/ 57 h 284"/>
                  <a:gd name="T4" fmla="*/ 0 w 340"/>
                  <a:gd name="T5" fmla="*/ 114 h 284"/>
                  <a:gd name="T6" fmla="*/ 0 w 340"/>
                  <a:gd name="T7" fmla="*/ 170 h 284"/>
                  <a:gd name="T8" fmla="*/ 56 w 340"/>
                  <a:gd name="T9" fmla="*/ 170 h 284"/>
                  <a:gd name="T10" fmla="*/ 56 w 340"/>
                  <a:gd name="T11" fmla="*/ 284 h 284"/>
                  <a:gd name="T12" fmla="*/ 226 w 340"/>
                  <a:gd name="T13" fmla="*/ 227 h 284"/>
                  <a:gd name="T14" fmla="*/ 226 w 340"/>
                  <a:gd name="T15" fmla="*/ 170 h 284"/>
                  <a:gd name="T16" fmla="*/ 340 w 340"/>
                  <a:gd name="T17" fmla="*/ 114 h 284"/>
                  <a:gd name="T18" fmla="*/ 283 w 340"/>
                  <a:gd name="T19" fmla="*/ 57 h 284"/>
                  <a:gd name="T20" fmla="*/ 283 w 340"/>
                  <a:gd name="T2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0" h="284">
                    <a:moveTo>
                      <a:pt x="283" y="0"/>
                    </a:moveTo>
                    <a:lnTo>
                      <a:pt x="226" y="57"/>
                    </a:lnTo>
                    <a:lnTo>
                      <a:pt x="0" y="114"/>
                    </a:lnTo>
                    <a:lnTo>
                      <a:pt x="0" y="170"/>
                    </a:lnTo>
                    <a:lnTo>
                      <a:pt x="56" y="170"/>
                    </a:lnTo>
                    <a:lnTo>
                      <a:pt x="56" y="284"/>
                    </a:lnTo>
                    <a:lnTo>
                      <a:pt x="226" y="227"/>
                    </a:lnTo>
                    <a:lnTo>
                      <a:pt x="226" y="170"/>
                    </a:lnTo>
                    <a:lnTo>
                      <a:pt x="340" y="114"/>
                    </a:lnTo>
                    <a:lnTo>
                      <a:pt x="283" y="57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chemeClr val="bg1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62" name="Freeform 1083">
                <a:extLst>
                  <a:ext uri="{FF2B5EF4-FFF2-40B4-BE49-F238E27FC236}">
                    <a16:creationId xmlns:a16="http://schemas.microsoft.com/office/drawing/2014/main" id="{88172817-AE5E-48EF-AB6E-DEE04AB92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3901" y="2379096"/>
                <a:ext cx="341" cy="396"/>
              </a:xfrm>
              <a:custGeom>
                <a:avLst/>
                <a:gdLst>
                  <a:gd name="T0" fmla="*/ 284 w 341"/>
                  <a:gd name="T1" fmla="*/ 0 h 396"/>
                  <a:gd name="T2" fmla="*/ 227 w 341"/>
                  <a:gd name="T3" fmla="*/ 56 h 396"/>
                  <a:gd name="T4" fmla="*/ 171 w 341"/>
                  <a:gd name="T5" fmla="*/ 170 h 396"/>
                  <a:gd name="T6" fmla="*/ 57 w 341"/>
                  <a:gd name="T7" fmla="*/ 170 h 396"/>
                  <a:gd name="T8" fmla="*/ 0 w 341"/>
                  <a:gd name="T9" fmla="*/ 226 h 396"/>
                  <a:gd name="T10" fmla="*/ 57 w 341"/>
                  <a:gd name="T11" fmla="*/ 283 h 396"/>
                  <a:gd name="T12" fmla="*/ 171 w 341"/>
                  <a:gd name="T13" fmla="*/ 396 h 396"/>
                  <a:gd name="T14" fmla="*/ 284 w 341"/>
                  <a:gd name="T15" fmla="*/ 283 h 396"/>
                  <a:gd name="T16" fmla="*/ 341 w 341"/>
                  <a:gd name="T17" fmla="*/ 283 h 396"/>
                  <a:gd name="T18" fmla="*/ 341 w 341"/>
                  <a:gd name="T19" fmla="*/ 226 h 396"/>
                  <a:gd name="T20" fmla="*/ 284 w 341"/>
                  <a:gd name="T21" fmla="*/ 170 h 396"/>
                  <a:gd name="T22" fmla="*/ 341 w 341"/>
                  <a:gd name="T23" fmla="*/ 113 h 396"/>
                  <a:gd name="T24" fmla="*/ 284 w 341"/>
                  <a:gd name="T25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1" h="396">
                    <a:moveTo>
                      <a:pt x="284" y="0"/>
                    </a:moveTo>
                    <a:lnTo>
                      <a:pt x="227" y="56"/>
                    </a:lnTo>
                    <a:lnTo>
                      <a:pt x="171" y="170"/>
                    </a:lnTo>
                    <a:lnTo>
                      <a:pt x="57" y="170"/>
                    </a:lnTo>
                    <a:lnTo>
                      <a:pt x="0" y="226"/>
                    </a:lnTo>
                    <a:lnTo>
                      <a:pt x="57" y="283"/>
                    </a:lnTo>
                    <a:lnTo>
                      <a:pt x="171" y="396"/>
                    </a:lnTo>
                    <a:lnTo>
                      <a:pt x="284" y="283"/>
                    </a:lnTo>
                    <a:lnTo>
                      <a:pt x="341" y="283"/>
                    </a:lnTo>
                    <a:lnTo>
                      <a:pt x="341" y="226"/>
                    </a:lnTo>
                    <a:lnTo>
                      <a:pt x="284" y="170"/>
                    </a:lnTo>
                    <a:lnTo>
                      <a:pt x="341" y="113"/>
                    </a:lnTo>
                    <a:lnTo>
                      <a:pt x="284" y="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63" name="Freeform 1084">
                <a:extLst>
                  <a:ext uri="{FF2B5EF4-FFF2-40B4-BE49-F238E27FC236}">
                    <a16:creationId xmlns:a16="http://schemas.microsoft.com/office/drawing/2014/main" id="{E22D457C-3ADD-491C-93ED-F448677D1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3675" y="2379322"/>
                <a:ext cx="397" cy="284"/>
              </a:xfrm>
              <a:custGeom>
                <a:avLst/>
                <a:gdLst>
                  <a:gd name="T0" fmla="*/ 226 w 397"/>
                  <a:gd name="T1" fmla="*/ 0 h 284"/>
                  <a:gd name="T2" fmla="*/ 397 w 397"/>
                  <a:gd name="T3" fmla="*/ 170 h 284"/>
                  <a:gd name="T4" fmla="*/ 283 w 397"/>
                  <a:gd name="T5" fmla="*/ 227 h 284"/>
                  <a:gd name="T6" fmla="*/ 226 w 397"/>
                  <a:gd name="T7" fmla="*/ 284 h 284"/>
                  <a:gd name="T8" fmla="*/ 226 w 397"/>
                  <a:gd name="T9" fmla="*/ 227 h 284"/>
                  <a:gd name="T10" fmla="*/ 56 w 397"/>
                  <a:gd name="T11" fmla="*/ 284 h 284"/>
                  <a:gd name="T12" fmla="*/ 113 w 397"/>
                  <a:gd name="T13" fmla="*/ 227 h 284"/>
                  <a:gd name="T14" fmla="*/ 0 w 397"/>
                  <a:gd name="T15" fmla="*/ 284 h 284"/>
                  <a:gd name="T16" fmla="*/ 0 w 397"/>
                  <a:gd name="T17" fmla="*/ 227 h 284"/>
                  <a:gd name="T18" fmla="*/ 113 w 397"/>
                  <a:gd name="T19" fmla="*/ 114 h 284"/>
                  <a:gd name="T20" fmla="*/ 226 w 397"/>
                  <a:gd name="T21" fmla="*/ 57 h 284"/>
                  <a:gd name="T22" fmla="*/ 226 w 397"/>
                  <a:gd name="T23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7" h="284">
                    <a:moveTo>
                      <a:pt x="226" y="0"/>
                    </a:moveTo>
                    <a:lnTo>
                      <a:pt x="397" y="170"/>
                    </a:lnTo>
                    <a:lnTo>
                      <a:pt x="283" y="227"/>
                    </a:lnTo>
                    <a:lnTo>
                      <a:pt x="226" y="284"/>
                    </a:lnTo>
                    <a:lnTo>
                      <a:pt x="226" y="227"/>
                    </a:lnTo>
                    <a:lnTo>
                      <a:pt x="56" y="284"/>
                    </a:lnTo>
                    <a:lnTo>
                      <a:pt x="113" y="227"/>
                    </a:lnTo>
                    <a:lnTo>
                      <a:pt x="0" y="284"/>
                    </a:lnTo>
                    <a:lnTo>
                      <a:pt x="0" y="227"/>
                    </a:lnTo>
                    <a:lnTo>
                      <a:pt x="113" y="114"/>
                    </a:lnTo>
                    <a:lnTo>
                      <a:pt x="226" y="57"/>
                    </a:lnTo>
                    <a:lnTo>
                      <a:pt x="226" y="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headEnd/>
                <a:tailEnd/>
              </a:ln>
              <a:effec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900">
                  <a:solidFill>
                    <a:schemeClr val="bg1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125" name="テキスト ボックス 124"/>
          <p:cNvSpPr txBox="1"/>
          <p:nvPr/>
        </p:nvSpPr>
        <p:spPr>
          <a:xfrm>
            <a:off x="7833492" y="5534103"/>
            <a:ext cx="3708685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泉北ニュータウン</a:t>
            </a:r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：課題解決型</a:t>
            </a:r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6" name="四角形"/>
          <p:cNvSpPr/>
          <p:nvPr/>
        </p:nvSpPr>
        <p:spPr>
          <a:xfrm>
            <a:off x="548233" y="2347116"/>
            <a:ext cx="4432925" cy="495788"/>
          </a:xfrm>
          <a:prstGeom prst="rect">
            <a:avLst/>
          </a:prstGeom>
          <a:solidFill>
            <a:srgbClr val="6DA8AA"/>
          </a:solidFill>
          <a:ln w="38100">
            <a:solidFill>
              <a:srgbClr val="6DA8AA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r>
              <a:rPr kumimoji="0" lang="ja-JP" altLang="en-US" sz="2600" kern="0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ヒラギノ角ゴ ProN W3"/>
              </a:rPr>
              <a:t>先進技術活用型</a:t>
            </a:r>
            <a:endParaRPr kumimoji="0" sz="2600" kern="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ヒラギノ角ゴ ProN W3"/>
            </a:endParaRPr>
          </a:p>
        </p:txBody>
      </p:sp>
      <p:sp>
        <p:nvSpPr>
          <p:cNvPr id="127" name="四角形"/>
          <p:cNvSpPr/>
          <p:nvPr/>
        </p:nvSpPr>
        <p:spPr>
          <a:xfrm>
            <a:off x="548233" y="2823854"/>
            <a:ext cx="4432925" cy="3318154"/>
          </a:xfrm>
          <a:prstGeom prst="rect">
            <a:avLst/>
          </a:prstGeom>
          <a:solidFill>
            <a:schemeClr val="bg1"/>
          </a:solidFill>
          <a:ln w="38100">
            <a:solidFill>
              <a:srgbClr val="6DA8AA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r>
              <a:rPr kumimoji="0" lang="ja-JP" altLang="en-US" sz="2531" kern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ヒラギノ角ゴ ProN W3"/>
              </a:rPr>
              <a:t>ベッドタウンとして、</a:t>
            </a:r>
            <a:endParaRPr kumimoji="0" sz="2531" kern="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ヒラギノ角ゴ ProN W3"/>
            </a:endParaRPr>
          </a:p>
        </p:txBody>
      </p:sp>
      <p:pic>
        <p:nvPicPr>
          <p:cNvPr id="119" name="図 118">
            <a:extLst>
              <a:ext uri="{FF2B5EF4-FFF2-40B4-BE49-F238E27FC236}">
                <a16:creationId xmlns:a16="http://schemas.microsoft.com/office/drawing/2014/main" id="{3BAA7FA0-13AF-1144-A41A-11584C9E50D4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2175" y="5055077"/>
            <a:ext cx="3040725" cy="1022400"/>
          </a:xfrm>
          <a:prstGeom prst="rect">
            <a:avLst/>
          </a:prstGeom>
        </p:spPr>
      </p:pic>
      <p:pic>
        <p:nvPicPr>
          <p:cNvPr id="118" name="図 117">
            <a:extLst>
              <a:ext uri="{FF2B5EF4-FFF2-40B4-BE49-F238E27FC236}">
                <a16:creationId xmlns:a16="http://schemas.microsoft.com/office/drawing/2014/main" id="{4C9D4087-5E34-DD4E-8274-19469BC4A6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2175" y="2912080"/>
            <a:ext cx="3040176" cy="1021565"/>
          </a:xfrm>
          <a:prstGeom prst="rect">
            <a:avLst/>
          </a:prstGeom>
        </p:spPr>
      </p:pic>
      <p:pic>
        <p:nvPicPr>
          <p:cNvPr id="117" name="図 1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2175" y="3986303"/>
            <a:ext cx="3040333" cy="1016116"/>
          </a:xfrm>
          <a:prstGeom prst="rect">
            <a:avLst/>
          </a:prstGeom>
        </p:spPr>
      </p:pic>
      <p:sp>
        <p:nvSpPr>
          <p:cNvPr id="128" name="四角形"/>
          <p:cNvSpPr/>
          <p:nvPr/>
        </p:nvSpPr>
        <p:spPr>
          <a:xfrm>
            <a:off x="7310071" y="2347116"/>
            <a:ext cx="4333757" cy="495788"/>
          </a:xfrm>
          <a:prstGeom prst="rect">
            <a:avLst/>
          </a:prstGeom>
          <a:solidFill>
            <a:srgbClr val="016EB1"/>
          </a:solidFill>
          <a:ln w="38100">
            <a:solidFill>
              <a:srgbClr val="016EB1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r>
              <a:rPr kumimoji="0" lang="ja-JP" altLang="en-US" sz="2600" kern="0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ヒラギノ角ゴ ProN W3"/>
              </a:rPr>
              <a:t>課題解決型</a:t>
            </a:r>
            <a:endParaRPr kumimoji="0" sz="2600" kern="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ヒラギノ角ゴ ProN W3"/>
            </a:endParaRPr>
          </a:p>
        </p:txBody>
      </p:sp>
      <p:sp>
        <p:nvSpPr>
          <p:cNvPr id="129" name="四角形"/>
          <p:cNvSpPr/>
          <p:nvPr/>
        </p:nvSpPr>
        <p:spPr>
          <a:xfrm>
            <a:off x="7310071" y="2823854"/>
            <a:ext cx="4333757" cy="331815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r>
              <a:rPr kumimoji="0" lang="ja-JP" altLang="en-US" sz="2531" kern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ヒラギノ角ゴ ProN W3"/>
              </a:rPr>
              <a:t>ベッドタウンとして、</a:t>
            </a:r>
            <a:endParaRPr kumimoji="0" sz="2531" kern="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ヒラギノ角ゴ ProN W3"/>
            </a:endParaRPr>
          </a:p>
        </p:txBody>
      </p:sp>
      <p:sp>
        <p:nvSpPr>
          <p:cNvPr id="130" name="コンテンツ プレースホルダー 10"/>
          <p:cNvSpPr txBox="1">
            <a:spLocks/>
          </p:cNvSpPr>
          <p:nvPr/>
        </p:nvSpPr>
        <p:spPr>
          <a:xfrm>
            <a:off x="532599" y="2946586"/>
            <a:ext cx="1246327" cy="1196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ja-JP" altLang="en-US" dirty="0" smtClean="0"/>
              <a:t>うめきた</a:t>
            </a:r>
            <a:endParaRPr lang="en-US" altLang="ja-JP" dirty="0" smtClean="0"/>
          </a:p>
        </p:txBody>
      </p:sp>
      <p:sp>
        <p:nvSpPr>
          <p:cNvPr id="120" name="コンテンツ プレースホルダー 10"/>
          <p:cNvSpPr txBox="1">
            <a:spLocks/>
          </p:cNvSpPr>
          <p:nvPr/>
        </p:nvSpPr>
        <p:spPr>
          <a:xfrm>
            <a:off x="704398" y="4006084"/>
            <a:ext cx="1074528" cy="996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ja-JP" altLang="en-US" dirty="0" smtClean="0"/>
              <a:t>夢洲</a:t>
            </a:r>
            <a:endParaRPr lang="en-US" altLang="ja-JP" dirty="0" smtClean="0"/>
          </a:p>
        </p:txBody>
      </p:sp>
      <p:sp>
        <p:nvSpPr>
          <p:cNvPr id="122" name="コンテンツ プレースホルダー 10"/>
          <p:cNvSpPr txBox="1">
            <a:spLocks/>
          </p:cNvSpPr>
          <p:nvPr/>
        </p:nvSpPr>
        <p:spPr>
          <a:xfrm>
            <a:off x="704398" y="5089888"/>
            <a:ext cx="1074528" cy="89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ja-JP" altLang="en-US" dirty="0" smtClean="0"/>
              <a:t>森ノ宮</a:t>
            </a:r>
            <a:endParaRPr lang="en-US" altLang="ja-JP" dirty="0" smtClean="0"/>
          </a:p>
        </p:txBody>
      </p:sp>
      <p:sp>
        <p:nvSpPr>
          <p:cNvPr id="123" name="コンテンツ プレースホルダー 10"/>
          <p:cNvSpPr txBox="1">
            <a:spLocks/>
          </p:cNvSpPr>
          <p:nvPr/>
        </p:nvSpPr>
        <p:spPr>
          <a:xfrm>
            <a:off x="7315946" y="2877575"/>
            <a:ext cx="4327882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dirty="0" smtClean="0"/>
              <a:t>課題先進地域</a:t>
            </a:r>
            <a:endParaRPr lang="en-US" altLang="ja-JP" dirty="0" smtClean="0"/>
          </a:p>
          <a:p>
            <a:pPr marL="0" indent="0" algn="ctr">
              <a:buNone/>
            </a:pPr>
            <a:r>
              <a:rPr lang="ja-JP" altLang="en-US" dirty="0" smtClean="0"/>
              <a:t>泉北</a:t>
            </a:r>
            <a:r>
              <a:rPr lang="ja-JP" altLang="en-US" dirty="0"/>
              <a:t>ニュータウン</a:t>
            </a:r>
            <a:endParaRPr lang="en-US" altLang="ja-JP" dirty="0" smtClean="0"/>
          </a:p>
        </p:txBody>
      </p:sp>
      <p:pic>
        <p:nvPicPr>
          <p:cNvPr id="124" name="Picture 19" descr="F:\NT地域再生室\22泉北ほっとけないＮＷ関係\04事業経過\140922ドイツ視察\ドイツ視察\写真\IMG_048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5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7" t="28732" r="26243" b="13485"/>
          <a:stretch/>
        </p:blipFill>
        <p:spPr bwMode="auto">
          <a:xfrm>
            <a:off x="7643142" y="3688608"/>
            <a:ext cx="3706989" cy="236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" name="コンテンツ プレースホルダー 10"/>
          <p:cNvSpPr txBox="1">
            <a:spLocks/>
          </p:cNvSpPr>
          <p:nvPr/>
        </p:nvSpPr>
        <p:spPr>
          <a:xfrm>
            <a:off x="7315946" y="6191300"/>
            <a:ext cx="4327882" cy="479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dirty="0" smtClean="0"/>
              <a:t>堺市</a:t>
            </a:r>
            <a:endParaRPr lang="en-US" altLang="ja-JP" dirty="0" smtClean="0"/>
          </a:p>
        </p:txBody>
      </p:sp>
      <p:sp>
        <p:nvSpPr>
          <p:cNvPr id="132" name="コンテンツ プレースホルダー 10"/>
          <p:cNvSpPr txBox="1">
            <a:spLocks/>
          </p:cNvSpPr>
          <p:nvPr/>
        </p:nvSpPr>
        <p:spPr>
          <a:xfrm>
            <a:off x="548233" y="6191300"/>
            <a:ext cx="4327882" cy="479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dirty="0"/>
              <a:t>大阪</a:t>
            </a:r>
            <a:r>
              <a:rPr lang="ja-JP" altLang="en-US" dirty="0" smtClean="0"/>
              <a:t>市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89335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1524003" y="785490"/>
            <a:ext cx="9158287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 kern="0" dirty="0"/>
              <a:t>泉北</a:t>
            </a:r>
            <a:r>
              <a:rPr lang="ja-JP" altLang="en-US" kern="0" dirty="0" smtClean="0"/>
              <a:t>ニュータウンの</a:t>
            </a:r>
            <a:r>
              <a:rPr lang="ja-JP" altLang="en-US" kern="0" dirty="0"/>
              <a:t>課題</a:t>
            </a:r>
          </a:p>
        </p:txBody>
      </p:sp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83F59F8C-994B-432C-AB40-74A0215D506C}" type="slidenum">
              <a:rPr kumimoji="0" lang="en-US" altLang="ja-JP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メイリオ" panose="020B0604030504040204" pitchFamily="50" charset="-128"/>
              </a:rPr>
              <a:pPr defTabSz="457200">
                <a:defRPr/>
              </a:pPr>
              <a:t>3</a:t>
            </a:fld>
            <a:endParaRPr kumimoji="0" lang="en-US" altLang="ja-JP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24" name="正方形/長方形 123"/>
          <p:cNvSpPr/>
          <p:nvPr/>
        </p:nvSpPr>
        <p:spPr bwMode="auto">
          <a:xfrm>
            <a:off x="1134386" y="1039696"/>
            <a:ext cx="9906000" cy="4295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108000" rIns="90000" bIns="0" anchor="ctr"/>
          <a:lstStyle/>
          <a:p>
            <a:pPr algn="ctr">
              <a:defRPr/>
            </a:pPr>
            <a:r>
              <a:rPr lang="en-US" altLang="ja-JP" sz="2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sz="2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年後の日本を体現する「課題先進地域」</a:t>
            </a:r>
            <a:endParaRPr lang="en-US" altLang="ja-JP" sz="2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3" name="コンテンツ プレースホルダー 10"/>
          <p:cNvSpPr>
            <a:spLocks noGrp="1"/>
          </p:cNvSpPr>
          <p:nvPr>
            <p:ph idx="1"/>
          </p:nvPr>
        </p:nvSpPr>
        <p:spPr>
          <a:xfrm>
            <a:off x="554137" y="1735696"/>
            <a:ext cx="10959548" cy="1539313"/>
          </a:xfrm>
        </p:spPr>
        <p:txBody>
          <a:bodyPr/>
          <a:lstStyle/>
          <a:p>
            <a:r>
              <a:rPr lang="ja-JP" altLang="en-US" dirty="0" smtClean="0"/>
              <a:t>まち</a:t>
            </a:r>
            <a:r>
              <a:rPr lang="ja-JP" altLang="en-US" dirty="0"/>
              <a:t>の老朽化：</a:t>
            </a:r>
            <a:r>
              <a:rPr lang="ja-JP" altLang="en-US" dirty="0" err="1"/>
              <a:t>ま</a:t>
            </a:r>
            <a:r>
              <a:rPr lang="ja-JP" altLang="en-US" dirty="0"/>
              <a:t>ちびらきから</a:t>
            </a:r>
            <a:r>
              <a:rPr lang="en-US" altLang="ja-JP" dirty="0"/>
              <a:t>52</a:t>
            </a:r>
            <a:r>
              <a:rPr lang="ja-JP" altLang="en-US" dirty="0"/>
              <a:t>年</a:t>
            </a:r>
          </a:p>
          <a:p>
            <a:r>
              <a:rPr lang="ja-JP" altLang="en-US" dirty="0" smtClean="0"/>
              <a:t>人口</a:t>
            </a:r>
            <a:r>
              <a:rPr lang="ja-JP" altLang="en-US" dirty="0"/>
              <a:t>の高齢化：高齢化率は約</a:t>
            </a:r>
            <a:r>
              <a:rPr lang="en-US" altLang="ja-JP" dirty="0"/>
              <a:t>35%</a:t>
            </a:r>
          </a:p>
          <a:p>
            <a:r>
              <a:rPr lang="ja-JP" altLang="en-US" dirty="0" smtClean="0"/>
              <a:t>起伏</a:t>
            </a:r>
            <a:r>
              <a:rPr lang="ja-JP" altLang="en-US" dirty="0"/>
              <a:t>の激しい地形：近隣センターとの高低差が最大</a:t>
            </a:r>
            <a:r>
              <a:rPr lang="en-US" altLang="ja-JP" dirty="0"/>
              <a:t>40</a:t>
            </a:r>
            <a:r>
              <a:rPr lang="ja-JP" altLang="en-US" dirty="0"/>
              <a:t>ｍ</a:t>
            </a:r>
          </a:p>
        </p:txBody>
      </p:sp>
      <p:pic>
        <p:nvPicPr>
          <p:cNvPr id="135" name="図 134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9847" y="3281957"/>
            <a:ext cx="5189331" cy="3377635"/>
          </a:xfrm>
          <a:prstGeom prst="rect">
            <a:avLst/>
          </a:prstGeom>
        </p:spPr>
      </p:pic>
      <p:pic>
        <p:nvPicPr>
          <p:cNvPr id="10" name="図 9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493" y="3297382"/>
            <a:ext cx="5043055" cy="336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1524003" y="785490"/>
            <a:ext cx="9158287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kern="0" dirty="0" smtClean="0"/>
              <a:t>With</a:t>
            </a:r>
            <a:r>
              <a:rPr lang="ja-JP" altLang="en-US" kern="0" dirty="0" smtClean="0"/>
              <a:t>コロナ時代の変化、泉北ニュータウンの魅力</a:t>
            </a:r>
            <a:endParaRPr lang="ja-JP" altLang="en-US" kern="0" dirty="0"/>
          </a:p>
        </p:txBody>
      </p:sp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83F59F8C-994B-432C-AB40-74A0215D506C}" type="slidenum">
              <a:rPr kumimoji="0" lang="en-US" altLang="ja-JP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メイリオ" panose="020B0604030504040204" pitchFamily="50" charset="-128"/>
              </a:rPr>
              <a:pPr defTabSz="457200">
                <a:defRPr/>
              </a:pPr>
              <a:t>4</a:t>
            </a:fld>
            <a:endParaRPr kumimoji="0" lang="en-US" altLang="ja-JP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0" name="コンテンツ プレースホルダー 10"/>
          <p:cNvSpPr>
            <a:spLocks noGrp="1"/>
          </p:cNvSpPr>
          <p:nvPr>
            <p:ph idx="1"/>
          </p:nvPr>
        </p:nvSpPr>
        <p:spPr>
          <a:xfrm>
            <a:off x="554137" y="1048079"/>
            <a:ext cx="10959548" cy="1539313"/>
          </a:xfrm>
        </p:spPr>
        <p:txBody>
          <a:bodyPr>
            <a:normAutofit/>
          </a:bodyPr>
          <a:lstStyle/>
          <a:p>
            <a:r>
              <a:rPr lang="ja-JP" altLang="en-US" spc="-150" dirty="0" smtClean="0"/>
              <a:t>リモートワーク推奨により家</a:t>
            </a:r>
            <a:r>
              <a:rPr lang="ja-JP" altLang="en-US" spc="-150" dirty="0"/>
              <a:t>・</a:t>
            </a:r>
            <a:r>
              <a:rPr lang="ja-JP" altLang="en-US" spc="-150" dirty="0" smtClean="0"/>
              <a:t>地域での時間が増加、地域</a:t>
            </a:r>
            <a:r>
              <a:rPr lang="ja-JP" altLang="en-US" spc="-150" dirty="0"/>
              <a:t>で</a:t>
            </a:r>
            <a:r>
              <a:rPr lang="ja-JP" altLang="en-US" spc="-150" dirty="0" smtClean="0"/>
              <a:t>の</a:t>
            </a:r>
            <a:r>
              <a:rPr lang="ja-JP" altLang="en-US" spc="-150" dirty="0"/>
              <a:t>充足</a:t>
            </a:r>
            <a:r>
              <a:rPr lang="ja-JP" altLang="en-US" spc="-150" dirty="0" smtClean="0"/>
              <a:t>した時間が重要に</a:t>
            </a:r>
            <a:endParaRPr lang="en-US" altLang="ja-JP" spc="-150" dirty="0" smtClean="0"/>
          </a:p>
          <a:p>
            <a:r>
              <a:rPr lang="ja-JP" altLang="en-US" dirty="0"/>
              <a:t>泉北</a:t>
            </a:r>
            <a:r>
              <a:rPr lang="ja-JP" altLang="en-US" dirty="0" smtClean="0"/>
              <a:t>ニュータウンは、圧倒的な緑空間と関西空港、難波への好アクセス</a:t>
            </a:r>
            <a:endParaRPr lang="en-US" altLang="ja-JP" dirty="0" smtClean="0"/>
          </a:p>
        </p:txBody>
      </p:sp>
      <p:pic>
        <p:nvPicPr>
          <p:cNvPr id="11" name="Picture 3" descr="G:\01NT地域再生\04写真・図等\一時保管\CIMG9143.JP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11853" y="3243821"/>
            <a:ext cx="3226280" cy="154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E3A28BE-74F6-794E-8E59-1E5BCF969732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1853" y="4983769"/>
            <a:ext cx="3226280" cy="1548614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>
            <a:off x="811007" y="4187282"/>
            <a:ext cx="2543623" cy="2076032"/>
            <a:chOff x="709413" y="3846237"/>
            <a:chExt cx="2699919" cy="2419622"/>
          </a:xfrm>
        </p:grpSpPr>
        <p:grpSp>
          <p:nvGrpSpPr>
            <p:cNvPr id="36" name="グループ化 35"/>
            <p:cNvGrpSpPr/>
            <p:nvPr/>
          </p:nvGrpSpPr>
          <p:grpSpPr>
            <a:xfrm>
              <a:off x="709413" y="3846237"/>
              <a:ext cx="2699919" cy="2419622"/>
              <a:chOff x="1253581" y="3160074"/>
              <a:chExt cx="3210898" cy="2419622"/>
            </a:xfrm>
          </p:grpSpPr>
          <p:sp>
            <p:nvSpPr>
              <p:cNvPr id="37" name="ホームベース 36"/>
              <p:cNvSpPr/>
              <p:nvPr/>
            </p:nvSpPr>
            <p:spPr>
              <a:xfrm rot="16200000">
                <a:off x="1684778" y="2964260"/>
                <a:ext cx="2406561" cy="2824311"/>
              </a:xfrm>
              <a:prstGeom prst="homePlat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8" name="直線コネクタ 37"/>
              <p:cNvCxnSpPr>
                <a:stCxn id="37" idx="3"/>
              </p:cNvCxnSpPr>
              <p:nvPr/>
            </p:nvCxnSpPr>
            <p:spPr>
              <a:xfrm flipH="1">
                <a:off x="1253581" y="3173135"/>
                <a:ext cx="1634478" cy="1263976"/>
              </a:xfrm>
              <a:prstGeom prst="line">
                <a:avLst/>
              </a:prstGeom>
              <a:ln w="203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>
                <a:off x="2830000" y="3160074"/>
                <a:ext cx="1634479" cy="1263975"/>
              </a:xfrm>
              <a:prstGeom prst="line">
                <a:avLst/>
              </a:prstGeom>
              <a:ln w="203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直線コネクタ 39"/>
            <p:cNvCxnSpPr/>
            <p:nvPr/>
          </p:nvCxnSpPr>
          <p:spPr>
            <a:xfrm flipH="1">
              <a:off x="1999956" y="3873739"/>
              <a:ext cx="108000" cy="0"/>
            </a:xfrm>
            <a:prstGeom prst="line">
              <a:avLst/>
            </a:prstGeom>
            <a:ln w="203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グループ化 40"/>
          <p:cNvGrpSpPr/>
          <p:nvPr/>
        </p:nvGrpSpPr>
        <p:grpSpPr>
          <a:xfrm>
            <a:off x="1128725" y="5107714"/>
            <a:ext cx="887662" cy="823129"/>
            <a:chOff x="1761082" y="4268405"/>
            <a:chExt cx="887662" cy="823129"/>
          </a:xfrm>
        </p:grpSpPr>
        <p:cxnSp>
          <p:nvCxnSpPr>
            <p:cNvPr id="42" name="直線コネクタ 41"/>
            <p:cNvCxnSpPr/>
            <p:nvPr/>
          </p:nvCxnSpPr>
          <p:spPr>
            <a:xfrm>
              <a:off x="1761082" y="5091534"/>
              <a:ext cx="88766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フリーフォーム 42"/>
            <p:cNvSpPr/>
            <p:nvPr/>
          </p:nvSpPr>
          <p:spPr>
            <a:xfrm>
              <a:off x="1865384" y="4703783"/>
              <a:ext cx="632974" cy="383361"/>
            </a:xfrm>
            <a:custGeom>
              <a:avLst/>
              <a:gdLst>
                <a:gd name="connsiteX0" fmla="*/ 88244 w 864095"/>
                <a:gd name="connsiteY0" fmla="*/ 0 h 280450"/>
                <a:gd name="connsiteX1" fmla="*/ 775851 w 864095"/>
                <a:gd name="connsiteY1" fmla="*/ 0 h 280450"/>
                <a:gd name="connsiteX2" fmla="*/ 864095 w 864095"/>
                <a:gd name="connsiteY2" fmla="*/ 88244 h 280450"/>
                <a:gd name="connsiteX3" fmla="*/ 864095 w 864095"/>
                <a:gd name="connsiteY3" fmla="*/ 280450 h 280450"/>
                <a:gd name="connsiteX4" fmla="*/ 0 w 864095"/>
                <a:gd name="connsiteY4" fmla="*/ 280450 h 280450"/>
                <a:gd name="connsiteX5" fmla="*/ 0 w 864095"/>
                <a:gd name="connsiteY5" fmla="*/ 88244 h 280450"/>
                <a:gd name="connsiteX6" fmla="*/ 88244 w 864095"/>
                <a:gd name="connsiteY6" fmla="*/ 0 h 28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4095" h="280450">
                  <a:moveTo>
                    <a:pt x="88244" y="0"/>
                  </a:moveTo>
                  <a:lnTo>
                    <a:pt x="775851" y="0"/>
                  </a:lnTo>
                  <a:cubicBezTo>
                    <a:pt x="824587" y="0"/>
                    <a:pt x="864095" y="39508"/>
                    <a:pt x="864095" y="88244"/>
                  </a:cubicBezTo>
                  <a:lnTo>
                    <a:pt x="864095" y="280450"/>
                  </a:lnTo>
                  <a:lnTo>
                    <a:pt x="0" y="280450"/>
                  </a:lnTo>
                  <a:lnTo>
                    <a:pt x="0" y="88244"/>
                  </a:lnTo>
                  <a:cubicBezTo>
                    <a:pt x="0" y="39508"/>
                    <a:pt x="39508" y="0"/>
                    <a:pt x="88244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楕円 43"/>
            <p:cNvSpPr/>
            <p:nvPr/>
          </p:nvSpPr>
          <p:spPr>
            <a:xfrm>
              <a:off x="1996099" y="4268405"/>
              <a:ext cx="360040" cy="3600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ローチャート: 処理 44"/>
            <p:cNvSpPr/>
            <p:nvPr/>
          </p:nvSpPr>
          <p:spPr>
            <a:xfrm>
              <a:off x="2009162" y="4869160"/>
              <a:ext cx="360040" cy="216024"/>
            </a:xfrm>
            <a:prstGeom prst="flowChartProcess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ローチャート: 結合子 45"/>
            <p:cNvSpPr/>
            <p:nvPr/>
          </p:nvSpPr>
          <p:spPr>
            <a:xfrm>
              <a:off x="2144688" y="4941176"/>
              <a:ext cx="72000" cy="7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2174732" y="5107714"/>
            <a:ext cx="887662" cy="823129"/>
            <a:chOff x="3065838" y="4268405"/>
            <a:chExt cx="887662" cy="823129"/>
          </a:xfrm>
        </p:grpSpPr>
        <p:cxnSp>
          <p:nvCxnSpPr>
            <p:cNvPr id="48" name="直線コネクタ 47"/>
            <p:cNvCxnSpPr/>
            <p:nvPr/>
          </p:nvCxnSpPr>
          <p:spPr>
            <a:xfrm>
              <a:off x="3065838" y="5091534"/>
              <a:ext cx="88766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フリーフォーム 48"/>
            <p:cNvSpPr/>
            <p:nvPr/>
          </p:nvSpPr>
          <p:spPr>
            <a:xfrm>
              <a:off x="3170140" y="4703783"/>
              <a:ext cx="632974" cy="383361"/>
            </a:xfrm>
            <a:custGeom>
              <a:avLst/>
              <a:gdLst>
                <a:gd name="connsiteX0" fmla="*/ 88244 w 864095"/>
                <a:gd name="connsiteY0" fmla="*/ 0 h 280450"/>
                <a:gd name="connsiteX1" fmla="*/ 775851 w 864095"/>
                <a:gd name="connsiteY1" fmla="*/ 0 h 280450"/>
                <a:gd name="connsiteX2" fmla="*/ 864095 w 864095"/>
                <a:gd name="connsiteY2" fmla="*/ 88244 h 280450"/>
                <a:gd name="connsiteX3" fmla="*/ 864095 w 864095"/>
                <a:gd name="connsiteY3" fmla="*/ 280450 h 280450"/>
                <a:gd name="connsiteX4" fmla="*/ 0 w 864095"/>
                <a:gd name="connsiteY4" fmla="*/ 280450 h 280450"/>
                <a:gd name="connsiteX5" fmla="*/ 0 w 864095"/>
                <a:gd name="connsiteY5" fmla="*/ 88244 h 280450"/>
                <a:gd name="connsiteX6" fmla="*/ 88244 w 864095"/>
                <a:gd name="connsiteY6" fmla="*/ 0 h 28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4095" h="280450">
                  <a:moveTo>
                    <a:pt x="88244" y="0"/>
                  </a:moveTo>
                  <a:lnTo>
                    <a:pt x="775851" y="0"/>
                  </a:lnTo>
                  <a:cubicBezTo>
                    <a:pt x="824587" y="0"/>
                    <a:pt x="864095" y="39508"/>
                    <a:pt x="864095" y="88244"/>
                  </a:cubicBezTo>
                  <a:lnTo>
                    <a:pt x="864095" y="280450"/>
                  </a:lnTo>
                  <a:lnTo>
                    <a:pt x="0" y="280450"/>
                  </a:lnTo>
                  <a:lnTo>
                    <a:pt x="0" y="88244"/>
                  </a:lnTo>
                  <a:cubicBezTo>
                    <a:pt x="0" y="39508"/>
                    <a:pt x="39508" y="0"/>
                    <a:pt x="88244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楕円 49"/>
            <p:cNvSpPr/>
            <p:nvPr/>
          </p:nvSpPr>
          <p:spPr>
            <a:xfrm>
              <a:off x="3300855" y="4268405"/>
              <a:ext cx="360040" cy="3600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ローチャート: 処理 50"/>
            <p:cNvSpPr/>
            <p:nvPr/>
          </p:nvSpPr>
          <p:spPr>
            <a:xfrm>
              <a:off x="3313918" y="4869160"/>
              <a:ext cx="360040" cy="216024"/>
            </a:xfrm>
            <a:prstGeom prst="flowChartProcess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ローチャート: 結合子 51"/>
            <p:cNvSpPr/>
            <p:nvPr/>
          </p:nvSpPr>
          <p:spPr>
            <a:xfrm>
              <a:off x="3449444" y="4941176"/>
              <a:ext cx="72000" cy="7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3" name="コンテンツ プレースホルダー 10"/>
          <p:cNvSpPr txBox="1">
            <a:spLocks/>
          </p:cNvSpPr>
          <p:nvPr/>
        </p:nvSpPr>
        <p:spPr>
          <a:xfrm>
            <a:off x="552479" y="2306923"/>
            <a:ext cx="6659203" cy="493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9867900" algn="l"/>
              </a:tabLst>
            </a:pPr>
            <a:r>
              <a:rPr lang="en-US" altLang="ja-JP" dirty="0" smtClean="0"/>
              <a:t>With</a:t>
            </a:r>
            <a:r>
              <a:rPr lang="ja-JP" altLang="en-US" dirty="0" smtClean="0"/>
              <a:t>コロナ時代の変化</a:t>
            </a:r>
            <a:endParaRPr lang="en-US" altLang="ja-JP" dirty="0"/>
          </a:p>
        </p:txBody>
      </p:sp>
      <p:cxnSp>
        <p:nvCxnSpPr>
          <p:cNvPr id="54" name="直線コネクタ 53"/>
          <p:cNvCxnSpPr/>
          <p:nvPr/>
        </p:nvCxnSpPr>
        <p:spPr>
          <a:xfrm>
            <a:off x="552479" y="2813203"/>
            <a:ext cx="66592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コンテンツ プレースホルダー 10"/>
          <p:cNvSpPr txBox="1">
            <a:spLocks/>
          </p:cNvSpPr>
          <p:nvPr/>
        </p:nvSpPr>
        <p:spPr>
          <a:xfrm>
            <a:off x="7733685" y="2306924"/>
            <a:ext cx="3780000" cy="413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9867900" algn="l"/>
              </a:tabLst>
            </a:pPr>
            <a:r>
              <a:rPr lang="ja-JP" altLang="en-US" dirty="0" smtClean="0"/>
              <a:t>泉北ニュータウンの魅力</a:t>
            </a:r>
            <a:endParaRPr lang="en-US" altLang="ja-JP" dirty="0"/>
          </a:p>
        </p:txBody>
      </p:sp>
      <p:cxnSp>
        <p:nvCxnSpPr>
          <p:cNvPr id="56" name="直線コネクタ 55"/>
          <p:cNvCxnSpPr/>
          <p:nvPr/>
        </p:nvCxnSpPr>
        <p:spPr>
          <a:xfrm>
            <a:off x="7936302" y="2813203"/>
            <a:ext cx="35773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図 63">
            <a:extLst>
              <a:ext uri="{FF2B5EF4-FFF2-40B4-BE49-F238E27FC236}">
                <a16:creationId xmlns:a16="http://schemas.microsoft.com/office/drawing/2014/main" id="{9ECF0407-E06A-9242-BF99-B939DAEED6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468" y="5357629"/>
            <a:ext cx="717786" cy="717786"/>
          </a:xfrm>
          <a:prstGeom prst="rect">
            <a:avLst/>
          </a:prstGeom>
        </p:spPr>
      </p:pic>
      <p:sp>
        <p:nvSpPr>
          <p:cNvPr id="65" name="右矢印 1"/>
          <p:cNvSpPr/>
          <p:nvPr/>
        </p:nvSpPr>
        <p:spPr>
          <a:xfrm>
            <a:off x="4937501" y="5413879"/>
            <a:ext cx="1067811" cy="771158"/>
          </a:xfrm>
          <a:custGeom>
            <a:avLst/>
            <a:gdLst>
              <a:gd name="connsiteX0" fmla="*/ 0 w 1922937"/>
              <a:gd name="connsiteY0" fmla="*/ 408446 h 1633783"/>
              <a:gd name="connsiteX1" fmla="*/ 1106046 w 1922937"/>
              <a:gd name="connsiteY1" fmla="*/ 408446 h 1633783"/>
              <a:gd name="connsiteX2" fmla="*/ 1106046 w 1922937"/>
              <a:gd name="connsiteY2" fmla="*/ 0 h 1633783"/>
              <a:gd name="connsiteX3" fmla="*/ 1922937 w 1922937"/>
              <a:gd name="connsiteY3" fmla="*/ 816892 h 1633783"/>
              <a:gd name="connsiteX4" fmla="*/ 1106046 w 1922937"/>
              <a:gd name="connsiteY4" fmla="*/ 1633783 h 1633783"/>
              <a:gd name="connsiteX5" fmla="*/ 1106046 w 1922937"/>
              <a:gd name="connsiteY5" fmla="*/ 1225337 h 1633783"/>
              <a:gd name="connsiteX6" fmla="*/ 0 w 1922937"/>
              <a:gd name="connsiteY6" fmla="*/ 1225337 h 1633783"/>
              <a:gd name="connsiteX7" fmla="*/ 0 w 1922937"/>
              <a:gd name="connsiteY7" fmla="*/ 408446 h 1633783"/>
              <a:gd name="connsiteX0" fmla="*/ 0 w 1922937"/>
              <a:gd name="connsiteY0" fmla="*/ 408446 h 1633783"/>
              <a:gd name="connsiteX1" fmla="*/ 1106046 w 1922937"/>
              <a:gd name="connsiteY1" fmla="*/ 408446 h 1633783"/>
              <a:gd name="connsiteX2" fmla="*/ 1106046 w 1922937"/>
              <a:gd name="connsiteY2" fmla="*/ 0 h 1633783"/>
              <a:gd name="connsiteX3" fmla="*/ 1922937 w 1922937"/>
              <a:gd name="connsiteY3" fmla="*/ 816892 h 1633783"/>
              <a:gd name="connsiteX4" fmla="*/ 1106046 w 1922937"/>
              <a:gd name="connsiteY4" fmla="*/ 1633783 h 1633783"/>
              <a:gd name="connsiteX5" fmla="*/ 1106046 w 1922937"/>
              <a:gd name="connsiteY5" fmla="*/ 1225337 h 1633783"/>
              <a:gd name="connsiteX6" fmla="*/ 0 w 1922937"/>
              <a:gd name="connsiteY6" fmla="*/ 408446 h 1633783"/>
              <a:gd name="connsiteX0" fmla="*/ 0 w 2883832"/>
              <a:gd name="connsiteY0" fmla="*/ 780405 h 1633783"/>
              <a:gd name="connsiteX1" fmla="*/ 2066941 w 2883832"/>
              <a:gd name="connsiteY1" fmla="*/ 408446 h 1633783"/>
              <a:gd name="connsiteX2" fmla="*/ 2066941 w 2883832"/>
              <a:gd name="connsiteY2" fmla="*/ 0 h 1633783"/>
              <a:gd name="connsiteX3" fmla="*/ 2883832 w 2883832"/>
              <a:gd name="connsiteY3" fmla="*/ 816892 h 1633783"/>
              <a:gd name="connsiteX4" fmla="*/ 2066941 w 2883832"/>
              <a:gd name="connsiteY4" fmla="*/ 1633783 h 1633783"/>
              <a:gd name="connsiteX5" fmla="*/ 2066941 w 2883832"/>
              <a:gd name="connsiteY5" fmla="*/ 1225337 h 1633783"/>
              <a:gd name="connsiteX6" fmla="*/ 0 w 2883832"/>
              <a:gd name="connsiteY6" fmla="*/ 780405 h 1633783"/>
              <a:gd name="connsiteX0" fmla="*/ 0 w 2883831"/>
              <a:gd name="connsiteY0" fmla="*/ 780407 h 1633783"/>
              <a:gd name="connsiteX1" fmla="*/ 2066940 w 2883831"/>
              <a:gd name="connsiteY1" fmla="*/ 408446 h 1633783"/>
              <a:gd name="connsiteX2" fmla="*/ 2066940 w 2883831"/>
              <a:gd name="connsiteY2" fmla="*/ 0 h 1633783"/>
              <a:gd name="connsiteX3" fmla="*/ 2883831 w 2883831"/>
              <a:gd name="connsiteY3" fmla="*/ 816892 h 1633783"/>
              <a:gd name="connsiteX4" fmla="*/ 2066940 w 2883831"/>
              <a:gd name="connsiteY4" fmla="*/ 1633783 h 1633783"/>
              <a:gd name="connsiteX5" fmla="*/ 2066940 w 2883831"/>
              <a:gd name="connsiteY5" fmla="*/ 1225337 h 1633783"/>
              <a:gd name="connsiteX6" fmla="*/ 0 w 2883831"/>
              <a:gd name="connsiteY6" fmla="*/ 780407 h 1633783"/>
              <a:gd name="connsiteX0" fmla="*/ 0 w 3100807"/>
              <a:gd name="connsiteY0" fmla="*/ 780407 h 1633783"/>
              <a:gd name="connsiteX1" fmla="*/ 2066940 w 3100807"/>
              <a:gd name="connsiteY1" fmla="*/ 408446 h 1633783"/>
              <a:gd name="connsiteX2" fmla="*/ 2066940 w 3100807"/>
              <a:gd name="connsiteY2" fmla="*/ 0 h 1633783"/>
              <a:gd name="connsiteX3" fmla="*/ 3100807 w 3100807"/>
              <a:gd name="connsiteY3" fmla="*/ 801394 h 1633783"/>
              <a:gd name="connsiteX4" fmla="*/ 2066940 w 3100807"/>
              <a:gd name="connsiteY4" fmla="*/ 1633783 h 1633783"/>
              <a:gd name="connsiteX5" fmla="*/ 2066940 w 3100807"/>
              <a:gd name="connsiteY5" fmla="*/ 1225337 h 1633783"/>
              <a:gd name="connsiteX6" fmla="*/ 0 w 3100807"/>
              <a:gd name="connsiteY6" fmla="*/ 780407 h 1633783"/>
              <a:gd name="connsiteX0" fmla="*/ 0 w 3100807"/>
              <a:gd name="connsiteY0" fmla="*/ 780407 h 1633783"/>
              <a:gd name="connsiteX1" fmla="*/ 2066940 w 3100807"/>
              <a:gd name="connsiteY1" fmla="*/ 408446 h 1633783"/>
              <a:gd name="connsiteX2" fmla="*/ 2066940 w 3100807"/>
              <a:gd name="connsiteY2" fmla="*/ 0 h 1633783"/>
              <a:gd name="connsiteX3" fmla="*/ 3100807 w 3100807"/>
              <a:gd name="connsiteY3" fmla="*/ 801394 h 1633783"/>
              <a:gd name="connsiteX4" fmla="*/ 2066940 w 3100807"/>
              <a:gd name="connsiteY4" fmla="*/ 1633783 h 1633783"/>
              <a:gd name="connsiteX5" fmla="*/ 2206425 w 3100807"/>
              <a:gd name="connsiteY5" fmla="*/ 1194341 h 1633783"/>
              <a:gd name="connsiteX6" fmla="*/ 0 w 3100807"/>
              <a:gd name="connsiteY6" fmla="*/ 780407 h 1633783"/>
              <a:gd name="connsiteX0" fmla="*/ 0 w 3100807"/>
              <a:gd name="connsiteY0" fmla="*/ 780407 h 1633783"/>
              <a:gd name="connsiteX1" fmla="*/ 2190926 w 3100807"/>
              <a:gd name="connsiteY1" fmla="*/ 454941 h 1633783"/>
              <a:gd name="connsiteX2" fmla="*/ 2066940 w 3100807"/>
              <a:gd name="connsiteY2" fmla="*/ 0 h 1633783"/>
              <a:gd name="connsiteX3" fmla="*/ 3100807 w 3100807"/>
              <a:gd name="connsiteY3" fmla="*/ 801394 h 1633783"/>
              <a:gd name="connsiteX4" fmla="*/ 2066940 w 3100807"/>
              <a:gd name="connsiteY4" fmla="*/ 1633783 h 1633783"/>
              <a:gd name="connsiteX5" fmla="*/ 2206425 w 3100807"/>
              <a:gd name="connsiteY5" fmla="*/ 1194341 h 1633783"/>
              <a:gd name="connsiteX6" fmla="*/ 0 w 3100807"/>
              <a:gd name="connsiteY6" fmla="*/ 780407 h 163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0807" h="1633783">
                <a:moveTo>
                  <a:pt x="0" y="780407"/>
                </a:moveTo>
                <a:lnTo>
                  <a:pt x="2190926" y="454941"/>
                </a:lnTo>
                <a:lnTo>
                  <a:pt x="2066940" y="0"/>
                </a:lnTo>
                <a:lnTo>
                  <a:pt x="3100807" y="801394"/>
                </a:lnTo>
                <a:lnTo>
                  <a:pt x="2066940" y="1633783"/>
                </a:lnTo>
                <a:lnTo>
                  <a:pt x="2206425" y="1194341"/>
                </a:lnTo>
                <a:lnTo>
                  <a:pt x="0" y="780407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6160662" y="4844316"/>
            <a:ext cx="1266458" cy="1383595"/>
            <a:chOff x="6246177" y="4691820"/>
            <a:chExt cx="1266458" cy="1383595"/>
          </a:xfrm>
        </p:grpSpPr>
        <p:pic>
          <p:nvPicPr>
            <p:cNvPr id="66" name="図 65">
              <a:extLst>
                <a:ext uri="{FF2B5EF4-FFF2-40B4-BE49-F238E27FC236}">
                  <a16:creationId xmlns:a16="http://schemas.microsoft.com/office/drawing/2014/main" id="{95E67210-651C-D34D-A5DF-7BC2A5D75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6177" y="4974030"/>
              <a:ext cx="1101385" cy="1101385"/>
            </a:xfrm>
            <a:prstGeom prst="rect">
              <a:avLst/>
            </a:prstGeom>
          </p:spPr>
        </p:pic>
        <p:pic>
          <p:nvPicPr>
            <p:cNvPr id="67" name="図 66">
              <a:extLst>
                <a:ext uri="{FF2B5EF4-FFF2-40B4-BE49-F238E27FC236}">
                  <a16:creationId xmlns:a16="http://schemas.microsoft.com/office/drawing/2014/main" id="{860483D0-7AF9-CB44-BD0C-DEFFB22D4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3009" y="4691820"/>
              <a:ext cx="479626" cy="479626"/>
            </a:xfrm>
            <a:prstGeom prst="rect">
              <a:avLst/>
            </a:prstGeom>
          </p:spPr>
        </p:pic>
      </p:grpSp>
      <p:sp>
        <p:nvSpPr>
          <p:cNvPr id="70" name="正方形/長方形 69"/>
          <p:cNvSpPr/>
          <p:nvPr/>
        </p:nvSpPr>
        <p:spPr>
          <a:xfrm>
            <a:off x="550046" y="3054463"/>
            <a:ext cx="290810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ワーク</a:t>
            </a:r>
            <a:r>
              <a:rPr lang="ja-JP" altLang="en-US" sz="2600" dirty="0">
                <a:latin typeface="Meiryo UI" panose="020B0604030504040204" pitchFamily="50" charset="-128"/>
                <a:ea typeface="Meiryo UI" panose="020B0604030504040204" pitchFamily="50" charset="-128"/>
              </a:rPr>
              <a:t>スタイル</a:t>
            </a:r>
            <a:r>
              <a:rPr lang="ja-JP" altLang="en-US" sz="2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の変革</a:t>
            </a:r>
            <a:endParaRPr lang="ja-JP" altLang="en-US" sz="2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テキスト ボックス 70"/>
          <p:cNvSpPr txBox="1">
            <a:spLocks noChangeArrowheads="1"/>
          </p:cNvSpPr>
          <p:nvPr/>
        </p:nvSpPr>
        <p:spPr bwMode="auto">
          <a:xfrm>
            <a:off x="3596173" y="3894245"/>
            <a:ext cx="18691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外出先での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消費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2" name="テキスト ボックス 71"/>
          <p:cNvSpPr txBox="1">
            <a:spLocks noChangeArrowheads="1"/>
          </p:cNvSpPr>
          <p:nvPr/>
        </p:nvSpPr>
        <p:spPr bwMode="auto">
          <a:xfrm>
            <a:off x="5519849" y="3894245"/>
            <a:ext cx="221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居住地域での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充足した時間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4157101" y="3054463"/>
            <a:ext cx="304775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生活の力点が変化</a:t>
            </a:r>
            <a:endParaRPr lang="ja-JP" altLang="en-US" sz="2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905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1524003" y="785490"/>
            <a:ext cx="9158287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83F59F8C-994B-432C-AB40-74A0215D506C}" type="slidenum">
              <a:rPr kumimoji="0" lang="en-US" altLang="ja-JP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メイリオ" panose="020B0604030504040204" pitchFamily="50" charset="-128"/>
              </a:rPr>
              <a:pPr defTabSz="457200">
                <a:defRPr/>
              </a:pPr>
              <a:t>5</a:t>
            </a:fld>
            <a:endParaRPr kumimoji="0" lang="en-US" altLang="ja-JP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22" name="四角形"/>
          <p:cNvSpPr/>
          <p:nvPr/>
        </p:nvSpPr>
        <p:spPr>
          <a:xfrm>
            <a:off x="887749" y="2181635"/>
            <a:ext cx="4464917" cy="509275"/>
          </a:xfrm>
          <a:prstGeom prst="rect">
            <a:avLst/>
          </a:prstGeom>
          <a:solidFill>
            <a:srgbClr val="6DA8AA"/>
          </a:solidFill>
          <a:ln w="38100">
            <a:solidFill>
              <a:srgbClr val="6DA8AA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r>
              <a:rPr kumimoji="0" lang="ja-JP" altLang="en-US" sz="2531" kern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ヒラギノ角ゴ ProN W3"/>
              </a:rPr>
              <a:t>これまでの泉北ニュータウン</a:t>
            </a:r>
            <a:endParaRPr kumimoji="0" sz="2531" kern="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ヒラギノ角ゴ ProN W3"/>
            </a:endParaRPr>
          </a:p>
        </p:txBody>
      </p:sp>
      <p:sp>
        <p:nvSpPr>
          <p:cNvPr id="123" name="四角形"/>
          <p:cNvSpPr/>
          <p:nvPr/>
        </p:nvSpPr>
        <p:spPr>
          <a:xfrm>
            <a:off x="6821274" y="2181635"/>
            <a:ext cx="4464000" cy="509275"/>
          </a:xfrm>
          <a:prstGeom prst="rect">
            <a:avLst/>
          </a:prstGeom>
          <a:solidFill>
            <a:srgbClr val="016EB1"/>
          </a:solidFill>
          <a:ln w="38100">
            <a:solidFill>
              <a:srgbClr val="016EB1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51" hangingPunct="0"/>
            <a:r>
              <a:rPr kumimoji="0" lang="ja-JP" altLang="en-US" sz="2531" kern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ヒラギノ角ゴ ProN W3"/>
              </a:rPr>
              <a:t>未来の泉北ニュータウン</a:t>
            </a:r>
            <a:endParaRPr kumimoji="0" sz="2531" kern="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ヒラギノ角ゴ ProN W3"/>
            </a:endParaRPr>
          </a:p>
        </p:txBody>
      </p:sp>
      <p:sp>
        <p:nvSpPr>
          <p:cNvPr id="132" name="四角形"/>
          <p:cNvSpPr/>
          <p:nvPr/>
        </p:nvSpPr>
        <p:spPr>
          <a:xfrm>
            <a:off x="887749" y="2712004"/>
            <a:ext cx="4464917" cy="999357"/>
          </a:xfrm>
          <a:prstGeom prst="rect">
            <a:avLst/>
          </a:prstGeom>
          <a:solidFill>
            <a:schemeClr val="bg1"/>
          </a:solidFill>
          <a:ln w="38100">
            <a:solidFill>
              <a:srgbClr val="6DA8AA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r>
              <a:rPr kumimoji="0" lang="ja-JP" altLang="en-US" sz="2531" kern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ヒラギノ角ゴ ProN W3"/>
              </a:rPr>
              <a:t>ベッドタウンとして、</a:t>
            </a:r>
            <a:endParaRPr kumimoji="0" sz="2531" kern="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ヒラギノ角ゴ ProN W3"/>
            </a:endParaRPr>
          </a:p>
        </p:txBody>
      </p:sp>
      <p:sp>
        <p:nvSpPr>
          <p:cNvPr id="133" name="四角形"/>
          <p:cNvSpPr/>
          <p:nvPr/>
        </p:nvSpPr>
        <p:spPr>
          <a:xfrm>
            <a:off x="6823524" y="2712004"/>
            <a:ext cx="4464000" cy="947598"/>
          </a:xfrm>
          <a:prstGeom prst="rect">
            <a:avLst/>
          </a:prstGeom>
          <a:solidFill>
            <a:schemeClr val="bg1"/>
          </a:solidFill>
          <a:ln w="38100">
            <a:solidFill>
              <a:srgbClr val="016EB1"/>
            </a:solidFill>
            <a:miter lim="400000"/>
          </a:ln>
        </p:spPr>
        <p:txBody>
          <a:bodyPr lIns="35718" tIns="35718" rIns="35718" bIns="35718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r>
              <a:rPr kumimoji="0" lang="ja-JP" altLang="en-US" sz="2531" kern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ヒラギノ角ゴ ProN W3"/>
              </a:rPr>
              <a:t>ベッドタウンとして、</a:t>
            </a:r>
            <a:endParaRPr kumimoji="0" sz="2531" kern="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sym typeface="ヒラギノ角ゴ ProN W3"/>
            </a:endParaRPr>
          </a:p>
        </p:txBody>
      </p:sp>
      <p:sp>
        <p:nvSpPr>
          <p:cNvPr id="134" name="OVER VIEW SENBOKU…">
            <a:extLst>
              <a:ext uri="{FF2B5EF4-FFF2-40B4-BE49-F238E27FC236}">
                <a16:creationId xmlns:a16="http://schemas.microsoft.com/office/drawing/2014/main" id="{0B821123-E2C8-40A9-9B42-0E9A6E43A59D}"/>
              </a:ext>
            </a:extLst>
          </p:cNvPr>
          <p:cNvSpPr txBox="1"/>
          <p:nvPr/>
        </p:nvSpPr>
        <p:spPr>
          <a:xfrm>
            <a:off x="1046610" y="2766759"/>
            <a:ext cx="4141588" cy="472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8" tIns="35718" rIns="35718" bIns="35718" anchor="ctr">
            <a:spAutoFit/>
          </a:bodyPr>
          <a:lstStyle/>
          <a:p>
            <a:pPr algn="ctr" defTabSz="410751" hangingPunct="0">
              <a:defRPr sz="3600" spc="359"/>
            </a:pPr>
            <a:r>
              <a:rPr kumimoji="0" lang="ja-JP" altLang="en-US" sz="2600" kern="0" spc="252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ヒラギノ角ゴ ProN W6"/>
              </a:rPr>
              <a:t>計画的な住宅中心</a:t>
            </a:r>
            <a:r>
              <a:rPr kumimoji="0" lang="ja-JP" altLang="en-US" sz="2600" kern="0" spc="252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ヒラギノ角ゴ ProN W6"/>
              </a:rPr>
              <a:t>のまち</a:t>
            </a:r>
            <a:endParaRPr kumimoji="0" lang="en-US" altLang="ja-JP" sz="2600" kern="0" spc="252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ヒラギノ角ゴ ProN W6"/>
            </a:endParaRPr>
          </a:p>
        </p:txBody>
      </p:sp>
      <p:sp>
        <p:nvSpPr>
          <p:cNvPr id="135" name="OVER VIEW SENBOKU…">
            <a:extLst>
              <a:ext uri="{FF2B5EF4-FFF2-40B4-BE49-F238E27FC236}">
                <a16:creationId xmlns:a16="http://schemas.microsoft.com/office/drawing/2014/main" id="{0B821123-E2C8-40A9-9B42-0E9A6E43A59D}"/>
              </a:ext>
            </a:extLst>
          </p:cNvPr>
          <p:cNvSpPr txBox="1"/>
          <p:nvPr/>
        </p:nvSpPr>
        <p:spPr>
          <a:xfrm>
            <a:off x="6985190" y="2792758"/>
            <a:ext cx="4141588" cy="872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8" tIns="35718" rIns="35718" bIns="35718" anchor="ctr">
            <a:spAutoFit/>
          </a:bodyPr>
          <a:lstStyle/>
          <a:p>
            <a:pPr algn="ctr" defTabSz="410751" hangingPunct="0">
              <a:defRPr sz="3600" spc="359"/>
            </a:pPr>
            <a:r>
              <a:rPr kumimoji="0" lang="ja-JP" altLang="en-US" sz="2600" kern="0" spc="252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ヒラギノ角ゴ ProN W6"/>
              </a:rPr>
              <a:t>スマートライフを実現した</a:t>
            </a:r>
            <a:endParaRPr kumimoji="0" lang="en-US" altLang="ja-JP" sz="2600" kern="0" spc="252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ヒラギノ角ゴ ProN W6"/>
            </a:endParaRPr>
          </a:p>
          <a:p>
            <a:pPr algn="ctr" defTabSz="410751" hangingPunct="0">
              <a:defRPr sz="3600" spc="359"/>
            </a:pPr>
            <a:r>
              <a:rPr kumimoji="0" lang="ja-JP" altLang="en-US" sz="2600" kern="0" spc="252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ヒラギノ角ゴ ProN W6"/>
              </a:rPr>
              <a:t>豊かに暮らせるまち</a:t>
            </a:r>
            <a:endParaRPr kumimoji="0" lang="en-US" altLang="ja-JP" sz="2600" kern="0" spc="252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ヒラギノ角ゴ ProN W6"/>
            </a:endParaRPr>
          </a:p>
        </p:txBody>
      </p:sp>
      <p:sp>
        <p:nvSpPr>
          <p:cNvPr id="137" name="正方形/長方形 136"/>
          <p:cNvSpPr/>
          <p:nvPr/>
        </p:nvSpPr>
        <p:spPr>
          <a:xfrm>
            <a:off x="1937226" y="3167159"/>
            <a:ext cx="253672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10751" hangingPunct="0">
              <a:defRPr sz="3600" spc="359"/>
            </a:pPr>
            <a:r>
              <a:rPr kumimoji="0" lang="ja-JP" altLang="en-US" sz="2600" kern="0" spc="252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ヒラギノ角ゴ ProN W6"/>
              </a:rPr>
              <a:t>（ベッドタウン）</a:t>
            </a:r>
            <a:endParaRPr kumimoji="0" lang="en-US" altLang="ja-JP" sz="2600" kern="0" spc="252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ヒラギノ角ゴ ProN W6"/>
            </a:endParaRPr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SENBOKU New Design</a:t>
            </a:r>
            <a:endParaRPr kumimoji="1" lang="ja-JP" altLang="en-US" dirty="0"/>
          </a:p>
        </p:txBody>
      </p:sp>
      <p:sp>
        <p:nvSpPr>
          <p:cNvPr id="2" name="右矢印 1"/>
          <p:cNvSpPr/>
          <p:nvPr/>
        </p:nvSpPr>
        <p:spPr>
          <a:xfrm>
            <a:off x="5728243" y="2634129"/>
            <a:ext cx="858824" cy="756000"/>
          </a:xfrm>
          <a:prstGeom prst="rightArrow">
            <a:avLst>
              <a:gd name="adj1" fmla="val 50000"/>
              <a:gd name="adj2" fmla="val 71983"/>
            </a:avLst>
          </a:prstGeom>
          <a:gradFill flip="none" rotWithShape="1">
            <a:gsLst>
              <a:gs pos="0">
                <a:srgbClr val="6DA8AA"/>
              </a:gs>
              <a:gs pos="100000">
                <a:srgbClr val="016EB1"/>
              </a:gs>
            </a:gsLst>
            <a:lin ang="162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algn="ctr" defTabSz="410751" hangingPunct="0"/>
            <a:endParaRPr kumimoji="0" lang="ja-JP" altLang="en-US" sz="1547" kern="0">
              <a:solidFill>
                <a:srgbClr val="FFFFFF"/>
              </a:solidFill>
              <a:latin typeface="ヒラギノ角ゴ ProN W3"/>
            </a:endParaRPr>
          </a:p>
        </p:txBody>
      </p:sp>
      <p:sp>
        <p:nvSpPr>
          <p:cNvPr id="17" name="コンテンツ プレースホルダー 10"/>
          <p:cNvSpPr txBox="1">
            <a:spLocks/>
          </p:cNvSpPr>
          <p:nvPr/>
        </p:nvSpPr>
        <p:spPr>
          <a:xfrm>
            <a:off x="554137" y="1048079"/>
            <a:ext cx="10959548" cy="1539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/>
              <a:t>ひととまちの</a:t>
            </a:r>
            <a:r>
              <a:rPr lang="ja-JP" altLang="en-US" dirty="0"/>
              <a:t>将来像を見据え、泉北ニュータウンの未来像を新たにデザイン</a:t>
            </a:r>
            <a:endParaRPr lang="en-US" altLang="ja-JP" dirty="0"/>
          </a:p>
          <a:p>
            <a:r>
              <a:rPr lang="ja-JP" altLang="en-US" dirty="0"/>
              <a:t>「</a:t>
            </a:r>
            <a:r>
              <a:rPr lang="ja-JP" altLang="en-US" dirty="0" smtClean="0"/>
              <a:t>新しい</a:t>
            </a:r>
            <a:r>
              <a:rPr lang="ja-JP" altLang="en-US" dirty="0"/>
              <a:t>生活</a:t>
            </a:r>
            <a:r>
              <a:rPr lang="ja-JP" altLang="en-US" dirty="0" smtClean="0"/>
              <a:t>様式」で</a:t>
            </a:r>
            <a:r>
              <a:rPr lang="ja-JP" altLang="en-US" dirty="0"/>
              <a:t>のスマートライフの</a:t>
            </a:r>
            <a:r>
              <a:rPr lang="ja-JP" altLang="en-US" dirty="0" smtClean="0"/>
              <a:t>実現（</a:t>
            </a:r>
            <a:r>
              <a:rPr lang="ja-JP" altLang="en-US" dirty="0"/>
              <a:t>ライフスタイルイノベーション）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3D726B92-B5F3-405D-B729-05F1829FC1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4698" y="3950897"/>
            <a:ext cx="5108551" cy="2796093"/>
          </a:xfrm>
          <a:prstGeom prst="rect">
            <a:avLst/>
          </a:prstGeom>
        </p:spPr>
      </p:pic>
      <p:pic>
        <p:nvPicPr>
          <p:cNvPr id="19" name="図 18" descr="屋内, 天井, 建物, テーブル が含まれている画像&#10;&#10;自動的に生成された説明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0" t="10119" b="3835"/>
          <a:stretch/>
        </p:blipFill>
        <p:spPr bwMode="auto">
          <a:xfrm>
            <a:off x="554137" y="5383449"/>
            <a:ext cx="2772000" cy="13629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図 19" descr="人, 屋外, 道路, 女性 が含まれている画像&#10;&#10;自動的に生成された説明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88743" y="5365631"/>
            <a:ext cx="2772000" cy="138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図 20" descr="テントの中の光&#10;&#10;自動的に生成された説明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422" b="731"/>
          <a:stretch/>
        </p:blipFill>
        <p:spPr bwMode="auto">
          <a:xfrm>
            <a:off x="8588743" y="3950899"/>
            <a:ext cx="2772000" cy="1372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図 21" descr="屋外, スポーツゲーム, 砂浜, グループ が含まれている画像&#10;&#10;自動的に生成された説明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4137" y="3985404"/>
            <a:ext cx="2772000" cy="1370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289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SENBOKU New </a:t>
            </a:r>
            <a:r>
              <a:rPr lang="en-US" altLang="ja-JP" dirty="0" smtClean="0"/>
              <a:t>Design</a:t>
            </a:r>
            <a:r>
              <a:rPr lang="ja-JP" altLang="en-US" dirty="0" smtClean="0"/>
              <a:t>　～暮らす人の将来像～</a:t>
            </a:r>
            <a:endParaRPr kumimoji="1" lang="ja-JP" altLang="en-US" dirty="0"/>
          </a:p>
        </p:txBody>
      </p:sp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83F59F8C-994B-432C-AB40-74A0215D506C}" type="slidenum">
              <a:rPr kumimoji="0" lang="en-US" altLang="ja-JP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メイリオ" panose="020B0604030504040204" pitchFamily="50" charset="-128"/>
              </a:rPr>
              <a:pPr defTabSz="457200">
                <a:defRPr/>
              </a:pPr>
              <a:t>6</a:t>
            </a:fld>
            <a:endParaRPr kumimoji="0" lang="en-US" altLang="ja-JP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131" y="2572118"/>
            <a:ext cx="4075200" cy="25717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67" y="4054441"/>
            <a:ext cx="3898731" cy="2535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190611portalsenboku-66.jpg" descr="190611portalsenboku-6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7" y="938369"/>
            <a:ext cx="4076769" cy="27231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テキスト ボックス 4"/>
          <p:cNvSpPr txBox="1"/>
          <p:nvPr/>
        </p:nvSpPr>
        <p:spPr>
          <a:xfrm>
            <a:off x="4448431" y="1001191"/>
            <a:ext cx="7543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600" b="1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32</a:t>
            </a:r>
            <a:r>
              <a:rPr kumimoji="1" lang="ja-JP" altLang="en-US" sz="2600" b="1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歳独身</a:t>
            </a:r>
            <a:endParaRPr kumimoji="1" lang="en-US" altLang="ja-JP" sz="2600" b="1" dirty="0" smtClean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r>
              <a:rPr lang="ja-JP" altLang="en-US" sz="2000" dirty="0" smtClean="0">
                <a:solidFill>
                  <a:schemeClr val="tx2"/>
                </a:solidFill>
                <a:latin typeface="+mn-ea"/>
              </a:rPr>
              <a:t>周辺の農村地域の古民家をリノベーションし、</a:t>
            </a:r>
            <a:r>
              <a:rPr lang="en-US" altLang="ja-JP" sz="2000" dirty="0" smtClean="0">
                <a:solidFill>
                  <a:schemeClr val="tx2"/>
                </a:solidFill>
                <a:latin typeface="+mn-ea"/>
              </a:rPr>
              <a:t/>
            </a:r>
            <a:br>
              <a:rPr lang="en-US" altLang="ja-JP" sz="2000" dirty="0" smtClean="0">
                <a:solidFill>
                  <a:schemeClr val="tx2"/>
                </a:solidFill>
                <a:latin typeface="+mn-ea"/>
              </a:rPr>
            </a:br>
            <a:r>
              <a:rPr lang="ja-JP" altLang="en-US" sz="2000" dirty="0" smtClean="0">
                <a:solidFill>
                  <a:schemeClr val="tx2"/>
                </a:solidFill>
                <a:latin typeface="+mn-ea"/>
              </a:rPr>
              <a:t>地域の人々が集うカフェを経営</a:t>
            </a:r>
            <a:endParaRPr lang="en-US" altLang="ja-JP" sz="2000" dirty="0" smtClean="0">
              <a:solidFill>
                <a:schemeClr val="tx2"/>
              </a:solidFill>
              <a:latin typeface="+mn-ea"/>
            </a:endParaRPr>
          </a:p>
          <a:p>
            <a:r>
              <a:rPr kumimoji="1" lang="ja-JP" altLang="en-US" sz="2000" dirty="0" smtClean="0">
                <a:solidFill>
                  <a:schemeClr val="tx2"/>
                </a:solidFill>
                <a:latin typeface="+mn-ea"/>
              </a:rPr>
              <a:t>食材は地元産野菜、食器も地元作家のものを使用</a:t>
            </a:r>
            <a:endParaRPr kumimoji="1" lang="ja-JP" altLang="en-US" sz="20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24147" y="5269491"/>
            <a:ext cx="649618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600" b="1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67</a:t>
            </a:r>
            <a:r>
              <a:rPr lang="ja-JP" altLang="en-US" sz="26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歳夫婦</a:t>
            </a:r>
            <a:endParaRPr lang="en-US" altLang="ja-JP" sz="2600" b="1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r>
              <a:rPr kumimoji="1" lang="ja-JP" altLang="en-US" sz="2000" dirty="0" smtClean="0">
                <a:solidFill>
                  <a:schemeClr val="tx2"/>
                </a:solidFill>
                <a:latin typeface="+mn-ea"/>
              </a:rPr>
              <a:t>退職後、夫婦で健康づくりのため、緑道ジョギングを</a:t>
            </a:r>
            <a:r>
              <a:rPr kumimoji="1" lang="en-US" altLang="ja-JP" sz="2000" dirty="0" smtClean="0">
                <a:solidFill>
                  <a:schemeClr val="tx2"/>
                </a:solidFill>
                <a:latin typeface="+mn-ea"/>
              </a:rPr>
              <a:t/>
            </a:r>
            <a:br>
              <a:rPr kumimoji="1" lang="en-US" altLang="ja-JP" sz="2000" dirty="0" smtClean="0">
                <a:solidFill>
                  <a:schemeClr val="tx2"/>
                </a:solidFill>
                <a:latin typeface="+mn-ea"/>
              </a:rPr>
            </a:br>
            <a:r>
              <a:rPr kumimoji="1" lang="ja-JP" altLang="en-US" sz="2000" dirty="0" smtClean="0">
                <a:solidFill>
                  <a:schemeClr val="tx2"/>
                </a:solidFill>
                <a:latin typeface="+mn-ea"/>
              </a:rPr>
              <a:t>スタート</a:t>
            </a:r>
            <a:r>
              <a:rPr lang="ja-JP" altLang="en-US" sz="2000" dirty="0">
                <a:solidFill>
                  <a:schemeClr val="tx2"/>
                </a:solidFill>
                <a:latin typeface="+mn-ea"/>
              </a:rPr>
              <a:t>。</a:t>
            </a:r>
            <a:r>
              <a:rPr kumimoji="1" lang="ja-JP" altLang="en-US" sz="2000" dirty="0" smtClean="0">
                <a:solidFill>
                  <a:schemeClr val="tx2"/>
                </a:solidFill>
                <a:latin typeface="+mn-ea"/>
              </a:rPr>
              <a:t>ウェアラブル端末で体調管理し、</a:t>
            </a:r>
            <a:r>
              <a:rPr kumimoji="1" lang="en-US" altLang="ja-JP" sz="2000" dirty="0" smtClean="0">
                <a:solidFill>
                  <a:schemeClr val="tx2"/>
                </a:solidFill>
                <a:latin typeface="+mn-ea"/>
              </a:rPr>
              <a:t/>
            </a:r>
            <a:br>
              <a:rPr kumimoji="1" lang="en-US" altLang="ja-JP" sz="2000" dirty="0" smtClean="0">
                <a:solidFill>
                  <a:schemeClr val="tx2"/>
                </a:solidFill>
                <a:latin typeface="+mn-ea"/>
              </a:rPr>
            </a:br>
            <a:r>
              <a:rPr kumimoji="1" lang="ja-JP" altLang="en-US" sz="2000" dirty="0" smtClean="0">
                <a:solidFill>
                  <a:schemeClr val="tx2"/>
                </a:solidFill>
                <a:latin typeface="+mn-ea"/>
              </a:rPr>
              <a:t>月</a:t>
            </a:r>
            <a:r>
              <a:rPr kumimoji="1" lang="en-US" altLang="ja-JP" sz="2000" dirty="0" smtClean="0">
                <a:solidFill>
                  <a:schemeClr val="tx2"/>
                </a:solidFill>
                <a:latin typeface="+mn-ea"/>
              </a:rPr>
              <a:t>1</a:t>
            </a:r>
            <a:r>
              <a:rPr kumimoji="1" lang="ja-JP" altLang="en-US" sz="2000" dirty="0" smtClean="0">
                <a:solidFill>
                  <a:schemeClr val="tx2"/>
                </a:solidFill>
                <a:latin typeface="+mn-ea"/>
              </a:rPr>
              <a:t>回オンラインで</a:t>
            </a:r>
            <a:r>
              <a:rPr lang="ja-JP" altLang="en-US" sz="2000" dirty="0" smtClean="0">
                <a:solidFill>
                  <a:schemeClr val="tx2"/>
                </a:solidFill>
                <a:latin typeface="+mn-ea"/>
              </a:rPr>
              <a:t>健康相談を実施</a:t>
            </a:r>
            <a:endParaRPr kumimoji="1" lang="ja-JP" altLang="en-US" sz="20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107299" y="2586899"/>
            <a:ext cx="384019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600" b="1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55</a:t>
            </a:r>
            <a:r>
              <a:rPr kumimoji="1" lang="ja-JP" altLang="en-US" sz="2600" b="1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歳会社員</a:t>
            </a:r>
            <a:endParaRPr kumimoji="1" lang="en-US" altLang="ja-JP" sz="2600" b="1" dirty="0" smtClean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r>
              <a:rPr kumimoji="1" lang="ja-JP" altLang="en-US" sz="2000" dirty="0" smtClean="0">
                <a:solidFill>
                  <a:schemeClr val="tx2"/>
                </a:solidFill>
                <a:latin typeface="+mn-ea"/>
              </a:rPr>
              <a:t>平日は自宅や周辺のリモートワークスペースを活用した勤務</a:t>
            </a:r>
            <a:r>
              <a:rPr lang="ja-JP" altLang="en-US" sz="2000" dirty="0" smtClean="0">
                <a:solidFill>
                  <a:schemeClr val="tx2"/>
                </a:solidFill>
                <a:latin typeface="+mn-ea"/>
              </a:rPr>
              <a:t>、休日は農家の手伝い</a:t>
            </a:r>
            <a:endParaRPr kumimoji="1" lang="ja-JP" altLang="en-US" sz="20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52961" y="3963331"/>
            <a:ext cx="4095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6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10</a:t>
            </a:r>
            <a:r>
              <a:rPr lang="ja-JP" altLang="en-US" sz="26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歳小学生</a:t>
            </a:r>
            <a:endParaRPr lang="en-US" altLang="ja-JP" sz="2600" b="1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r>
              <a:rPr kumimoji="1" lang="ja-JP" altLang="en-US" sz="2000" dirty="0" smtClean="0">
                <a:solidFill>
                  <a:schemeClr val="tx2"/>
                </a:solidFill>
                <a:latin typeface="+mn-ea"/>
              </a:rPr>
              <a:t>食育プログラムで農体験し、</a:t>
            </a:r>
            <a:r>
              <a:rPr kumimoji="1" lang="en-US" altLang="ja-JP" sz="2000" dirty="0" smtClean="0">
                <a:solidFill>
                  <a:schemeClr val="tx2"/>
                </a:solidFill>
                <a:latin typeface="+mn-ea"/>
              </a:rPr>
              <a:t/>
            </a:r>
            <a:br>
              <a:rPr kumimoji="1" lang="en-US" altLang="ja-JP" sz="2000" dirty="0" smtClean="0">
                <a:solidFill>
                  <a:schemeClr val="tx2"/>
                </a:solidFill>
                <a:latin typeface="+mn-ea"/>
              </a:rPr>
            </a:br>
            <a:r>
              <a:rPr kumimoji="1" lang="ja-JP" altLang="en-US" sz="2000" dirty="0" smtClean="0">
                <a:solidFill>
                  <a:schemeClr val="tx2"/>
                </a:solidFill>
                <a:latin typeface="+mn-ea"/>
              </a:rPr>
              <a:t>地域学を学び、地域愛を深める</a:t>
            </a:r>
            <a:endParaRPr kumimoji="1" lang="en-US" altLang="ja-JP" sz="2000" dirty="0" smtClean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11" name="フリーフォーム 10"/>
          <p:cNvSpPr/>
          <p:nvPr/>
        </p:nvSpPr>
        <p:spPr>
          <a:xfrm>
            <a:off x="688333" y="2133996"/>
            <a:ext cx="10952681" cy="1642020"/>
          </a:xfrm>
          <a:custGeom>
            <a:avLst/>
            <a:gdLst>
              <a:gd name="connsiteX0" fmla="*/ 0 w 10058400"/>
              <a:gd name="connsiteY0" fmla="*/ 1961535 h 1975483"/>
              <a:gd name="connsiteX1" fmla="*/ 2625213 w 10058400"/>
              <a:gd name="connsiteY1" fmla="*/ 1769806 h 1975483"/>
              <a:gd name="connsiteX2" fmla="*/ 3937820 w 10058400"/>
              <a:gd name="connsiteY2" fmla="*/ 530942 h 1975483"/>
              <a:gd name="connsiteX3" fmla="*/ 8922775 w 10058400"/>
              <a:gd name="connsiteY3" fmla="*/ 324464 h 1975483"/>
              <a:gd name="connsiteX4" fmla="*/ 10058400 w 10058400"/>
              <a:gd name="connsiteY4" fmla="*/ 0 h 1975483"/>
              <a:gd name="connsiteX0" fmla="*/ 0 w 10058400"/>
              <a:gd name="connsiteY0" fmla="*/ 1961535 h 1973739"/>
              <a:gd name="connsiteX1" fmla="*/ 2625213 w 10058400"/>
              <a:gd name="connsiteY1" fmla="*/ 1769806 h 1973739"/>
              <a:gd name="connsiteX2" fmla="*/ 4100053 w 10058400"/>
              <a:gd name="connsiteY2" fmla="*/ 589936 h 1973739"/>
              <a:gd name="connsiteX3" fmla="*/ 8922775 w 10058400"/>
              <a:gd name="connsiteY3" fmla="*/ 324464 h 1973739"/>
              <a:gd name="connsiteX4" fmla="*/ 10058400 w 10058400"/>
              <a:gd name="connsiteY4" fmla="*/ 0 h 197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0" h="1973739">
                <a:moveTo>
                  <a:pt x="0" y="1961535"/>
                </a:moveTo>
                <a:cubicBezTo>
                  <a:pt x="984455" y="1984886"/>
                  <a:pt x="1941871" y="1998406"/>
                  <a:pt x="2625213" y="1769806"/>
                </a:cubicBezTo>
                <a:cubicBezTo>
                  <a:pt x="3308555" y="1541206"/>
                  <a:pt x="3050459" y="830826"/>
                  <a:pt x="4100053" y="589936"/>
                </a:cubicBezTo>
                <a:cubicBezTo>
                  <a:pt x="5149647" y="349046"/>
                  <a:pt x="7929717" y="422787"/>
                  <a:pt x="8922775" y="324464"/>
                </a:cubicBezTo>
                <a:cubicBezTo>
                  <a:pt x="9915833" y="226141"/>
                  <a:pt x="10000635" y="117987"/>
                  <a:pt x="100584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688334" y="3813947"/>
            <a:ext cx="11111112" cy="1393401"/>
          </a:xfrm>
          <a:custGeom>
            <a:avLst/>
            <a:gdLst>
              <a:gd name="connsiteX0" fmla="*/ 0 w 10058400"/>
              <a:gd name="connsiteY0" fmla="*/ 1961535 h 1975483"/>
              <a:gd name="connsiteX1" fmla="*/ 2625213 w 10058400"/>
              <a:gd name="connsiteY1" fmla="*/ 1769806 h 1975483"/>
              <a:gd name="connsiteX2" fmla="*/ 3937820 w 10058400"/>
              <a:gd name="connsiteY2" fmla="*/ 530942 h 1975483"/>
              <a:gd name="connsiteX3" fmla="*/ 8922775 w 10058400"/>
              <a:gd name="connsiteY3" fmla="*/ 324464 h 1975483"/>
              <a:gd name="connsiteX4" fmla="*/ 10058400 w 10058400"/>
              <a:gd name="connsiteY4" fmla="*/ 0 h 1975483"/>
              <a:gd name="connsiteX0" fmla="*/ 0 w 10058400"/>
              <a:gd name="connsiteY0" fmla="*/ 1961535 h 1964146"/>
              <a:gd name="connsiteX1" fmla="*/ 2625213 w 10058400"/>
              <a:gd name="connsiteY1" fmla="*/ 1769806 h 1964146"/>
              <a:gd name="connsiteX2" fmla="*/ 6371304 w 10058400"/>
              <a:gd name="connsiteY2" fmla="*/ 1504335 h 1964146"/>
              <a:gd name="connsiteX3" fmla="*/ 8922775 w 10058400"/>
              <a:gd name="connsiteY3" fmla="*/ 324464 h 1964146"/>
              <a:gd name="connsiteX4" fmla="*/ 10058400 w 10058400"/>
              <a:gd name="connsiteY4" fmla="*/ 0 h 1964146"/>
              <a:gd name="connsiteX0" fmla="*/ 0 w 10058400"/>
              <a:gd name="connsiteY0" fmla="*/ 1961535 h 1961535"/>
              <a:gd name="connsiteX1" fmla="*/ 2861187 w 10058400"/>
              <a:gd name="connsiteY1" fmla="*/ 1917290 h 1961535"/>
              <a:gd name="connsiteX2" fmla="*/ 6371304 w 10058400"/>
              <a:gd name="connsiteY2" fmla="*/ 1504335 h 1961535"/>
              <a:gd name="connsiteX3" fmla="*/ 8922775 w 10058400"/>
              <a:gd name="connsiteY3" fmla="*/ 324464 h 1961535"/>
              <a:gd name="connsiteX4" fmla="*/ 10058400 w 10058400"/>
              <a:gd name="connsiteY4" fmla="*/ 0 h 1961535"/>
              <a:gd name="connsiteX0" fmla="*/ 0 w 10692581"/>
              <a:gd name="connsiteY0" fmla="*/ 1703439 h 1703439"/>
              <a:gd name="connsiteX1" fmla="*/ 2861187 w 10692581"/>
              <a:gd name="connsiteY1" fmla="*/ 1659194 h 1703439"/>
              <a:gd name="connsiteX2" fmla="*/ 6371304 w 10692581"/>
              <a:gd name="connsiteY2" fmla="*/ 1246239 h 1703439"/>
              <a:gd name="connsiteX3" fmla="*/ 8922775 w 10692581"/>
              <a:gd name="connsiteY3" fmla="*/ 66368 h 1703439"/>
              <a:gd name="connsiteX4" fmla="*/ 10692581 w 10692581"/>
              <a:gd name="connsiteY4" fmla="*/ 66369 h 1703439"/>
              <a:gd name="connsiteX0" fmla="*/ 0 w 10692581"/>
              <a:gd name="connsiteY0" fmla="*/ 1637070 h 1637070"/>
              <a:gd name="connsiteX1" fmla="*/ 2861187 w 10692581"/>
              <a:gd name="connsiteY1" fmla="*/ 1592825 h 1637070"/>
              <a:gd name="connsiteX2" fmla="*/ 6371304 w 10692581"/>
              <a:gd name="connsiteY2" fmla="*/ 1179870 h 1637070"/>
              <a:gd name="connsiteX3" fmla="*/ 9217743 w 10692581"/>
              <a:gd name="connsiteY3" fmla="*/ 191728 h 1637070"/>
              <a:gd name="connsiteX4" fmla="*/ 10692581 w 10692581"/>
              <a:gd name="connsiteY4" fmla="*/ 0 h 1637070"/>
              <a:gd name="connsiteX0" fmla="*/ 0 w 10692581"/>
              <a:gd name="connsiteY0" fmla="*/ 1637070 h 1637070"/>
              <a:gd name="connsiteX1" fmla="*/ 2861187 w 10692581"/>
              <a:gd name="connsiteY1" fmla="*/ 1592825 h 1637070"/>
              <a:gd name="connsiteX2" fmla="*/ 6400801 w 10692581"/>
              <a:gd name="connsiteY2" fmla="*/ 1356851 h 1637070"/>
              <a:gd name="connsiteX3" fmla="*/ 9217743 w 10692581"/>
              <a:gd name="connsiteY3" fmla="*/ 191728 h 1637070"/>
              <a:gd name="connsiteX4" fmla="*/ 10692581 w 10692581"/>
              <a:gd name="connsiteY4" fmla="*/ 0 h 1637070"/>
              <a:gd name="connsiteX0" fmla="*/ 0 w 10692581"/>
              <a:gd name="connsiteY0" fmla="*/ 1637070 h 1637070"/>
              <a:gd name="connsiteX1" fmla="*/ 2861187 w 10692581"/>
              <a:gd name="connsiteY1" fmla="*/ 1533831 h 1637070"/>
              <a:gd name="connsiteX2" fmla="*/ 6400801 w 10692581"/>
              <a:gd name="connsiteY2" fmla="*/ 1356851 h 1637070"/>
              <a:gd name="connsiteX3" fmla="*/ 9217743 w 10692581"/>
              <a:gd name="connsiteY3" fmla="*/ 191728 h 1637070"/>
              <a:gd name="connsiteX4" fmla="*/ 10692581 w 10692581"/>
              <a:gd name="connsiteY4" fmla="*/ 0 h 1637070"/>
              <a:gd name="connsiteX0" fmla="*/ 0 w 10692581"/>
              <a:gd name="connsiteY0" fmla="*/ 1533832 h 1544217"/>
              <a:gd name="connsiteX1" fmla="*/ 2861187 w 10692581"/>
              <a:gd name="connsiteY1" fmla="*/ 1533831 h 1544217"/>
              <a:gd name="connsiteX2" fmla="*/ 6400801 w 10692581"/>
              <a:gd name="connsiteY2" fmla="*/ 1356851 h 1544217"/>
              <a:gd name="connsiteX3" fmla="*/ 9217743 w 10692581"/>
              <a:gd name="connsiteY3" fmla="*/ 191728 h 1544217"/>
              <a:gd name="connsiteX4" fmla="*/ 10692581 w 10692581"/>
              <a:gd name="connsiteY4" fmla="*/ 0 h 1544217"/>
              <a:gd name="connsiteX0" fmla="*/ 0 w 10692581"/>
              <a:gd name="connsiteY0" fmla="*/ 1533832 h 1544217"/>
              <a:gd name="connsiteX1" fmla="*/ 2861187 w 10692581"/>
              <a:gd name="connsiteY1" fmla="*/ 1533831 h 1544217"/>
              <a:gd name="connsiteX2" fmla="*/ 6400801 w 10692581"/>
              <a:gd name="connsiteY2" fmla="*/ 1356851 h 1544217"/>
              <a:gd name="connsiteX3" fmla="*/ 8642555 w 10692581"/>
              <a:gd name="connsiteY3" fmla="*/ 206477 h 1544217"/>
              <a:gd name="connsiteX4" fmla="*/ 10692581 w 10692581"/>
              <a:gd name="connsiteY4" fmla="*/ 0 h 154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2581" h="1544217">
                <a:moveTo>
                  <a:pt x="0" y="1533832"/>
                </a:moveTo>
                <a:cubicBezTo>
                  <a:pt x="953729" y="1519084"/>
                  <a:pt x="1794387" y="1563328"/>
                  <a:pt x="2861187" y="1533831"/>
                </a:cubicBezTo>
                <a:cubicBezTo>
                  <a:pt x="3927987" y="1504334"/>
                  <a:pt x="5437240" y="1578077"/>
                  <a:pt x="6400801" y="1356851"/>
                </a:cubicBezTo>
                <a:cubicBezTo>
                  <a:pt x="7364362" y="1135625"/>
                  <a:pt x="7927258" y="432619"/>
                  <a:pt x="8642555" y="206477"/>
                </a:cubicBezTo>
                <a:cubicBezTo>
                  <a:pt x="9357852" y="-19665"/>
                  <a:pt x="10634816" y="117987"/>
                  <a:pt x="1069258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33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291011" y="3588734"/>
            <a:ext cx="2808000" cy="3105615"/>
          </a:xfrm>
          <a:prstGeom prst="rect">
            <a:avLst/>
          </a:prstGeom>
          <a:solidFill>
            <a:srgbClr val="E7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/>
          <p:cNvSpPr/>
          <p:nvPr/>
        </p:nvSpPr>
        <p:spPr>
          <a:xfrm>
            <a:off x="3236502" y="3588734"/>
            <a:ext cx="2808000" cy="31056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/>
          <p:cNvSpPr/>
          <p:nvPr/>
        </p:nvSpPr>
        <p:spPr>
          <a:xfrm>
            <a:off x="9173529" y="3589016"/>
            <a:ext cx="2808000" cy="31056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正方形/長方形 63"/>
          <p:cNvSpPr/>
          <p:nvPr/>
        </p:nvSpPr>
        <p:spPr>
          <a:xfrm>
            <a:off x="6218582" y="3588734"/>
            <a:ext cx="2808000" cy="3105615"/>
          </a:xfrm>
          <a:prstGeom prst="rect">
            <a:avLst/>
          </a:prstGeom>
          <a:solidFill>
            <a:srgbClr val="F8F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1524003" y="785490"/>
            <a:ext cx="9158287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SENBOKU</a:t>
            </a:r>
            <a:r>
              <a:rPr lang="ja-JP" altLang="ja-JP" dirty="0"/>
              <a:t>　スマートシティ構想</a:t>
            </a:r>
            <a:endParaRPr kumimoji="1" lang="ja-JP" altLang="en-US" dirty="0"/>
          </a:p>
        </p:txBody>
      </p:sp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83F59F8C-994B-432C-AB40-74A0215D506C}" type="slidenum">
              <a:rPr kumimoji="0" lang="en-US" altLang="ja-JP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メイリオ" panose="020B0604030504040204" pitchFamily="50" charset="-128"/>
              </a:rPr>
              <a:pPr defTabSz="457200">
                <a:defRPr/>
              </a:pPr>
              <a:t>7</a:t>
            </a:fld>
            <a:endParaRPr kumimoji="0" lang="en-US" altLang="ja-JP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E2F8D96-FA01-A349-AE1E-3CD350C95C2E}"/>
              </a:ext>
            </a:extLst>
          </p:cNvPr>
          <p:cNvSpPr txBox="1"/>
          <p:nvPr/>
        </p:nvSpPr>
        <p:spPr>
          <a:xfrm>
            <a:off x="441683" y="4018619"/>
            <a:ext cx="2588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kumimoji="1" lang="ja-JP" altLang="en-US" sz="20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ヒト・モノの移動を支える</a:t>
            </a:r>
            <a:endParaRPr kumimoji="1" lang="ja-JP" altLang="en-US" sz="2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B862185-DB7E-F34B-AE28-DEBBB6FF5CC3}"/>
              </a:ext>
            </a:extLst>
          </p:cNvPr>
          <p:cNvSpPr txBox="1"/>
          <p:nvPr/>
        </p:nvSpPr>
        <p:spPr>
          <a:xfrm>
            <a:off x="291011" y="3455385"/>
            <a:ext cx="2808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26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モビリティ</a:t>
            </a: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2E9D4306-7554-D147-97F1-B52015860D59}"/>
              </a:ext>
            </a:extLst>
          </p:cNvPr>
          <p:cNvCxnSpPr>
            <a:cxnSpLocks/>
          </p:cNvCxnSpPr>
          <p:nvPr/>
        </p:nvCxnSpPr>
        <p:spPr>
          <a:xfrm>
            <a:off x="388994" y="4418290"/>
            <a:ext cx="2628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B862185-DB7E-F34B-AE28-DEBBB6FF5CC3}"/>
              </a:ext>
            </a:extLst>
          </p:cNvPr>
          <p:cNvSpPr txBox="1"/>
          <p:nvPr/>
        </p:nvSpPr>
        <p:spPr>
          <a:xfrm>
            <a:off x="3279065" y="3455385"/>
            <a:ext cx="275757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2600" b="1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ヘルスケア</a:t>
            </a:r>
            <a:endParaRPr kumimoji="1" lang="ja-JP" altLang="en-US" sz="2600" b="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2E9D4306-7554-D147-97F1-B52015860D59}"/>
              </a:ext>
            </a:extLst>
          </p:cNvPr>
          <p:cNvCxnSpPr>
            <a:cxnSpLocks/>
          </p:cNvCxnSpPr>
          <p:nvPr/>
        </p:nvCxnSpPr>
        <p:spPr>
          <a:xfrm>
            <a:off x="3336600" y="4418290"/>
            <a:ext cx="2628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B862185-DB7E-F34B-AE28-DEBBB6FF5CC3}"/>
              </a:ext>
            </a:extLst>
          </p:cNvPr>
          <p:cNvSpPr txBox="1"/>
          <p:nvPr/>
        </p:nvSpPr>
        <p:spPr>
          <a:xfrm>
            <a:off x="9216886" y="3455667"/>
            <a:ext cx="271928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2600" b="1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リモートワーク</a:t>
            </a:r>
            <a:endParaRPr kumimoji="1" lang="ja-JP" altLang="en-US" sz="2600" b="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2E9D4306-7554-D147-97F1-B52015860D59}"/>
              </a:ext>
            </a:extLst>
          </p:cNvPr>
          <p:cNvCxnSpPr>
            <a:cxnSpLocks/>
          </p:cNvCxnSpPr>
          <p:nvPr/>
        </p:nvCxnSpPr>
        <p:spPr>
          <a:xfrm>
            <a:off x="9276386" y="4418290"/>
            <a:ext cx="26280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B862185-DB7E-F34B-AE28-DEBBB6FF5CC3}"/>
              </a:ext>
            </a:extLst>
          </p:cNvPr>
          <p:cNvSpPr txBox="1"/>
          <p:nvPr/>
        </p:nvSpPr>
        <p:spPr>
          <a:xfrm>
            <a:off x="6255360" y="3455385"/>
            <a:ext cx="276206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2600" b="1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コミュニティ</a:t>
            </a:r>
            <a:endParaRPr kumimoji="1" lang="ja-JP" altLang="en-US" sz="2600" b="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2E9D4306-7554-D147-97F1-B52015860D59}"/>
              </a:ext>
            </a:extLst>
          </p:cNvPr>
          <p:cNvCxnSpPr>
            <a:cxnSpLocks/>
          </p:cNvCxnSpPr>
          <p:nvPr/>
        </p:nvCxnSpPr>
        <p:spPr>
          <a:xfrm>
            <a:off x="6308582" y="4418290"/>
            <a:ext cx="2628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F53719FF-5386-BB4E-A683-9BB41B2E086E}"/>
              </a:ext>
            </a:extLst>
          </p:cNvPr>
          <p:cNvSpPr txBox="1"/>
          <p:nvPr/>
        </p:nvSpPr>
        <p:spPr>
          <a:xfrm>
            <a:off x="424362" y="4483359"/>
            <a:ext cx="27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spc="-150" dirty="0">
                <a:latin typeface="Meiryo UI" panose="020B0604030504040204" pitchFamily="34" charset="-128"/>
                <a:ea typeface="Meiryo UI" panose="020B0604030504040204" pitchFamily="34" charset="-128"/>
              </a:rPr>
              <a:t>緑</a:t>
            </a:r>
            <a:r>
              <a:rPr lang="ja-JP" altLang="en-US" sz="2400" spc="-15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道移動も</a:t>
            </a:r>
            <a:r>
              <a:rPr lang="ja-JP" altLang="en-US" sz="2400" spc="-150" dirty="0" err="1" smtClean="0">
                <a:latin typeface="Meiryo UI" panose="020B0604030504040204" pitchFamily="34" charset="-128"/>
                <a:ea typeface="Meiryo UI" panose="020B0604030504040204" pitchFamily="34" charset="-128"/>
              </a:rPr>
              <a:t>愉しむ</a:t>
            </a:r>
            <a:endParaRPr lang="en-US" altLang="ja-JP" sz="2400" spc="-150" dirty="0" smtClean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0E2F8D96-FA01-A349-AE1E-3CD350C95C2E}"/>
              </a:ext>
            </a:extLst>
          </p:cNvPr>
          <p:cNvSpPr txBox="1"/>
          <p:nvPr/>
        </p:nvSpPr>
        <p:spPr>
          <a:xfrm>
            <a:off x="3358342" y="4018619"/>
            <a:ext cx="2588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kumimoji="1" lang="ja-JP" altLang="en-US" sz="20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多世代の健康を支える</a:t>
            </a:r>
            <a:endParaRPr kumimoji="1" lang="ja-JP" altLang="en-US" sz="2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F53719FF-5386-BB4E-A683-9BB41B2E086E}"/>
              </a:ext>
            </a:extLst>
          </p:cNvPr>
          <p:cNvSpPr txBox="1"/>
          <p:nvPr/>
        </p:nvSpPr>
        <p:spPr>
          <a:xfrm>
            <a:off x="3338507" y="4483359"/>
            <a:ext cx="2759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ja-JP" altLang="en-US" sz="2400" spc="-15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歩いて</a:t>
            </a:r>
            <a:r>
              <a:rPr kumimoji="1" lang="ja-JP" altLang="en-US" sz="2400" spc="-150" dirty="0" err="1" smtClean="0">
                <a:latin typeface="Meiryo UI" panose="020B0604030504040204" pitchFamily="34" charset="-128"/>
                <a:ea typeface="Meiryo UI" panose="020B0604030504040204" pitchFamily="34" charset="-128"/>
              </a:rPr>
              <a:t>愉し</a:t>
            </a:r>
            <a:r>
              <a:rPr kumimoji="1" lang="ja-JP" altLang="en-US" sz="2400" spc="-15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みながら、健康増進</a:t>
            </a:r>
            <a:endParaRPr kumimoji="1" lang="en-US" altLang="ja-JP" sz="2400" spc="-1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E2F8D96-FA01-A349-AE1E-3CD350C95C2E}"/>
              </a:ext>
            </a:extLst>
          </p:cNvPr>
          <p:cNvSpPr txBox="1"/>
          <p:nvPr/>
        </p:nvSpPr>
        <p:spPr>
          <a:xfrm>
            <a:off x="9278630" y="4018901"/>
            <a:ext cx="2588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kumimoji="1" lang="ja-JP" altLang="en-US" sz="20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身近に働く場を創る</a:t>
            </a:r>
            <a:endParaRPr kumimoji="1" lang="ja-JP" altLang="en-US" sz="2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0E2F8D96-FA01-A349-AE1E-3CD350C95C2E}"/>
              </a:ext>
            </a:extLst>
          </p:cNvPr>
          <p:cNvSpPr txBox="1"/>
          <p:nvPr/>
        </p:nvSpPr>
        <p:spPr>
          <a:xfrm>
            <a:off x="6374619" y="4018619"/>
            <a:ext cx="2588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kumimoji="1" lang="ja-JP" altLang="en-US" sz="20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多様な人々と交流する</a:t>
            </a:r>
            <a:endParaRPr kumimoji="1" lang="ja-JP" altLang="en-US" sz="2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F53719FF-5386-BB4E-A683-9BB41B2E086E}"/>
              </a:ext>
            </a:extLst>
          </p:cNvPr>
          <p:cNvSpPr txBox="1"/>
          <p:nvPr/>
        </p:nvSpPr>
        <p:spPr>
          <a:xfrm>
            <a:off x="9308350" y="4483359"/>
            <a:ext cx="2599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spc="-15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公園、区役所、団地</a:t>
            </a:r>
            <a:r>
              <a:rPr lang="ja-JP" altLang="en-US" sz="2400" spc="-150" dirty="0">
                <a:latin typeface="Meiryo UI" panose="020B0604030504040204" pitchFamily="34" charset="-128"/>
                <a:ea typeface="Meiryo UI" panose="020B0604030504040204" pitchFamily="34" charset="-128"/>
              </a:rPr>
              <a:t>等</a:t>
            </a:r>
            <a:r>
              <a:rPr lang="ja-JP" altLang="en-US" sz="2400" spc="-15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のリモート拠点化</a:t>
            </a:r>
            <a:endParaRPr kumimoji="1" lang="en-US" altLang="ja-JP" sz="2400" spc="-15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F53719FF-5386-BB4E-A683-9BB41B2E086E}"/>
              </a:ext>
            </a:extLst>
          </p:cNvPr>
          <p:cNvSpPr txBox="1"/>
          <p:nvPr/>
        </p:nvSpPr>
        <p:spPr>
          <a:xfrm>
            <a:off x="6418049" y="4483359"/>
            <a:ext cx="2599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spc="-150" dirty="0">
                <a:latin typeface="Meiryo UI" panose="020B0604030504040204" pitchFamily="34" charset="-128"/>
                <a:ea typeface="Meiryo UI" panose="020B0604030504040204" pitchFamily="34" charset="-128"/>
              </a:rPr>
              <a:t>共生に</a:t>
            </a:r>
            <a:r>
              <a:rPr lang="ja-JP" altLang="en-US" sz="2400" spc="-15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よるエリアの</a:t>
            </a:r>
            <a:r>
              <a:rPr lang="ja-JP" altLang="en-US" sz="2400" spc="-150" dirty="0">
                <a:latin typeface="Meiryo UI" panose="020B0604030504040204" pitchFamily="34" charset="-128"/>
                <a:ea typeface="Meiryo UI" panose="020B0604030504040204" pitchFamily="34" charset="-128"/>
              </a:rPr>
              <a:t>安心、安全の提供</a:t>
            </a:r>
            <a:endParaRPr lang="en-US" altLang="ja-JP" sz="2400" spc="-150" dirty="0" smtClean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91011" y="2956330"/>
            <a:ext cx="11690518" cy="5301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コンセプト：</a:t>
            </a:r>
            <a:r>
              <a:rPr kumimoji="1"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Live SMART, Play SENBOKU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8" name="図 27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0475" y="5310498"/>
            <a:ext cx="2314109" cy="133200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78281628-ED2C-9145-9873-EF9334C3E4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2345" y="5312461"/>
            <a:ext cx="2314800" cy="1330037"/>
          </a:xfrm>
          <a:prstGeom prst="rect">
            <a:avLst/>
          </a:prstGeom>
        </p:spPr>
      </p:pic>
      <p:sp>
        <p:nvSpPr>
          <p:cNvPr id="33" name="コンテンツ プレースホルダー 10"/>
          <p:cNvSpPr txBox="1">
            <a:spLocks/>
          </p:cNvSpPr>
          <p:nvPr/>
        </p:nvSpPr>
        <p:spPr>
          <a:xfrm>
            <a:off x="554137" y="1048079"/>
            <a:ext cx="11150184" cy="2020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ja-JP" dirty="0" smtClean="0"/>
              <a:t>SENBOKU New Design</a:t>
            </a:r>
            <a:r>
              <a:rPr lang="ja-JP" altLang="en-US" dirty="0" smtClean="0"/>
              <a:t>を実現するスマートシティ構想：「</a:t>
            </a:r>
            <a:r>
              <a:rPr lang="en-US" altLang="ja-JP" dirty="0" smtClean="0"/>
              <a:t>Live SMART, Play SENBOKU</a:t>
            </a:r>
            <a:r>
              <a:rPr lang="ja-JP" altLang="en-US" dirty="0" smtClean="0"/>
              <a:t>」</a:t>
            </a:r>
            <a:endParaRPr lang="en-US" altLang="ja-JP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dirty="0" smtClean="0"/>
              <a:t>都市空間がもつ「アソビ」と、プロジェクトで生まれる時間の「アソビ」、生活の「アソビ」により、住民生活の「愉しさ」を創出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ja-JP" altLang="en-US" dirty="0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CCC8720F-F340-3946-8E2B-461DFEC2ADD8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1" b="1"/>
          <a:stretch/>
        </p:blipFill>
        <p:spPr>
          <a:xfrm>
            <a:off x="537611" y="5310498"/>
            <a:ext cx="2314800" cy="1332000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FD354A37-65CB-9748-8087-579097000E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" b="9934"/>
          <a:stretch/>
        </p:blipFill>
        <p:spPr>
          <a:xfrm>
            <a:off x="3483102" y="5312461"/>
            <a:ext cx="2314800" cy="133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6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リモートワーク拠点の整備（スマート区役所）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59F8C-994B-432C-AB40-74A0215D506C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  <p:pic>
        <p:nvPicPr>
          <p:cNvPr id="14" name="Picture 3" descr="DSCF2334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08385" y="3714487"/>
            <a:ext cx="37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DSCF2332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2246" y="3714487"/>
            <a:ext cx="37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コンテンツ プレースホルダー 10"/>
          <p:cNvSpPr txBox="1">
            <a:spLocks/>
          </p:cNvSpPr>
          <p:nvPr/>
        </p:nvSpPr>
        <p:spPr>
          <a:xfrm>
            <a:off x="554137" y="1048079"/>
            <a:ext cx="11118123" cy="2020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867900" algn="l"/>
              </a:tabLst>
            </a:pPr>
            <a:r>
              <a:rPr lang="ja-JP" altLang="en-US" dirty="0"/>
              <a:t>南区役所内にて、リモートワーク拠点の提供を開始（</a:t>
            </a:r>
            <a:r>
              <a:rPr lang="en-US" altLang="ja-JP" dirty="0" smtClean="0"/>
              <a:t>11/26</a:t>
            </a:r>
            <a:r>
              <a:rPr lang="ja-JP" altLang="en-US" dirty="0" smtClean="0"/>
              <a:t>～）</a:t>
            </a:r>
            <a:endParaRPr lang="en-US" altLang="ja-JP" dirty="0"/>
          </a:p>
          <a:p>
            <a:r>
              <a:rPr lang="ja-JP" altLang="en-US" dirty="0"/>
              <a:t>今後、行政手続きにおける「お待たせしない」、「お書きいただかない」、「お越しいただかない」取組を推進するとともに、交流や相談機能を拡充した「やさしい区役所」へと</a:t>
            </a:r>
            <a:r>
              <a:rPr lang="ja-JP" altLang="en-US" dirty="0" smtClean="0"/>
              <a:t>転換</a:t>
            </a:r>
            <a:endParaRPr lang="en-US" altLang="ja-JP" dirty="0"/>
          </a:p>
        </p:txBody>
      </p:sp>
      <p:sp>
        <p:nvSpPr>
          <p:cNvPr id="21" name="コンテンツ プレースホルダー 10"/>
          <p:cNvSpPr txBox="1">
            <a:spLocks/>
          </p:cNvSpPr>
          <p:nvPr/>
        </p:nvSpPr>
        <p:spPr>
          <a:xfrm>
            <a:off x="302246" y="2998941"/>
            <a:ext cx="3780000" cy="413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9867900" algn="l"/>
              </a:tabLst>
            </a:pPr>
            <a:r>
              <a:rPr lang="ja-JP" altLang="en-US" dirty="0" smtClean="0"/>
              <a:t>オープンブース</a:t>
            </a:r>
            <a:endParaRPr lang="en-US" altLang="ja-JP" dirty="0"/>
          </a:p>
        </p:txBody>
      </p:sp>
      <p:sp>
        <p:nvSpPr>
          <p:cNvPr id="22" name="コンテンツ プレースホルダー 10"/>
          <p:cNvSpPr txBox="1">
            <a:spLocks/>
          </p:cNvSpPr>
          <p:nvPr/>
        </p:nvSpPr>
        <p:spPr>
          <a:xfrm>
            <a:off x="4229674" y="2998941"/>
            <a:ext cx="3747329" cy="413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9867900" algn="l"/>
              </a:tabLst>
            </a:pPr>
            <a:r>
              <a:rPr lang="ja-JP" altLang="en-US" dirty="0" smtClean="0"/>
              <a:t>区民用オフィス</a:t>
            </a:r>
            <a:endParaRPr lang="en-US" altLang="ja-JP" dirty="0"/>
          </a:p>
        </p:txBody>
      </p:sp>
      <p:sp>
        <p:nvSpPr>
          <p:cNvPr id="25" name="コンテンツ プレースホルダー 10"/>
          <p:cNvSpPr txBox="1">
            <a:spLocks/>
          </p:cNvSpPr>
          <p:nvPr/>
        </p:nvSpPr>
        <p:spPr>
          <a:xfrm>
            <a:off x="8108385" y="2998941"/>
            <a:ext cx="3780000" cy="413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9867900" algn="l"/>
              </a:tabLst>
            </a:pPr>
            <a:r>
              <a:rPr lang="ja-JP" altLang="en-US" dirty="0" smtClean="0"/>
              <a:t>個別ブース</a:t>
            </a:r>
            <a:endParaRPr lang="en-US" altLang="ja-JP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302245" y="3505220"/>
            <a:ext cx="37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4205316" y="3505220"/>
            <a:ext cx="37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8108385" y="3505220"/>
            <a:ext cx="37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 descr="F:\Smart Minami Ward Office\10_南区取組\04テレワークオフィスの設置\IMG_066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97085" y="3714487"/>
            <a:ext cx="3771326" cy="2840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1213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1524003" y="785490"/>
            <a:ext cx="9158287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新しい層を呼び込む</a:t>
            </a:r>
            <a:r>
              <a:rPr lang="ja-JP" altLang="ja-JP" dirty="0" smtClean="0"/>
              <a:t>アイデア</a:t>
            </a:r>
            <a:r>
              <a:rPr lang="ja-JP" altLang="en-US" dirty="0" smtClean="0"/>
              <a:t>：公的賃貸住宅の活用地</a:t>
            </a:r>
            <a:endParaRPr kumimoji="1" lang="ja-JP" altLang="en-US" dirty="0"/>
          </a:p>
        </p:txBody>
      </p:sp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83F59F8C-994B-432C-AB40-74A0215D506C}" type="slidenum">
              <a:rPr kumimoji="0" lang="en-US" altLang="ja-JP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メイリオ" panose="020B0604030504040204" pitchFamily="50" charset="-128"/>
              </a:rPr>
              <a:pPr defTabSz="457200">
                <a:defRPr/>
              </a:pPr>
              <a:t>9</a:t>
            </a:fld>
            <a:endParaRPr kumimoji="0" lang="en-US" altLang="ja-JP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9" name="コンテンツ プレースホルダー 10"/>
          <p:cNvSpPr>
            <a:spLocks noGrp="1"/>
          </p:cNvSpPr>
          <p:nvPr>
            <p:ph idx="1"/>
          </p:nvPr>
        </p:nvSpPr>
        <p:spPr>
          <a:xfrm>
            <a:off x="322728" y="1006139"/>
            <a:ext cx="11483789" cy="11607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dirty="0" smtClean="0"/>
              <a:t>公的賃貸住宅の集約により、泉北ニュータウンエリアでは、今後約</a:t>
            </a:r>
            <a:r>
              <a:rPr lang="en-US" altLang="ja-JP" dirty="0" smtClean="0"/>
              <a:t>10</a:t>
            </a:r>
            <a:r>
              <a:rPr lang="ja-JP" altLang="en-US" dirty="0" smtClean="0"/>
              <a:t>年で、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約</a:t>
            </a:r>
            <a:r>
              <a:rPr lang="en-US" altLang="ja-JP" dirty="0" smtClean="0"/>
              <a:t>20ha</a:t>
            </a:r>
            <a:r>
              <a:rPr lang="ja-JP" altLang="en-US" dirty="0" smtClean="0"/>
              <a:t>の活用地が発生</a:t>
            </a:r>
            <a:endParaRPr lang="en-US" altLang="ja-JP" dirty="0" smtClean="0"/>
          </a:p>
        </p:txBody>
      </p:sp>
      <p:sp>
        <p:nvSpPr>
          <p:cNvPr id="51" name="コンテンツ プレースホルダー 10"/>
          <p:cNvSpPr txBox="1">
            <a:spLocks/>
          </p:cNvSpPr>
          <p:nvPr/>
        </p:nvSpPr>
        <p:spPr>
          <a:xfrm>
            <a:off x="8076078" y="2728711"/>
            <a:ext cx="4042256" cy="567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dirty="0" smtClean="0"/>
              <a:t>主な活用地（予定）</a:t>
            </a:r>
            <a:endParaRPr lang="en-US" altLang="ja-JP" sz="20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7015397" y="5726243"/>
            <a:ext cx="1064301" cy="993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/>
          <p:cNvSpPr/>
          <p:nvPr/>
        </p:nvSpPr>
        <p:spPr>
          <a:xfrm>
            <a:off x="7623076" y="2769907"/>
            <a:ext cx="254002" cy="254002"/>
          </a:xfrm>
          <a:prstGeom prst="ellipse">
            <a:avLst/>
          </a:prstGeom>
          <a:solidFill>
            <a:srgbClr val="016EB1"/>
          </a:solidFill>
          <a:ln w="57150">
            <a:solidFill>
              <a:srgbClr val="016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7598048" y="3315544"/>
            <a:ext cx="324000" cy="324000"/>
          </a:xfrm>
          <a:prstGeom prst="rect">
            <a:avLst/>
          </a:prstGeom>
          <a:solidFill>
            <a:srgbClr val="A7C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8076078" y="3274170"/>
            <a:ext cx="1550998" cy="403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緑地・緑道</a:t>
            </a:r>
          </a:p>
        </p:txBody>
      </p:sp>
      <p:sp>
        <p:nvSpPr>
          <p:cNvPr id="57" name="正方形/長方形 56"/>
          <p:cNvSpPr/>
          <p:nvPr/>
        </p:nvSpPr>
        <p:spPr>
          <a:xfrm>
            <a:off x="8076078" y="3794102"/>
            <a:ext cx="1550998" cy="403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鉄道</a:t>
            </a:r>
          </a:p>
        </p:txBody>
      </p:sp>
      <p:cxnSp>
        <p:nvCxnSpPr>
          <p:cNvPr id="58" name="直線コネクタ 57"/>
          <p:cNvCxnSpPr/>
          <p:nvPr/>
        </p:nvCxnSpPr>
        <p:spPr>
          <a:xfrm>
            <a:off x="7559191" y="3985771"/>
            <a:ext cx="362857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830356"/>
            <a:ext cx="5292394" cy="49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9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alibri"/>
        <a:ea typeface="Meiryo UI"/>
        <a:cs typeface=""/>
      </a:majorFont>
      <a:minorFont>
        <a:latin typeface="Calibr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alibri"/>
        <a:ea typeface="Meiryo UI"/>
        <a:cs typeface=""/>
      </a:majorFont>
      <a:minorFont>
        <a:latin typeface="Calibr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alibri"/>
        <a:ea typeface="Meiryo UI"/>
        <a:cs typeface=""/>
      </a:majorFont>
      <a:minorFont>
        <a:latin typeface="Calibr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7CE58075-05EB-4BAB-8900-C999350B1756}" vid="{A9E754AA-94E7-4DF6-9FAD-0A8765764A7C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1043</Words>
  <Application>Microsoft Office PowerPoint</Application>
  <PresentationFormat>ワイド画面</PresentationFormat>
  <Paragraphs>176</Paragraphs>
  <Slides>13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13</vt:i4>
      </vt:variant>
    </vt:vector>
  </HeadingPairs>
  <TitlesOfParts>
    <vt:vector size="28" baseType="lpstr">
      <vt:lpstr>HG丸ｺﾞｼｯｸM-PRO</vt:lpstr>
      <vt:lpstr>Meiryo UI</vt:lpstr>
      <vt:lpstr>ヒラギノ角ゴ ProN W3</vt:lpstr>
      <vt:lpstr>ヒラギノ角ゴ ProN W6</vt:lpstr>
      <vt:lpstr>メイリオ</vt:lpstr>
      <vt:lpstr>游ゴシック</vt:lpstr>
      <vt:lpstr>Arial</vt:lpstr>
      <vt:lpstr>Bauhaus 93</vt:lpstr>
      <vt:lpstr>Calibri</vt:lpstr>
      <vt:lpstr>Segoe UI</vt:lpstr>
      <vt:lpstr>Times New Roman</vt:lpstr>
      <vt:lpstr>3_Office テーマ</vt:lpstr>
      <vt:lpstr>4_Office テーマ</vt:lpstr>
      <vt:lpstr>5_Office テーマ</vt:lpstr>
      <vt:lpstr>7_Office テーマ</vt:lpstr>
      <vt:lpstr>PowerPoint プレゼンテーション</vt:lpstr>
      <vt:lpstr>スマートシティ実現と堺・大阪の成長</vt:lpstr>
      <vt:lpstr>泉北ニュータウンの課題</vt:lpstr>
      <vt:lpstr>Withコロナ時代の変化、泉北ニュータウンの魅力</vt:lpstr>
      <vt:lpstr>SENBOKU New Design</vt:lpstr>
      <vt:lpstr>SENBOKU New Design　～暮らす人の将来像～</vt:lpstr>
      <vt:lpstr>SENBOKU　スマートシティ構想</vt:lpstr>
      <vt:lpstr>リモートワーク拠点の整備（スマート区役所）</vt:lpstr>
      <vt:lpstr>新しい層を呼び込むアイデア：公的賃貸住宅の活用地</vt:lpstr>
      <vt:lpstr>【アイデア】UR竹城台 活用地：大学開設と連動した健康のエリア</vt:lpstr>
      <vt:lpstr>展開のイメージ</vt:lpstr>
      <vt:lpstr>SENBOKU　スマートシティ構想の推進体制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2022-02-24T11:45:11Z</dcterms:created>
  <dcterms:modified xsi:type="dcterms:W3CDTF">2022-02-24T11:45:44Z</dcterms:modified>
</cp:coreProperties>
</file>