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89" autoAdjust="0"/>
  </p:normalViewPr>
  <p:slideViewPr>
    <p:cSldViewPr>
      <p:cViewPr>
        <p:scale>
          <a:sx n="80" d="100"/>
          <a:sy n="80" d="100"/>
        </p:scale>
        <p:origin x="-108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89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27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40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8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16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33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74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70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06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43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23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11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856984" cy="4611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7089050" y="5879826"/>
            <a:ext cx="194421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1200" dirty="0" smtClean="0">
                <a:solidFill>
                  <a:schemeClr val="tx1"/>
                </a:solidFill>
              </a:rPr>
              <a:t>出典：各施設ＨＰ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4548" y="620688"/>
            <a:ext cx="5251547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</a:rPr>
              <a:t>粒子線治療における治療費支援事例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8087793" y="206446"/>
            <a:ext cx="8766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参考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Ⅱ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3796" y="5816297"/>
            <a:ext cx="57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この他にも、民間保険の特約で給付金が受けられる場合がある。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76039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207598 飯田 啓史</dc:creator>
  <cp:lastModifiedBy>HOSTNAME</cp:lastModifiedBy>
  <cp:revision>17</cp:revision>
  <cp:lastPrinted>2014-12-01T02:38:11Z</cp:lastPrinted>
  <dcterms:created xsi:type="dcterms:W3CDTF">2014-10-28T06:48:43Z</dcterms:created>
  <dcterms:modified xsi:type="dcterms:W3CDTF">2014-12-01T02:38:18Z</dcterms:modified>
</cp:coreProperties>
</file>