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232" r:id="rId3"/>
  </p:sldMasterIdLst>
  <p:notesMasterIdLst>
    <p:notesMasterId r:id="rId7"/>
  </p:notesMasterIdLst>
  <p:handoutMasterIdLst>
    <p:handoutMasterId r:id="rId8"/>
  </p:handoutMasterIdLst>
  <p:sldIdLst>
    <p:sldId id="538" r:id="rId4"/>
    <p:sldId id="593" r:id="rId5"/>
    <p:sldId id="592" r:id="rId6"/>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2"/>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2"/>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2"/>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2"/>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2"/>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2"/>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2"/>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2"/>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2"/>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公一" initials="松本" lastIdx="1" clrIdx="0">
    <p:extLst>
      <p:ext uri="{19B8F6BF-5375-455C-9EA6-DF929625EA0E}">
        <p15:presenceInfo xmlns:p15="http://schemas.microsoft.com/office/powerpoint/2012/main" userId="89c57c8bb027e0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66FF99"/>
    <a:srgbClr val="0000FF"/>
    <a:srgbClr val="0FFD03"/>
    <a:srgbClr val="FFFF66"/>
    <a:srgbClr val="FF66FF"/>
    <a:srgbClr val="4CAC04"/>
    <a:srgbClr val="CCFF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88869" autoAdjust="0"/>
  </p:normalViewPr>
  <p:slideViewPr>
    <p:cSldViewPr>
      <p:cViewPr varScale="1">
        <p:scale>
          <a:sx n="74" d="100"/>
          <a:sy n="74" d="100"/>
        </p:scale>
        <p:origin x="14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23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2" y="2"/>
            <a:ext cx="2951163" cy="496888"/>
          </a:xfrm>
          <a:prstGeom prst="rect">
            <a:avLst/>
          </a:prstGeom>
          <a:noFill/>
          <a:ln>
            <a:noFill/>
          </a:ln>
          <a:effectLst/>
        </p:spPr>
        <p:txBody>
          <a:bodyPr vert="horz" wrap="square" lIns="91290" tIns="45648" rIns="91290" bIns="45648" numCol="1" anchor="t" anchorCtr="0" compatLnSpc="1">
            <a:prstTxWarp prst="textNoShape">
              <a:avLst/>
            </a:prstTxWarp>
          </a:bodyPr>
          <a:lstStyle>
            <a:lvl1pPr algn="l"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37891" name="Rectangle 3"/>
          <p:cNvSpPr>
            <a:spLocks noGrp="1" noChangeArrowheads="1"/>
          </p:cNvSpPr>
          <p:nvPr>
            <p:ph type="dt" sz="quarter" idx="1"/>
          </p:nvPr>
        </p:nvSpPr>
        <p:spPr bwMode="auto">
          <a:xfrm>
            <a:off x="3856045" y="2"/>
            <a:ext cx="2949574" cy="496888"/>
          </a:xfrm>
          <a:prstGeom prst="rect">
            <a:avLst/>
          </a:prstGeom>
          <a:noFill/>
          <a:ln>
            <a:noFill/>
          </a:ln>
          <a:effectLst/>
        </p:spPr>
        <p:txBody>
          <a:bodyPr vert="horz" wrap="square" lIns="91290" tIns="45648" rIns="91290" bIns="45648" numCol="1" anchor="t" anchorCtr="0" compatLnSpc="1">
            <a:prstTxWarp prst="textNoShape">
              <a:avLst/>
            </a:prstTxWarp>
          </a:bodyPr>
          <a:lstStyle>
            <a:lvl1pPr algn="r"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37892" name="Rectangle 4"/>
          <p:cNvSpPr>
            <a:spLocks noGrp="1" noChangeArrowheads="1"/>
          </p:cNvSpPr>
          <p:nvPr>
            <p:ph type="ftr" sz="quarter" idx="2"/>
          </p:nvPr>
        </p:nvSpPr>
        <p:spPr bwMode="auto">
          <a:xfrm>
            <a:off x="2" y="9440864"/>
            <a:ext cx="2951163" cy="496887"/>
          </a:xfrm>
          <a:prstGeom prst="rect">
            <a:avLst/>
          </a:prstGeom>
          <a:noFill/>
          <a:ln>
            <a:noFill/>
          </a:ln>
          <a:effectLst/>
        </p:spPr>
        <p:txBody>
          <a:bodyPr vert="horz" wrap="square" lIns="91290" tIns="45648" rIns="91290" bIns="45648" numCol="1" anchor="b" anchorCtr="0" compatLnSpc="1">
            <a:prstTxWarp prst="textNoShape">
              <a:avLst/>
            </a:prstTxWarp>
          </a:bodyPr>
          <a:lstStyle>
            <a:lvl1pPr algn="l"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37893" name="Rectangle 5"/>
          <p:cNvSpPr>
            <a:spLocks noGrp="1" noChangeArrowheads="1"/>
          </p:cNvSpPr>
          <p:nvPr>
            <p:ph type="sldNum" sz="quarter" idx="3"/>
          </p:nvPr>
        </p:nvSpPr>
        <p:spPr bwMode="auto">
          <a:xfrm>
            <a:off x="3856045" y="9440864"/>
            <a:ext cx="2949574" cy="496887"/>
          </a:xfrm>
          <a:prstGeom prst="rect">
            <a:avLst/>
          </a:prstGeom>
          <a:noFill/>
          <a:ln>
            <a:noFill/>
          </a:ln>
          <a:effectLst/>
        </p:spPr>
        <p:txBody>
          <a:bodyPr vert="horz" wrap="square" lIns="91290" tIns="45648" rIns="91290" bIns="45648" numCol="1" anchor="b" anchorCtr="0" compatLnSpc="1">
            <a:prstTxWarp prst="textNoShape">
              <a:avLst/>
            </a:prstTxWarp>
          </a:bodyPr>
          <a:lstStyle>
            <a:lvl1pPr algn="r" defTabSz="910501" eaLnBrk="1" hangingPunct="1">
              <a:defRPr sz="1300">
                <a:solidFill>
                  <a:schemeClr val="tx1"/>
                </a:solidFill>
              </a:defRPr>
            </a:lvl1pPr>
          </a:lstStyle>
          <a:p>
            <a:pPr>
              <a:defRPr/>
            </a:pPr>
            <a:fld id="{049E99F6-047F-455D-885D-E68D49FD088E}" type="slidenum">
              <a:rPr lang="en-US" altLang="ja-JP"/>
              <a:pPr>
                <a:defRPr/>
              </a:pPr>
              <a:t>‹#›</a:t>
            </a:fld>
            <a:endParaRPr lang="en-US" altLang="ja-JP"/>
          </a:p>
        </p:txBody>
      </p:sp>
    </p:spTree>
    <p:extLst>
      <p:ext uri="{BB962C8B-B14F-4D97-AF65-F5344CB8AC3E}">
        <p14:creationId xmlns:p14="http://schemas.microsoft.com/office/powerpoint/2010/main" val="733308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2" y="2"/>
            <a:ext cx="2951163" cy="496888"/>
          </a:xfrm>
          <a:prstGeom prst="rect">
            <a:avLst/>
          </a:prstGeom>
          <a:noFill/>
          <a:ln>
            <a:noFill/>
          </a:ln>
          <a:effectLst/>
        </p:spPr>
        <p:txBody>
          <a:bodyPr vert="horz" wrap="square" lIns="91290" tIns="45648" rIns="91290" bIns="45648" numCol="1" anchor="t" anchorCtr="0" compatLnSpc="1">
            <a:prstTxWarp prst="textNoShape">
              <a:avLst/>
            </a:prstTxWarp>
          </a:bodyPr>
          <a:lstStyle>
            <a:lvl1pPr algn="l"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35843" name="Rectangle 3"/>
          <p:cNvSpPr>
            <a:spLocks noGrp="1" noChangeArrowheads="1"/>
          </p:cNvSpPr>
          <p:nvPr>
            <p:ph type="dt" idx="1"/>
          </p:nvPr>
        </p:nvSpPr>
        <p:spPr bwMode="auto">
          <a:xfrm>
            <a:off x="3856045" y="2"/>
            <a:ext cx="2949574" cy="496888"/>
          </a:xfrm>
          <a:prstGeom prst="rect">
            <a:avLst/>
          </a:prstGeom>
          <a:noFill/>
          <a:ln>
            <a:noFill/>
          </a:ln>
          <a:effectLst/>
        </p:spPr>
        <p:txBody>
          <a:bodyPr vert="horz" wrap="square" lIns="91290" tIns="45648" rIns="91290" bIns="45648" numCol="1" anchor="t" anchorCtr="0" compatLnSpc="1">
            <a:prstTxWarp prst="textNoShape">
              <a:avLst/>
            </a:prstTxWarp>
          </a:bodyPr>
          <a:lstStyle>
            <a:lvl1pPr algn="r"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22338" y="746125"/>
            <a:ext cx="4964112"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p:cNvSpPr>
            <a:spLocks noGrp="1" noChangeArrowheads="1"/>
          </p:cNvSpPr>
          <p:nvPr>
            <p:ph type="body" sz="quarter" idx="3"/>
          </p:nvPr>
        </p:nvSpPr>
        <p:spPr bwMode="auto">
          <a:xfrm>
            <a:off x="679451" y="4721226"/>
            <a:ext cx="5448300" cy="4471987"/>
          </a:xfrm>
          <a:prstGeom prst="rect">
            <a:avLst/>
          </a:prstGeom>
          <a:noFill/>
          <a:ln>
            <a:noFill/>
          </a:ln>
          <a:effectLst/>
        </p:spPr>
        <p:txBody>
          <a:bodyPr vert="horz" wrap="square" lIns="91290" tIns="45648" rIns="91290" bIns="456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5846" name="Rectangle 6"/>
          <p:cNvSpPr>
            <a:spLocks noGrp="1" noChangeArrowheads="1"/>
          </p:cNvSpPr>
          <p:nvPr>
            <p:ph type="ftr" sz="quarter" idx="4"/>
          </p:nvPr>
        </p:nvSpPr>
        <p:spPr bwMode="auto">
          <a:xfrm>
            <a:off x="2" y="9440864"/>
            <a:ext cx="2951163" cy="496887"/>
          </a:xfrm>
          <a:prstGeom prst="rect">
            <a:avLst/>
          </a:prstGeom>
          <a:noFill/>
          <a:ln>
            <a:noFill/>
          </a:ln>
          <a:effectLst/>
        </p:spPr>
        <p:txBody>
          <a:bodyPr vert="horz" wrap="square" lIns="91290" tIns="45648" rIns="91290" bIns="45648" numCol="1" anchor="b" anchorCtr="0" compatLnSpc="1">
            <a:prstTxWarp prst="textNoShape">
              <a:avLst/>
            </a:prstTxWarp>
          </a:bodyPr>
          <a:lstStyle>
            <a:lvl1pPr algn="l" defTabSz="912560" eaLnBrk="1" hangingPunct="1">
              <a:defRPr sz="1300">
                <a:solidFill>
                  <a:schemeClr val="tx1"/>
                </a:solidFill>
                <a:latin typeface="Arial" charset="0"/>
                <a:ea typeface="ＭＳ Ｐゴシック" pitchFamily="50" charset="-128"/>
              </a:defRPr>
            </a:lvl1pPr>
          </a:lstStyle>
          <a:p>
            <a:pPr>
              <a:defRPr/>
            </a:pPr>
            <a:endParaRPr lang="en-US" altLang="ja-JP"/>
          </a:p>
        </p:txBody>
      </p:sp>
      <p:sp>
        <p:nvSpPr>
          <p:cNvPr id="35847" name="Rectangle 7"/>
          <p:cNvSpPr>
            <a:spLocks noGrp="1" noChangeArrowheads="1"/>
          </p:cNvSpPr>
          <p:nvPr>
            <p:ph type="sldNum" sz="quarter" idx="5"/>
          </p:nvPr>
        </p:nvSpPr>
        <p:spPr bwMode="auto">
          <a:xfrm>
            <a:off x="3856045" y="9440864"/>
            <a:ext cx="2949574" cy="496887"/>
          </a:xfrm>
          <a:prstGeom prst="rect">
            <a:avLst/>
          </a:prstGeom>
          <a:noFill/>
          <a:ln>
            <a:noFill/>
          </a:ln>
          <a:effectLst/>
        </p:spPr>
        <p:txBody>
          <a:bodyPr vert="horz" wrap="square" lIns="91290" tIns="45648" rIns="91290" bIns="45648" numCol="1" anchor="b" anchorCtr="0" compatLnSpc="1">
            <a:prstTxWarp prst="textNoShape">
              <a:avLst/>
            </a:prstTxWarp>
          </a:bodyPr>
          <a:lstStyle>
            <a:lvl1pPr algn="r" defTabSz="910501" eaLnBrk="1" hangingPunct="1">
              <a:defRPr sz="1300">
                <a:solidFill>
                  <a:schemeClr val="tx1"/>
                </a:solidFill>
              </a:defRPr>
            </a:lvl1pPr>
          </a:lstStyle>
          <a:p>
            <a:pPr>
              <a:defRPr/>
            </a:pPr>
            <a:fld id="{E40FB35E-949C-467D-A7D6-7B78954D8DC9}" type="slidenum">
              <a:rPr lang="en-US" altLang="ja-JP"/>
              <a:pPr>
                <a:defRPr/>
              </a:pPr>
              <a:t>‹#›</a:t>
            </a:fld>
            <a:endParaRPr lang="en-US" altLang="ja-JP"/>
          </a:p>
        </p:txBody>
      </p:sp>
    </p:spTree>
    <p:extLst>
      <p:ext uri="{BB962C8B-B14F-4D97-AF65-F5344CB8AC3E}">
        <p14:creationId xmlns:p14="http://schemas.microsoft.com/office/powerpoint/2010/main" val="2895001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ChangeArrowheads="1" noTextEdit="1"/>
          </p:cNvSpPr>
          <p:nvPr>
            <p:ph type="sldImg"/>
          </p:nvPr>
        </p:nvSpPr>
        <p:spPr>
          <a:ln/>
        </p:spPr>
      </p:sp>
      <p:sp>
        <p:nvSpPr>
          <p:cNvPr id="16387"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ndParaRPr>
          </a:p>
        </p:txBody>
      </p:sp>
      <p:sp>
        <p:nvSpPr>
          <p:cNvPr id="16388"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99457">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29718" indent="-274441" defTabSz="899457">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31065" indent="-217329" defTabSz="899457">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587933" indent="-217329" defTabSz="899457">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043211" indent="-217329" defTabSz="899457">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500079" indent="-217329" defTabSz="899457"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2956945" indent="-217329" defTabSz="899457"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413808" indent="-217329" defTabSz="899457"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3870679" indent="-217329" defTabSz="899457"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a:spcBef>
                <a:spcPct val="0"/>
              </a:spcBef>
            </a:pPr>
            <a:fld id="{0EBDEAF8-E4D6-4944-8472-84F31794E91F}" type="slidenum">
              <a:rPr lang="ja-JP" altLang="en-US" smtClean="0">
                <a:ea typeface="ＭＳ Ｐゴシック" panose="020B0600070205080204" pitchFamily="50" charset="-128"/>
              </a:rPr>
              <a:pPr>
                <a:spcBef>
                  <a:spcPct val="0"/>
                </a:spcBef>
              </a:pPr>
              <a:t>1</a:t>
            </a:fld>
            <a:endParaRPr lang="ja-JP" altLang="en-US">
              <a:ea typeface="ＭＳ Ｐゴシック" panose="020B0600070205080204" pitchFamily="50" charset="-128"/>
            </a:endParaRPr>
          </a:p>
        </p:txBody>
      </p:sp>
    </p:spTree>
    <p:extLst>
      <p:ext uri="{BB962C8B-B14F-4D97-AF65-F5344CB8AC3E}">
        <p14:creationId xmlns:p14="http://schemas.microsoft.com/office/powerpoint/2010/main" val="22830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ChangeArrowheads="1" noTextEdit="1"/>
          </p:cNvSpPr>
          <p:nvPr>
            <p:ph type="sldImg"/>
          </p:nvPr>
        </p:nvSpPr>
        <p:spPr>
          <a:ln/>
        </p:spPr>
      </p:sp>
      <p:sp>
        <p:nvSpPr>
          <p:cNvPr id="24579"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ndParaRPr>
          </a:p>
        </p:txBody>
      </p:sp>
      <p:sp>
        <p:nvSpPr>
          <p:cNvPr id="24580"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9665">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53917" indent="-282514" defTabSz="929665">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69473" indent="-223383" defTabSz="929665">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642519" indent="-223383" defTabSz="929665">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113921" indent="-223383" defTabSz="929665">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586966" indent="-223383" defTabSz="92966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3060011" indent="-223383" defTabSz="92966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533056" indent="-223383" defTabSz="92966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4006103" indent="-223383" defTabSz="929665"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a:spcBef>
                <a:spcPct val="0"/>
              </a:spcBef>
            </a:pPr>
            <a:fld id="{0635EA5C-A91A-4661-B63F-1125142F5BD2}" type="slidenum">
              <a:rPr lang="ja-JP" altLang="en-US" smtClean="0">
                <a:ea typeface="ＭＳ Ｐゴシック" panose="020B0600070205080204" pitchFamily="50" charset="-128"/>
              </a:rPr>
              <a:pPr>
                <a:spcBef>
                  <a:spcPct val="0"/>
                </a:spcBef>
              </a:pPr>
              <a:t>2</a:t>
            </a:fld>
            <a:endParaRPr lang="ja-JP" altLang="en-US">
              <a:ea typeface="ＭＳ Ｐゴシック" panose="020B0600070205080204" pitchFamily="50" charset="-128"/>
            </a:endParaRPr>
          </a:p>
        </p:txBody>
      </p:sp>
    </p:spTree>
    <p:extLst>
      <p:ext uri="{BB962C8B-B14F-4D97-AF65-F5344CB8AC3E}">
        <p14:creationId xmlns:p14="http://schemas.microsoft.com/office/powerpoint/2010/main" val="3865365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ChangeArrowheads="1" noTextEdit="1"/>
          </p:cNvSpPr>
          <p:nvPr>
            <p:ph type="sldImg"/>
          </p:nvPr>
        </p:nvSpPr>
        <p:spPr>
          <a:ln/>
        </p:spPr>
      </p:sp>
      <p:sp>
        <p:nvSpPr>
          <p:cNvPr id="24579"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ndParaRPr>
          </a:p>
        </p:txBody>
      </p:sp>
      <p:sp>
        <p:nvSpPr>
          <p:cNvPr id="24580"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897870">
              <a:spcBef>
                <a:spcPct val="30000"/>
              </a:spcBef>
              <a:defRPr kumimoji="1" sz="1300">
                <a:solidFill>
                  <a:schemeClr val="tx1"/>
                </a:solidFill>
                <a:latin typeface="Arial" panose="020B0604020202020204" pitchFamily="34" charset="0"/>
                <a:ea typeface="ＭＳ Ｐ明朝" panose="02020600040205080304" pitchFamily="18" charset="-128"/>
              </a:defRPr>
            </a:lvl1pPr>
            <a:lvl2pPr marL="728133" indent="-272852" defTabSz="897870">
              <a:spcBef>
                <a:spcPct val="30000"/>
              </a:spcBef>
              <a:defRPr kumimoji="1" sz="1300">
                <a:solidFill>
                  <a:schemeClr val="tx1"/>
                </a:solidFill>
                <a:latin typeface="Arial" panose="020B0604020202020204" pitchFamily="34" charset="0"/>
                <a:ea typeface="ＭＳ Ｐ明朝" panose="02020600040205080304" pitchFamily="18" charset="-128"/>
              </a:defRPr>
            </a:lvl2pPr>
            <a:lvl3pPr marL="1129477" indent="-215743" defTabSz="897870">
              <a:spcBef>
                <a:spcPct val="30000"/>
              </a:spcBef>
              <a:defRPr kumimoji="1" sz="1300">
                <a:solidFill>
                  <a:schemeClr val="tx1"/>
                </a:solidFill>
                <a:latin typeface="Arial" panose="020B0604020202020204" pitchFamily="34" charset="0"/>
                <a:ea typeface="ＭＳ Ｐ明朝" panose="02020600040205080304" pitchFamily="18" charset="-128"/>
              </a:defRPr>
            </a:lvl3pPr>
            <a:lvl4pPr marL="1586345" indent="-215743" defTabSz="897870">
              <a:spcBef>
                <a:spcPct val="30000"/>
              </a:spcBef>
              <a:defRPr kumimoji="1" sz="1300">
                <a:solidFill>
                  <a:schemeClr val="tx1"/>
                </a:solidFill>
                <a:latin typeface="Arial" panose="020B0604020202020204" pitchFamily="34" charset="0"/>
                <a:ea typeface="ＭＳ Ｐ明朝" panose="02020600040205080304" pitchFamily="18" charset="-128"/>
              </a:defRPr>
            </a:lvl4pPr>
            <a:lvl5pPr marL="2041625" indent="-215743" defTabSz="897870">
              <a:spcBef>
                <a:spcPct val="30000"/>
              </a:spcBef>
              <a:defRPr kumimoji="1" sz="1300">
                <a:solidFill>
                  <a:schemeClr val="tx1"/>
                </a:solidFill>
                <a:latin typeface="Arial" panose="020B0604020202020204" pitchFamily="34" charset="0"/>
                <a:ea typeface="ＭＳ Ｐ明朝" panose="02020600040205080304" pitchFamily="18" charset="-128"/>
              </a:defRPr>
            </a:lvl5pPr>
            <a:lvl6pPr marL="2498492" indent="-215743" defTabSz="897870"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6pPr>
            <a:lvl7pPr marL="2955359" indent="-215743" defTabSz="897870"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7pPr>
            <a:lvl8pPr marL="3412225" indent="-215743" defTabSz="897870"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8pPr>
            <a:lvl9pPr marL="3869094" indent="-215743" defTabSz="897870" eaLnBrk="0" fontAlgn="base" hangingPunct="0">
              <a:spcBef>
                <a:spcPct val="30000"/>
              </a:spcBef>
              <a:spcAft>
                <a:spcPct val="0"/>
              </a:spcAft>
              <a:defRPr kumimoji="1" sz="1300">
                <a:solidFill>
                  <a:schemeClr val="tx1"/>
                </a:solidFill>
                <a:latin typeface="Arial" panose="020B0604020202020204" pitchFamily="34" charset="0"/>
                <a:ea typeface="ＭＳ Ｐ明朝" panose="02020600040205080304" pitchFamily="18" charset="-128"/>
              </a:defRPr>
            </a:lvl9pPr>
          </a:lstStyle>
          <a:p>
            <a:pPr>
              <a:spcBef>
                <a:spcPct val="0"/>
              </a:spcBef>
            </a:pPr>
            <a:fld id="{0635EA5C-A91A-4661-B63F-1125142F5BD2}" type="slidenum">
              <a:rPr lang="ja-JP" altLang="en-US" smtClean="0">
                <a:ea typeface="ＭＳ Ｐゴシック" panose="020B0600070205080204" pitchFamily="50" charset="-128"/>
              </a:rPr>
              <a:pPr>
                <a:spcBef>
                  <a:spcPct val="0"/>
                </a:spcBef>
              </a:pPr>
              <a:t>3</a:t>
            </a:fld>
            <a:endParaRPr lang="ja-JP" altLang="en-US">
              <a:ea typeface="ＭＳ Ｐゴシック" panose="020B0600070205080204" pitchFamily="50" charset="-128"/>
            </a:endParaRPr>
          </a:p>
        </p:txBody>
      </p:sp>
    </p:spTree>
    <p:extLst>
      <p:ext uri="{BB962C8B-B14F-4D97-AF65-F5344CB8AC3E}">
        <p14:creationId xmlns:p14="http://schemas.microsoft.com/office/powerpoint/2010/main" val="4234415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solidFill>
                  <a:schemeClr val="tx1"/>
                </a:solidFill>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169FD71-026F-414D-B68F-E29AD2FC0BEF}" type="datetime1">
              <a:rPr lang="ja-JP" altLang="en-US"/>
              <a:pPr>
                <a:defRPr/>
              </a:pPr>
              <a:t>2022/11/10</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atin typeface="Arial" panose="020B0604020202020204" pitchFamily="34" charset="0"/>
              </a:defRPr>
            </a:lvl1pPr>
          </a:lstStyle>
          <a:p>
            <a:pPr>
              <a:defRPr/>
            </a:pPr>
            <a:fld id="{922E6363-1AA5-4E8D-9AB7-7148E043C472}" type="slidenum">
              <a:rPr lang="ja-JP" altLang="en-US"/>
              <a:pPr>
                <a:defRPr/>
              </a:pPr>
              <a:t>‹#›</a:t>
            </a:fld>
            <a:endParaRPr lang="ja-JP" altLang="en-US"/>
          </a:p>
        </p:txBody>
      </p:sp>
    </p:spTree>
    <p:extLst>
      <p:ext uri="{BB962C8B-B14F-4D97-AF65-F5344CB8AC3E}">
        <p14:creationId xmlns:p14="http://schemas.microsoft.com/office/powerpoint/2010/main" val="4005254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FF2700E5-F5BD-4551-928E-987B8CF79877}" type="datetime1">
              <a:rPr lang="ja-JP" altLang="en-US"/>
              <a:pPr>
                <a:defRPr/>
              </a:pPr>
              <a:t>2022/11/10</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atin typeface="Arial" panose="020B0604020202020204" pitchFamily="34" charset="0"/>
              </a:defRPr>
            </a:lvl1pPr>
          </a:lstStyle>
          <a:p>
            <a:pPr>
              <a:defRPr/>
            </a:pPr>
            <a:fld id="{81C75DDC-372A-4E22-B86F-2A76C4918C58}" type="slidenum">
              <a:rPr lang="ja-JP" altLang="en-US"/>
              <a:pPr>
                <a:defRPr/>
              </a:pPr>
              <a:t>‹#›</a:t>
            </a:fld>
            <a:endParaRPr lang="ja-JP" altLang="en-US"/>
          </a:p>
        </p:txBody>
      </p:sp>
    </p:spTree>
    <p:extLst>
      <p:ext uri="{BB962C8B-B14F-4D97-AF65-F5344CB8AC3E}">
        <p14:creationId xmlns:p14="http://schemas.microsoft.com/office/powerpoint/2010/main" val="3560783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94373B0-D8E1-46C1-8E50-B65677CBE6AC}" type="datetime1">
              <a:rPr lang="ja-JP" altLang="en-US"/>
              <a:pPr>
                <a:defRPr/>
              </a:pPr>
              <a:t>2022/11/10</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atin typeface="Arial" panose="020B0604020202020204" pitchFamily="34" charset="0"/>
              </a:defRPr>
            </a:lvl1pPr>
          </a:lstStyle>
          <a:p>
            <a:pPr>
              <a:defRPr/>
            </a:pPr>
            <a:fld id="{B2FE1FA4-F4B8-49DF-A720-A3C1D761EA32}" type="slidenum">
              <a:rPr lang="ja-JP" altLang="en-US"/>
              <a:pPr>
                <a:defRPr/>
              </a:pPr>
              <a:t>‹#›</a:t>
            </a:fld>
            <a:endParaRPr lang="ja-JP" altLang="en-US"/>
          </a:p>
        </p:txBody>
      </p:sp>
    </p:spTree>
    <p:extLst>
      <p:ext uri="{BB962C8B-B14F-4D97-AF65-F5344CB8AC3E}">
        <p14:creationId xmlns:p14="http://schemas.microsoft.com/office/powerpoint/2010/main" val="677690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58241A0-4EB2-458F-A34A-A866CD8F9326}" type="datetime1">
              <a:rPr lang="ja-JP" altLang="en-US"/>
              <a:pPr>
                <a:defRPr/>
              </a:pPr>
              <a:t>2022/11/10</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atin typeface="Arial" panose="020B0604020202020204" pitchFamily="34" charset="0"/>
              </a:defRPr>
            </a:lvl1pPr>
          </a:lstStyle>
          <a:p>
            <a:pPr>
              <a:defRPr/>
            </a:pPr>
            <a:fld id="{25E23FAD-0F91-48F1-A2D5-6F7239821535}" type="slidenum">
              <a:rPr lang="ja-JP" altLang="en-US"/>
              <a:pPr>
                <a:defRPr/>
              </a:pPr>
              <a:t>‹#›</a:t>
            </a:fld>
            <a:endParaRPr lang="ja-JP" altLang="en-US"/>
          </a:p>
        </p:txBody>
      </p:sp>
    </p:spTree>
    <p:extLst>
      <p:ext uri="{BB962C8B-B14F-4D97-AF65-F5344CB8AC3E}">
        <p14:creationId xmlns:p14="http://schemas.microsoft.com/office/powerpoint/2010/main" val="302871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dirty="0"/>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dirty="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A53BDE53-83D5-44B9-BE92-FDF476052C8B}" type="datetime1">
              <a:rPr lang="ja-JP" altLang="en-US"/>
              <a:pPr>
                <a:defRPr/>
              </a:pPr>
              <a:t>2022/11/10</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atin typeface="Arial" panose="020B0604020202020204" pitchFamily="34" charset="0"/>
              </a:defRPr>
            </a:lvl1pPr>
          </a:lstStyle>
          <a:p>
            <a:pPr>
              <a:defRPr/>
            </a:pPr>
            <a:fld id="{E7D1359D-B5A5-4DC7-9A4D-E107D05FC02B}" type="slidenum">
              <a:rPr lang="ja-JP" altLang="en-US"/>
              <a:pPr>
                <a:defRPr/>
              </a:pPr>
              <a:t>‹#›</a:t>
            </a:fld>
            <a:endParaRPr lang="ja-JP" altLang="en-US"/>
          </a:p>
        </p:txBody>
      </p:sp>
    </p:spTree>
    <p:extLst>
      <p:ext uri="{BB962C8B-B14F-4D97-AF65-F5344CB8AC3E}">
        <p14:creationId xmlns:p14="http://schemas.microsoft.com/office/powerpoint/2010/main" val="97757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40B4F20-2174-4DCB-924B-38514FEC5513}" type="datetime1">
              <a:rPr lang="ja-JP" altLang="en-US"/>
              <a:pPr>
                <a:defRPr/>
              </a:pPr>
              <a:t>2022/11/10</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atin typeface="Arial" panose="020B0604020202020204" pitchFamily="34" charset="0"/>
              </a:defRPr>
            </a:lvl1pPr>
          </a:lstStyle>
          <a:p>
            <a:pPr>
              <a:defRPr/>
            </a:pPr>
            <a:fld id="{FAA1A1F6-4469-49FE-A683-55290CFF3402}" type="slidenum">
              <a:rPr lang="ja-JP" altLang="en-US"/>
              <a:pPr>
                <a:defRPr/>
              </a:pPr>
              <a:t>‹#›</a:t>
            </a:fld>
            <a:endParaRPr lang="ja-JP" altLang="en-US"/>
          </a:p>
        </p:txBody>
      </p:sp>
    </p:spTree>
    <p:extLst>
      <p:ext uri="{BB962C8B-B14F-4D97-AF65-F5344CB8AC3E}">
        <p14:creationId xmlns:p14="http://schemas.microsoft.com/office/powerpoint/2010/main" val="14550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D3BC980-B4EF-48FC-B238-2037C5BFCE42}" type="datetime1">
              <a:rPr lang="ja-JP" altLang="en-US"/>
              <a:pPr>
                <a:defRPr/>
              </a:pPr>
              <a:t>2022/11/10</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a:defRPr>
                <a:latin typeface="Arial" panose="020B0604020202020204" pitchFamily="34" charset="0"/>
              </a:defRPr>
            </a:lvl1pPr>
          </a:lstStyle>
          <a:p>
            <a:pPr>
              <a:defRPr/>
            </a:pPr>
            <a:fld id="{8FF0F092-B7DA-40D8-B159-80ACFA246D9F}" type="slidenum">
              <a:rPr lang="ja-JP" altLang="en-US"/>
              <a:pPr>
                <a:defRPr/>
              </a:pPr>
              <a:t>‹#›</a:t>
            </a:fld>
            <a:endParaRPr lang="ja-JP" altLang="en-US"/>
          </a:p>
        </p:txBody>
      </p:sp>
    </p:spTree>
    <p:extLst>
      <p:ext uri="{BB962C8B-B14F-4D97-AF65-F5344CB8AC3E}">
        <p14:creationId xmlns:p14="http://schemas.microsoft.com/office/powerpoint/2010/main" val="2129625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44DE2A0-B2FC-417E-9AF7-40F140B82D7F}" type="datetime1">
              <a:rPr lang="ja-JP" altLang="en-US"/>
              <a:pPr>
                <a:defRPr/>
              </a:pPr>
              <a:t>2022/11/10</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latin typeface="Arial" panose="020B0604020202020204" pitchFamily="34" charset="0"/>
              </a:defRPr>
            </a:lvl1pPr>
          </a:lstStyle>
          <a:p>
            <a:pPr>
              <a:defRPr/>
            </a:pPr>
            <a:fld id="{A1BC141F-8F71-403F-9F8E-DBC125FDDDB2}" type="slidenum">
              <a:rPr lang="ja-JP" altLang="en-US"/>
              <a:pPr>
                <a:defRPr/>
              </a:pPr>
              <a:t>‹#›</a:t>
            </a:fld>
            <a:endParaRPr lang="ja-JP" altLang="en-US"/>
          </a:p>
        </p:txBody>
      </p:sp>
    </p:spTree>
    <p:extLst>
      <p:ext uri="{BB962C8B-B14F-4D97-AF65-F5344CB8AC3E}">
        <p14:creationId xmlns:p14="http://schemas.microsoft.com/office/powerpoint/2010/main" val="316936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251FB80-02AA-47F0-A7FF-E522DA8369DE}" type="datetime1">
              <a:rPr lang="ja-JP" altLang="en-US"/>
              <a:pPr>
                <a:defRPr/>
              </a:pPr>
              <a:t>2022/11/10</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a:defRPr>
                <a:latin typeface="Arial" panose="020B0604020202020204" pitchFamily="34" charset="0"/>
              </a:defRPr>
            </a:lvl1pPr>
          </a:lstStyle>
          <a:p>
            <a:pPr>
              <a:defRPr/>
            </a:pPr>
            <a:fld id="{0C603705-6925-44D4-8F62-901A02FE47E0}" type="slidenum">
              <a:rPr lang="ja-JP" altLang="en-US"/>
              <a:pPr>
                <a:defRPr/>
              </a:pPr>
              <a:t>‹#›</a:t>
            </a:fld>
            <a:endParaRPr lang="ja-JP" altLang="en-US"/>
          </a:p>
        </p:txBody>
      </p:sp>
    </p:spTree>
    <p:extLst>
      <p:ext uri="{BB962C8B-B14F-4D97-AF65-F5344CB8AC3E}">
        <p14:creationId xmlns:p14="http://schemas.microsoft.com/office/powerpoint/2010/main" val="75136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4ED973B-1FE2-4A74-8CEE-8D17AF5E6392}" type="datetime1">
              <a:rPr lang="ja-JP" altLang="en-US"/>
              <a:pPr>
                <a:defRPr/>
              </a:pPr>
              <a:t>2022/11/10</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atin typeface="Arial" panose="020B0604020202020204" pitchFamily="34" charset="0"/>
              </a:defRPr>
            </a:lvl1pPr>
          </a:lstStyle>
          <a:p>
            <a:pPr>
              <a:defRPr/>
            </a:pPr>
            <a:fld id="{292C509E-3171-4690-980C-33FAECA7F122}" type="slidenum">
              <a:rPr lang="ja-JP" altLang="en-US"/>
              <a:pPr>
                <a:defRPr/>
              </a:pPr>
              <a:t>‹#›</a:t>
            </a:fld>
            <a:endParaRPr lang="ja-JP" altLang="en-US"/>
          </a:p>
        </p:txBody>
      </p:sp>
    </p:spTree>
    <p:extLst>
      <p:ext uri="{BB962C8B-B14F-4D97-AF65-F5344CB8AC3E}">
        <p14:creationId xmlns:p14="http://schemas.microsoft.com/office/powerpoint/2010/main" val="348484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6E88136-8239-4A41-B755-00673FFA6020}" type="datetime1">
              <a:rPr lang="ja-JP" altLang="en-US"/>
              <a:pPr>
                <a:defRPr/>
              </a:pPr>
              <a:t>2022/11/10</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atin typeface="Arial" panose="020B0604020202020204" pitchFamily="34" charset="0"/>
              </a:defRPr>
            </a:lvl1pPr>
          </a:lstStyle>
          <a:p>
            <a:pPr>
              <a:defRPr/>
            </a:pPr>
            <a:fld id="{670466A9-1933-4AA6-9BF0-21C82CAEE8C9}" type="slidenum">
              <a:rPr lang="ja-JP" altLang="en-US"/>
              <a:pPr>
                <a:defRPr/>
              </a:pPr>
              <a:t>‹#›</a:t>
            </a:fld>
            <a:endParaRPr lang="ja-JP" altLang="en-US"/>
          </a:p>
        </p:txBody>
      </p:sp>
    </p:spTree>
    <p:extLst>
      <p:ext uri="{BB962C8B-B14F-4D97-AF65-F5344CB8AC3E}">
        <p14:creationId xmlns:p14="http://schemas.microsoft.com/office/powerpoint/2010/main" val="9172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F862162B-952F-4CE5-B5F7-1C74D61F7528}" type="datetime1">
              <a:rPr lang="ja-JP" altLang="en-US"/>
              <a:pPr>
                <a:defRPr/>
              </a:pPr>
              <a:t>2022/11/10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A2A641F-DE7C-44D8-9FD3-B8F76EE249B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5183" r:id="rId1"/>
    <p:sldLayoutId id="2147495184" r:id="rId2"/>
    <p:sldLayoutId id="2147495185" r:id="rId3"/>
    <p:sldLayoutId id="2147495186" r:id="rId4"/>
    <p:sldLayoutId id="2147495187" r:id="rId5"/>
    <p:sldLayoutId id="2147495188" r:id="rId6"/>
    <p:sldLayoutId id="2147495189" r:id="rId7"/>
    <p:sldLayoutId id="2147495190" r:id="rId8"/>
    <p:sldLayoutId id="2147495191" r:id="rId9"/>
    <p:sldLayoutId id="2147495192" r:id="rId10"/>
    <p:sldLayoutId id="214749519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AAF6EF2E-A079-4771-B91B-193BF04C4928}" type="slidenum">
              <a:rPr lang="ja-JP" altLang="en-US" sz="2000" smtClean="0">
                <a:latin typeface="Arial" panose="020B0604020202020204" pitchFamily="34" charset="0"/>
              </a:rPr>
              <a:pPr>
                <a:spcBef>
                  <a:spcPct val="0"/>
                </a:spcBef>
                <a:buFontTx/>
                <a:buNone/>
              </a:pPr>
              <a:t>1</a:t>
            </a:fld>
            <a:endParaRPr lang="ja-JP" altLang="en-US" sz="2000">
              <a:latin typeface="Arial" panose="020B0604020202020204" pitchFamily="34" charset="0"/>
            </a:endParaRPr>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令和４年度建設事業評価（街路事業）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64" name="テキスト ボックス 4"/>
          <p:cNvSpPr txBox="1">
            <a:spLocks noChangeArrowheads="1"/>
          </p:cNvSpPr>
          <p:nvPr/>
        </p:nvSpPr>
        <p:spPr bwMode="auto">
          <a:xfrm>
            <a:off x="498805" y="2100263"/>
            <a:ext cx="810831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a:t>都市計画道路　大県本郷線・川北柏原線</a:t>
            </a:r>
            <a:endParaRPr lang="en-US" altLang="ja-JP" sz="3600" dirty="0"/>
          </a:p>
          <a:p>
            <a:pPr algn="ctr" eaLnBrk="1" hangingPunct="1">
              <a:spcBef>
                <a:spcPct val="0"/>
              </a:spcBef>
              <a:buFontTx/>
              <a:buNone/>
            </a:pPr>
            <a:r>
              <a:rPr lang="ja-JP" altLang="en-US" sz="3600" dirty="0"/>
              <a:t>街路事業</a:t>
            </a:r>
            <a:endParaRPr lang="en-US" altLang="ja-JP" sz="3600" dirty="0"/>
          </a:p>
          <a:p>
            <a:pPr algn="ctr" eaLnBrk="1" hangingPunct="1">
              <a:spcBef>
                <a:spcPct val="0"/>
              </a:spcBef>
              <a:buNone/>
            </a:pPr>
            <a:r>
              <a:rPr lang="ja-JP" altLang="en-US" sz="3600" dirty="0"/>
              <a:t>［柏原市］［八尾市］［藤井寺市］</a:t>
            </a:r>
            <a:endParaRPr lang="en-US" altLang="ja-JP" sz="3600" dirty="0"/>
          </a:p>
          <a:p>
            <a:pPr algn="ctr" eaLnBrk="1" hangingPunct="1">
              <a:spcBef>
                <a:spcPct val="0"/>
              </a:spcBef>
              <a:buFontTx/>
              <a:buNone/>
            </a:pPr>
            <a:endParaRPr lang="en-US" altLang="ja-JP" sz="3600" dirty="0">
              <a:latin typeface="Arial" panose="020B0604020202020204" pitchFamily="34" charset="0"/>
            </a:endParaRPr>
          </a:p>
          <a:p>
            <a:pPr algn="ctr" eaLnBrk="1" hangingPunct="1">
              <a:spcBef>
                <a:spcPct val="0"/>
              </a:spcBef>
              <a:buFont typeface="Arial" panose="020B0604020202020204" pitchFamily="34" charset="0"/>
              <a:buNone/>
            </a:pPr>
            <a:r>
              <a:rPr lang="en-US" altLang="ja-JP" sz="3600" dirty="0">
                <a:latin typeface="Arial" panose="020B0604020202020204" pitchFamily="34" charset="0"/>
              </a:rPr>
              <a:t>【</a:t>
            </a:r>
            <a:r>
              <a:rPr lang="ja-JP" altLang="en-US" sz="3600" dirty="0">
                <a:latin typeface="Arial" panose="020B0604020202020204" pitchFamily="34" charset="0"/>
              </a:rPr>
              <a:t>事前評価</a:t>
            </a:r>
            <a:r>
              <a:rPr lang="en-US" altLang="ja-JP" sz="3600" dirty="0">
                <a:latin typeface="Arial" panose="020B0604020202020204" pitchFamily="34" charset="0"/>
              </a:rPr>
              <a:t>】</a:t>
            </a:r>
            <a:endParaRPr lang="ja-JP" altLang="en-US" sz="3600" dirty="0">
              <a:latin typeface="Arial" panose="020B0604020202020204" pitchFamily="34" charset="0"/>
            </a:endParaRPr>
          </a:p>
        </p:txBody>
      </p:sp>
      <p:sp>
        <p:nvSpPr>
          <p:cNvPr id="15365" name="Rectangle 2"/>
          <p:cNvSpPr>
            <a:spLocks noChangeArrowheads="1"/>
          </p:cNvSpPr>
          <p:nvPr/>
        </p:nvSpPr>
        <p:spPr bwMode="auto">
          <a:xfrm>
            <a:off x="6848475" y="620713"/>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令和４年度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第６回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４</a:t>
            </a:r>
            <a:r>
              <a:rPr lang="en-US" altLang="ja-JP" sz="1200" dirty="0" smtClean="0">
                <a:solidFill>
                  <a:srgbClr val="000000"/>
                </a:solidFill>
                <a:latin typeface="HGPｺﾞｼｯｸM" panose="020B0600000000000000" pitchFamily="50" charset="-128"/>
                <a:ea typeface="HGPｺﾞｼｯｸM" panose="020B0600000000000000" pitchFamily="50" charset="-128"/>
              </a:rPr>
              <a:t>.11.14</a:t>
            </a:r>
            <a:r>
              <a:rPr lang="ja-JP" altLang="en-US" sz="1200" dirty="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15366" name="テキスト ボックス 1"/>
          <p:cNvSpPr txBox="1">
            <a:spLocks noChangeArrowheads="1"/>
          </p:cNvSpPr>
          <p:nvPr/>
        </p:nvSpPr>
        <p:spPr bwMode="auto">
          <a:xfrm>
            <a:off x="7942263" y="111125"/>
            <a:ext cx="1152525" cy="400110"/>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000" b="1" dirty="0" smtClean="0">
                <a:latin typeface="Arial" panose="020B0604020202020204" pitchFamily="34" charset="0"/>
              </a:rPr>
              <a:t>資料１</a:t>
            </a:r>
            <a:r>
              <a:rPr lang="ja-JP" altLang="en-US" sz="2000" b="1" dirty="0">
                <a:latin typeface="Arial" panose="020B0604020202020204" pitchFamily="34" charset="0"/>
              </a:rPr>
              <a:t>　</a:t>
            </a:r>
          </a:p>
        </p:txBody>
      </p:sp>
      <p:sp>
        <p:nvSpPr>
          <p:cNvPr id="7" name="テキスト ボックス 6"/>
          <p:cNvSpPr txBox="1"/>
          <p:nvPr/>
        </p:nvSpPr>
        <p:spPr>
          <a:xfrm>
            <a:off x="3087458" y="5563602"/>
            <a:ext cx="2969083" cy="461665"/>
          </a:xfrm>
          <a:prstGeom prst="rect">
            <a:avLst/>
          </a:prstGeom>
          <a:solidFill>
            <a:schemeClr val="bg1"/>
          </a:solidFill>
          <a:ln w="25400">
            <a:solidFill>
              <a:schemeClr val="tx1"/>
            </a:solidFill>
          </a:ln>
        </p:spPr>
        <p:txBody>
          <a:bodyPr wrap="none" rtlCol="0">
            <a:spAutoFit/>
          </a:bodyPr>
          <a:lstStyle/>
          <a:p>
            <a:r>
              <a:rPr kumimoji="1" lang="ja-JP" altLang="en-US" sz="2400" b="1" dirty="0" smtClean="0">
                <a:solidFill>
                  <a:srgbClr val="FF0000"/>
                </a:solidFill>
              </a:rPr>
              <a:t>公表資料の修正報告</a:t>
            </a:r>
            <a:endParaRPr kumimoji="1" lang="ja-JP" altLang="en-US" sz="24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3">
            <a:extLst>
              <a:ext uri="{FF2B5EF4-FFF2-40B4-BE49-F238E27FC236}">
                <a16:creationId xmlns:a16="http://schemas.microsoft.com/office/drawing/2014/main" id="{F3024EC5-75D7-0571-7E6C-58AEF97C7330}"/>
              </a:ext>
            </a:extLst>
          </p:cNvPr>
          <p:cNvSpPr>
            <a:spLocks noChangeArrowheads="1"/>
          </p:cNvSpPr>
          <p:nvPr/>
        </p:nvSpPr>
        <p:spPr bwMode="auto">
          <a:xfrm>
            <a:off x="460933" y="663575"/>
            <a:ext cx="5983275" cy="31393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latin typeface="ＭＳ Ｐゴシック" panose="020B0600070205080204" pitchFamily="50" charset="-128"/>
              </a:rPr>
              <a:t>■道路築造</a:t>
            </a:r>
          </a:p>
          <a:p>
            <a:pPr eaLnBrk="1" hangingPunct="1">
              <a:spcBef>
                <a:spcPct val="0"/>
              </a:spcBef>
              <a:buFontTx/>
              <a:buNone/>
            </a:pPr>
            <a:r>
              <a:rPr lang="ja-JP" altLang="en-US" sz="1800" dirty="0">
                <a:latin typeface="ＭＳ Ｐゴシック" panose="020B0600070205080204" pitchFamily="50" charset="-128"/>
              </a:rPr>
              <a:t>　</a:t>
            </a:r>
            <a:endParaRPr lang="en-US" altLang="ja-JP" sz="1800" dirty="0">
              <a:latin typeface="ＭＳ Ｐゴシック" panose="020B0600070205080204" pitchFamily="50" charset="-128"/>
            </a:endParaRPr>
          </a:p>
          <a:p>
            <a:pPr eaLnBrk="1" hangingPunct="1">
              <a:spcBef>
                <a:spcPct val="0"/>
              </a:spcBef>
              <a:buFontTx/>
              <a:buNone/>
            </a:pPr>
            <a:r>
              <a:rPr lang="ja-JP" altLang="en-US" sz="1800" dirty="0">
                <a:latin typeface="ＭＳ Ｐゴシック" panose="020B0600070205080204" pitchFamily="50" charset="-128"/>
              </a:rPr>
              <a:t>○事業延長　：　約</a:t>
            </a:r>
            <a:r>
              <a:rPr lang="en-US" altLang="ja-JP" sz="1800" dirty="0">
                <a:latin typeface="ＭＳ Ｐゴシック" panose="020B0600070205080204" pitchFamily="50" charset="-128"/>
              </a:rPr>
              <a:t>1.0</a:t>
            </a:r>
            <a:r>
              <a:rPr lang="ja-JP" altLang="en-US" sz="1800" dirty="0">
                <a:latin typeface="ＭＳ Ｐゴシック" panose="020B0600070205080204" pitchFamily="50" charset="-128"/>
              </a:rPr>
              <a:t>ｋ</a:t>
            </a:r>
            <a:r>
              <a:rPr lang="en-US" altLang="ja-JP" sz="1800" dirty="0">
                <a:latin typeface="ＭＳ Ｐゴシック" panose="020B0600070205080204" pitchFamily="50" charset="-128"/>
              </a:rPr>
              <a:t>m</a:t>
            </a:r>
          </a:p>
          <a:p>
            <a:pPr eaLnBrk="1" hangingPunct="1">
              <a:spcBef>
                <a:spcPct val="0"/>
              </a:spcBef>
              <a:buFontTx/>
              <a:buNone/>
            </a:pPr>
            <a:endParaRPr lang="en-US" altLang="ja-JP" sz="1800" dirty="0">
              <a:latin typeface="ＭＳ Ｐゴシック" panose="020B0600070205080204" pitchFamily="50" charset="-128"/>
            </a:endParaRPr>
          </a:p>
          <a:p>
            <a:pPr eaLnBrk="1" hangingPunct="1">
              <a:spcBef>
                <a:spcPct val="0"/>
              </a:spcBef>
              <a:buFontTx/>
              <a:buNone/>
            </a:pPr>
            <a:r>
              <a:rPr lang="ja-JP" altLang="en-US" sz="1800" dirty="0">
                <a:latin typeface="ＭＳ Ｐゴシック" panose="020B0600070205080204" pitchFamily="50" charset="-128"/>
              </a:rPr>
              <a:t>○道路</a:t>
            </a:r>
            <a:r>
              <a:rPr lang="zh-TW" altLang="en-US" sz="1800" dirty="0">
                <a:latin typeface="ＭＳ Ｐゴシック" panose="020B0600070205080204" pitchFamily="50" charset="-128"/>
              </a:rPr>
              <a:t>幅員</a:t>
            </a:r>
            <a:r>
              <a:rPr lang="ja-JP" altLang="en-US" sz="1800" dirty="0">
                <a:latin typeface="ＭＳ Ｐゴシック" panose="020B0600070205080204" pitchFamily="50" charset="-128"/>
              </a:rPr>
              <a:t>　</a:t>
            </a:r>
            <a:r>
              <a:rPr lang="zh-TW" altLang="en-US" sz="1800" dirty="0">
                <a:latin typeface="ＭＳ Ｐゴシック" panose="020B0600070205080204" pitchFamily="50" charset="-128"/>
              </a:rPr>
              <a:t>：</a:t>
            </a:r>
            <a:r>
              <a:rPr lang="ja-JP" altLang="en-US" sz="1800" dirty="0">
                <a:latin typeface="ＭＳ Ｐゴシック" panose="020B0600070205080204" pitchFamily="50" charset="-128"/>
              </a:rPr>
              <a:t>　</a:t>
            </a:r>
            <a:r>
              <a:rPr lang="en-US" altLang="ja-JP" sz="1800" dirty="0">
                <a:latin typeface="ＭＳ Ｐゴシック" panose="020B0600070205080204" pitchFamily="50" charset="-128"/>
              </a:rPr>
              <a:t>16</a:t>
            </a:r>
            <a:r>
              <a:rPr lang="en-US" altLang="zh-TW" sz="1800" dirty="0">
                <a:latin typeface="ＭＳ Ｐゴシック" panose="020B0600070205080204" pitchFamily="50" charset="-128"/>
              </a:rPr>
              <a:t>.0</a:t>
            </a:r>
            <a:r>
              <a:rPr lang="en-US" altLang="ja-JP" sz="1800" dirty="0">
                <a:latin typeface="ＭＳ Ｐゴシック" panose="020B0600070205080204" pitchFamily="50" charset="-128"/>
              </a:rPr>
              <a:t>m</a:t>
            </a:r>
            <a:endParaRPr lang="ja-JP" altLang="ja-JP" sz="1800" dirty="0"/>
          </a:p>
          <a:p>
            <a:pPr>
              <a:buNone/>
            </a:pPr>
            <a:r>
              <a:rPr lang="ja-JP" altLang="en-US" sz="1800" dirty="0"/>
              <a:t>　　　２車線（</a:t>
            </a:r>
            <a:r>
              <a:rPr lang="en-US" altLang="ja-JP" sz="1800" dirty="0"/>
              <a:t>3.25m×2</a:t>
            </a:r>
            <a:r>
              <a:rPr lang="ja-JP" altLang="en-US" sz="1800" dirty="0"/>
              <a:t>）、</a:t>
            </a:r>
            <a:endParaRPr lang="en-US" altLang="ja-JP" sz="1800" dirty="0"/>
          </a:p>
          <a:p>
            <a:pPr>
              <a:buNone/>
            </a:pPr>
            <a:r>
              <a:rPr lang="ja-JP" altLang="en-US" sz="1800" dirty="0"/>
              <a:t>　　　自転車通行空間（</a:t>
            </a:r>
            <a:r>
              <a:rPr lang="en-US" altLang="ja-JP" sz="1800" dirty="0">
                <a:latin typeface="+mn-ea"/>
                <a:ea typeface="+mn-ea"/>
              </a:rPr>
              <a:t>1.0m×2</a:t>
            </a:r>
            <a:r>
              <a:rPr lang="ja-JP" altLang="en-US" sz="1800" dirty="0">
                <a:latin typeface="+mn-ea"/>
                <a:ea typeface="+mn-ea"/>
              </a:rPr>
              <a:t>）</a:t>
            </a:r>
            <a:r>
              <a:rPr lang="ja-JP" altLang="en-US" sz="1800" dirty="0"/>
              <a:t> </a:t>
            </a:r>
            <a:endParaRPr lang="en-US" altLang="ja-JP" sz="1800" dirty="0"/>
          </a:p>
          <a:p>
            <a:pPr>
              <a:buNone/>
            </a:pPr>
            <a:r>
              <a:rPr lang="ja-JP" altLang="en-US" sz="1800" dirty="0"/>
              <a:t>　　　歩道（</a:t>
            </a:r>
            <a:r>
              <a:rPr lang="en-US" altLang="ja-JP" sz="1800" dirty="0">
                <a:latin typeface="ＭＳ Ｐゴシック" panose="020B0600070205080204" pitchFamily="50" charset="-128"/>
              </a:rPr>
              <a:t>2.0m×2</a:t>
            </a:r>
            <a:r>
              <a:rPr lang="ja-JP" altLang="en-US" sz="1800" dirty="0"/>
              <a:t>）、植樹帯（</a:t>
            </a:r>
            <a:r>
              <a:rPr lang="en-US" altLang="ja-JP" sz="1800" dirty="0">
                <a:latin typeface="+mn-ea"/>
                <a:ea typeface="+mn-ea"/>
              </a:rPr>
              <a:t>1.25</a:t>
            </a:r>
            <a:r>
              <a:rPr lang="en-US" altLang="ja-JP" sz="1800" dirty="0">
                <a:latin typeface="ＭＳ Ｐゴシック" panose="020B0600070205080204" pitchFamily="50" charset="-128"/>
              </a:rPr>
              <a:t>m×2</a:t>
            </a:r>
            <a:r>
              <a:rPr lang="ja-JP" altLang="en-US" sz="1800" dirty="0"/>
              <a:t>）</a:t>
            </a:r>
            <a:endParaRPr lang="en-US" altLang="ja-JP" sz="1800" dirty="0"/>
          </a:p>
          <a:p>
            <a:pPr>
              <a:buFont typeface="Arial" panose="020B0604020202020204" pitchFamily="34" charset="0"/>
              <a:buNone/>
            </a:pPr>
            <a:endParaRPr lang="en-US" altLang="ja-JP" sz="1800" dirty="0"/>
          </a:p>
          <a:p>
            <a:pPr>
              <a:buFont typeface="Arial" panose="020B0604020202020204" pitchFamily="34" charset="0"/>
              <a:buNone/>
            </a:pPr>
            <a:endParaRPr lang="en-US" altLang="ja-JP" sz="1800" b="1" dirty="0"/>
          </a:p>
        </p:txBody>
      </p:sp>
      <p:sp>
        <p:nvSpPr>
          <p:cNvPr id="23554"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4D676F9-71BD-4681-8003-C41C5FF9536A}" type="slidenum">
              <a:rPr lang="ja-JP" altLang="en-US" sz="2000" smtClean="0">
                <a:latin typeface="Arial" panose="020B0604020202020204" pitchFamily="34" charset="0"/>
              </a:rPr>
              <a:pPr>
                <a:spcBef>
                  <a:spcPct val="0"/>
                </a:spcBef>
                <a:buFontTx/>
                <a:buNone/>
              </a:pPr>
              <a:t>2</a:t>
            </a:fld>
            <a:endParaRPr lang="ja-JP" altLang="en-US" sz="2000">
              <a:latin typeface="Arial" panose="020B0604020202020204" pitchFamily="34" charset="0"/>
            </a:endParaRPr>
          </a:p>
        </p:txBody>
      </p:sp>
      <p:sp>
        <p:nvSpPr>
          <p:cNvPr id="6" name="タイトル 2"/>
          <p:cNvSpPr txBox="1">
            <a:spLocks/>
          </p:cNvSpPr>
          <p:nvPr/>
        </p:nvSpPr>
        <p:spPr>
          <a:xfrm>
            <a:off x="0" y="0"/>
            <a:ext cx="9144000" cy="554038"/>
          </a:xfrm>
          <a:prstGeom prst="rect">
            <a:avLst/>
          </a:prstGeom>
          <a:gradFill>
            <a:gsLst>
              <a:gs pos="0">
                <a:schemeClr val="accent1"/>
              </a:gs>
              <a:gs pos="50000">
                <a:schemeClr val="bg1"/>
              </a:gs>
              <a:gs pos="100000">
                <a:schemeClr val="accent1"/>
              </a:gs>
            </a:gsLst>
            <a:lin ang="5400000" scaled="0"/>
          </a:gradFill>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１．事業概要</a:t>
            </a:r>
          </a:p>
        </p:txBody>
      </p:sp>
      <p:sp>
        <p:nvSpPr>
          <p:cNvPr id="23556" name="正方形/長方形 3"/>
          <p:cNvSpPr>
            <a:spLocks noChangeArrowheads="1"/>
          </p:cNvSpPr>
          <p:nvPr/>
        </p:nvSpPr>
        <p:spPr bwMode="auto">
          <a:xfrm>
            <a:off x="6655906" y="610036"/>
            <a:ext cx="2037334" cy="4372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ja-JP" altLang="en-US" sz="1800" b="1" dirty="0"/>
              <a:t>現況　標準横断図</a:t>
            </a:r>
            <a:endParaRPr lang="en-US" altLang="ja-JP" sz="1800" b="1" dirty="0"/>
          </a:p>
        </p:txBody>
      </p:sp>
      <p:grpSp>
        <p:nvGrpSpPr>
          <p:cNvPr id="4" name="グループ化 3"/>
          <p:cNvGrpSpPr/>
          <p:nvPr/>
        </p:nvGrpSpPr>
        <p:grpSpPr>
          <a:xfrm>
            <a:off x="7053171" y="1147860"/>
            <a:ext cx="1288769" cy="1085568"/>
            <a:chOff x="1737052" y="3514853"/>
            <a:chExt cx="5810250" cy="1789566"/>
          </a:xfrm>
        </p:grpSpPr>
        <p:sp>
          <p:nvSpPr>
            <p:cNvPr id="202" name="Text Box 45"/>
            <p:cNvSpPr txBox="1">
              <a:spLocks noChangeArrowheads="1"/>
            </p:cNvSpPr>
            <p:nvPr/>
          </p:nvSpPr>
          <p:spPr bwMode="auto">
            <a:xfrm>
              <a:off x="3477135" y="3514853"/>
              <a:ext cx="2920073" cy="32385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4</a:t>
              </a:r>
              <a:r>
                <a:rPr lang="ja-JP" altLang="en-US" sz="1800" b="0" i="0" u="none" strike="noStrike" baseline="0" dirty="0" err="1">
                  <a:solidFill>
                    <a:srgbClr val="000000"/>
                  </a:solidFill>
                  <a:latin typeface="ＭＳ Ｐゴシック"/>
                  <a:ea typeface="ＭＳ Ｐゴシック"/>
                </a:rPr>
                <a:t>.</a:t>
              </a:r>
              <a:r>
                <a:rPr lang="ja-JP" altLang="en-US" sz="1800" b="0" i="0" u="none" strike="noStrike" baseline="0" dirty="0">
                  <a:solidFill>
                    <a:srgbClr val="000000"/>
                  </a:solidFill>
                  <a:latin typeface="ＭＳ Ｐゴシック"/>
                  <a:ea typeface="ＭＳ Ｐゴシック"/>
                </a:rPr>
                <a:t>0m</a:t>
              </a:r>
            </a:p>
          </p:txBody>
        </p:sp>
        <p:sp>
          <p:nvSpPr>
            <p:cNvPr id="203" name="Line 46"/>
            <p:cNvSpPr>
              <a:spLocks noChangeShapeType="1"/>
            </p:cNvSpPr>
            <p:nvPr/>
          </p:nvSpPr>
          <p:spPr bwMode="auto">
            <a:xfrm flipV="1">
              <a:off x="1737052" y="3789944"/>
              <a:ext cx="0" cy="15144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4" name="Line 47"/>
            <p:cNvSpPr>
              <a:spLocks noChangeShapeType="1"/>
            </p:cNvSpPr>
            <p:nvPr/>
          </p:nvSpPr>
          <p:spPr bwMode="auto">
            <a:xfrm flipV="1">
              <a:off x="7547302" y="3799469"/>
              <a:ext cx="0" cy="14859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 name="Line 48"/>
            <p:cNvSpPr>
              <a:spLocks noChangeShapeType="1"/>
            </p:cNvSpPr>
            <p:nvPr/>
          </p:nvSpPr>
          <p:spPr bwMode="auto">
            <a:xfrm>
              <a:off x="1737052" y="3913769"/>
              <a:ext cx="5807625"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227" name="Line 48"/>
          <p:cNvSpPr>
            <a:spLocks noChangeShapeType="1"/>
          </p:cNvSpPr>
          <p:nvPr/>
        </p:nvSpPr>
        <p:spPr bwMode="auto">
          <a:xfrm flipV="1">
            <a:off x="7079742" y="3083380"/>
            <a:ext cx="1275463" cy="4711"/>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pic>
        <p:nvPicPr>
          <p:cNvPr id="81" name="図 8"/>
          <p:cNvPicPr>
            <a:picLocks noChangeAspect="1"/>
          </p:cNvPicPr>
          <p:nvPr/>
        </p:nvPicPr>
        <p:blipFill rotWithShape="1">
          <a:blip r:embed="rId3" cstate="hqprint">
            <a:extLst>
              <a:ext uri="{28A0092B-C50C-407E-A947-70E740481C1C}">
                <a14:useLocalDpi xmlns:a14="http://schemas.microsoft.com/office/drawing/2010/main"/>
              </a:ext>
            </a:extLst>
          </a:blip>
          <a:srcRect l="62034" t="67107" r="30466" b="4130"/>
          <a:stretch/>
        </p:blipFill>
        <p:spPr bwMode="auto">
          <a:xfrm>
            <a:off x="7079742" y="2233626"/>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4"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7836922" y="2485860"/>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0" name="グループ化 99"/>
          <p:cNvGrpSpPr/>
          <p:nvPr/>
        </p:nvGrpSpPr>
        <p:grpSpPr>
          <a:xfrm>
            <a:off x="1607737" y="3689737"/>
            <a:ext cx="6834892" cy="2152649"/>
            <a:chOff x="1331640" y="3599444"/>
            <a:chExt cx="6834892" cy="2152649"/>
          </a:xfrm>
        </p:grpSpPr>
        <p:sp>
          <p:nvSpPr>
            <p:cNvPr id="101" name="Text Box 43"/>
            <p:cNvSpPr txBox="1">
              <a:spLocks noChangeArrowheads="1"/>
            </p:cNvSpPr>
            <p:nvPr/>
          </p:nvSpPr>
          <p:spPr bwMode="auto">
            <a:xfrm>
              <a:off x="1331640" y="4342394"/>
              <a:ext cx="1594758"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2.00</a:t>
              </a:r>
            </a:p>
          </p:txBody>
        </p:sp>
        <p:sp>
          <p:nvSpPr>
            <p:cNvPr id="102" name="Text Box 44"/>
            <p:cNvSpPr txBox="1">
              <a:spLocks noChangeArrowheads="1"/>
            </p:cNvSpPr>
            <p:nvPr/>
          </p:nvSpPr>
          <p:spPr bwMode="auto">
            <a:xfrm>
              <a:off x="6402939" y="4326146"/>
              <a:ext cx="1566182" cy="304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2.00</a:t>
              </a:r>
            </a:p>
          </p:txBody>
        </p:sp>
        <p:sp>
          <p:nvSpPr>
            <p:cNvPr id="103" name="Text Box 45"/>
            <p:cNvSpPr txBox="1">
              <a:spLocks noChangeArrowheads="1"/>
            </p:cNvSpPr>
            <p:nvPr/>
          </p:nvSpPr>
          <p:spPr bwMode="auto">
            <a:xfrm>
              <a:off x="4291113" y="3599444"/>
              <a:ext cx="740228" cy="3238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16</a:t>
              </a:r>
              <a:r>
                <a:rPr lang="ja-JP" altLang="en-US" sz="1800" b="0" i="0" u="none" strike="noStrike" baseline="0">
                  <a:solidFill>
                    <a:srgbClr val="000000"/>
                  </a:solidFill>
                  <a:latin typeface="ＭＳ Ｐゴシック"/>
                  <a:ea typeface="ＭＳ Ｐゴシック"/>
                </a:rPr>
                <a:t>.0m</a:t>
              </a:r>
            </a:p>
          </p:txBody>
        </p:sp>
        <p:sp>
          <p:nvSpPr>
            <p:cNvPr id="104" name="Line 46"/>
            <p:cNvSpPr>
              <a:spLocks noChangeShapeType="1"/>
            </p:cNvSpPr>
            <p:nvPr/>
          </p:nvSpPr>
          <p:spPr bwMode="auto">
            <a:xfrm flipV="1">
              <a:off x="1737052" y="3789944"/>
              <a:ext cx="0" cy="15144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
            <p:cNvSpPr>
              <a:spLocks noChangeShapeType="1"/>
            </p:cNvSpPr>
            <p:nvPr/>
          </p:nvSpPr>
          <p:spPr bwMode="auto">
            <a:xfrm flipV="1">
              <a:off x="7547302" y="3799469"/>
              <a:ext cx="0" cy="14859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8"/>
            <p:cNvSpPr>
              <a:spLocks noChangeShapeType="1"/>
            </p:cNvSpPr>
            <p:nvPr/>
          </p:nvSpPr>
          <p:spPr bwMode="auto">
            <a:xfrm>
              <a:off x="1737052" y="3913769"/>
              <a:ext cx="5807625"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7" name="Line 49"/>
            <p:cNvSpPr>
              <a:spLocks noChangeShapeType="1"/>
            </p:cNvSpPr>
            <p:nvPr/>
          </p:nvSpPr>
          <p:spPr bwMode="auto">
            <a:xfrm flipV="1">
              <a:off x="2905906" y="4580519"/>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50"/>
            <p:cNvSpPr>
              <a:spLocks noChangeShapeType="1"/>
            </p:cNvSpPr>
            <p:nvPr/>
          </p:nvSpPr>
          <p:spPr bwMode="auto">
            <a:xfrm flipV="1">
              <a:off x="6381170"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51"/>
            <p:cNvSpPr>
              <a:spLocks noChangeShapeType="1"/>
            </p:cNvSpPr>
            <p:nvPr/>
          </p:nvSpPr>
          <p:spPr bwMode="auto">
            <a:xfrm>
              <a:off x="1737052" y="4647194"/>
              <a:ext cx="720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0" name="Line 52"/>
            <p:cNvSpPr>
              <a:spLocks noChangeShapeType="1"/>
            </p:cNvSpPr>
            <p:nvPr/>
          </p:nvSpPr>
          <p:spPr bwMode="auto">
            <a:xfrm>
              <a:off x="6824759" y="4651276"/>
              <a:ext cx="720000"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1" name="Text Box 53"/>
            <p:cNvSpPr txBox="1">
              <a:spLocks noChangeArrowheads="1"/>
            </p:cNvSpPr>
            <p:nvPr/>
          </p:nvSpPr>
          <p:spPr bwMode="auto">
            <a:xfrm>
              <a:off x="5796186" y="4382701"/>
              <a:ext cx="518309" cy="25048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1.50</a:t>
              </a:r>
            </a:p>
          </p:txBody>
        </p:sp>
        <p:sp>
          <p:nvSpPr>
            <p:cNvPr id="112" name="Line 54"/>
            <p:cNvSpPr>
              <a:spLocks noChangeShapeType="1"/>
            </p:cNvSpPr>
            <p:nvPr/>
          </p:nvSpPr>
          <p:spPr bwMode="auto">
            <a:xfrm>
              <a:off x="3465158" y="4651276"/>
              <a:ext cx="1176804"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113" name="Text Box 55"/>
            <p:cNvSpPr txBox="1">
              <a:spLocks noChangeArrowheads="1"/>
            </p:cNvSpPr>
            <p:nvPr/>
          </p:nvSpPr>
          <p:spPr bwMode="auto">
            <a:xfrm>
              <a:off x="2982105" y="4312214"/>
              <a:ext cx="473769" cy="32433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1.50</a:t>
              </a:r>
            </a:p>
          </p:txBody>
        </p:sp>
        <p:sp>
          <p:nvSpPr>
            <p:cNvPr id="114" name="Text Box 58"/>
            <p:cNvSpPr txBox="1">
              <a:spLocks noChangeArrowheads="1"/>
            </p:cNvSpPr>
            <p:nvPr/>
          </p:nvSpPr>
          <p:spPr bwMode="auto">
            <a:xfrm>
              <a:off x="3760434" y="4341274"/>
              <a:ext cx="587829"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3.25</a:t>
              </a:r>
              <a:endParaRPr lang="ja-JP" altLang="en-US" sz="1800" b="0" i="0" u="none" strike="noStrike" baseline="0">
                <a:solidFill>
                  <a:srgbClr val="000000"/>
                </a:solidFill>
                <a:latin typeface="ＭＳ Ｐゴシック"/>
                <a:ea typeface="ＭＳ Ｐゴシック"/>
              </a:endParaRPr>
            </a:p>
          </p:txBody>
        </p:sp>
        <p:sp>
          <p:nvSpPr>
            <p:cNvPr id="115" name="Text Box 60"/>
            <p:cNvSpPr txBox="1">
              <a:spLocks noChangeArrowheads="1"/>
            </p:cNvSpPr>
            <p:nvPr/>
          </p:nvSpPr>
          <p:spPr bwMode="auto">
            <a:xfrm>
              <a:off x="4938813" y="4339593"/>
              <a:ext cx="664028"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800" b="0" i="0" u="none" strike="noStrike" baseline="0">
                  <a:solidFill>
                    <a:srgbClr val="000000"/>
                  </a:solidFill>
                  <a:latin typeface="ＭＳ Ｐゴシック"/>
                  <a:ea typeface="ＭＳ Ｐゴシック"/>
                </a:rPr>
                <a:t>3.</a:t>
              </a:r>
              <a:r>
                <a:rPr lang="en-US" altLang="ja-JP" sz="1800" b="0" i="0" u="none" strike="noStrike" baseline="0">
                  <a:solidFill>
                    <a:srgbClr val="000000"/>
                  </a:solidFill>
                  <a:latin typeface="ＭＳ Ｐゴシック"/>
                  <a:ea typeface="ＭＳ Ｐゴシック"/>
                </a:rPr>
                <a:t>25</a:t>
              </a:r>
              <a:endParaRPr lang="ja-JP" altLang="en-US" sz="1800" b="0" i="0" u="none" strike="noStrike" baseline="0">
                <a:solidFill>
                  <a:srgbClr val="000000"/>
                </a:solidFill>
                <a:latin typeface="ＭＳ Ｐゴシック"/>
                <a:ea typeface="ＭＳ Ｐゴシック"/>
              </a:endParaRPr>
            </a:p>
          </p:txBody>
        </p:sp>
        <p:sp>
          <p:nvSpPr>
            <p:cNvPr id="116" name="Text Box 73"/>
            <p:cNvSpPr txBox="1">
              <a:spLocks noChangeArrowheads="1"/>
            </p:cNvSpPr>
            <p:nvPr/>
          </p:nvSpPr>
          <p:spPr bwMode="auto">
            <a:xfrm>
              <a:off x="3788181" y="5066294"/>
              <a:ext cx="761350"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a:solidFill>
                    <a:srgbClr val="000000"/>
                  </a:solidFill>
                  <a:latin typeface="ＭＳ Ｐゴシック"/>
                  <a:ea typeface="ＭＳ Ｐゴシック"/>
                </a:rPr>
                <a:t>車道</a:t>
              </a:r>
            </a:p>
          </p:txBody>
        </p:sp>
        <p:sp>
          <p:nvSpPr>
            <p:cNvPr id="117" name="Text Box 74"/>
            <p:cNvSpPr txBox="1">
              <a:spLocks noChangeArrowheads="1"/>
            </p:cNvSpPr>
            <p:nvPr/>
          </p:nvSpPr>
          <p:spPr bwMode="auto">
            <a:xfrm>
              <a:off x="1873796" y="5056769"/>
              <a:ext cx="847806"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dirty="0">
                  <a:solidFill>
                    <a:srgbClr val="000000"/>
                  </a:solidFill>
                  <a:latin typeface="ＭＳ Ｐゴシック"/>
                  <a:ea typeface="ＭＳ Ｐゴシック"/>
                </a:rPr>
                <a:t>歩道</a:t>
              </a:r>
            </a:p>
          </p:txBody>
        </p:sp>
        <p:sp>
          <p:nvSpPr>
            <p:cNvPr id="118" name="Text Box 75"/>
            <p:cNvSpPr txBox="1">
              <a:spLocks noChangeArrowheads="1"/>
            </p:cNvSpPr>
            <p:nvPr/>
          </p:nvSpPr>
          <p:spPr bwMode="auto">
            <a:xfrm>
              <a:off x="6921478" y="5052687"/>
              <a:ext cx="1245054"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a:solidFill>
                    <a:srgbClr val="000000"/>
                  </a:solidFill>
                  <a:latin typeface="ＭＳ Ｐゴシック"/>
                  <a:ea typeface="ＭＳ Ｐゴシック"/>
                </a:rPr>
                <a:t>歩道</a:t>
              </a:r>
            </a:p>
          </p:txBody>
        </p:sp>
        <p:sp>
          <p:nvSpPr>
            <p:cNvPr id="119" name="Line 76"/>
            <p:cNvSpPr>
              <a:spLocks noChangeShapeType="1"/>
            </p:cNvSpPr>
            <p:nvPr/>
          </p:nvSpPr>
          <p:spPr bwMode="auto">
            <a:xfrm flipV="1">
              <a:off x="2933118" y="4651276"/>
              <a:ext cx="537278"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0" name="Text Box 80"/>
            <p:cNvSpPr txBox="1">
              <a:spLocks noChangeArrowheads="1"/>
            </p:cNvSpPr>
            <p:nvPr/>
          </p:nvSpPr>
          <p:spPr bwMode="auto">
            <a:xfrm>
              <a:off x="5021816" y="5058011"/>
              <a:ext cx="655154"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dirty="0">
                  <a:solidFill>
                    <a:srgbClr val="000000"/>
                  </a:solidFill>
                  <a:latin typeface="ＭＳ Ｐゴシック"/>
                  <a:ea typeface="ＭＳ Ｐゴシック"/>
                </a:rPr>
                <a:t>車道</a:t>
              </a:r>
            </a:p>
          </p:txBody>
        </p:sp>
        <p:sp>
          <p:nvSpPr>
            <p:cNvPr id="121" name="Text Box 81"/>
            <p:cNvSpPr txBox="1">
              <a:spLocks noChangeArrowheads="1"/>
            </p:cNvSpPr>
            <p:nvPr/>
          </p:nvSpPr>
          <p:spPr bwMode="auto">
            <a:xfrm>
              <a:off x="3013224" y="4942468"/>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a:solidFill>
                    <a:srgbClr val="000000"/>
                  </a:solidFill>
                  <a:latin typeface="ＭＳ Ｐゴシック"/>
                  <a:ea typeface="ＭＳ Ｐゴシック"/>
                </a:rPr>
                <a:t>路肩</a:t>
              </a:r>
            </a:p>
          </p:txBody>
        </p:sp>
        <p:sp>
          <p:nvSpPr>
            <p:cNvPr id="122" name="Text Box 82"/>
            <p:cNvSpPr txBox="1">
              <a:spLocks noChangeArrowheads="1"/>
            </p:cNvSpPr>
            <p:nvPr/>
          </p:nvSpPr>
          <p:spPr bwMode="auto">
            <a:xfrm>
              <a:off x="5956645" y="4935024"/>
              <a:ext cx="304800" cy="685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dirty="0">
                  <a:solidFill>
                    <a:srgbClr val="000000"/>
                  </a:solidFill>
                  <a:latin typeface="ＭＳ Ｐゴシック"/>
                  <a:ea typeface="ＭＳ Ｐゴシック"/>
                </a:rPr>
                <a:t>路肩</a:t>
              </a:r>
            </a:p>
          </p:txBody>
        </p:sp>
        <p:sp>
          <p:nvSpPr>
            <p:cNvPr id="123" name="Line 83"/>
            <p:cNvSpPr>
              <a:spLocks noChangeShapeType="1"/>
            </p:cNvSpPr>
            <p:nvPr/>
          </p:nvSpPr>
          <p:spPr bwMode="auto">
            <a:xfrm flipV="1">
              <a:off x="5828720" y="4651276"/>
              <a:ext cx="540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4" name="Line 84"/>
            <p:cNvSpPr>
              <a:spLocks noChangeShapeType="1"/>
            </p:cNvSpPr>
            <p:nvPr/>
          </p:nvSpPr>
          <p:spPr bwMode="auto">
            <a:xfrm>
              <a:off x="4643952" y="4651276"/>
              <a:ext cx="1183607"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5" name="Line 85"/>
            <p:cNvSpPr>
              <a:spLocks noChangeShapeType="1"/>
            </p:cNvSpPr>
            <p:nvPr/>
          </p:nvSpPr>
          <p:spPr bwMode="auto">
            <a:xfrm flipV="1">
              <a:off x="5847770"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6" name="Line 87"/>
            <p:cNvSpPr>
              <a:spLocks noChangeShapeType="1"/>
            </p:cNvSpPr>
            <p:nvPr/>
          </p:nvSpPr>
          <p:spPr bwMode="auto">
            <a:xfrm flipV="1">
              <a:off x="4651822" y="4560226"/>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7" name="Line 88"/>
            <p:cNvSpPr>
              <a:spLocks noChangeShapeType="1"/>
            </p:cNvSpPr>
            <p:nvPr/>
          </p:nvSpPr>
          <p:spPr bwMode="auto">
            <a:xfrm flipV="1">
              <a:off x="3465159"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8" name="Line 49"/>
            <p:cNvSpPr>
              <a:spLocks noChangeShapeType="1"/>
            </p:cNvSpPr>
            <p:nvPr/>
          </p:nvSpPr>
          <p:spPr bwMode="auto">
            <a:xfrm flipV="1">
              <a:off x="6828845" y="4590044"/>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9" name="Line 49"/>
            <p:cNvSpPr>
              <a:spLocks noChangeShapeType="1"/>
            </p:cNvSpPr>
            <p:nvPr/>
          </p:nvSpPr>
          <p:spPr bwMode="auto">
            <a:xfrm flipV="1">
              <a:off x="2463674" y="4497515"/>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0" name="Line 83"/>
            <p:cNvSpPr>
              <a:spLocks noChangeShapeType="1"/>
            </p:cNvSpPr>
            <p:nvPr/>
          </p:nvSpPr>
          <p:spPr bwMode="auto">
            <a:xfrm flipV="1">
              <a:off x="6379809" y="4644473"/>
              <a:ext cx="432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1" name="Line 83"/>
            <p:cNvSpPr>
              <a:spLocks noChangeShapeType="1"/>
            </p:cNvSpPr>
            <p:nvPr/>
          </p:nvSpPr>
          <p:spPr bwMode="auto">
            <a:xfrm flipV="1">
              <a:off x="2460952" y="4644472"/>
              <a:ext cx="432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2" name="Text Box 53"/>
            <p:cNvSpPr txBox="1">
              <a:spLocks noChangeArrowheads="1"/>
            </p:cNvSpPr>
            <p:nvPr/>
          </p:nvSpPr>
          <p:spPr bwMode="auto">
            <a:xfrm>
              <a:off x="6338988" y="4331509"/>
              <a:ext cx="517072" cy="31296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1.25</a:t>
              </a:r>
            </a:p>
          </p:txBody>
        </p:sp>
        <p:sp>
          <p:nvSpPr>
            <p:cNvPr id="133" name="Text Box 53"/>
            <p:cNvSpPr txBox="1">
              <a:spLocks noChangeArrowheads="1"/>
            </p:cNvSpPr>
            <p:nvPr/>
          </p:nvSpPr>
          <p:spPr bwMode="auto">
            <a:xfrm>
              <a:off x="2409065" y="4358723"/>
              <a:ext cx="566059" cy="26591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1.25</a:t>
              </a:r>
            </a:p>
          </p:txBody>
        </p:sp>
        <p:sp>
          <p:nvSpPr>
            <p:cNvPr id="134" name="Text Box 81"/>
            <p:cNvSpPr txBox="1">
              <a:spLocks noChangeArrowheads="1"/>
            </p:cNvSpPr>
            <p:nvPr/>
          </p:nvSpPr>
          <p:spPr bwMode="auto">
            <a:xfrm>
              <a:off x="6444208" y="4751927"/>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dirty="0">
                  <a:solidFill>
                    <a:srgbClr val="000000"/>
                  </a:solidFill>
                  <a:latin typeface="ＭＳ Ｐゴシック"/>
                  <a:ea typeface="ＭＳ Ｐゴシック"/>
                </a:rPr>
                <a:t>植樹帯</a:t>
              </a:r>
            </a:p>
          </p:txBody>
        </p:sp>
        <p:sp>
          <p:nvSpPr>
            <p:cNvPr id="135" name="Text Box 81"/>
            <p:cNvSpPr txBox="1">
              <a:spLocks noChangeArrowheads="1"/>
            </p:cNvSpPr>
            <p:nvPr/>
          </p:nvSpPr>
          <p:spPr bwMode="auto">
            <a:xfrm>
              <a:off x="2526161" y="4751927"/>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a:solidFill>
                    <a:srgbClr val="000000"/>
                  </a:solidFill>
                  <a:latin typeface="ＭＳ Ｐゴシック"/>
                  <a:ea typeface="ＭＳ Ｐゴシック"/>
                </a:rPr>
                <a:t>植樹帯</a:t>
              </a:r>
            </a:p>
          </p:txBody>
        </p:sp>
      </p:grpSp>
      <p:grpSp>
        <p:nvGrpSpPr>
          <p:cNvPr id="136" name="グループ化 135"/>
          <p:cNvGrpSpPr/>
          <p:nvPr/>
        </p:nvGrpSpPr>
        <p:grpSpPr>
          <a:xfrm>
            <a:off x="1974021" y="5353100"/>
            <a:ext cx="5829300" cy="939286"/>
            <a:chOff x="1737052" y="5236745"/>
            <a:chExt cx="5829300" cy="939286"/>
          </a:xfrm>
        </p:grpSpPr>
        <p:pic>
          <p:nvPicPr>
            <p:cNvPr id="137" name="図 8"/>
            <p:cNvPicPr>
              <a:picLocks noChangeAspect="1"/>
            </p:cNvPicPr>
            <p:nvPr/>
          </p:nvPicPr>
          <p:blipFill rotWithShape="1">
            <a:blip r:embed="rId3" cstate="hqprint">
              <a:extLst>
                <a:ext uri="{28A0092B-C50C-407E-A947-70E740481C1C}">
                  <a14:useLocalDpi xmlns:a14="http://schemas.microsoft.com/office/drawing/2010/main"/>
                </a:ext>
              </a:extLst>
            </a:blip>
            <a:srcRect l="62034" t="67107" r="30466" b="4130"/>
            <a:stretch/>
          </p:blipFill>
          <p:spPr bwMode="auto">
            <a:xfrm>
              <a:off x="4902409" y="5276031"/>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 name="図 8"/>
            <p:cNvPicPr>
              <a:picLocks noChangeAspect="1"/>
            </p:cNvPicPr>
            <p:nvPr/>
          </p:nvPicPr>
          <p:blipFill rotWithShape="1">
            <a:blip r:embed="rId3" cstate="hqprint">
              <a:extLst>
                <a:ext uri="{28A0092B-C50C-407E-A947-70E740481C1C}">
                  <a14:useLocalDpi xmlns:a14="http://schemas.microsoft.com/office/drawing/2010/main"/>
                </a:ext>
              </a:extLst>
            </a:blip>
            <a:srcRect l="30401" t="65729" r="62099" b="5508"/>
            <a:stretch/>
          </p:blipFill>
          <p:spPr bwMode="auto">
            <a:xfrm>
              <a:off x="3708772" y="5236745"/>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1767903" y="5403606"/>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 name="Line 48"/>
            <p:cNvSpPr>
              <a:spLocks noChangeShapeType="1"/>
            </p:cNvSpPr>
            <p:nvPr/>
          </p:nvSpPr>
          <p:spPr bwMode="auto">
            <a:xfrm>
              <a:off x="2474561" y="6018791"/>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1" name="Line 48"/>
            <p:cNvSpPr>
              <a:spLocks noChangeShapeType="1"/>
            </p:cNvSpPr>
            <p:nvPr/>
          </p:nvSpPr>
          <p:spPr bwMode="auto">
            <a:xfrm>
              <a:off x="2474559" y="6018791"/>
              <a:ext cx="45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2" name="Line 48"/>
            <p:cNvSpPr>
              <a:spLocks noChangeShapeType="1"/>
            </p:cNvSpPr>
            <p:nvPr/>
          </p:nvSpPr>
          <p:spPr bwMode="auto">
            <a:xfrm>
              <a:off x="6366202" y="6018792"/>
              <a:ext cx="45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3" name="Line 48"/>
            <p:cNvSpPr>
              <a:spLocks noChangeShapeType="1"/>
            </p:cNvSpPr>
            <p:nvPr/>
          </p:nvSpPr>
          <p:spPr bwMode="auto">
            <a:xfrm>
              <a:off x="6828834" y="6032387"/>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4" name="Line 48"/>
            <p:cNvSpPr>
              <a:spLocks noChangeShapeType="1"/>
            </p:cNvSpPr>
            <p:nvPr/>
          </p:nvSpPr>
          <p:spPr bwMode="auto">
            <a:xfrm>
              <a:off x="2915431" y="6139895"/>
              <a:ext cx="3447214"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5" name="Line 48"/>
            <p:cNvSpPr>
              <a:spLocks noChangeShapeType="1"/>
            </p:cNvSpPr>
            <p:nvPr/>
          </p:nvSpPr>
          <p:spPr bwMode="auto">
            <a:xfrm>
              <a:off x="1737052" y="6025595"/>
              <a:ext cx="72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6" name="Line 48"/>
            <p:cNvSpPr>
              <a:spLocks noChangeShapeType="1"/>
            </p:cNvSpPr>
            <p:nvPr/>
          </p:nvSpPr>
          <p:spPr bwMode="auto">
            <a:xfrm>
              <a:off x="6843811" y="6025595"/>
              <a:ext cx="72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7" name="Line 48"/>
            <p:cNvSpPr>
              <a:spLocks noChangeShapeType="1"/>
            </p:cNvSpPr>
            <p:nvPr/>
          </p:nvSpPr>
          <p:spPr bwMode="auto">
            <a:xfrm>
              <a:off x="2915431" y="6025594"/>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8" name="Line 48"/>
            <p:cNvSpPr>
              <a:spLocks noChangeShapeType="1"/>
            </p:cNvSpPr>
            <p:nvPr/>
          </p:nvSpPr>
          <p:spPr bwMode="auto">
            <a:xfrm>
              <a:off x="6371645" y="6025595"/>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9" name="Line 48"/>
            <p:cNvSpPr>
              <a:spLocks noChangeShapeType="1"/>
            </p:cNvSpPr>
            <p:nvPr/>
          </p:nvSpPr>
          <p:spPr bwMode="auto">
            <a:xfrm>
              <a:off x="1746577" y="6035120"/>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50" name="Line 48"/>
            <p:cNvSpPr>
              <a:spLocks noChangeShapeType="1"/>
            </p:cNvSpPr>
            <p:nvPr/>
          </p:nvSpPr>
          <p:spPr bwMode="auto">
            <a:xfrm>
              <a:off x="7566352" y="6016070"/>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pic>
          <p:nvPicPr>
            <p:cNvPr id="151" name="図 150"/>
            <p:cNvPicPr>
              <a:picLocks noChangeAspect="1"/>
            </p:cNvPicPr>
            <p:nvPr/>
          </p:nvPicPr>
          <p:blipFill rotWithShape="1">
            <a:blip r:embed="rId3" cstate="hqprint">
              <a:extLst>
                <a:ext uri="{28A0092B-C50C-407E-A947-70E740481C1C}">
                  <a14:useLocalDpi xmlns:a14="http://schemas.microsoft.com/office/drawing/2010/main"/>
                </a:ext>
              </a:extLst>
            </a:blip>
            <a:srcRect l="85005" t="80538" r="11801" b="7291"/>
            <a:stretch/>
          </p:blipFill>
          <p:spPr bwMode="auto">
            <a:xfrm>
              <a:off x="2483791" y="5544400"/>
              <a:ext cx="432025" cy="4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 name="図 151"/>
            <p:cNvPicPr>
              <a:picLocks noChangeAspect="1"/>
            </p:cNvPicPr>
            <p:nvPr/>
          </p:nvPicPr>
          <p:blipFill rotWithShape="1">
            <a:blip r:embed="rId3" cstate="hqprint">
              <a:extLst>
                <a:ext uri="{28A0092B-C50C-407E-A947-70E740481C1C}">
                  <a14:useLocalDpi xmlns:a14="http://schemas.microsoft.com/office/drawing/2010/main"/>
                </a:ext>
              </a:extLst>
            </a:blip>
            <a:srcRect l="85005" t="80538" r="11801" b="7291"/>
            <a:stretch/>
          </p:blipFill>
          <p:spPr bwMode="auto">
            <a:xfrm>
              <a:off x="6393177" y="5544400"/>
              <a:ext cx="432025" cy="4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6805109" y="5403606"/>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図 8"/>
            <p:cNvPicPr>
              <a:picLocks noChangeAspect="1"/>
            </p:cNvPicPr>
            <p:nvPr/>
          </p:nvPicPr>
          <p:blipFill rotWithShape="1">
            <a:blip r:embed="rId3" cstate="hqprint">
              <a:extLst>
                <a:ext uri="{28A0092B-C50C-407E-A947-70E740481C1C}">
                  <a14:useLocalDpi xmlns:a14="http://schemas.microsoft.com/office/drawing/2010/main"/>
                </a:ext>
              </a:extLst>
            </a:blip>
            <a:srcRect l="79167" t="71907" r="16474" b="6142"/>
            <a:stretch/>
          </p:blipFill>
          <p:spPr bwMode="auto">
            <a:xfrm>
              <a:off x="2950635" y="5440844"/>
              <a:ext cx="468800"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図 8"/>
            <p:cNvPicPr>
              <a:picLocks noChangeAspect="1"/>
            </p:cNvPicPr>
            <p:nvPr/>
          </p:nvPicPr>
          <p:blipFill rotWithShape="1">
            <a:blip r:embed="rId3" cstate="hqprint">
              <a:extLst>
                <a:ext uri="{28A0092B-C50C-407E-A947-70E740481C1C}">
                  <a14:useLocalDpi xmlns:a14="http://schemas.microsoft.com/office/drawing/2010/main"/>
                </a:ext>
              </a:extLst>
            </a:blip>
            <a:srcRect l="79167" t="71907" r="16474" b="6142"/>
            <a:stretch/>
          </p:blipFill>
          <p:spPr bwMode="auto">
            <a:xfrm>
              <a:off x="5872701" y="5427347"/>
              <a:ext cx="468800"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6" name="正方形/長方形 155"/>
          <p:cNvSpPr/>
          <p:nvPr/>
        </p:nvSpPr>
        <p:spPr>
          <a:xfrm>
            <a:off x="1348898" y="3604970"/>
            <a:ext cx="6978908" cy="3064389"/>
          </a:xfrm>
          <a:prstGeom prst="rect">
            <a:avLst/>
          </a:prstGeom>
          <a:ln w="254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7" name="正方形/長方形 3"/>
          <p:cNvSpPr>
            <a:spLocks noChangeArrowheads="1"/>
          </p:cNvSpPr>
          <p:nvPr/>
        </p:nvSpPr>
        <p:spPr bwMode="auto">
          <a:xfrm>
            <a:off x="3790080" y="3173882"/>
            <a:ext cx="2595062" cy="437299"/>
          </a:xfrm>
          <a:prstGeom prst="rect">
            <a:avLst/>
          </a:prstGeom>
          <a:noFill/>
          <a:ln>
            <a:noFill/>
          </a:ln>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ja-JP" altLang="en-US" sz="1800" b="1" dirty="0"/>
              <a:t>整備後　標準横断図</a:t>
            </a:r>
            <a:endParaRPr lang="en-US" altLang="ja-JP" sz="1800" b="1" dirty="0"/>
          </a:p>
        </p:txBody>
      </p:sp>
      <p:sp>
        <p:nvSpPr>
          <p:cNvPr id="72" name="正方形/長方形 71">
            <a:extLst>
              <a:ext uri="{FF2B5EF4-FFF2-40B4-BE49-F238E27FC236}">
                <a16:creationId xmlns:a16="http://schemas.microsoft.com/office/drawing/2014/main" id="{40C730AF-5C76-2C7D-2CBD-E50F327126B9}"/>
              </a:ext>
            </a:extLst>
          </p:cNvPr>
          <p:cNvSpPr/>
          <p:nvPr/>
        </p:nvSpPr>
        <p:spPr>
          <a:xfrm>
            <a:off x="6537541" y="1050935"/>
            <a:ext cx="2415387" cy="2406096"/>
          </a:xfrm>
          <a:prstGeom prst="rect">
            <a:avLst/>
          </a:prstGeom>
          <a:ln w="254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テキスト ボックス 1"/>
          <p:cNvSpPr txBox="1"/>
          <p:nvPr/>
        </p:nvSpPr>
        <p:spPr>
          <a:xfrm>
            <a:off x="7976410" y="51098"/>
            <a:ext cx="1112805" cy="461665"/>
          </a:xfrm>
          <a:prstGeom prst="rect">
            <a:avLst/>
          </a:prstGeom>
          <a:solidFill>
            <a:schemeClr val="bg1"/>
          </a:solidFill>
          <a:ln w="25400">
            <a:solidFill>
              <a:schemeClr val="tx1"/>
            </a:solidFill>
          </a:ln>
        </p:spPr>
        <p:txBody>
          <a:bodyPr wrap="none" rtlCol="0">
            <a:spAutoFit/>
          </a:bodyPr>
          <a:lstStyle/>
          <a:p>
            <a:r>
              <a:rPr kumimoji="1" lang="ja-JP" altLang="en-US" sz="2400" b="1" dirty="0" smtClean="0">
                <a:solidFill>
                  <a:srgbClr val="FF0000"/>
                </a:solidFill>
              </a:rPr>
              <a:t>修正前</a:t>
            </a:r>
            <a:endParaRPr kumimoji="1" lang="ja-JP" altLang="en-US" sz="2400" b="1" dirty="0">
              <a:solidFill>
                <a:srgbClr val="FF0000"/>
              </a:solidFill>
            </a:endParaRPr>
          </a:p>
        </p:txBody>
      </p:sp>
    </p:spTree>
    <p:extLst>
      <p:ext uri="{BB962C8B-B14F-4D97-AF65-F5344CB8AC3E}">
        <p14:creationId xmlns:p14="http://schemas.microsoft.com/office/powerpoint/2010/main" val="200701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3">
            <a:extLst>
              <a:ext uri="{FF2B5EF4-FFF2-40B4-BE49-F238E27FC236}">
                <a16:creationId xmlns:a16="http://schemas.microsoft.com/office/drawing/2014/main" id="{F3024EC5-75D7-0571-7E6C-58AEF97C7330}"/>
              </a:ext>
            </a:extLst>
          </p:cNvPr>
          <p:cNvSpPr>
            <a:spLocks noChangeArrowheads="1"/>
          </p:cNvSpPr>
          <p:nvPr/>
        </p:nvSpPr>
        <p:spPr bwMode="auto">
          <a:xfrm>
            <a:off x="460933" y="663575"/>
            <a:ext cx="5983275" cy="31393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latin typeface="ＭＳ Ｐゴシック" panose="020B0600070205080204" pitchFamily="50" charset="-128"/>
              </a:rPr>
              <a:t>■道路築造</a:t>
            </a:r>
          </a:p>
          <a:p>
            <a:pPr eaLnBrk="1" hangingPunct="1">
              <a:spcBef>
                <a:spcPct val="0"/>
              </a:spcBef>
              <a:buFontTx/>
              <a:buNone/>
            </a:pPr>
            <a:r>
              <a:rPr lang="ja-JP" altLang="en-US" sz="1800" dirty="0">
                <a:latin typeface="ＭＳ Ｐゴシック" panose="020B0600070205080204" pitchFamily="50" charset="-128"/>
              </a:rPr>
              <a:t>　</a:t>
            </a:r>
            <a:endParaRPr lang="en-US" altLang="ja-JP" sz="1800" dirty="0">
              <a:latin typeface="ＭＳ Ｐゴシック" panose="020B0600070205080204" pitchFamily="50" charset="-128"/>
            </a:endParaRPr>
          </a:p>
          <a:p>
            <a:pPr eaLnBrk="1" hangingPunct="1">
              <a:spcBef>
                <a:spcPct val="0"/>
              </a:spcBef>
              <a:buFontTx/>
              <a:buNone/>
            </a:pPr>
            <a:r>
              <a:rPr lang="ja-JP" altLang="en-US" sz="1800" dirty="0">
                <a:latin typeface="ＭＳ Ｐゴシック" panose="020B0600070205080204" pitchFamily="50" charset="-128"/>
              </a:rPr>
              <a:t>○事業延長　：　約</a:t>
            </a:r>
            <a:r>
              <a:rPr lang="en-US" altLang="ja-JP" sz="1800" dirty="0">
                <a:latin typeface="ＭＳ Ｐゴシック" panose="020B0600070205080204" pitchFamily="50" charset="-128"/>
              </a:rPr>
              <a:t>1.0</a:t>
            </a:r>
            <a:r>
              <a:rPr lang="ja-JP" altLang="en-US" sz="1800" dirty="0">
                <a:latin typeface="ＭＳ Ｐゴシック" panose="020B0600070205080204" pitchFamily="50" charset="-128"/>
              </a:rPr>
              <a:t>ｋ</a:t>
            </a:r>
            <a:r>
              <a:rPr lang="en-US" altLang="ja-JP" sz="1800" dirty="0">
                <a:latin typeface="ＭＳ Ｐゴシック" panose="020B0600070205080204" pitchFamily="50" charset="-128"/>
              </a:rPr>
              <a:t>m</a:t>
            </a:r>
          </a:p>
          <a:p>
            <a:pPr eaLnBrk="1" hangingPunct="1">
              <a:spcBef>
                <a:spcPct val="0"/>
              </a:spcBef>
              <a:buFontTx/>
              <a:buNone/>
            </a:pPr>
            <a:endParaRPr lang="en-US" altLang="ja-JP" sz="1800" dirty="0">
              <a:latin typeface="ＭＳ Ｐゴシック" panose="020B0600070205080204" pitchFamily="50" charset="-128"/>
            </a:endParaRPr>
          </a:p>
          <a:p>
            <a:pPr eaLnBrk="1" hangingPunct="1">
              <a:spcBef>
                <a:spcPct val="0"/>
              </a:spcBef>
              <a:buFontTx/>
              <a:buNone/>
            </a:pPr>
            <a:r>
              <a:rPr lang="ja-JP" altLang="en-US" sz="1800" dirty="0">
                <a:latin typeface="ＭＳ Ｐゴシック" panose="020B0600070205080204" pitchFamily="50" charset="-128"/>
              </a:rPr>
              <a:t>○道路</a:t>
            </a:r>
            <a:r>
              <a:rPr lang="zh-TW" altLang="en-US" sz="1800" dirty="0">
                <a:latin typeface="ＭＳ Ｐゴシック" panose="020B0600070205080204" pitchFamily="50" charset="-128"/>
              </a:rPr>
              <a:t>幅員</a:t>
            </a:r>
            <a:r>
              <a:rPr lang="ja-JP" altLang="en-US" sz="1800" dirty="0">
                <a:latin typeface="ＭＳ Ｐゴシック" panose="020B0600070205080204" pitchFamily="50" charset="-128"/>
              </a:rPr>
              <a:t>　</a:t>
            </a:r>
            <a:r>
              <a:rPr lang="zh-TW" altLang="en-US" sz="1800" dirty="0">
                <a:latin typeface="ＭＳ Ｐゴシック" panose="020B0600070205080204" pitchFamily="50" charset="-128"/>
              </a:rPr>
              <a:t>：</a:t>
            </a:r>
            <a:r>
              <a:rPr lang="ja-JP" altLang="en-US" sz="1800" dirty="0">
                <a:latin typeface="ＭＳ Ｐゴシック" panose="020B0600070205080204" pitchFamily="50" charset="-128"/>
              </a:rPr>
              <a:t>　</a:t>
            </a:r>
            <a:r>
              <a:rPr lang="en-US" altLang="ja-JP" sz="1800" dirty="0">
                <a:latin typeface="ＭＳ Ｐゴシック" panose="020B0600070205080204" pitchFamily="50" charset="-128"/>
              </a:rPr>
              <a:t>16</a:t>
            </a:r>
            <a:r>
              <a:rPr lang="en-US" altLang="zh-TW" sz="1800" dirty="0">
                <a:latin typeface="ＭＳ Ｐゴシック" panose="020B0600070205080204" pitchFamily="50" charset="-128"/>
              </a:rPr>
              <a:t>.0</a:t>
            </a:r>
            <a:r>
              <a:rPr lang="en-US" altLang="ja-JP" sz="1800" dirty="0">
                <a:latin typeface="ＭＳ Ｐゴシック" panose="020B0600070205080204" pitchFamily="50" charset="-128"/>
              </a:rPr>
              <a:t>m</a:t>
            </a:r>
            <a:endParaRPr lang="ja-JP" altLang="ja-JP" sz="1800" dirty="0"/>
          </a:p>
          <a:p>
            <a:pPr>
              <a:buNone/>
            </a:pPr>
            <a:r>
              <a:rPr lang="ja-JP" altLang="en-US" sz="1800" dirty="0"/>
              <a:t>　　　２車線（</a:t>
            </a:r>
            <a:r>
              <a:rPr lang="en-US" altLang="ja-JP" sz="1800" dirty="0"/>
              <a:t>3.25m×2</a:t>
            </a:r>
            <a:r>
              <a:rPr lang="ja-JP" altLang="en-US" sz="1800" dirty="0"/>
              <a:t>）、</a:t>
            </a:r>
            <a:endParaRPr lang="en-US" altLang="ja-JP" sz="1800" dirty="0"/>
          </a:p>
          <a:p>
            <a:pPr>
              <a:buNone/>
            </a:pPr>
            <a:r>
              <a:rPr lang="ja-JP" altLang="en-US" sz="1800" dirty="0"/>
              <a:t>　　　自転車通行空間（</a:t>
            </a:r>
            <a:r>
              <a:rPr lang="en-US" altLang="ja-JP" sz="1800" dirty="0">
                <a:latin typeface="+mn-ea"/>
                <a:ea typeface="+mn-ea"/>
              </a:rPr>
              <a:t>1.0m×2</a:t>
            </a:r>
            <a:r>
              <a:rPr lang="ja-JP" altLang="en-US" sz="1800" dirty="0">
                <a:latin typeface="+mn-ea"/>
                <a:ea typeface="+mn-ea"/>
              </a:rPr>
              <a:t>）</a:t>
            </a:r>
            <a:r>
              <a:rPr lang="ja-JP" altLang="en-US" sz="1800" dirty="0"/>
              <a:t> </a:t>
            </a:r>
            <a:endParaRPr lang="en-US" altLang="ja-JP" sz="1800" dirty="0"/>
          </a:p>
          <a:p>
            <a:pPr>
              <a:buNone/>
            </a:pPr>
            <a:r>
              <a:rPr lang="ja-JP" altLang="en-US" sz="1800" dirty="0"/>
              <a:t>　　　歩道（</a:t>
            </a:r>
            <a:r>
              <a:rPr lang="en-US" altLang="ja-JP" sz="1800" dirty="0">
                <a:latin typeface="ＭＳ Ｐゴシック" panose="020B0600070205080204" pitchFamily="50" charset="-128"/>
              </a:rPr>
              <a:t>2.0m×2</a:t>
            </a:r>
            <a:r>
              <a:rPr lang="ja-JP" altLang="en-US" sz="1800" dirty="0"/>
              <a:t>）、植樹帯（</a:t>
            </a:r>
            <a:r>
              <a:rPr lang="en-US" altLang="ja-JP" sz="1800" dirty="0">
                <a:latin typeface="+mn-ea"/>
                <a:ea typeface="+mn-ea"/>
              </a:rPr>
              <a:t>1.25</a:t>
            </a:r>
            <a:r>
              <a:rPr lang="en-US" altLang="ja-JP" sz="1800" dirty="0">
                <a:latin typeface="ＭＳ Ｐゴシック" panose="020B0600070205080204" pitchFamily="50" charset="-128"/>
              </a:rPr>
              <a:t>m×2</a:t>
            </a:r>
            <a:r>
              <a:rPr lang="ja-JP" altLang="en-US" sz="1800" dirty="0"/>
              <a:t>）</a:t>
            </a:r>
            <a:endParaRPr lang="en-US" altLang="ja-JP" sz="1800" dirty="0"/>
          </a:p>
          <a:p>
            <a:pPr>
              <a:buFont typeface="Arial" panose="020B0604020202020204" pitchFamily="34" charset="0"/>
              <a:buNone/>
            </a:pPr>
            <a:endParaRPr lang="en-US" altLang="ja-JP" sz="1800" dirty="0"/>
          </a:p>
          <a:p>
            <a:pPr>
              <a:buFont typeface="Arial" panose="020B0604020202020204" pitchFamily="34" charset="0"/>
              <a:buNone/>
            </a:pPr>
            <a:endParaRPr lang="en-US" altLang="ja-JP" sz="1800" b="1" dirty="0"/>
          </a:p>
        </p:txBody>
      </p:sp>
      <p:sp>
        <p:nvSpPr>
          <p:cNvPr id="23554"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4D676F9-71BD-4681-8003-C41C5FF9536A}" type="slidenum">
              <a:rPr lang="ja-JP" altLang="en-US" sz="2000" smtClean="0">
                <a:latin typeface="Arial" panose="020B0604020202020204" pitchFamily="34" charset="0"/>
              </a:rPr>
              <a:pPr>
                <a:spcBef>
                  <a:spcPct val="0"/>
                </a:spcBef>
                <a:buFontTx/>
                <a:buNone/>
              </a:pPr>
              <a:t>3</a:t>
            </a:fld>
            <a:endParaRPr lang="ja-JP" altLang="en-US" sz="2000">
              <a:latin typeface="Arial" panose="020B0604020202020204" pitchFamily="34" charset="0"/>
            </a:endParaRPr>
          </a:p>
        </p:txBody>
      </p:sp>
      <p:sp>
        <p:nvSpPr>
          <p:cNvPr id="6" name="タイトル 2"/>
          <p:cNvSpPr txBox="1">
            <a:spLocks/>
          </p:cNvSpPr>
          <p:nvPr/>
        </p:nvSpPr>
        <p:spPr>
          <a:xfrm>
            <a:off x="0" y="0"/>
            <a:ext cx="9144000" cy="554038"/>
          </a:xfrm>
          <a:prstGeom prst="rect">
            <a:avLst/>
          </a:prstGeom>
          <a:gradFill>
            <a:gsLst>
              <a:gs pos="0">
                <a:schemeClr val="accent1"/>
              </a:gs>
              <a:gs pos="50000">
                <a:schemeClr val="bg1"/>
              </a:gs>
              <a:gs pos="100000">
                <a:schemeClr val="accent1"/>
              </a:gs>
            </a:gsLst>
            <a:lin ang="5400000" scaled="0"/>
          </a:gradFill>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１．事業概要</a:t>
            </a:r>
          </a:p>
        </p:txBody>
      </p:sp>
      <p:sp>
        <p:nvSpPr>
          <p:cNvPr id="23556" name="正方形/長方形 3"/>
          <p:cNvSpPr>
            <a:spLocks noChangeArrowheads="1"/>
          </p:cNvSpPr>
          <p:nvPr/>
        </p:nvSpPr>
        <p:spPr bwMode="auto">
          <a:xfrm>
            <a:off x="6655906" y="548102"/>
            <a:ext cx="2037334" cy="4372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ja-JP" altLang="en-US" sz="1800" b="1" dirty="0"/>
              <a:t>現況　標準横断図</a:t>
            </a:r>
            <a:endParaRPr lang="en-US" altLang="ja-JP" sz="1800" b="1" dirty="0"/>
          </a:p>
        </p:txBody>
      </p:sp>
      <p:grpSp>
        <p:nvGrpSpPr>
          <p:cNvPr id="4" name="グループ化 3"/>
          <p:cNvGrpSpPr/>
          <p:nvPr/>
        </p:nvGrpSpPr>
        <p:grpSpPr>
          <a:xfrm>
            <a:off x="7053171" y="1085926"/>
            <a:ext cx="1288769" cy="1085568"/>
            <a:chOff x="1737052" y="3514853"/>
            <a:chExt cx="5810250" cy="1789566"/>
          </a:xfrm>
        </p:grpSpPr>
        <p:sp>
          <p:nvSpPr>
            <p:cNvPr id="202" name="Text Box 45"/>
            <p:cNvSpPr txBox="1">
              <a:spLocks noChangeArrowheads="1"/>
            </p:cNvSpPr>
            <p:nvPr/>
          </p:nvSpPr>
          <p:spPr bwMode="auto">
            <a:xfrm>
              <a:off x="3477135" y="3514853"/>
              <a:ext cx="2920073" cy="32385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4</a:t>
              </a:r>
              <a:r>
                <a:rPr lang="ja-JP" altLang="en-US" sz="1800" b="0" i="0" u="none" strike="noStrike" baseline="0" dirty="0" err="1">
                  <a:solidFill>
                    <a:srgbClr val="000000"/>
                  </a:solidFill>
                  <a:latin typeface="ＭＳ Ｐゴシック"/>
                  <a:ea typeface="ＭＳ Ｐゴシック"/>
                </a:rPr>
                <a:t>.</a:t>
              </a:r>
              <a:r>
                <a:rPr lang="ja-JP" altLang="en-US" sz="1800" b="0" i="0" u="none" strike="noStrike" baseline="0" dirty="0">
                  <a:solidFill>
                    <a:srgbClr val="000000"/>
                  </a:solidFill>
                  <a:latin typeface="ＭＳ Ｐゴシック"/>
                  <a:ea typeface="ＭＳ Ｐゴシック"/>
                </a:rPr>
                <a:t>0m</a:t>
              </a:r>
            </a:p>
          </p:txBody>
        </p:sp>
        <p:sp>
          <p:nvSpPr>
            <p:cNvPr id="203" name="Line 46"/>
            <p:cNvSpPr>
              <a:spLocks noChangeShapeType="1"/>
            </p:cNvSpPr>
            <p:nvPr/>
          </p:nvSpPr>
          <p:spPr bwMode="auto">
            <a:xfrm flipV="1">
              <a:off x="1737052" y="3789944"/>
              <a:ext cx="0" cy="15144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4" name="Line 47"/>
            <p:cNvSpPr>
              <a:spLocks noChangeShapeType="1"/>
            </p:cNvSpPr>
            <p:nvPr/>
          </p:nvSpPr>
          <p:spPr bwMode="auto">
            <a:xfrm flipV="1">
              <a:off x="7547302" y="3799469"/>
              <a:ext cx="0" cy="14859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 name="Line 48"/>
            <p:cNvSpPr>
              <a:spLocks noChangeShapeType="1"/>
            </p:cNvSpPr>
            <p:nvPr/>
          </p:nvSpPr>
          <p:spPr bwMode="auto">
            <a:xfrm>
              <a:off x="1737052" y="3913769"/>
              <a:ext cx="5807625"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227" name="Line 48"/>
          <p:cNvSpPr>
            <a:spLocks noChangeShapeType="1"/>
          </p:cNvSpPr>
          <p:nvPr/>
        </p:nvSpPr>
        <p:spPr bwMode="auto">
          <a:xfrm flipV="1">
            <a:off x="7079742" y="2492896"/>
            <a:ext cx="1275463" cy="4711"/>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pic>
        <p:nvPicPr>
          <p:cNvPr id="81" name="図 8"/>
          <p:cNvPicPr>
            <a:picLocks noChangeAspect="1"/>
          </p:cNvPicPr>
          <p:nvPr/>
        </p:nvPicPr>
        <p:blipFill rotWithShape="1">
          <a:blip r:embed="rId3" cstate="hqprint">
            <a:extLst>
              <a:ext uri="{28A0092B-C50C-407E-A947-70E740481C1C}">
                <a14:useLocalDpi xmlns:a14="http://schemas.microsoft.com/office/drawing/2010/main"/>
              </a:ext>
            </a:extLst>
          </a:blip>
          <a:srcRect l="62034" t="67107" r="30466" b="4130"/>
          <a:stretch/>
        </p:blipFill>
        <p:spPr bwMode="auto">
          <a:xfrm>
            <a:off x="7079742" y="1628800"/>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4"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7836922" y="1881034"/>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0" name="グループ化 99"/>
          <p:cNvGrpSpPr/>
          <p:nvPr/>
        </p:nvGrpSpPr>
        <p:grpSpPr>
          <a:xfrm>
            <a:off x="1607737" y="3689737"/>
            <a:ext cx="6834892" cy="2152649"/>
            <a:chOff x="1331640" y="3599444"/>
            <a:chExt cx="6834892" cy="2152649"/>
          </a:xfrm>
        </p:grpSpPr>
        <p:sp>
          <p:nvSpPr>
            <p:cNvPr id="101" name="Text Box 43"/>
            <p:cNvSpPr txBox="1">
              <a:spLocks noChangeArrowheads="1"/>
            </p:cNvSpPr>
            <p:nvPr/>
          </p:nvSpPr>
          <p:spPr bwMode="auto">
            <a:xfrm>
              <a:off x="1331640" y="4342394"/>
              <a:ext cx="1594758"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2.00</a:t>
              </a:r>
            </a:p>
          </p:txBody>
        </p:sp>
        <p:sp>
          <p:nvSpPr>
            <p:cNvPr id="102" name="Text Box 44"/>
            <p:cNvSpPr txBox="1">
              <a:spLocks noChangeArrowheads="1"/>
            </p:cNvSpPr>
            <p:nvPr/>
          </p:nvSpPr>
          <p:spPr bwMode="auto">
            <a:xfrm>
              <a:off x="6402939" y="4326146"/>
              <a:ext cx="1566182" cy="304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2.00</a:t>
              </a:r>
            </a:p>
          </p:txBody>
        </p:sp>
        <p:sp>
          <p:nvSpPr>
            <p:cNvPr id="103" name="Text Box 45"/>
            <p:cNvSpPr txBox="1">
              <a:spLocks noChangeArrowheads="1"/>
            </p:cNvSpPr>
            <p:nvPr/>
          </p:nvSpPr>
          <p:spPr bwMode="auto">
            <a:xfrm>
              <a:off x="4291113" y="3599444"/>
              <a:ext cx="740228" cy="3238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16</a:t>
              </a:r>
              <a:r>
                <a:rPr lang="ja-JP" altLang="en-US" sz="1800" b="0" i="0" u="none" strike="noStrike" baseline="0">
                  <a:solidFill>
                    <a:srgbClr val="000000"/>
                  </a:solidFill>
                  <a:latin typeface="ＭＳ Ｐゴシック"/>
                  <a:ea typeface="ＭＳ Ｐゴシック"/>
                </a:rPr>
                <a:t>.0m</a:t>
              </a:r>
            </a:p>
          </p:txBody>
        </p:sp>
        <p:sp>
          <p:nvSpPr>
            <p:cNvPr id="104" name="Line 46"/>
            <p:cNvSpPr>
              <a:spLocks noChangeShapeType="1"/>
            </p:cNvSpPr>
            <p:nvPr/>
          </p:nvSpPr>
          <p:spPr bwMode="auto">
            <a:xfrm flipV="1">
              <a:off x="1737052" y="3789944"/>
              <a:ext cx="0" cy="15144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
            <p:cNvSpPr>
              <a:spLocks noChangeShapeType="1"/>
            </p:cNvSpPr>
            <p:nvPr/>
          </p:nvSpPr>
          <p:spPr bwMode="auto">
            <a:xfrm flipV="1">
              <a:off x="7547302" y="3799469"/>
              <a:ext cx="0" cy="14859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8"/>
            <p:cNvSpPr>
              <a:spLocks noChangeShapeType="1"/>
            </p:cNvSpPr>
            <p:nvPr/>
          </p:nvSpPr>
          <p:spPr bwMode="auto">
            <a:xfrm>
              <a:off x="1737052" y="3913769"/>
              <a:ext cx="5807625"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7" name="Line 49"/>
            <p:cNvSpPr>
              <a:spLocks noChangeShapeType="1"/>
            </p:cNvSpPr>
            <p:nvPr/>
          </p:nvSpPr>
          <p:spPr bwMode="auto">
            <a:xfrm flipV="1">
              <a:off x="2905906" y="4580519"/>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50"/>
            <p:cNvSpPr>
              <a:spLocks noChangeShapeType="1"/>
            </p:cNvSpPr>
            <p:nvPr/>
          </p:nvSpPr>
          <p:spPr bwMode="auto">
            <a:xfrm flipV="1">
              <a:off x="6381170"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51"/>
            <p:cNvSpPr>
              <a:spLocks noChangeShapeType="1"/>
            </p:cNvSpPr>
            <p:nvPr/>
          </p:nvSpPr>
          <p:spPr bwMode="auto">
            <a:xfrm>
              <a:off x="1737052" y="4647194"/>
              <a:ext cx="720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0" name="Line 52"/>
            <p:cNvSpPr>
              <a:spLocks noChangeShapeType="1"/>
            </p:cNvSpPr>
            <p:nvPr/>
          </p:nvSpPr>
          <p:spPr bwMode="auto">
            <a:xfrm>
              <a:off x="6824759" y="4651276"/>
              <a:ext cx="720000" cy="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1" name="Text Box 53"/>
            <p:cNvSpPr txBox="1">
              <a:spLocks noChangeArrowheads="1"/>
            </p:cNvSpPr>
            <p:nvPr/>
          </p:nvSpPr>
          <p:spPr bwMode="auto">
            <a:xfrm>
              <a:off x="5796186" y="4382701"/>
              <a:ext cx="518309" cy="25048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1.50</a:t>
              </a:r>
            </a:p>
          </p:txBody>
        </p:sp>
        <p:sp>
          <p:nvSpPr>
            <p:cNvPr id="112" name="Line 54"/>
            <p:cNvSpPr>
              <a:spLocks noChangeShapeType="1"/>
            </p:cNvSpPr>
            <p:nvPr/>
          </p:nvSpPr>
          <p:spPr bwMode="auto">
            <a:xfrm>
              <a:off x="3465158" y="4651276"/>
              <a:ext cx="1176804"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113" name="Text Box 55"/>
            <p:cNvSpPr txBox="1">
              <a:spLocks noChangeArrowheads="1"/>
            </p:cNvSpPr>
            <p:nvPr/>
          </p:nvSpPr>
          <p:spPr bwMode="auto">
            <a:xfrm>
              <a:off x="2982105" y="4312214"/>
              <a:ext cx="473769" cy="32433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1.50</a:t>
              </a:r>
            </a:p>
          </p:txBody>
        </p:sp>
        <p:sp>
          <p:nvSpPr>
            <p:cNvPr id="114" name="Text Box 58"/>
            <p:cNvSpPr txBox="1">
              <a:spLocks noChangeArrowheads="1"/>
            </p:cNvSpPr>
            <p:nvPr/>
          </p:nvSpPr>
          <p:spPr bwMode="auto">
            <a:xfrm>
              <a:off x="3760434" y="4341274"/>
              <a:ext cx="587829"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3.25</a:t>
              </a:r>
              <a:endParaRPr lang="ja-JP" altLang="en-US" sz="1800" b="0" i="0" u="none" strike="noStrike" baseline="0">
                <a:solidFill>
                  <a:srgbClr val="000000"/>
                </a:solidFill>
                <a:latin typeface="ＭＳ Ｐゴシック"/>
                <a:ea typeface="ＭＳ Ｐゴシック"/>
              </a:endParaRPr>
            </a:p>
          </p:txBody>
        </p:sp>
        <p:sp>
          <p:nvSpPr>
            <p:cNvPr id="115" name="Text Box 60"/>
            <p:cNvSpPr txBox="1">
              <a:spLocks noChangeArrowheads="1"/>
            </p:cNvSpPr>
            <p:nvPr/>
          </p:nvSpPr>
          <p:spPr bwMode="auto">
            <a:xfrm>
              <a:off x="4938813" y="4339593"/>
              <a:ext cx="664028" cy="295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800" b="0" i="0" u="none" strike="noStrike" baseline="0">
                  <a:solidFill>
                    <a:srgbClr val="000000"/>
                  </a:solidFill>
                  <a:latin typeface="ＭＳ Ｐゴシック"/>
                  <a:ea typeface="ＭＳ Ｐゴシック"/>
                </a:rPr>
                <a:t>3.</a:t>
              </a:r>
              <a:r>
                <a:rPr lang="en-US" altLang="ja-JP" sz="1800" b="0" i="0" u="none" strike="noStrike" baseline="0">
                  <a:solidFill>
                    <a:srgbClr val="000000"/>
                  </a:solidFill>
                  <a:latin typeface="ＭＳ Ｐゴシック"/>
                  <a:ea typeface="ＭＳ Ｐゴシック"/>
                </a:rPr>
                <a:t>25</a:t>
              </a:r>
              <a:endParaRPr lang="ja-JP" altLang="en-US" sz="1800" b="0" i="0" u="none" strike="noStrike" baseline="0">
                <a:solidFill>
                  <a:srgbClr val="000000"/>
                </a:solidFill>
                <a:latin typeface="ＭＳ Ｐゴシック"/>
                <a:ea typeface="ＭＳ Ｐゴシック"/>
              </a:endParaRPr>
            </a:p>
          </p:txBody>
        </p:sp>
        <p:sp>
          <p:nvSpPr>
            <p:cNvPr id="116" name="Text Box 73"/>
            <p:cNvSpPr txBox="1">
              <a:spLocks noChangeArrowheads="1"/>
            </p:cNvSpPr>
            <p:nvPr/>
          </p:nvSpPr>
          <p:spPr bwMode="auto">
            <a:xfrm>
              <a:off x="3788181" y="5066294"/>
              <a:ext cx="761350"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a:solidFill>
                    <a:srgbClr val="000000"/>
                  </a:solidFill>
                  <a:latin typeface="ＭＳ Ｐゴシック"/>
                  <a:ea typeface="ＭＳ Ｐゴシック"/>
                </a:rPr>
                <a:t>車道</a:t>
              </a:r>
            </a:p>
          </p:txBody>
        </p:sp>
        <p:sp>
          <p:nvSpPr>
            <p:cNvPr id="117" name="Text Box 74"/>
            <p:cNvSpPr txBox="1">
              <a:spLocks noChangeArrowheads="1"/>
            </p:cNvSpPr>
            <p:nvPr/>
          </p:nvSpPr>
          <p:spPr bwMode="auto">
            <a:xfrm>
              <a:off x="1873796" y="5056769"/>
              <a:ext cx="847806"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dirty="0">
                  <a:solidFill>
                    <a:srgbClr val="000000"/>
                  </a:solidFill>
                  <a:latin typeface="ＭＳ Ｐゴシック"/>
                  <a:ea typeface="ＭＳ Ｐゴシック"/>
                </a:rPr>
                <a:t>歩道</a:t>
              </a:r>
            </a:p>
          </p:txBody>
        </p:sp>
        <p:sp>
          <p:nvSpPr>
            <p:cNvPr id="118" name="Text Box 75"/>
            <p:cNvSpPr txBox="1">
              <a:spLocks noChangeArrowheads="1"/>
            </p:cNvSpPr>
            <p:nvPr/>
          </p:nvSpPr>
          <p:spPr bwMode="auto">
            <a:xfrm>
              <a:off x="6921478" y="5052687"/>
              <a:ext cx="1245054"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a:solidFill>
                    <a:srgbClr val="000000"/>
                  </a:solidFill>
                  <a:latin typeface="ＭＳ Ｐゴシック"/>
                  <a:ea typeface="ＭＳ Ｐゴシック"/>
                </a:rPr>
                <a:t>歩道</a:t>
              </a:r>
            </a:p>
          </p:txBody>
        </p:sp>
        <p:sp>
          <p:nvSpPr>
            <p:cNvPr id="119" name="Line 76"/>
            <p:cNvSpPr>
              <a:spLocks noChangeShapeType="1"/>
            </p:cNvSpPr>
            <p:nvPr/>
          </p:nvSpPr>
          <p:spPr bwMode="auto">
            <a:xfrm flipV="1">
              <a:off x="2933118" y="4651276"/>
              <a:ext cx="537278"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0" name="Text Box 80"/>
            <p:cNvSpPr txBox="1">
              <a:spLocks noChangeArrowheads="1"/>
            </p:cNvSpPr>
            <p:nvPr/>
          </p:nvSpPr>
          <p:spPr bwMode="auto">
            <a:xfrm>
              <a:off x="5021816" y="5058011"/>
              <a:ext cx="655154" cy="360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800" b="0" i="0" u="none" strike="noStrike" baseline="0" dirty="0">
                  <a:solidFill>
                    <a:srgbClr val="000000"/>
                  </a:solidFill>
                  <a:latin typeface="ＭＳ Ｐゴシック"/>
                  <a:ea typeface="ＭＳ Ｐゴシック"/>
                </a:rPr>
                <a:t>車道</a:t>
              </a:r>
            </a:p>
          </p:txBody>
        </p:sp>
        <p:sp>
          <p:nvSpPr>
            <p:cNvPr id="121" name="Text Box 81"/>
            <p:cNvSpPr txBox="1">
              <a:spLocks noChangeArrowheads="1"/>
            </p:cNvSpPr>
            <p:nvPr/>
          </p:nvSpPr>
          <p:spPr bwMode="auto">
            <a:xfrm>
              <a:off x="3013224" y="4942468"/>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a:solidFill>
                    <a:srgbClr val="000000"/>
                  </a:solidFill>
                  <a:latin typeface="ＭＳ Ｐゴシック"/>
                  <a:ea typeface="ＭＳ Ｐゴシック"/>
                </a:rPr>
                <a:t>路肩</a:t>
              </a:r>
            </a:p>
          </p:txBody>
        </p:sp>
        <p:sp>
          <p:nvSpPr>
            <p:cNvPr id="122" name="Text Box 82"/>
            <p:cNvSpPr txBox="1">
              <a:spLocks noChangeArrowheads="1"/>
            </p:cNvSpPr>
            <p:nvPr/>
          </p:nvSpPr>
          <p:spPr bwMode="auto">
            <a:xfrm>
              <a:off x="5956645" y="4935024"/>
              <a:ext cx="304800" cy="685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dirty="0">
                  <a:solidFill>
                    <a:srgbClr val="000000"/>
                  </a:solidFill>
                  <a:latin typeface="ＭＳ Ｐゴシック"/>
                  <a:ea typeface="ＭＳ Ｐゴシック"/>
                </a:rPr>
                <a:t>路肩</a:t>
              </a:r>
            </a:p>
          </p:txBody>
        </p:sp>
        <p:sp>
          <p:nvSpPr>
            <p:cNvPr id="123" name="Line 83"/>
            <p:cNvSpPr>
              <a:spLocks noChangeShapeType="1"/>
            </p:cNvSpPr>
            <p:nvPr/>
          </p:nvSpPr>
          <p:spPr bwMode="auto">
            <a:xfrm flipV="1">
              <a:off x="5828720" y="4651276"/>
              <a:ext cx="540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4" name="Line 84"/>
            <p:cNvSpPr>
              <a:spLocks noChangeShapeType="1"/>
            </p:cNvSpPr>
            <p:nvPr/>
          </p:nvSpPr>
          <p:spPr bwMode="auto">
            <a:xfrm>
              <a:off x="4643952" y="4651276"/>
              <a:ext cx="1183607"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5" name="Line 85"/>
            <p:cNvSpPr>
              <a:spLocks noChangeShapeType="1"/>
            </p:cNvSpPr>
            <p:nvPr/>
          </p:nvSpPr>
          <p:spPr bwMode="auto">
            <a:xfrm flipV="1">
              <a:off x="5847770"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6" name="Line 87"/>
            <p:cNvSpPr>
              <a:spLocks noChangeShapeType="1"/>
            </p:cNvSpPr>
            <p:nvPr/>
          </p:nvSpPr>
          <p:spPr bwMode="auto">
            <a:xfrm flipV="1">
              <a:off x="4651822" y="4560226"/>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7" name="Line 88"/>
            <p:cNvSpPr>
              <a:spLocks noChangeShapeType="1"/>
            </p:cNvSpPr>
            <p:nvPr/>
          </p:nvSpPr>
          <p:spPr bwMode="auto">
            <a:xfrm flipV="1">
              <a:off x="3465159" y="4590044"/>
              <a:ext cx="0" cy="676275"/>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8" name="Line 49"/>
            <p:cNvSpPr>
              <a:spLocks noChangeShapeType="1"/>
            </p:cNvSpPr>
            <p:nvPr/>
          </p:nvSpPr>
          <p:spPr bwMode="auto">
            <a:xfrm flipV="1">
              <a:off x="6828845" y="4590044"/>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9" name="Line 49"/>
            <p:cNvSpPr>
              <a:spLocks noChangeShapeType="1"/>
            </p:cNvSpPr>
            <p:nvPr/>
          </p:nvSpPr>
          <p:spPr bwMode="auto">
            <a:xfrm flipV="1">
              <a:off x="2463674" y="4497515"/>
              <a:ext cx="0" cy="685800"/>
            </a:xfrm>
            <a:prstGeom prst="line">
              <a:avLst/>
            </a:prstGeom>
            <a:noFill/>
            <a:ln w="15875">
              <a:solidFill>
                <a:srgbClr xmlns:mc="http://schemas.openxmlformats.org/markup-compatibility/2006" xmlns:a14="http://schemas.microsoft.com/office/drawing/2010/main" val="000000" mc:Ignorable="a14" a14:legacySpreadsheetColorIndex="64"/>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0" name="Line 83"/>
            <p:cNvSpPr>
              <a:spLocks noChangeShapeType="1"/>
            </p:cNvSpPr>
            <p:nvPr/>
          </p:nvSpPr>
          <p:spPr bwMode="auto">
            <a:xfrm flipV="1">
              <a:off x="6379809" y="4644473"/>
              <a:ext cx="432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1" name="Line 83"/>
            <p:cNvSpPr>
              <a:spLocks noChangeShapeType="1"/>
            </p:cNvSpPr>
            <p:nvPr/>
          </p:nvSpPr>
          <p:spPr bwMode="auto">
            <a:xfrm flipV="1">
              <a:off x="2460952" y="4644472"/>
              <a:ext cx="432000" cy="0"/>
            </a:xfrm>
            <a:prstGeom prst="line">
              <a:avLst/>
            </a:prstGeom>
            <a:noFill/>
            <a:ln w="12700">
              <a:solidFill>
                <a:srgbClr xmlns:mc="http://schemas.openxmlformats.org/markup-compatibility/2006" xmlns:a14="http://schemas.microsoft.com/office/drawing/2010/main" val="000000" mc:Ignorable="a14" a14:legacySpreadsheetColorIndex="64"/>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2" name="Text Box 53"/>
            <p:cNvSpPr txBox="1">
              <a:spLocks noChangeArrowheads="1"/>
            </p:cNvSpPr>
            <p:nvPr/>
          </p:nvSpPr>
          <p:spPr bwMode="auto">
            <a:xfrm>
              <a:off x="6338988" y="4331509"/>
              <a:ext cx="517072" cy="31296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a:solidFill>
                    <a:srgbClr val="000000"/>
                  </a:solidFill>
                  <a:latin typeface="ＭＳ Ｐゴシック"/>
                  <a:ea typeface="ＭＳ Ｐゴシック"/>
                </a:rPr>
                <a:t>1.25</a:t>
              </a:r>
            </a:p>
          </p:txBody>
        </p:sp>
        <p:sp>
          <p:nvSpPr>
            <p:cNvPr id="133" name="Text Box 53"/>
            <p:cNvSpPr txBox="1">
              <a:spLocks noChangeArrowheads="1"/>
            </p:cNvSpPr>
            <p:nvPr/>
          </p:nvSpPr>
          <p:spPr bwMode="auto">
            <a:xfrm>
              <a:off x="2409065" y="4358723"/>
              <a:ext cx="566059" cy="26591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800" b="0" i="0" u="none" strike="noStrike" baseline="0" dirty="0">
                  <a:solidFill>
                    <a:srgbClr val="000000"/>
                  </a:solidFill>
                  <a:latin typeface="ＭＳ Ｐゴシック"/>
                  <a:ea typeface="ＭＳ Ｐゴシック"/>
                </a:rPr>
                <a:t>1.25</a:t>
              </a:r>
            </a:p>
          </p:txBody>
        </p:sp>
        <p:sp>
          <p:nvSpPr>
            <p:cNvPr id="134" name="Text Box 81"/>
            <p:cNvSpPr txBox="1">
              <a:spLocks noChangeArrowheads="1"/>
            </p:cNvSpPr>
            <p:nvPr/>
          </p:nvSpPr>
          <p:spPr bwMode="auto">
            <a:xfrm>
              <a:off x="6444208" y="4751927"/>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dirty="0">
                  <a:solidFill>
                    <a:srgbClr val="000000"/>
                  </a:solidFill>
                  <a:latin typeface="ＭＳ Ｐゴシック"/>
                  <a:ea typeface="ＭＳ Ｐゴシック"/>
                </a:rPr>
                <a:t>植樹帯</a:t>
              </a:r>
            </a:p>
          </p:txBody>
        </p:sp>
        <p:sp>
          <p:nvSpPr>
            <p:cNvPr id="135" name="Text Box 81"/>
            <p:cNvSpPr txBox="1">
              <a:spLocks noChangeArrowheads="1"/>
            </p:cNvSpPr>
            <p:nvPr/>
          </p:nvSpPr>
          <p:spPr bwMode="auto">
            <a:xfrm>
              <a:off x="2526161" y="4751927"/>
              <a:ext cx="408924" cy="80962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wordArtVertRtl" wrap="square" lIns="27432"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a:solidFill>
                    <a:srgbClr val="000000"/>
                  </a:solidFill>
                  <a:latin typeface="ＭＳ Ｐゴシック"/>
                  <a:ea typeface="ＭＳ Ｐゴシック"/>
                </a:rPr>
                <a:t>植樹帯</a:t>
              </a:r>
            </a:p>
          </p:txBody>
        </p:sp>
      </p:grpSp>
      <p:grpSp>
        <p:nvGrpSpPr>
          <p:cNvPr id="136" name="グループ化 135"/>
          <p:cNvGrpSpPr/>
          <p:nvPr/>
        </p:nvGrpSpPr>
        <p:grpSpPr>
          <a:xfrm>
            <a:off x="1974021" y="5353100"/>
            <a:ext cx="5829300" cy="939286"/>
            <a:chOff x="1737052" y="5236745"/>
            <a:chExt cx="5829300" cy="939286"/>
          </a:xfrm>
        </p:grpSpPr>
        <p:pic>
          <p:nvPicPr>
            <p:cNvPr id="137" name="図 8"/>
            <p:cNvPicPr>
              <a:picLocks noChangeAspect="1"/>
            </p:cNvPicPr>
            <p:nvPr/>
          </p:nvPicPr>
          <p:blipFill rotWithShape="1">
            <a:blip r:embed="rId3" cstate="hqprint">
              <a:extLst>
                <a:ext uri="{28A0092B-C50C-407E-A947-70E740481C1C}">
                  <a14:useLocalDpi xmlns:a14="http://schemas.microsoft.com/office/drawing/2010/main"/>
                </a:ext>
              </a:extLst>
            </a:blip>
            <a:srcRect l="62034" t="67107" r="30466" b="4130"/>
            <a:stretch/>
          </p:blipFill>
          <p:spPr bwMode="auto">
            <a:xfrm>
              <a:off x="4902409" y="5276031"/>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 name="図 8"/>
            <p:cNvPicPr>
              <a:picLocks noChangeAspect="1"/>
            </p:cNvPicPr>
            <p:nvPr/>
          </p:nvPicPr>
          <p:blipFill rotWithShape="1">
            <a:blip r:embed="rId3" cstate="hqprint">
              <a:extLst>
                <a:ext uri="{28A0092B-C50C-407E-A947-70E740481C1C}">
                  <a14:useLocalDpi xmlns:a14="http://schemas.microsoft.com/office/drawing/2010/main"/>
                </a:ext>
              </a:extLst>
            </a:blip>
            <a:srcRect l="30401" t="65729" r="62099" b="5508"/>
            <a:stretch/>
          </p:blipFill>
          <p:spPr bwMode="auto">
            <a:xfrm>
              <a:off x="3708772" y="5236745"/>
              <a:ext cx="810000" cy="9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1767903" y="5403606"/>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 name="Line 48"/>
            <p:cNvSpPr>
              <a:spLocks noChangeShapeType="1"/>
            </p:cNvSpPr>
            <p:nvPr/>
          </p:nvSpPr>
          <p:spPr bwMode="auto">
            <a:xfrm>
              <a:off x="2474561" y="6018791"/>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1" name="Line 48"/>
            <p:cNvSpPr>
              <a:spLocks noChangeShapeType="1"/>
            </p:cNvSpPr>
            <p:nvPr/>
          </p:nvSpPr>
          <p:spPr bwMode="auto">
            <a:xfrm>
              <a:off x="2474559" y="6018791"/>
              <a:ext cx="45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2" name="Line 48"/>
            <p:cNvSpPr>
              <a:spLocks noChangeShapeType="1"/>
            </p:cNvSpPr>
            <p:nvPr/>
          </p:nvSpPr>
          <p:spPr bwMode="auto">
            <a:xfrm>
              <a:off x="6366202" y="6018792"/>
              <a:ext cx="45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3" name="Line 48"/>
            <p:cNvSpPr>
              <a:spLocks noChangeShapeType="1"/>
            </p:cNvSpPr>
            <p:nvPr/>
          </p:nvSpPr>
          <p:spPr bwMode="auto">
            <a:xfrm>
              <a:off x="6828834" y="6032387"/>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4" name="Line 48"/>
            <p:cNvSpPr>
              <a:spLocks noChangeShapeType="1"/>
            </p:cNvSpPr>
            <p:nvPr/>
          </p:nvSpPr>
          <p:spPr bwMode="auto">
            <a:xfrm>
              <a:off x="2915431" y="6139895"/>
              <a:ext cx="3447214"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5" name="Line 48"/>
            <p:cNvSpPr>
              <a:spLocks noChangeShapeType="1"/>
            </p:cNvSpPr>
            <p:nvPr/>
          </p:nvSpPr>
          <p:spPr bwMode="auto">
            <a:xfrm>
              <a:off x="1737052" y="6025595"/>
              <a:ext cx="72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6" name="Line 48"/>
            <p:cNvSpPr>
              <a:spLocks noChangeShapeType="1"/>
            </p:cNvSpPr>
            <p:nvPr/>
          </p:nvSpPr>
          <p:spPr bwMode="auto">
            <a:xfrm>
              <a:off x="6843811" y="6025595"/>
              <a:ext cx="720000" cy="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7" name="Line 48"/>
            <p:cNvSpPr>
              <a:spLocks noChangeShapeType="1"/>
            </p:cNvSpPr>
            <p:nvPr/>
          </p:nvSpPr>
          <p:spPr bwMode="auto">
            <a:xfrm>
              <a:off x="2915431" y="6025594"/>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8" name="Line 48"/>
            <p:cNvSpPr>
              <a:spLocks noChangeShapeType="1"/>
            </p:cNvSpPr>
            <p:nvPr/>
          </p:nvSpPr>
          <p:spPr bwMode="auto">
            <a:xfrm>
              <a:off x="6371645" y="6025595"/>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49" name="Line 48"/>
            <p:cNvSpPr>
              <a:spLocks noChangeShapeType="1"/>
            </p:cNvSpPr>
            <p:nvPr/>
          </p:nvSpPr>
          <p:spPr bwMode="auto">
            <a:xfrm>
              <a:off x="1746577" y="6035120"/>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sp>
          <p:nvSpPr>
            <p:cNvPr id="150" name="Line 48"/>
            <p:cNvSpPr>
              <a:spLocks noChangeShapeType="1"/>
            </p:cNvSpPr>
            <p:nvPr/>
          </p:nvSpPr>
          <p:spPr bwMode="auto">
            <a:xfrm>
              <a:off x="7566352" y="6016070"/>
              <a:ext cx="0" cy="108000"/>
            </a:xfrm>
            <a:prstGeom prst="line">
              <a:avLst/>
            </a:prstGeom>
            <a:noFill/>
            <a:ln w="19050">
              <a:solidFill>
                <a:srgbClr xmlns:mc="http://schemas.openxmlformats.org/markup-compatibility/2006" xmlns:a14="http://schemas.microsoft.com/office/drawing/2010/main" val="000000" mc:Ignorable="a14" a14:legacySpreadsheetColorIndex="64"/>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ja-JP" altLang="en-US"/>
            </a:p>
          </p:txBody>
        </p:sp>
        <p:pic>
          <p:nvPicPr>
            <p:cNvPr id="151" name="図 150"/>
            <p:cNvPicPr>
              <a:picLocks noChangeAspect="1"/>
            </p:cNvPicPr>
            <p:nvPr/>
          </p:nvPicPr>
          <p:blipFill rotWithShape="1">
            <a:blip r:embed="rId3" cstate="hqprint">
              <a:extLst>
                <a:ext uri="{28A0092B-C50C-407E-A947-70E740481C1C}">
                  <a14:useLocalDpi xmlns:a14="http://schemas.microsoft.com/office/drawing/2010/main"/>
                </a:ext>
              </a:extLst>
            </a:blip>
            <a:srcRect l="85005" t="80538" r="11801" b="7291"/>
            <a:stretch/>
          </p:blipFill>
          <p:spPr bwMode="auto">
            <a:xfrm>
              <a:off x="2483791" y="5544400"/>
              <a:ext cx="432025" cy="4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 name="図 151"/>
            <p:cNvPicPr>
              <a:picLocks noChangeAspect="1"/>
            </p:cNvPicPr>
            <p:nvPr/>
          </p:nvPicPr>
          <p:blipFill rotWithShape="1">
            <a:blip r:embed="rId3" cstate="hqprint">
              <a:extLst>
                <a:ext uri="{28A0092B-C50C-407E-A947-70E740481C1C}">
                  <a14:useLocalDpi xmlns:a14="http://schemas.microsoft.com/office/drawing/2010/main"/>
                </a:ext>
              </a:extLst>
            </a:blip>
            <a:srcRect l="85005" t="80538" r="11801" b="7291"/>
            <a:stretch/>
          </p:blipFill>
          <p:spPr bwMode="auto">
            <a:xfrm>
              <a:off x="6393177" y="5544400"/>
              <a:ext cx="432025" cy="4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 name="図 8"/>
            <p:cNvPicPr>
              <a:picLocks noChangeAspect="1"/>
            </p:cNvPicPr>
            <p:nvPr/>
          </p:nvPicPr>
          <p:blipFill rotWithShape="1">
            <a:blip r:embed="rId3" cstate="hqprint">
              <a:extLst>
                <a:ext uri="{28A0092B-C50C-407E-A947-70E740481C1C}">
                  <a14:useLocalDpi xmlns:a14="http://schemas.microsoft.com/office/drawing/2010/main"/>
                </a:ext>
              </a:extLst>
            </a:blip>
            <a:srcRect l="90995" t="74787" r="3340" b="5412"/>
            <a:stretch/>
          </p:blipFill>
          <p:spPr bwMode="auto">
            <a:xfrm>
              <a:off x="6805109" y="5403606"/>
              <a:ext cx="620966" cy="628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図 8"/>
            <p:cNvPicPr>
              <a:picLocks noChangeAspect="1"/>
            </p:cNvPicPr>
            <p:nvPr/>
          </p:nvPicPr>
          <p:blipFill rotWithShape="1">
            <a:blip r:embed="rId3" cstate="hqprint">
              <a:extLst>
                <a:ext uri="{28A0092B-C50C-407E-A947-70E740481C1C}">
                  <a14:useLocalDpi xmlns:a14="http://schemas.microsoft.com/office/drawing/2010/main"/>
                </a:ext>
              </a:extLst>
            </a:blip>
            <a:srcRect l="79167" t="71907" r="16474" b="6142"/>
            <a:stretch/>
          </p:blipFill>
          <p:spPr bwMode="auto">
            <a:xfrm>
              <a:off x="2950635" y="5440844"/>
              <a:ext cx="468800"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図 8"/>
            <p:cNvPicPr>
              <a:picLocks noChangeAspect="1"/>
            </p:cNvPicPr>
            <p:nvPr/>
          </p:nvPicPr>
          <p:blipFill rotWithShape="1">
            <a:blip r:embed="rId3" cstate="hqprint">
              <a:extLst>
                <a:ext uri="{28A0092B-C50C-407E-A947-70E740481C1C}">
                  <a14:useLocalDpi xmlns:a14="http://schemas.microsoft.com/office/drawing/2010/main"/>
                </a:ext>
              </a:extLst>
            </a:blip>
            <a:srcRect l="79167" t="71907" r="16474" b="6142"/>
            <a:stretch/>
          </p:blipFill>
          <p:spPr bwMode="auto">
            <a:xfrm>
              <a:off x="5872701" y="5427347"/>
              <a:ext cx="468800" cy="68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6" name="正方形/長方形 155"/>
          <p:cNvSpPr/>
          <p:nvPr/>
        </p:nvSpPr>
        <p:spPr>
          <a:xfrm>
            <a:off x="1348898" y="3604970"/>
            <a:ext cx="6978908" cy="3064389"/>
          </a:xfrm>
          <a:prstGeom prst="rect">
            <a:avLst/>
          </a:prstGeom>
          <a:ln w="254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7" name="正方形/長方形 3"/>
          <p:cNvSpPr>
            <a:spLocks noChangeArrowheads="1"/>
          </p:cNvSpPr>
          <p:nvPr/>
        </p:nvSpPr>
        <p:spPr bwMode="auto">
          <a:xfrm>
            <a:off x="3790080" y="3173882"/>
            <a:ext cx="2595062" cy="437299"/>
          </a:xfrm>
          <a:prstGeom prst="rect">
            <a:avLst/>
          </a:prstGeom>
          <a:noFill/>
          <a:ln>
            <a:noFill/>
          </a:ln>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ja-JP" altLang="en-US" sz="1800" b="1" dirty="0"/>
              <a:t>整備後　標準横断図</a:t>
            </a:r>
            <a:endParaRPr lang="en-US" altLang="ja-JP" sz="1800" b="1" dirty="0"/>
          </a:p>
        </p:txBody>
      </p:sp>
      <p:sp>
        <p:nvSpPr>
          <p:cNvPr id="72" name="正方形/長方形 71">
            <a:extLst>
              <a:ext uri="{FF2B5EF4-FFF2-40B4-BE49-F238E27FC236}">
                <a16:creationId xmlns:a16="http://schemas.microsoft.com/office/drawing/2014/main" id="{40C730AF-5C76-2C7D-2CBD-E50F327126B9}"/>
              </a:ext>
            </a:extLst>
          </p:cNvPr>
          <p:cNvSpPr/>
          <p:nvPr/>
        </p:nvSpPr>
        <p:spPr>
          <a:xfrm>
            <a:off x="6537541" y="989001"/>
            <a:ext cx="2415387" cy="1848682"/>
          </a:xfrm>
          <a:prstGeom prst="rect">
            <a:avLst/>
          </a:prstGeom>
          <a:ln w="254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正方形/長方形 3">
            <a:extLst>
              <a:ext uri="{FF2B5EF4-FFF2-40B4-BE49-F238E27FC236}">
                <a16:creationId xmlns:a16="http://schemas.microsoft.com/office/drawing/2014/main" id="{0F26BAC8-A8E9-86D7-C75C-901A0B86A381}"/>
              </a:ext>
            </a:extLst>
          </p:cNvPr>
          <p:cNvSpPr>
            <a:spLocks noChangeArrowheads="1"/>
          </p:cNvSpPr>
          <p:nvPr/>
        </p:nvSpPr>
        <p:spPr bwMode="auto">
          <a:xfrm>
            <a:off x="7079742" y="2430702"/>
            <a:ext cx="2037334" cy="477054"/>
          </a:xfrm>
          <a:prstGeom prst="rect">
            <a:avLst/>
          </a:prstGeom>
          <a:noFill/>
          <a:ln>
            <a:noFill/>
          </a:ln>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en-US" altLang="ja-JP" sz="1400" b="1" dirty="0"/>
              <a:t>※</a:t>
            </a:r>
            <a:r>
              <a:rPr lang="ja-JP" altLang="en-US" sz="1400" b="1" dirty="0"/>
              <a:t>柏原</a:t>
            </a:r>
            <a:r>
              <a:rPr lang="ja-JP" altLang="en-US" sz="1400" b="1" dirty="0" smtClean="0"/>
              <a:t>市域のみ</a:t>
            </a:r>
            <a:endParaRPr lang="en-US" altLang="ja-JP" sz="1400" b="1" dirty="0"/>
          </a:p>
        </p:txBody>
      </p:sp>
      <p:sp>
        <p:nvSpPr>
          <p:cNvPr id="3" name="正方形/長方形 3">
            <a:extLst>
              <a:ext uri="{FF2B5EF4-FFF2-40B4-BE49-F238E27FC236}">
                <a16:creationId xmlns:a16="http://schemas.microsoft.com/office/drawing/2014/main" id="{097A4FFE-A3A4-DEFD-80C0-E8C1AD69401B}"/>
              </a:ext>
            </a:extLst>
          </p:cNvPr>
          <p:cNvSpPr>
            <a:spLocks noChangeArrowheads="1"/>
          </p:cNvSpPr>
          <p:nvPr/>
        </p:nvSpPr>
        <p:spPr bwMode="auto">
          <a:xfrm>
            <a:off x="6575286" y="2729780"/>
            <a:ext cx="2748988" cy="477054"/>
          </a:xfrm>
          <a:prstGeom prst="rect">
            <a:avLst/>
          </a:prstGeom>
          <a:noFill/>
          <a:ln>
            <a:noFill/>
          </a:ln>
        </p:spPr>
        <p:txBody>
          <a:bodyPr wrap="square">
            <a:spAutoFit/>
          </a:bodyPr>
          <a:lstStyle>
            <a:lvl1pPr>
              <a:spcBef>
                <a:spcPct val="20000"/>
              </a:spcBef>
              <a:buFont typeface="Arial" panose="020B0604020202020204" pitchFamily="34" charset="0"/>
              <a:buChar char="•"/>
              <a:tabLst>
                <a:tab pos="161290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161290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161290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161290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3000"/>
              </a:lnSpc>
              <a:spcBef>
                <a:spcPct val="0"/>
              </a:spcBef>
              <a:buFontTx/>
              <a:buNone/>
            </a:pPr>
            <a:r>
              <a:rPr lang="en-US" altLang="ja-JP" sz="1200" b="1" dirty="0"/>
              <a:t>※</a:t>
            </a:r>
            <a:r>
              <a:rPr lang="ja-JP" altLang="en-US" sz="1200" b="1" dirty="0"/>
              <a:t>藤井寺市、八尾市域</a:t>
            </a:r>
            <a:r>
              <a:rPr lang="ja-JP" altLang="en-US" sz="1200" b="1" dirty="0" smtClean="0"/>
              <a:t>は現道なし</a:t>
            </a:r>
            <a:endParaRPr lang="en-US" altLang="ja-JP" sz="1200" b="1" dirty="0"/>
          </a:p>
        </p:txBody>
      </p:sp>
      <p:sp>
        <p:nvSpPr>
          <p:cNvPr id="75" name="テキスト ボックス 74"/>
          <p:cNvSpPr txBox="1"/>
          <p:nvPr/>
        </p:nvSpPr>
        <p:spPr>
          <a:xfrm>
            <a:off x="7976410" y="51098"/>
            <a:ext cx="1112805" cy="461665"/>
          </a:xfrm>
          <a:prstGeom prst="rect">
            <a:avLst/>
          </a:prstGeom>
          <a:solidFill>
            <a:srgbClr val="FFFF99"/>
          </a:solidFill>
          <a:ln w="25400">
            <a:solidFill>
              <a:schemeClr val="tx1"/>
            </a:solidFill>
          </a:ln>
        </p:spPr>
        <p:txBody>
          <a:bodyPr wrap="none" rtlCol="0">
            <a:spAutoFit/>
          </a:bodyPr>
          <a:lstStyle/>
          <a:p>
            <a:r>
              <a:rPr kumimoji="1" lang="ja-JP" altLang="en-US" sz="2400" b="1" dirty="0" smtClean="0">
                <a:solidFill>
                  <a:srgbClr val="FF0000"/>
                </a:solidFill>
              </a:rPr>
              <a:t>修正後</a:t>
            </a:r>
            <a:endParaRPr kumimoji="1" lang="ja-JP" altLang="en-US" sz="2400" b="1" dirty="0">
              <a:solidFill>
                <a:srgbClr val="FF0000"/>
              </a:solidFill>
            </a:endParaRPr>
          </a:p>
        </p:txBody>
      </p:sp>
      <p:sp>
        <p:nvSpPr>
          <p:cNvPr id="76" name="正方形/長方形 75">
            <a:extLst>
              <a:ext uri="{FF2B5EF4-FFF2-40B4-BE49-F238E27FC236}">
                <a16:creationId xmlns:a16="http://schemas.microsoft.com/office/drawing/2014/main" id="{40C730AF-5C76-2C7D-2CBD-E50F327126B9}"/>
              </a:ext>
            </a:extLst>
          </p:cNvPr>
          <p:cNvSpPr/>
          <p:nvPr/>
        </p:nvSpPr>
        <p:spPr>
          <a:xfrm>
            <a:off x="6205146" y="589908"/>
            <a:ext cx="2884069" cy="2620075"/>
          </a:xfrm>
          <a:prstGeom prst="rect">
            <a:avLst/>
          </a:prstGeom>
          <a:ln w="8255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26688770"/>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8100"/>
      </a:spPr>
      <a:bodyPr anchor="ctr"/>
      <a:lstStyle>
        <a:defPPr algn="ctr">
          <a:defRPr/>
        </a:defPPr>
      </a:lstStyle>
      <a:style>
        <a:lnRef idx="1">
          <a:schemeClr val="dk1"/>
        </a:lnRef>
        <a:fillRef idx="0">
          <a:schemeClr val="dk1"/>
        </a:fillRef>
        <a:effectRef idx="0">
          <a:schemeClr val="dk1"/>
        </a:effectRef>
        <a:fontRef idx="minor">
          <a:schemeClr val="tx1"/>
        </a:fontRef>
      </a:style>
    </a:spDef>
    <a:lnDef>
      <a:spPr bwMode="auto">
        <a:ln w="50800" cmpd="dbl">
          <a:solidFill>
            <a:srgbClr val="00FF0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B5F1345-332B-40DA-B3E3-B66A14F1BC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536C51-DC49-426B-B993-CE63D0B625B4}">
  <ds:schemaRefs>
    <ds:schemaRef ds:uri="http://schemas.microsoft.com/sharepoint/v3"/>
    <ds:schemaRef ds:uri="http://purl.org/dc/dcmitype/"/>
    <ds:schemaRef ds:uri="http://purl.org/dc/terms/"/>
    <ds:schemaRef ds:uri="http://schemas.microsoft.com/office/infopath/2007/PartnerControl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4e21aece-359b-4e6f-8f54-c70e1e237c6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48732</TotalTime>
  <Words>245</Words>
  <Application>Microsoft Office PowerPoint</Application>
  <PresentationFormat>画面に合わせる (4:3)</PresentationFormat>
  <Paragraphs>78</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HGPｺﾞｼｯｸM</vt:lpstr>
      <vt:lpstr>Meiryo UI</vt:lpstr>
      <vt:lpstr>ＭＳ Ｐゴシック</vt:lpstr>
      <vt:lpstr>ＭＳ Ｐ明朝</vt:lpstr>
      <vt:lpstr>Arial</vt:lpstr>
      <vt:lpstr>Calibri</vt:lpstr>
      <vt:lpstr>6_Office ​​テーマ</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職員端末機20年度12月調達</dc:creator>
  <cp:lastModifiedBy>岸本　遼太</cp:lastModifiedBy>
  <cp:revision>1861</cp:revision>
  <cp:lastPrinted>2022-11-04T02:40:47Z</cp:lastPrinted>
  <dcterms:created xsi:type="dcterms:W3CDTF">2010-08-12T04:22:25Z</dcterms:created>
  <dcterms:modified xsi:type="dcterms:W3CDTF">2022-11-10T05:32:54Z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0x0101002652650BF7AA4E448234F024445FC486</vt:lpwstr>
  </property>
</Properties>
</file>