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38"/>
  </p:notesMasterIdLst>
  <p:handoutMasterIdLst>
    <p:handoutMasterId r:id="rId39"/>
  </p:handoutMasterIdLst>
  <p:sldIdLst>
    <p:sldId id="334" r:id="rId5"/>
    <p:sldId id="396" r:id="rId6"/>
    <p:sldId id="304" r:id="rId7"/>
    <p:sldId id="305" r:id="rId8"/>
    <p:sldId id="359" r:id="rId9"/>
    <p:sldId id="307" r:id="rId10"/>
    <p:sldId id="392" r:id="rId11"/>
    <p:sldId id="346" r:id="rId12"/>
    <p:sldId id="385" r:id="rId13"/>
    <p:sldId id="394" r:id="rId14"/>
    <p:sldId id="406" r:id="rId15"/>
    <p:sldId id="380" r:id="rId16"/>
    <p:sldId id="430" r:id="rId17"/>
    <p:sldId id="431" r:id="rId18"/>
    <p:sldId id="432" r:id="rId19"/>
    <p:sldId id="409" r:id="rId20"/>
    <p:sldId id="398" r:id="rId21"/>
    <p:sldId id="399" r:id="rId22"/>
    <p:sldId id="310" r:id="rId23"/>
    <p:sldId id="312" r:id="rId24"/>
    <p:sldId id="313" r:id="rId25"/>
    <p:sldId id="314" r:id="rId26"/>
    <p:sldId id="315" r:id="rId27"/>
    <p:sldId id="337" r:id="rId28"/>
    <p:sldId id="370" r:id="rId29"/>
    <p:sldId id="317" r:id="rId30"/>
    <p:sldId id="320" r:id="rId31"/>
    <p:sldId id="323" r:id="rId32"/>
    <p:sldId id="434" r:id="rId33"/>
    <p:sldId id="427" r:id="rId34"/>
    <p:sldId id="421" r:id="rId35"/>
    <p:sldId id="411" r:id="rId36"/>
    <p:sldId id="286" r:id="rId37"/>
  </p:sldIdLst>
  <p:sldSz cx="9144000" cy="6858000" type="screen4x3"/>
  <p:notesSz cx="6807200" cy="9939338"/>
  <p:defaultTextStyle>
    <a:defPPr>
      <a:defRPr lang="ja-JP"/>
    </a:defPPr>
    <a:lvl1pPr algn="l" rtl="0" eaLnBrk="0" fontAlgn="base" hangingPunct="0">
      <a:spcBef>
        <a:spcPct val="0"/>
      </a:spcBef>
      <a:spcAft>
        <a:spcPct val="0"/>
      </a:spcAft>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00"/>
    <a:srgbClr val="B9DA8F"/>
    <a:srgbClr val="00B050"/>
    <a:srgbClr val="F8D8CA"/>
    <a:srgbClr val="CCFF99"/>
    <a:srgbClr val="000066"/>
    <a:srgbClr val="0000FF"/>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04" autoAdjust="0"/>
    <p:restoredTop sz="94414" autoAdjust="0"/>
  </p:normalViewPr>
  <p:slideViewPr>
    <p:cSldViewPr>
      <p:cViewPr varScale="1">
        <p:scale>
          <a:sx n="72" d="100"/>
          <a:sy n="72" d="100"/>
        </p:scale>
        <p:origin x="1482" y="66"/>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2"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1" tIns="45893" rIns="91781" bIns="45893" numCol="1" anchor="t" anchorCtr="0" compatLnSpc="1">
            <a:prstTxWarp prst="textNoShape">
              <a:avLst/>
            </a:prstTxWarp>
          </a:bodyPr>
          <a:lstStyle>
            <a:lvl1pPr defTabSz="913149" eaLnBrk="1" hangingPunct="1">
              <a:defRPr sz="1300">
                <a:latin typeface="Arial" charset="0"/>
              </a:defRPr>
            </a:lvl1pPr>
          </a:lstStyle>
          <a:p>
            <a:pPr>
              <a:defRPr/>
            </a:pPr>
            <a:endParaRPr lang="en-US" altLang="ja-JP"/>
          </a:p>
        </p:txBody>
      </p:sp>
      <p:sp>
        <p:nvSpPr>
          <p:cNvPr id="80899" name="Rectangle 3"/>
          <p:cNvSpPr>
            <a:spLocks noGrp="1" noChangeArrowheads="1"/>
          </p:cNvSpPr>
          <p:nvPr>
            <p:ph type="dt" sz="quarter" idx="1"/>
          </p:nvPr>
        </p:nvSpPr>
        <p:spPr bwMode="auto">
          <a:xfrm>
            <a:off x="3857626" y="0"/>
            <a:ext cx="29479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1" tIns="45893" rIns="91781" bIns="45893" numCol="1" anchor="t" anchorCtr="0" compatLnSpc="1">
            <a:prstTxWarp prst="textNoShape">
              <a:avLst/>
            </a:prstTxWarp>
          </a:bodyPr>
          <a:lstStyle>
            <a:lvl1pPr algn="r" defTabSz="913149" eaLnBrk="1" hangingPunct="1">
              <a:defRPr sz="1300">
                <a:latin typeface="Arial" charset="0"/>
              </a:defRPr>
            </a:lvl1pPr>
          </a:lstStyle>
          <a:p>
            <a:pPr>
              <a:defRPr/>
            </a:pPr>
            <a:endParaRPr lang="en-US" altLang="ja-JP"/>
          </a:p>
        </p:txBody>
      </p:sp>
      <p:sp>
        <p:nvSpPr>
          <p:cNvPr id="80900" name="Rectangle 4"/>
          <p:cNvSpPr>
            <a:spLocks noGrp="1" noChangeArrowheads="1"/>
          </p:cNvSpPr>
          <p:nvPr>
            <p:ph type="ftr" sz="quarter" idx="2"/>
          </p:nvPr>
        </p:nvSpPr>
        <p:spPr bwMode="auto">
          <a:xfrm>
            <a:off x="2" y="9440864"/>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1" tIns="45893" rIns="91781" bIns="45893" numCol="1" anchor="b" anchorCtr="0" compatLnSpc="1">
            <a:prstTxWarp prst="textNoShape">
              <a:avLst/>
            </a:prstTxWarp>
          </a:bodyPr>
          <a:lstStyle>
            <a:lvl1pPr defTabSz="913149" eaLnBrk="1" hangingPunct="1">
              <a:defRPr sz="1300">
                <a:latin typeface="Arial" charset="0"/>
              </a:defRPr>
            </a:lvl1pPr>
          </a:lstStyle>
          <a:p>
            <a:pPr>
              <a:defRPr/>
            </a:pPr>
            <a:endParaRPr lang="en-US" altLang="ja-JP"/>
          </a:p>
        </p:txBody>
      </p:sp>
      <p:sp>
        <p:nvSpPr>
          <p:cNvPr id="80901" name="Rectangle 5"/>
          <p:cNvSpPr>
            <a:spLocks noGrp="1" noChangeArrowheads="1"/>
          </p:cNvSpPr>
          <p:nvPr>
            <p:ph type="sldNum" sz="quarter" idx="3"/>
          </p:nvPr>
        </p:nvSpPr>
        <p:spPr bwMode="auto">
          <a:xfrm>
            <a:off x="3857626" y="9440864"/>
            <a:ext cx="29479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1" tIns="45893" rIns="91781" bIns="45893" numCol="1" anchor="b" anchorCtr="0" compatLnSpc="1">
            <a:prstTxWarp prst="textNoShape">
              <a:avLst/>
            </a:prstTxWarp>
          </a:bodyPr>
          <a:lstStyle>
            <a:lvl1pPr algn="r" defTabSz="912413" eaLnBrk="1" hangingPunct="1">
              <a:defRPr sz="1300">
                <a:latin typeface="Arial" panose="020B0604020202020204" pitchFamily="34" charset="0"/>
              </a:defRPr>
            </a:lvl1pPr>
          </a:lstStyle>
          <a:p>
            <a:pPr>
              <a:defRPr/>
            </a:pPr>
            <a:fld id="{B119F58E-18AA-4274-AF26-D1B4167A5F8E}"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2"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1" tIns="45893" rIns="91781" bIns="45893" numCol="1" anchor="t" anchorCtr="0" compatLnSpc="1">
            <a:prstTxWarp prst="textNoShape">
              <a:avLst/>
            </a:prstTxWarp>
          </a:bodyPr>
          <a:lstStyle>
            <a:lvl1pPr defTabSz="913149" eaLnBrk="1" hangingPunct="1">
              <a:defRPr sz="1300">
                <a:latin typeface="Arial" charset="0"/>
              </a:defRPr>
            </a:lvl1pPr>
          </a:lstStyle>
          <a:p>
            <a:pPr>
              <a:defRPr/>
            </a:pPr>
            <a:endParaRPr lang="en-US" altLang="ja-JP"/>
          </a:p>
        </p:txBody>
      </p:sp>
      <p:sp>
        <p:nvSpPr>
          <p:cNvPr id="45059" name="Rectangle 3"/>
          <p:cNvSpPr>
            <a:spLocks noGrp="1" noChangeArrowheads="1"/>
          </p:cNvSpPr>
          <p:nvPr>
            <p:ph type="dt" idx="1"/>
          </p:nvPr>
        </p:nvSpPr>
        <p:spPr bwMode="auto">
          <a:xfrm>
            <a:off x="3857626" y="0"/>
            <a:ext cx="29479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1" tIns="45893" rIns="91781" bIns="45893" numCol="1" anchor="t" anchorCtr="0" compatLnSpc="1">
            <a:prstTxWarp prst="textNoShape">
              <a:avLst/>
            </a:prstTxWarp>
          </a:bodyPr>
          <a:lstStyle>
            <a:lvl1pPr algn="r" defTabSz="913149" eaLnBrk="1" hangingPunct="1">
              <a:defRPr sz="1300">
                <a:latin typeface="Arial" charset="0"/>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20750" y="746125"/>
            <a:ext cx="4965700"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79451" y="4721226"/>
            <a:ext cx="5448300" cy="447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1" tIns="45893" rIns="91781" bIns="4589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5062" name="Rectangle 6"/>
          <p:cNvSpPr>
            <a:spLocks noGrp="1" noChangeArrowheads="1"/>
          </p:cNvSpPr>
          <p:nvPr>
            <p:ph type="ftr" sz="quarter" idx="4"/>
          </p:nvPr>
        </p:nvSpPr>
        <p:spPr bwMode="auto">
          <a:xfrm>
            <a:off x="2" y="9440864"/>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1" tIns="45893" rIns="91781" bIns="45893" numCol="1" anchor="b" anchorCtr="0" compatLnSpc="1">
            <a:prstTxWarp prst="textNoShape">
              <a:avLst/>
            </a:prstTxWarp>
          </a:bodyPr>
          <a:lstStyle>
            <a:lvl1pPr defTabSz="913149" eaLnBrk="1" hangingPunct="1">
              <a:defRPr sz="1300">
                <a:latin typeface="Arial" charset="0"/>
              </a:defRPr>
            </a:lvl1pPr>
          </a:lstStyle>
          <a:p>
            <a:pPr>
              <a:defRPr/>
            </a:pPr>
            <a:endParaRPr lang="en-US" altLang="ja-JP"/>
          </a:p>
        </p:txBody>
      </p:sp>
      <p:sp>
        <p:nvSpPr>
          <p:cNvPr id="45063" name="Rectangle 7"/>
          <p:cNvSpPr>
            <a:spLocks noGrp="1" noChangeArrowheads="1"/>
          </p:cNvSpPr>
          <p:nvPr>
            <p:ph type="sldNum" sz="quarter" idx="5"/>
          </p:nvPr>
        </p:nvSpPr>
        <p:spPr bwMode="auto">
          <a:xfrm>
            <a:off x="3857626" y="9440864"/>
            <a:ext cx="29479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1" tIns="45893" rIns="91781" bIns="45893" numCol="1" anchor="b" anchorCtr="0" compatLnSpc="1">
            <a:prstTxWarp prst="textNoShape">
              <a:avLst/>
            </a:prstTxWarp>
          </a:bodyPr>
          <a:lstStyle>
            <a:lvl1pPr algn="r" defTabSz="912413" eaLnBrk="1" hangingPunct="1">
              <a:defRPr sz="1300">
                <a:latin typeface="Arial" panose="020B0604020202020204" pitchFamily="34" charset="0"/>
              </a:defRPr>
            </a:lvl1pPr>
          </a:lstStyle>
          <a:p>
            <a:pPr>
              <a:defRPr/>
            </a:pPr>
            <a:fld id="{4018D4E1-911B-4CF3-807E-70AEC8D7D07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5123" name="ノート プレースホルダー 2"/>
          <p:cNvSpPr>
            <a:spLocks noGrp="1"/>
          </p:cNvSpPr>
          <p:nvPr>
            <p:ph type="body" idx="1"/>
          </p:nvPr>
        </p:nvSpPr>
        <p:spPr>
          <a:noFill/>
        </p:spPr>
        <p:txBody>
          <a:bodyPr/>
          <a:lstStyle/>
          <a:p>
            <a:endParaRPr lang="ja-JP" altLang="en-US"/>
          </a:p>
        </p:txBody>
      </p:sp>
      <p:sp>
        <p:nvSpPr>
          <p:cNvPr id="5124" name="スライド番号プレースホルダー 3"/>
          <p:cNvSpPr>
            <a:spLocks noGrp="1"/>
          </p:cNvSpPr>
          <p:nvPr>
            <p:ph type="sldNum" sz="quarter" idx="5"/>
          </p:nvPr>
        </p:nvSpPr>
        <p:spPr>
          <a:noFill/>
        </p:spPr>
        <p:txBody>
          <a:bodyPr/>
          <a:lstStyle>
            <a:lvl1pPr defTabSz="90945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4861" indent="-279343" defTabSz="90945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8003" indent="-223791" defTabSz="90945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111" indent="-223791" defTabSz="90945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0629" indent="-223791" defTabSz="90945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7735" indent="-223791"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4841" indent="-223791"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1947" indent="-223791"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9054" indent="-223791"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F6D38CD-434D-4992-861E-A5E2FA238B33}" type="slidenum">
              <a:rPr lang="ja-JP" altLang="en-US" sz="1300">
                <a:ea typeface="ＭＳ Ｐゴシック" panose="020B0600070205080204" pitchFamily="50" charset="-128"/>
              </a:rPr>
              <a:pPr>
                <a:spcBef>
                  <a:spcPct val="0"/>
                </a:spcBef>
              </a:pPr>
              <a:t>1</a:t>
            </a:fld>
            <a:endParaRPr lang="en-US" altLang="ja-JP" sz="1300">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TextEdit="1"/>
          </p:cNvSpPr>
          <p:nvPr>
            <p:ph type="sldImg"/>
          </p:nvPr>
        </p:nvSpPr>
        <p:spPr>
          <a:ln/>
        </p:spPr>
      </p:sp>
      <p:sp>
        <p:nvSpPr>
          <p:cNvPr id="51203" name="ノート プレースホルダー 2"/>
          <p:cNvSpPr>
            <a:spLocks noGrp="1"/>
          </p:cNvSpPr>
          <p:nvPr>
            <p:ph type="body" idx="1"/>
          </p:nvPr>
        </p:nvSpPr>
        <p:spPr>
          <a:noFill/>
        </p:spPr>
        <p:txBody>
          <a:bodyPr/>
          <a:lstStyle/>
          <a:p>
            <a:endParaRPr lang="ja-JP" altLang="en-US"/>
          </a:p>
        </p:txBody>
      </p:sp>
      <p:sp>
        <p:nvSpPr>
          <p:cNvPr id="51204" name="スライド番号プレースホルダー 3"/>
          <p:cNvSpPr>
            <a:spLocks noGrp="1"/>
          </p:cNvSpPr>
          <p:nvPr>
            <p:ph type="sldNum" sz="quarter" idx="5"/>
          </p:nvPr>
        </p:nvSpPr>
        <p:spPr>
          <a:noFill/>
        </p:spPr>
        <p:txBody>
          <a:bodyPr/>
          <a:lstStyle>
            <a:lvl1pPr defTabSz="90945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4385" indent="-280931" defTabSz="90945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7527"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7808"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68088"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25195"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2300"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39406"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96512"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04535B7-1866-4DAC-9DC3-92B13E6040BB}" type="slidenum">
              <a:rPr lang="en-US" altLang="ja-JP" sz="1300">
                <a:latin typeface="Times New Roman" panose="02020603050405020304" pitchFamily="18" charset="0"/>
                <a:ea typeface="ＭＳ Ｐゴシック" panose="020B0600070205080204" pitchFamily="50" charset="-128"/>
              </a:rPr>
              <a:pPr>
                <a:spcBef>
                  <a:spcPct val="0"/>
                </a:spcBef>
              </a:pPr>
              <a:t>19</a:t>
            </a:fld>
            <a:endParaRPr lang="en-US" altLang="ja-JP" sz="130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TextEdit="1"/>
          </p:cNvSpPr>
          <p:nvPr>
            <p:ph type="sldImg"/>
          </p:nvPr>
        </p:nvSpPr>
        <p:spPr>
          <a:ln/>
        </p:spPr>
      </p:sp>
      <p:sp>
        <p:nvSpPr>
          <p:cNvPr id="55299" name="ノート プレースホルダー 2"/>
          <p:cNvSpPr>
            <a:spLocks noGrp="1"/>
          </p:cNvSpPr>
          <p:nvPr>
            <p:ph type="body" idx="1"/>
          </p:nvPr>
        </p:nvSpPr>
        <p:spPr>
          <a:noFill/>
        </p:spPr>
        <p:txBody>
          <a:bodyPr/>
          <a:lstStyle/>
          <a:p>
            <a:endParaRPr lang="ja-JP" altLang="en-US"/>
          </a:p>
        </p:txBody>
      </p:sp>
      <p:sp>
        <p:nvSpPr>
          <p:cNvPr id="55300" name="スライド番号プレースホルダー 3"/>
          <p:cNvSpPr>
            <a:spLocks noGrp="1"/>
          </p:cNvSpPr>
          <p:nvPr>
            <p:ph type="sldNum" sz="quarter" idx="5"/>
          </p:nvPr>
        </p:nvSpPr>
        <p:spPr>
          <a:noFill/>
        </p:spPr>
        <p:txBody>
          <a:bodyPr/>
          <a:lstStyle>
            <a:lvl1pPr defTabSz="90945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4385" indent="-280931" defTabSz="90945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7527"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7808"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68088"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25195"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2300"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39406"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96512"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7288FBA-DD06-4FBE-86B1-EF73BF596E16}" type="slidenum">
              <a:rPr lang="en-US" altLang="ja-JP" sz="1300">
                <a:latin typeface="Times New Roman" panose="02020603050405020304" pitchFamily="18" charset="0"/>
                <a:ea typeface="ＭＳ Ｐゴシック" panose="020B0600070205080204" pitchFamily="50" charset="-128"/>
              </a:rPr>
              <a:pPr>
                <a:spcBef>
                  <a:spcPct val="0"/>
                </a:spcBef>
              </a:pPr>
              <a:t>21</a:t>
            </a:fld>
            <a:endParaRPr lang="en-US" altLang="ja-JP" sz="130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90945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4385" indent="-280931" defTabSz="90945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7527"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7808"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68088"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25195"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2300"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39406"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96512"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C23BF29-7D50-48AE-8FF5-FF4942421315}" type="slidenum">
              <a:rPr lang="en-US" altLang="ja-JP" sz="1300">
                <a:latin typeface="Times New Roman" panose="02020603050405020304" pitchFamily="18" charset="0"/>
                <a:ea typeface="ＭＳ Ｐゴシック" panose="020B0600070205080204" pitchFamily="50" charset="-128"/>
              </a:rPr>
              <a:pPr>
                <a:spcBef>
                  <a:spcPct val="0"/>
                </a:spcBef>
              </a:pPr>
              <a:t>23</a:t>
            </a:fld>
            <a:endParaRPr lang="en-US" altLang="ja-JP" sz="130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a:ln/>
        </p:spPr>
      </p:sp>
      <p:sp>
        <p:nvSpPr>
          <p:cNvPr id="62467" name="ノート プレースホルダー 2"/>
          <p:cNvSpPr>
            <a:spLocks noGrp="1"/>
          </p:cNvSpPr>
          <p:nvPr>
            <p:ph type="body" idx="1"/>
          </p:nvPr>
        </p:nvSpPr>
        <p:spPr>
          <a:noFill/>
        </p:spPr>
        <p:txBody>
          <a:bodyPr/>
          <a:lstStyle/>
          <a:p>
            <a:endParaRPr lang="ja-JP" altLang="en-US"/>
          </a:p>
        </p:txBody>
      </p:sp>
      <p:sp>
        <p:nvSpPr>
          <p:cNvPr id="62468" name="スライド番号プレースホルダー 3"/>
          <p:cNvSpPr>
            <a:spLocks noGrp="1"/>
          </p:cNvSpPr>
          <p:nvPr>
            <p:ph type="sldNum" sz="quarter" idx="5"/>
          </p:nvPr>
        </p:nvSpPr>
        <p:spPr>
          <a:noFill/>
        </p:spPr>
        <p:txBody>
          <a:bodyPr/>
          <a:lstStyle>
            <a:lvl1pPr defTabSz="90945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4385" indent="-280931" defTabSz="90945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7527"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7808"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68088" indent="-225379" defTabSz="90945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25195"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2300"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39406"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96512" indent="-225379" defTabSz="90945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F7E745F-43DF-44F2-89E2-D733FDD62FB8}" type="slidenum">
              <a:rPr lang="en-US" altLang="ja-JP" sz="1300">
                <a:latin typeface="Times New Roman" panose="02020603050405020304" pitchFamily="18" charset="0"/>
                <a:ea typeface="ＭＳ Ｐゴシック" panose="020B0600070205080204" pitchFamily="50" charset="-128"/>
              </a:rPr>
              <a:pPr>
                <a:spcBef>
                  <a:spcPct val="0"/>
                </a:spcBef>
              </a:pPr>
              <a:t>24</a:t>
            </a:fld>
            <a:endParaRPr lang="en-US" altLang="ja-JP" sz="130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p:spPr>
        <p:txBody>
          <a:bodyPr/>
          <a:lstStyle/>
          <a:p>
            <a:endParaRPr lang="ja-JP" altLang="en-US"/>
          </a:p>
        </p:txBody>
      </p:sp>
      <p:sp>
        <p:nvSpPr>
          <p:cNvPr id="23556" name="スライド番号プレースホルダー 3"/>
          <p:cNvSpPr>
            <a:spLocks noGrp="1"/>
          </p:cNvSpPr>
          <p:nvPr>
            <p:ph type="sldNum" sz="quarter" idx="5"/>
          </p:nvPr>
        </p:nvSpPr>
        <p:spPr>
          <a:noFill/>
        </p:spPr>
        <p:txBody>
          <a:bodyPr/>
          <a:lstStyle>
            <a:lvl1pPr defTabSz="909451">
              <a:defRPr kumimoji="1" sz="1600">
                <a:solidFill>
                  <a:schemeClr val="tx1"/>
                </a:solidFill>
                <a:latin typeface="ＭＳ Ｐゴシック" panose="020B0600070205080204" pitchFamily="50" charset="-128"/>
                <a:ea typeface="ＭＳ Ｐゴシック" panose="020B0600070205080204" pitchFamily="50" charset="-128"/>
              </a:defRPr>
            </a:lvl1pPr>
            <a:lvl2pPr marL="738037" indent="-280931" defTabSz="909451">
              <a:defRPr kumimoji="1" sz="1600">
                <a:solidFill>
                  <a:schemeClr val="tx1"/>
                </a:solidFill>
                <a:latin typeface="ＭＳ Ｐゴシック" panose="020B0600070205080204" pitchFamily="50" charset="-128"/>
                <a:ea typeface="ＭＳ Ｐゴシック" panose="020B0600070205080204" pitchFamily="50" charset="-128"/>
              </a:defRPr>
            </a:lvl2pPr>
            <a:lvl3pPr marL="1139591"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3pPr>
            <a:lvl4pPr marL="1596697"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4pPr>
            <a:lvl5pPr marL="2052216"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5pPr>
            <a:lvl6pPr marL="2509323"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66428"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3534"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0640"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2892BD8E-F60A-4F08-BD43-512EBDA972CF}" type="slidenum">
              <a:rPr lang="en-US" altLang="ja-JP" sz="1300">
                <a:latin typeface="Arial" panose="020B0604020202020204" pitchFamily="34" charset="0"/>
              </a:rPr>
              <a:pPr/>
              <a:t>29</a:t>
            </a:fld>
            <a:endParaRPr lang="en-US" altLang="ja-JP" sz="1300">
              <a:latin typeface="Arial" panose="020B0604020202020204" pitchFamily="34" charset="0"/>
            </a:endParaRPr>
          </a:p>
        </p:txBody>
      </p:sp>
    </p:spTree>
    <p:extLst>
      <p:ext uri="{BB962C8B-B14F-4D97-AF65-F5344CB8AC3E}">
        <p14:creationId xmlns:p14="http://schemas.microsoft.com/office/powerpoint/2010/main" val="241840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p:spPr>
        <p:txBody>
          <a:bodyPr/>
          <a:lstStyle/>
          <a:p>
            <a:endParaRPr lang="ja-JP" altLang="en-US"/>
          </a:p>
        </p:txBody>
      </p:sp>
      <p:sp>
        <p:nvSpPr>
          <p:cNvPr id="23556" name="スライド番号プレースホルダー 3"/>
          <p:cNvSpPr>
            <a:spLocks noGrp="1"/>
          </p:cNvSpPr>
          <p:nvPr>
            <p:ph type="sldNum" sz="quarter" idx="5"/>
          </p:nvPr>
        </p:nvSpPr>
        <p:spPr>
          <a:noFill/>
        </p:spPr>
        <p:txBody>
          <a:bodyPr/>
          <a:lstStyle>
            <a:lvl1pPr defTabSz="909451">
              <a:defRPr kumimoji="1" sz="1600">
                <a:solidFill>
                  <a:schemeClr val="tx1"/>
                </a:solidFill>
                <a:latin typeface="ＭＳ Ｐゴシック" panose="020B0600070205080204" pitchFamily="50" charset="-128"/>
                <a:ea typeface="ＭＳ Ｐゴシック" panose="020B0600070205080204" pitchFamily="50" charset="-128"/>
              </a:defRPr>
            </a:lvl1pPr>
            <a:lvl2pPr marL="738037" indent="-280931" defTabSz="909451">
              <a:defRPr kumimoji="1" sz="1600">
                <a:solidFill>
                  <a:schemeClr val="tx1"/>
                </a:solidFill>
                <a:latin typeface="ＭＳ Ｐゴシック" panose="020B0600070205080204" pitchFamily="50" charset="-128"/>
                <a:ea typeface="ＭＳ Ｐゴシック" panose="020B0600070205080204" pitchFamily="50" charset="-128"/>
              </a:defRPr>
            </a:lvl2pPr>
            <a:lvl3pPr marL="1139591"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3pPr>
            <a:lvl4pPr marL="1596697"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4pPr>
            <a:lvl5pPr marL="2052216"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5pPr>
            <a:lvl6pPr marL="2509323"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66428"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3534"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0640"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2892BD8E-F60A-4F08-BD43-512EBDA972CF}" type="slidenum">
              <a:rPr lang="en-US" altLang="ja-JP" sz="1300">
                <a:latin typeface="Arial" panose="020B0604020202020204" pitchFamily="34" charset="0"/>
              </a:rPr>
              <a:pPr/>
              <a:t>30</a:t>
            </a:fld>
            <a:endParaRPr lang="en-US" altLang="ja-JP" sz="1300">
              <a:latin typeface="Arial" panose="020B0604020202020204" pitchFamily="34" charset="0"/>
            </a:endParaRPr>
          </a:p>
        </p:txBody>
      </p:sp>
    </p:spTree>
    <p:extLst>
      <p:ext uri="{BB962C8B-B14F-4D97-AF65-F5344CB8AC3E}">
        <p14:creationId xmlns:p14="http://schemas.microsoft.com/office/powerpoint/2010/main" val="120030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a:ln/>
        </p:spPr>
      </p:sp>
      <p:sp>
        <p:nvSpPr>
          <p:cNvPr id="7171" name="ノート プレースホルダー 2"/>
          <p:cNvSpPr>
            <a:spLocks noGrp="1"/>
          </p:cNvSpPr>
          <p:nvPr>
            <p:ph type="body" idx="1"/>
          </p:nvPr>
        </p:nvSpPr>
        <p:spPr>
          <a:noFill/>
        </p:spPr>
        <p:txBody>
          <a:bodyPr/>
          <a:lstStyle/>
          <a:p>
            <a:endParaRPr lang="ja-JP" altLang="en-US"/>
          </a:p>
        </p:txBody>
      </p:sp>
      <p:sp>
        <p:nvSpPr>
          <p:cNvPr id="7172" name="スライド番号プレースホルダー 3"/>
          <p:cNvSpPr>
            <a:spLocks noGrp="1"/>
          </p:cNvSpPr>
          <p:nvPr>
            <p:ph type="sldNum" sz="quarter" idx="5"/>
          </p:nvPr>
        </p:nvSpPr>
        <p:spPr>
          <a:noFill/>
        </p:spPr>
        <p:txBody>
          <a:bodyPr/>
          <a:lstStyle>
            <a:lvl1pPr defTabSz="911038">
              <a:defRPr kumimoji="1" sz="1600">
                <a:solidFill>
                  <a:schemeClr val="tx1"/>
                </a:solidFill>
                <a:latin typeface="ＭＳ Ｐゴシック" panose="020B0600070205080204" pitchFamily="50" charset="-128"/>
                <a:ea typeface="ＭＳ Ｐゴシック" panose="020B0600070205080204" pitchFamily="50" charset="-128"/>
              </a:defRPr>
            </a:lvl1pPr>
            <a:lvl2pPr marL="741211" indent="-284105" defTabSz="911038">
              <a:defRPr kumimoji="1" sz="1600">
                <a:solidFill>
                  <a:schemeClr val="tx1"/>
                </a:solidFill>
                <a:latin typeface="ＭＳ Ｐゴシック" panose="020B0600070205080204" pitchFamily="50" charset="-128"/>
                <a:ea typeface="ＭＳ Ｐゴシック" panose="020B0600070205080204" pitchFamily="50" charset="-128"/>
              </a:defRPr>
            </a:lvl2pPr>
            <a:lvl3pPr marL="1141178" indent="-226966" defTabSz="911038">
              <a:defRPr kumimoji="1" sz="1600">
                <a:solidFill>
                  <a:schemeClr val="tx1"/>
                </a:solidFill>
                <a:latin typeface="ＭＳ Ｐゴシック" panose="020B0600070205080204" pitchFamily="50" charset="-128"/>
                <a:ea typeface="ＭＳ Ｐゴシック" panose="020B0600070205080204" pitchFamily="50" charset="-128"/>
              </a:defRPr>
            </a:lvl3pPr>
            <a:lvl4pPr marL="1598284" indent="-226966" defTabSz="911038">
              <a:defRPr kumimoji="1" sz="1600">
                <a:solidFill>
                  <a:schemeClr val="tx1"/>
                </a:solidFill>
                <a:latin typeface="ＭＳ Ｐゴシック" panose="020B0600070205080204" pitchFamily="50" charset="-128"/>
                <a:ea typeface="ＭＳ Ｐゴシック" panose="020B0600070205080204" pitchFamily="50" charset="-128"/>
              </a:defRPr>
            </a:lvl4pPr>
            <a:lvl5pPr marL="2055390" indent="-226966" defTabSz="911038">
              <a:defRPr kumimoji="1" sz="1600">
                <a:solidFill>
                  <a:schemeClr val="tx1"/>
                </a:solidFill>
                <a:latin typeface="ＭＳ Ｐゴシック" panose="020B0600070205080204" pitchFamily="50" charset="-128"/>
                <a:ea typeface="ＭＳ Ｐゴシック" panose="020B0600070205080204" pitchFamily="50" charset="-128"/>
              </a:defRPr>
            </a:lvl5pPr>
            <a:lvl6pPr marL="2512496" indent="-226966" defTabSz="911038"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69603" indent="-226966" defTabSz="911038"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6709" indent="-226966" defTabSz="911038"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3815" indent="-226966" defTabSz="911038"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6B41E6BD-3B00-4630-8A34-5173238F779D}" type="slidenum">
              <a:rPr lang="en-US" altLang="ja-JP" sz="1300">
                <a:latin typeface="Arial" panose="020B0604020202020204" pitchFamily="34" charset="0"/>
              </a:rPr>
              <a:pPr/>
              <a:t>2</a:t>
            </a:fld>
            <a:endParaRPr lang="en-US" altLang="ja-JP" sz="13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09451">
              <a:defRPr kumimoji="1" sz="1600">
                <a:solidFill>
                  <a:schemeClr val="tx1"/>
                </a:solidFill>
                <a:latin typeface="ＭＳ Ｐゴシック" panose="020B0600070205080204" pitchFamily="50" charset="-128"/>
                <a:ea typeface="ＭＳ Ｐゴシック" panose="020B0600070205080204" pitchFamily="50" charset="-128"/>
              </a:defRPr>
            </a:lvl1pPr>
            <a:lvl2pPr marL="738037" indent="-279343" defTabSz="909451">
              <a:defRPr kumimoji="1" sz="1600">
                <a:solidFill>
                  <a:schemeClr val="tx1"/>
                </a:solidFill>
                <a:latin typeface="ＭＳ Ｐゴシック" panose="020B0600070205080204" pitchFamily="50" charset="-128"/>
                <a:ea typeface="ＭＳ Ｐゴシック" panose="020B0600070205080204" pitchFamily="50" charset="-128"/>
              </a:defRPr>
            </a:lvl2pPr>
            <a:lvl3pPr marL="1139591"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3pPr>
            <a:lvl4pPr marL="1596697"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4pPr>
            <a:lvl5pPr marL="2050629" indent="-223791" defTabSz="909451">
              <a:defRPr kumimoji="1" sz="1600">
                <a:solidFill>
                  <a:schemeClr val="tx1"/>
                </a:solidFill>
                <a:latin typeface="ＭＳ Ｐゴシック" panose="020B0600070205080204" pitchFamily="50" charset="-128"/>
                <a:ea typeface="ＭＳ Ｐゴシック" panose="020B0600070205080204" pitchFamily="50" charset="-128"/>
              </a:defRPr>
            </a:lvl5pPr>
            <a:lvl6pPr marL="2507735" indent="-223791"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64841" indent="-223791"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1947" indent="-223791"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79054" indent="-223791"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FEE7E413-B97E-494B-9F7F-CD06D2F74BEF}" type="slidenum">
              <a:rPr lang="en-US" altLang="ja-JP" sz="1300">
                <a:latin typeface="Arial" panose="020B0604020202020204" pitchFamily="34" charset="0"/>
              </a:rPr>
              <a:pPr/>
              <a:t>3</a:t>
            </a:fld>
            <a:endParaRPr lang="en-US" altLang="ja-JP" sz="1300">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ja-JP" altLang="en-US"/>
              <a:t>豊中市危機管理室鈴木氏、吹田市危機管理室シバノ氏、確認</a:t>
            </a:r>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a:ln/>
        </p:spPr>
      </p:sp>
      <p:sp>
        <p:nvSpPr>
          <p:cNvPr id="11267" name="ノート プレースホルダー 2"/>
          <p:cNvSpPr>
            <a:spLocks noGrp="1"/>
          </p:cNvSpPr>
          <p:nvPr>
            <p:ph type="body" idx="1"/>
          </p:nvPr>
        </p:nvSpPr>
        <p:spPr>
          <a:noFill/>
        </p:spPr>
        <p:txBody>
          <a:bodyPr/>
          <a:lstStyle/>
          <a:p>
            <a:endParaRPr lang="ja-JP" altLang="en-US"/>
          </a:p>
        </p:txBody>
      </p:sp>
      <p:sp>
        <p:nvSpPr>
          <p:cNvPr id="11268" name="スライド番号プレースホルダー 3"/>
          <p:cNvSpPr>
            <a:spLocks noGrp="1"/>
          </p:cNvSpPr>
          <p:nvPr>
            <p:ph type="sldNum" sz="quarter" idx="5"/>
          </p:nvPr>
        </p:nvSpPr>
        <p:spPr>
          <a:noFill/>
        </p:spPr>
        <p:txBody>
          <a:bodyPr/>
          <a:lstStyle>
            <a:lvl1pPr defTabSz="909451">
              <a:defRPr kumimoji="1" sz="1600">
                <a:solidFill>
                  <a:schemeClr val="tx1"/>
                </a:solidFill>
                <a:latin typeface="ＭＳ Ｐゴシック" panose="020B0600070205080204" pitchFamily="50" charset="-128"/>
                <a:ea typeface="ＭＳ Ｐゴシック" panose="020B0600070205080204" pitchFamily="50" charset="-128"/>
              </a:defRPr>
            </a:lvl1pPr>
            <a:lvl2pPr marL="738037" indent="-280931" defTabSz="909451">
              <a:defRPr kumimoji="1" sz="1600">
                <a:solidFill>
                  <a:schemeClr val="tx1"/>
                </a:solidFill>
                <a:latin typeface="ＭＳ Ｐゴシック" panose="020B0600070205080204" pitchFamily="50" charset="-128"/>
                <a:ea typeface="ＭＳ Ｐゴシック" panose="020B0600070205080204" pitchFamily="50" charset="-128"/>
              </a:defRPr>
            </a:lvl2pPr>
            <a:lvl3pPr marL="1139591"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3pPr>
            <a:lvl4pPr marL="1596697"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4pPr>
            <a:lvl5pPr marL="2052216"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5pPr>
            <a:lvl6pPr marL="2509323"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66428"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3534"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0640"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32C28ACF-249D-40A8-B5B2-FED63A933A71}" type="slidenum">
              <a:rPr lang="en-US" altLang="ja-JP" sz="1300">
                <a:latin typeface="Arial" panose="020B0604020202020204" pitchFamily="34" charset="0"/>
              </a:rPr>
              <a:pPr/>
              <a:t>4</a:t>
            </a:fld>
            <a:endParaRPr lang="en-US" altLang="ja-JP" sz="13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a:ln/>
        </p:spPr>
      </p:sp>
      <p:sp>
        <p:nvSpPr>
          <p:cNvPr id="15363" name="ノート プレースホルダー 2"/>
          <p:cNvSpPr>
            <a:spLocks noGrp="1"/>
          </p:cNvSpPr>
          <p:nvPr>
            <p:ph type="body" idx="1"/>
          </p:nvPr>
        </p:nvSpPr>
        <p:spPr>
          <a:noFill/>
        </p:spPr>
        <p:txBody>
          <a:bodyPr/>
          <a:lstStyle/>
          <a:p>
            <a:endParaRPr lang="ja-JP" altLang="en-US"/>
          </a:p>
        </p:txBody>
      </p:sp>
      <p:sp>
        <p:nvSpPr>
          <p:cNvPr id="15364" name="スライド番号プレースホルダー 3"/>
          <p:cNvSpPr>
            <a:spLocks noGrp="1"/>
          </p:cNvSpPr>
          <p:nvPr>
            <p:ph type="sldNum" sz="quarter" idx="5"/>
          </p:nvPr>
        </p:nvSpPr>
        <p:spPr>
          <a:noFill/>
        </p:spPr>
        <p:txBody>
          <a:bodyPr/>
          <a:lstStyle>
            <a:lvl1pPr defTabSz="909451">
              <a:defRPr kumimoji="1" sz="1600">
                <a:solidFill>
                  <a:schemeClr val="tx1"/>
                </a:solidFill>
                <a:latin typeface="ＭＳ Ｐゴシック" panose="020B0600070205080204" pitchFamily="50" charset="-128"/>
                <a:ea typeface="ＭＳ Ｐゴシック" panose="020B0600070205080204" pitchFamily="50" charset="-128"/>
              </a:defRPr>
            </a:lvl1pPr>
            <a:lvl2pPr marL="742796" indent="-280931" defTabSz="909451">
              <a:defRPr kumimoji="1" sz="1600">
                <a:solidFill>
                  <a:schemeClr val="tx1"/>
                </a:solidFill>
                <a:latin typeface="ＭＳ Ｐゴシック" panose="020B0600070205080204" pitchFamily="50" charset="-128"/>
                <a:ea typeface="ＭＳ Ｐゴシック" panose="020B0600070205080204" pitchFamily="50" charset="-128"/>
              </a:defRPr>
            </a:lvl2pPr>
            <a:lvl3pPr marL="1144353"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3pPr>
            <a:lvl4pPr marL="1604633"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4pPr>
            <a:lvl5pPr marL="2060152"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5pPr>
            <a:lvl6pPr marL="2517258"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4364"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31470"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8575"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71AA9774-068C-4D43-BF3B-E4FABEB7102A}" type="slidenum">
              <a:rPr lang="en-US" altLang="ja-JP" sz="1300">
                <a:latin typeface="Arial" panose="020B0604020202020204" pitchFamily="34" charset="0"/>
              </a:rPr>
              <a:pPr/>
              <a:t>5</a:t>
            </a:fld>
            <a:endParaRPr lang="en-US" altLang="ja-JP" sz="13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p:spPr>
        <p:txBody>
          <a:bodyPr/>
          <a:lstStyle/>
          <a:p>
            <a:endParaRPr lang="ja-JP" altLang="en-US"/>
          </a:p>
        </p:txBody>
      </p:sp>
      <p:sp>
        <p:nvSpPr>
          <p:cNvPr id="21508" name="スライド番号プレースホルダー 3"/>
          <p:cNvSpPr>
            <a:spLocks noGrp="1"/>
          </p:cNvSpPr>
          <p:nvPr>
            <p:ph type="sldNum" sz="quarter" idx="5"/>
          </p:nvPr>
        </p:nvSpPr>
        <p:spPr>
          <a:noFill/>
        </p:spPr>
        <p:txBody>
          <a:bodyPr/>
          <a:lstStyle>
            <a:lvl1pPr defTabSz="909451">
              <a:defRPr kumimoji="1" sz="1600">
                <a:solidFill>
                  <a:schemeClr val="tx1"/>
                </a:solidFill>
                <a:latin typeface="ＭＳ Ｐゴシック" panose="020B0600070205080204" pitchFamily="50" charset="-128"/>
                <a:ea typeface="ＭＳ Ｐゴシック" panose="020B0600070205080204" pitchFamily="50" charset="-128"/>
              </a:defRPr>
            </a:lvl1pPr>
            <a:lvl2pPr marL="738037" indent="-280931" defTabSz="909451">
              <a:defRPr kumimoji="1" sz="1600">
                <a:solidFill>
                  <a:schemeClr val="tx1"/>
                </a:solidFill>
                <a:latin typeface="ＭＳ Ｐゴシック" panose="020B0600070205080204" pitchFamily="50" charset="-128"/>
                <a:ea typeface="ＭＳ Ｐゴシック" panose="020B0600070205080204" pitchFamily="50" charset="-128"/>
              </a:defRPr>
            </a:lvl2pPr>
            <a:lvl3pPr marL="1139591"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3pPr>
            <a:lvl4pPr marL="1596697"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4pPr>
            <a:lvl5pPr marL="2052216"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5pPr>
            <a:lvl6pPr marL="2509323"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66428"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3534"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0640"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D0EDA232-0BC9-483D-8C31-700B5BAC14DE}" type="slidenum">
              <a:rPr lang="en-US" altLang="ja-JP" sz="1300">
                <a:latin typeface="Arial" panose="020B0604020202020204" pitchFamily="34" charset="0"/>
              </a:rPr>
              <a:pPr/>
              <a:t>8</a:t>
            </a:fld>
            <a:endParaRPr lang="en-US" altLang="ja-JP"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p:spPr>
        <p:txBody>
          <a:bodyPr/>
          <a:lstStyle/>
          <a:p>
            <a:endParaRPr lang="ja-JP" altLang="en-US"/>
          </a:p>
        </p:txBody>
      </p:sp>
      <p:sp>
        <p:nvSpPr>
          <p:cNvPr id="23556" name="スライド番号プレースホルダー 3"/>
          <p:cNvSpPr>
            <a:spLocks noGrp="1"/>
          </p:cNvSpPr>
          <p:nvPr>
            <p:ph type="sldNum" sz="quarter" idx="5"/>
          </p:nvPr>
        </p:nvSpPr>
        <p:spPr>
          <a:noFill/>
        </p:spPr>
        <p:txBody>
          <a:bodyPr/>
          <a:lstStyle>
            <a:lvl1pPr defTabSz="909451">
              <a:defRPr kumimoji="1" sz="1600">
                <a:solidFill>
                  <a:schemeClr val="tx1"/>
                </a:solidFill>
                <a:latin typeface="ＭＳ Ｐゴシック" panose="020B0600070205080204" pitchFamily="50" charset="-128"/>
                <a:ea typeface="ＭＳ Ｐゴシック" panose="020B0600070205080204" pitchFamily="50" charset="-128"/>
              </a:defRPr>
            </a:lvl1pPr>
            <a:lvl2pPr marL="738037" indent="-280931" defTabSz="909451">
              <a:defRPr kumimoji="1" sz="1600">
                <a:solidFill>
                  <a:schemeClr val="tx1"/>
                </a:solidFill>
                <a:latin typeface="ＭＳ Ｐゴシック" panose="020B0600070205080204" pitchFamily="50" charset="-128"/>
                <a:ea typeface="ＭＳ Ｐゴシック" panose="020B0600070205080204" pitchFamily="50" charset="-128"/>
              </a:defRPr>
            </a:lvl2pPr>
            <a:lvl3pPr marL="1139591"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3pPr>
            <a:lvl4pPr marL="1596697"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4pPr>
            <a:lvl5pPr marL="2052216"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5pPr>
            <a:lvl6pPr marL="2509323"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66428"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3534"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0640"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2892BD8E-F60A-4F08-BD43-512EBDA972CF}" type="slidenum">
              <a:rPr lang="en-US" altLang="ja-JP" sz="1300">
                <a:latin typeface="Arial" panose="020B0604020202020204" pitchFamily="34" charset="0"/>
              </a:rPr>
              <a:pPr/>
              <a:t>9</a:t>
            </a:fld>
            <a:endParaRPr lang="en-US" altLang="ja-JP"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p:spPr>
        <p:txBody>
          <a:bodyPr/>
          <a:lstStyle/>
          <a:p>
            <a:endParaRPr lang="ja-JP" altLang="en-US"/>
          </a:p>
        </p:txBody>
      </p:sp>
      <p:sp>
        <p:nvSpPr>
          <p:cNvPr id="29700" name="スライド番号プレースホルダー 3"/>
          <p:cNvSpPr>
            <a:spLocks noGrp="1"/>
          </p:cNvSpPr>
          <p:nvPr>
            <p:ph type="sldNum" sz="quarter" idx="5"/>
          </p:nvPr>
        </p:nvSpPr>
        <p:spPr>
          <a:noFill/>
        </p:spPr>
        <p:txBody>
          <a:bodyPr/>
          <a:lstStyle>
            <a:lvl1pPr defTabSz="909451">
              <a:defRPr kumimoji="1" sz="1600">
                <a:solidFill>
                  <a:schemeClr val="tx1"/>
                </a:solidFill>
                <a:latin typeface="ＭＳ Ｐゴシック" panose="020B0600070205080204" pitchFamily="50" charset="-128"/>
                <a:ea typeface="ＭＳ Ｐゴシック" panose="020B0600070205080204" pitchFamily="50" charset="-128"/>
              </a:defRPr>
            </a:lvl1pPr>
            <a:lvl2pPr marL="738037" indent="-280931" defTabSz="909451">
              <a:defRPr kumimoji="1" sz="1600">
                <a:solidFill>
                  <a:schemeClr val="tx1"/>
                </a:solidFill>
                <a:latin typeface="ＭＳ Ｐゴシック" panose="020B0600070205080204" pitchFamily="50" charset="-128"/>
                <a:ea typeface="ＭＳ Ｐゴシック" panose="020B0600070205080204" pitchFamily="50" charset="-128"/>
              </a:defRPr>
            </a:lvl2pPr>
            <a:lvl3pPr marL="1139591"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3pPr>
            <a:lvl4pPr marL="1596697"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4pPr>
            <a:lvl5pPr marL="2052216" indent="-225379" defTabSz="909451">
              <a:defRPr kumimoji="1" sz="1600">
                <a:solidFill>
                  <a:schemeClr val="tx1"/>
                </a:solidFill>
                <a:latin typeface="ＭＳ Ｐゴシック" panose="020B0600070205080204" pitchFamily="50" charset="-128"/>
                <a:ea typeface="ＭＳ Ｐゴシック" panose="020B0600070205080204" pitchFamily="50" charset="-128"/>
              </a:defRPr>
            </a:lvl5pPr>
            <a:lvl6pPr marL="2509323"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66428"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3534"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0640" indent="-225379"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98245195-D84E-4393-BA55-7EEF9B17D845}" type="slidenum">
              <a:rPr lang="en-US" altLang="ja-JP" sz="1300">
                <a:latin typeface="Arial" panose="020B0604020202020204" pitchFamily="34" charset="0"/>
              </a:rPr>
              <a:pPr/>
              <a:t>10</a:t>
            </a:fld>
            <a:endParaRPr lang="en-US" altLang="ja-JP"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noFill/>
        </p:spPr>
        <p:txBody>
          <a:bodyPr/>
          <a:lstStyle/>
          <a:p>
            <a:endParaRPr lang="ja-JP" altLang="en-US"/>
          </a:p>
        </p:txBody>
      </p:sp>
      <p:sp>
        <p:nvSpPr>
          <p:cNvPr id="37892" name="スライド番号プレースホルダー 3"/>
          <p:cNvSpPr>
            <a:spLocks noGrp="1"/>
          </p:cNvSpPr>
          <p:nvPr>
            <p:ph type="sldNum" sz="quarter" idx="5"/>
          </p:nvPr>
        </p:nvSpPr>
        <p:spPr>
          <a:noFill/>
        </p:spPr>
        <p:txBody>
          <a:bodyPr/>
          <a:lstStyle>
            <a:lvl1pPr defTabSz="909451">
              <a:defRPr kumimoji="1" sz="1600">
                <a:solidFill>
                  <a:schemeClr val="tx1"/>
                </a:solidFill>
                <a:latin typeface="ＭＳ Ｐゴシック" panose="020B0600070205080204" pitchFamily="50" charset="-128"/>
                <a:ea typeface="ＭＳ Ｐゴシック" panose="020B0600070205080204" pitchFamily="50" charset="-128"/>
              </a:defRPr>
            </a:lvl1pPr>
            <a:lvl2pPr marL="747559" indent="-284105" defTabSz="909451">
              <a:defRPr kumimoji="1" sz="1600">
                <a:solidFill>
                  <a:schemeClr val="tx1"/>
                </a:solidFill>
                <a:latin typeface="ＭＳ Ｐゴシック" panose="020B0600070205080204" pitchFamily="50" charset="-128"/>
                <a:ea typeface="ＭＳ Ｐゴシック" panose="020B0600070205080204" pitchFamily="50" charset="-128"/>
              </a:defRPr>
            </a:lvl2pPr>
            <a:lvl3pPr marL="1150702" indent="-228553" defTabSz="909451">
              <a:defRPr kumimoji="1" sz="1600">
                <a:solidFill>
                  <a:schemeClr val="tx1"/>
                </a:solidFill>
                <a:latin typeface="ＭＳ Ｐゴシック" panose="020B0600070205080204" pitchFamily="50" charset="-128"/>
                <a:ea typeface="ＭＳ Ｐゴシック" panose="020B0600070205080204" pitchFamily="50" charset="-128"/>
              </a:defRPr>
            </a:lvl3pPr>
            <a:lvl4pPr marL="1610983" indent="-228553" defTabSz="909451">
              <a:defRPr kumimoji="1" sz="1600">
                <a:solidFill>
                  <a:schemeClr val="tx1"/>
                </a:solidFill>
                <a:latin typeface="ＭＳ Ｐゴシック" panose="020B0600070205080204" pitchFamily="50" charset="-128"/>
                <a:ea typeface="ＭＳ Ｐゴシック" panose="020B0600070205080204" pitchFamily="50" charset="-128"/>
              </a:defRPr>
            </a:lvl4pPr>
            <a:lvl5pPr marL="2072849" indent="-228553" defTabSz="909451">
              <a:defRPr kumimoji="1" sz="1600">
                <a:solidFill>
                  <a:schemeClr val="tx1"/>
                </a:solidFill>
                <a:latin typeface="ＭＳ Ｐゴシック" panose="020B0600070205080204" pitchFamily="50" charset="-128"/>
                <a:ea typeface="ＭＳ Ｐゴシック" panose="020B0600070205080204" pitchFamily="50" charset="-128"/>
              </a:defRPr>
            </a:lvl5pPr>
            <a:lvl6pPr marL="2529955" indent="-228553"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87061" indent="-228553"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44168" indent="-228553"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901274" indent="-228553" defTabSz="909451"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fld id="{B0D19F46-0C0F-4369-AC0D-DC54E6177BA8}" type="slidenum">
              <a:rPr lang="en-US" altLang="ja-JP" sz="1300">
                <a:latin typeface="Arial" panose="020B0604020202020204" pitchFamily="34" charset="0"/>
              </a:rPr>
              <a:pPr/>
              <a:t>17</a:t>
            </a:fld>
            <a:endParaRPr lang="en-US" altLang="ja-JP"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358EDBB0-AAB9-427B-A45E-AF75631111A9}" type="slidenum">
              <a:rPr lang="en-US" altLang="ja-JP" smtClean="0"/>
              <a:pPr>
                <a:defRPr/>
              </a:pPr>
              <a:t>‹#›</a:t>
            </a:fld>
            <a:endParaRPr lang="en-US" altLang="ja-JP"/>
          </a:p>
        </p:txBody>
      </p:sp>
    </p:spTree>
    <p:extLst>
      <p:ext uri="{BB962C8B-B14F-4D97-AF65-F5344CB8AC3E}">
        <p14:creationId xmlns:p14="http://schemas.microsoft.com/office/powerpoint/2010/main" val="3111468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77567823-EC11-4888-B00D-9F2F9127B913}" type="slidenum">
              <a:rPr lang="en-US" altLang="ja-JP" smtClean="0"/>
              <a:pPr>
                <a:defRPr/>
              </a:pPr>
              <a:t>‹#›</a:t>
            </a:fld>
            <a:endParaRPr lang="en-US" altLang="ja-JP"/>
          </a:p>
        </p:txBody>
      </p:sp>
    </p:spTree>
    <p:extLst>
      <p:ext uri="{BB962C8B-B14F-4D97-AF65-F5344CB8AC3E}">
        <p14:creationId xmlns:p14="http://schemas.microsoft.com/office/powerpoint/2010/main" val="399300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E6E5F93D-B319-4564-92A3-356F5967817E}" type="slidenum">
              <a:rPr lang="en-US" altLang="ja-JP" smtClean="0"/>
              <a:pPr>
                <a:defRPr/>
              </a:pPr>
              <a:t>‹#›</a:t>
            </a:fld>
            <a:endParaRPr lang="en-US" altLang="ja-JP"/>
          </a:p>
        </p:txBody>
      </p:sp>
    </p:spTree>
    <p:extLst>
      <p:ext uri="{BB962C8B-B14F-4D97-AF65-F5344CB8AC3E}">
        <p14:creationId xmlns:p14="http://schemas.microsoft.com/office/powerpoint/2010/main" val="19644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855F8CB-06E5-4982-B893-2207200960AF}" type="slidenum">
              <a:rPr lang="en-US" altLang="ja-JP"/>
              <a:pPr>
                <a:defRPr/>
              </a:pPr>
              <a:t>‹#›</a:t>
            </a:fld>
            <a:endParaRPr lang="en-US" altLang="ja-JP"/>
          </a:p>
        </p:txBody>
      </p:sp>
    </p:spTree>
    <p:extLst>
      <p:ext uri="{BB962C8B-B14F-4D97-AF65-F5344CB8AC3E}">
        <p14:creationId xmlns:p14="http://schemas.microsoft.com/office/powerpoint/2010/main" val="3036631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1C9780A-FD47-49A6-9372-344CD7B95E29}" type="slidenum">
              <a:rPr lang="en-US" altLang="ja-JP"/>
              <a:pPr>
                <a:defRPr/>
              </a:pPr>
              <a:t>‹#›</a:t>
            </a:fld>
            <a:endParaRPr lang="en-US" altLang="ja-JP"/>
          </a:p>
        </p:txBody>
      </p:sp>
    </p:spTree>
    <p:extLst>
      <p:ext uri="{BB962C8B-B14F-4D97-AF65-F5344CB8AC3E}">
        <p14:creationId xmlns:p14="http://schemas.microsoft.com/office/powerpoint/2010/main" val="215328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C49A7547-7524-4E88-BF5F-A8CCD43FB20F}" type="slidenum">
              <a:rPr lang="en-US" altLang="ja-JP" smtClean="0"/>
              <a:pPr>
                <a:defRPr/>
              </a:pPr>
              <a:t>‹#›</a:t>
            </a:fld>
            <a:endParaRPr lang="en-US" altLang="ja-JP"/>
          </a:p>
        </p:txBody>
      </p:sp>
    </p:spTree>
    <p:extLst>
      <p:ext uri="{BB962C8B-B14F-4D97-AF65-F5344CB8AC3E}">
        <p14:creationId xmlns:p14="http://schemas.microsoft.com/office/powerpoint/2010/main" val="1741603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E104ED5D-1B6A-4C6F-B2B8-D99AD570A724}" type="slidenum">
              <a:rPr lang="en-US" altLang="ja-JP" smtClean="0"/>
              <a:pPr>
                <a:defRPr/>
              </a:pPr>
              <a:t>‹#›</a:t>
            </a:fld>
            <a:endParaRPr lang="en-US" altLang="ja-JP"/>
          </a:p>
        </p:txBody>
      </p:sp>
    </p:spTree>
    <p:extLst>
      <p:ext uri="{BB962C8B-B14F-4D97-AF65-F5344CB8AC3E}">
        <p14:creationId xmlns:p14="http://schemas.microsoft.com/office/powerpoint/2010/main" val="86756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EA68AAAE-533C-479C-98EA-054BB9A0048C}" type="slidenum">
              <a:rPr lang="en-US" altLang="ja-JP" smtClean="0"/>
              <a:pPr>
                <a:defRPr/>
              </a:pPr>
              <a:t>‹#›</a:t>
            </a:fld>
            <a:endParaRPr lang="en-US" altLang="ja-JP"/>
          </a:p>
        </p:txBody>
      </p:sp>
    </p:spTree>
    <p:extLst>
      <p:ext uri="{BB962C8B-B14F-4D97-AF65-F5344CB8AC3E}">
        <p14:creationId xmlns:p14="http://schemas.microsoft.com/office/powerpoint/2010/main" val="427531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650D4152-5EEC-4F5A-B60A-975625D38636}" type="slidenum">
              <a:rPr lang="en-US" altLang="ja-JP" smtClean="0"/>
              <a:pPr>
                <a:defRPr/>
              </a:pPr>
              <a:t>‹#›</a:t>
            </a:fld>
            <a:endParaRPr lang="en-US" altLang="ja-JP"/>
          </a:p>
        </p:txBody>
      </p:sp>
    </p:spTree>
    <p:extLst>
      <p:ext uri="{BB962C8B-B14F-4D97-AF65-F5344CB8AC3E}">
        <p14:creationId xmlns:p14="http://schemas.microsoft.com/office/powerpoint/2010/main" val="1516765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53FA87DB-F6B3-49C6-B3E2-505E9C00DD36}" type="slidenum">
              <a:rPr lang="en-US" altLang="ja-JP" smtClean="0"/>
              <a:pPr>
                <a:defRPr/>
              </a:pPr>
              <a:t>‹#›</a:t>
            </a:fld>
            <a:endParaRPr lang="en-US" altLang="ja-JP"/>
          </a:p>
        </p:txBody>
      </p:sp>
    </p:spTree>
    <p:extLst>
      <p:ext uri="{BB962C8B-B14F-4D97-AF65-F5344CB8AC3E}">
        <p14:creationId xmlns:p14="http://schemas.microsoft.com/office/powerpoint/2010/main" val="31161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C694A7DF-A642-4D72-8889-523A9A26F79A}" type="slidenum">
              <a:rPr lang="en-US" altLang="ja-JP" smtClean="0"/>
              <a:pPr>
                <a:defRPr/>
              </a:pPr>
              <a:t>‹#›</a:t>
            </a:fld>
            <a:endParaRPr lang="en-US" altLang="ja-JP"/>
          </a:p>
        </p:txBody>
      </p:sp>
    </p:spTree>
    <p:extLst>
      <p:ext uri="{BB962C8B-B14F-4D97-AF65-F5344CB8AC3E}">
        <p14:creationId xmlns:p14="http://schemas.microsoft.com/office/powerpoint/2010/main" val="318591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2906CC97-C0D5-4855-8064-F7D993D750DE}" type="slidenum">
              <a:rPr lang="en-US" altLang="ja-JP" smtClean="0"/>
              <a:pPr>
                <a:defRPr/>
              </a:pPr>
              <a:t>‹#›</a:t>
            </a:fld>
            <a:endParaRPr lang="en-US" altLang="ja-JP"/>
          </a:p>
        </p:txBody>
      </p:sp>
    </p:spTree>
    <p:extLst>
      <p:ext uri="{BB962C8B-B14F-4D97-AF65-F5344CB8AC3E}">
        <p14:creationId xmlns:p14="http://schemas.microsoft.com/office/powerpoint/2010/main" val="401491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8D8D35D0-E416-4158-A3C3-2FAA2AF99BDC}" type="slidenum">
              <a:rPr lang="en-US" altLang="ja-JP" smtClean="0"/>
              <a:pPr>
                <a:defRPr/>
              </a:pPr>
              <a:t>‹#›</a:t>
            </a:fld>
            <a:endParaRPr lang="en-US" altLang="ja-JP"/>
          </a:p>
        </p:txBody>
      </p:sp>
    </p:spTree>
    <p:extLst>
      <p:ext uri="{BB962C8B-B14F-4D97-AF65-F5344CB8AC3E}">
        <p14:creationId xmlns:p14="http://schemas.microsoft.com/office/powerpoint/2010/main" val="3375475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809010A-81BA-45F5-857F-44F4113A0DE9}" type="slidenum">
              <a:rPr lang="en-US" altLang="ja-JP" smtClean="0"/>
              <a:pPr>
                <a:defRPr/>
              </a:pPr>
              <a:t>‹#›</a:t>
            </a:fld>
            <a:endParaRPr lang="en-US" altLang="ja-JP"/>
          </a:p>
        </p:txBody>
      </p:sp>
    </p:spTree>
    <p:extLst>
      <p:ext uri="{BB962C8B-B14F-4D97-AF65-F5344CB8AC3E}">
        <p14:creationId xmlns:p14="http://schemas.microsoft.com/office/powerpoint/2010/main" val="53977191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pref.osaka.lg.jp/koen/shiryo/koen_ryokuti_haitizu.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7FFC8F0-76A1-421A-8A4D-047A62DE6273}" type="slidenum">
              <a:rPr lang="en-US" altLang="ja-JP" sz="1400" smtClean="0"/>
              <a:pPr>
                <a:spcBef>
                  <a:spcPct val="0"/>
                </a:spcBef>
                <a:buFontTx/>
                <a:buNone/>
              </a:pPr>
              <a:t>1</a:t>
            </a:fld>
            <a:endParaRPr lang="en-US" altLang="ja-JP" sz="1400"/>
          </a:p>
        </p:txBody>
      </p:sp>
      <p:sp>
        <p:nvSpPr>
          <p:cNvPr id="4099" name="Rectangle 2"/>
          <p:cNvSpPr>
            <a:spLocks noChangeArrowheads="1"/>
          </p:cNvSpPr>
          <p:nvPr/>
        </p:nvSpPr>
        <p:spPr bwMode="auto">
          <a:xfrm>
            <a:off x="6683375" y="620713"/>
            <a:ext cx="2460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令和４年度第６回（</a:t>
            </a:r>
            <a:r>
              <a:rPr lang="en-US" altLang="ja-JP" sz="1200" dirty="0">
                <a:latin typeface="HGPｺﾞｼｯｸM" panose="020B0600000000000000" pitchFamily="50" charset="-128"/>
                <a:ea typeface="HGPｺﾞｼｯｸM" panose="020B0600000000000000" pitchFamily="50" charset="-128"/>
              </a:rPr>
              <a:t>R</a:t>
            </a:r>
            <a:r>
              <a:rPr lang="ja-JP" altLang="en-US" sz="1200" dirty="0">
                <a:latin typeface="HGPｺﾞｼｯｸM" panose="020B0600000000000000" pitchFamily="50" charset="-128"/>
                <a:ea typeface="HGPｺﾞｼｯｸM" panose="020B0600000000000000" pitchFamily="50" charset="-128"/>
              </a:rPr>
              <a:t>４</a:t>
            </a:r>
            <a:r>
              <a:rPr lang="en-US" altLang="ja-JP" sz="1200" dirty="0">
                <a:latin typeface="HGPｺﾞｼｯｸM" panose="020B0600000000000000" pitchFamily="50" charset="-128"/>
                <a:ea typeface="HGPｺﾞｼｯｸM" panose="020B0600000000000000" pitchFamily="50" charset="-128"/>
              </a:rPr>
              <a:t>.11.14</a:t>
            </a:r>
            <a:r>
              <a:rPr lang="ja-JP" altLang="en-US" sz="1200" dirty="0">
                <a:latin typeface="HGPｺﾞｼｯｸM" panose="020B0600000000000000" pitchFamily="50" charset="-128"/>
                <a:ea typeface="HGPｺﾞｼｯｸM" panose="020B0600000000000000" pitchFamily="50" charset="-128"/>
              </a:rPr>
              <a:t>）　</a:t>
            </a:r>
            <a:endParaRPr lang="ja-JP" altLang="en-US" sz="12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大阪府建設事業評価審議会</a:t>
            </a:r>
            <a:endParaRPr lang="en-US" altLang="ja-JP" sz="1200" dirty="0">
              <a:latin typeface="HGPｺﾞｼｯｸM" panose="020B0600000000000000" pitchFamily="50" charset="-128"/>
              <a:ea typeface="HGPｺﾞｼｯｸM" panose="020B0600000000000000" pitchFamily="50" charset="-128"/>
            </a:endParaRPr>
          </a:p>
        </p:txBody>
      </p:sp>
      <p:sp>
        <p:nvSpPr>
          <p:cNvPr id="4100" name="テキスト ボックス 7"/>
          <p:cNvSpPr txBox="1">
            <a:spLocks noChangeArrowheads="1"/>
          </p:cNvSpPr>
          <p:nvPr/>
        </p:nvSpPr>
        <p:spPr bwMode="auto">
          <a:xfrm>
            <a:off x="1116013" y="1773238"/>
            <a:ext cx="655161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ＭＳ ゴシック" panose="020B0609070205080204" pitchFamily="49" charset="-128"/>
                <a:ea typeface="ＭＳ ゴシック" panose="020B0609070205080204" pitchFamily="49" charset="-128"/>
              </a:rPr>
              <a:t>　　　　　おおいずみ</a:t>
            </a:r>
            <a:r>
              <a:rPr lang="ja-JP" altLang="en-US" sz="2000" b="1" dirty="0" err="1">
                <a:latin typeface="ＭＳ ゴシック" panose="020B0609070205080204" pitchFamily="49" charset="-128"/>
                <a:ea typeface="ＭＳ ゴシック" panose="020B0609070205080204" pitchFamily="49" charset="-128"/>
              </a:rPr>
              <a:t>りょ</a:t>
            </a:r>
            <a:r>
              <a:rPr lang="ja-JP" altLang="en-US" sz="2000" b="1" dirty="0">
                <a:latin typeface="ＭＳ ゴシック" panose="020B0609070205080204" pitchFamily="49" charset="-128"/>
                <a:ea typeface="ＭＳ ゴシック" panose="020B0609070205080204" pitchFamily="49" charset="-128"/>
              </a:rPr>
              <a:t>くち</a:t>
            </a:r>
            <a:endParaRPr lang="en-US" altLang="ja-JP" sz="2000" b="1" dirty="0">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lang="ja-JP" altLang="en-US" sz="3600" dirty="0">
                <a:latin typeface="ＭＳ ゴシック" panose="020B0609070205080204" pitchFamily="49" charset="-128"/>
                <a:ea typeface="ＭＳ ゴシック" panose="020B0609070205080204" pitchFamily="49" charset="-128"/>
              </a:rPr>
              <a:t>　大泉緑地　整備事業</a:t>
            </a:r>
            <a:endParaRPr lang="en-US" altLang="ja-JP" sz="3600" dirty="0">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lang="en-US" altLang="ja-JP" sz="3600" dirty="0">
                <a:latin typeface="ＭＳ ゴシック" panose="020B0609070205080204" pitchFamily="49" charset="-128"/>
                <a:ea typeface="ＭＳ ゴシック" panose="020B0609070205080204" pitchFamily="49" charset="-128"/>
              </a:rPr>
              <a:t>  [</a:t>
            </a:r>
            <a:r>
              <a:rPr lang="ja-JP" altLang="en-US" sz="3600" dirty="0">
                <a:latin typeface="ＭＳ ゴシック" panose="020B0609070205080204" pitchFamily="49" charset="-128"/>
                <a:ea typeface="ＭＳ ゴシック" panose="020B0609070205080204" pitchFamily="49" charset="-128"/>
              </a:rPr>
              <a:t>堺市・松原市</a:t>
            </a:r>
            <a:r>
              <a:rPr lang="en-US" altLang="ja-JP" sz="3600" dirty="0">
                <a:latin typeface="ＭＳ ゴシック" panose="020B0609070205080204" pitchFamily="49" charset="-128"/>
                <a:ea typeface="ＭＳ ゴシック" panose="020B0609070205080204" pitchFamily="49" charset="-128"/>
              </a:rPr>
              <a:t>]</a:t>
            </a:r>
            <a:endParaRPr lang="ja-JP" altLang="en-US" sz="3600" dirty="0">
              <a:latin typeface="ＭＳ ゴシック" panose="020B0609070205080204" pitchFamily="49" charset="-128"/>
              <a:ea typeface="ＭＳ ゴシック" panose="020B0609070205080204" pitchFamily="49" charset="-128"/>
            </a:endParaRPr>
          </a:p>
        </p:txBody>
      </p:sp>
      <p:sp>
        <p:nvSpPr>
          <p:cNvPr id="4101" name="テキスト ボックス 7"/>
          <p:cNvSpPr txBox="1">
            <a:spLocks noChangeArrowheads="1"/>
          </p:cNvSpPr>
          <p:nvPr/>
        </p:nvSpPr>
        <p:spPr bwMode="auto">
          <a:xfrm>
            <a:off x="323850" y="4151313"/>
            <a:ext cx="83629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a:latin typeface="ＭＳ ゴシック" panose="020B0609070205080204" pitchFamily="49" charset="-128"/>
                <a:ea typeface="ＭＳ ゴシック" panose="020B0609070205080204" pitchFamily="49" charset="-128"/>
              </a:rPr>
              <a:t>【</a:t>
            </a:r>
            <a:r>
              <a:rPr lang="ja-JP" altLang="en-US" sz="2800">
                <a:latin typeface="ＭＳ ゴシック" panose="020B0609070205080204" pitchFamily="49" charset="-128"/>
                <a:ea typeface="ＭＳ ゴシック" panose="020B0609070205080204" pitchFamily="49" charset="-128"/>
              </a:rPr>
              <a:t>再</a:t>
            </a:r>
            <a:r>
              <a:rPr lang="ja-JP" altLang="ja-JP" sz="2800">
                <a:latin typeface="ＭＳ ゴシック" panose="020B0609070205080204" pitchFamily="49" charset="-128"/>
                <a:ea typeface="ＭＳ ゴシック" panose="020B0609070205080204" pitchFamily="49" charset="-128"/>
              </a:rPr>
              <a:t>々</a:t>
            </a:r>
            <a:r>
              <a:rPr lang="ja-JP" altLang="en-US" sz="2800">
                <a:latin typeface="ＭＳ ゴシック" panose="020B0609070205080204" pitchFamily="49" charset="-128"/>
                <a:ea typeface="ＭＳ ゴシック" panose="020B0609070205080204" pitchFamily="49" charset="-128"/>
              </a:rPr>
              <a:t>評価</a:t>
            </a:r>
            <a:r>
              <a:rPr lang="en-US" altLang="ja-JP" sz="2800">
                <a:latin typeface="ＭＳ ゴシック" panose="020B0609070205080204" pitchFamily="49" charset="-128"/>
                <a:ea typeface="ＭＳ ゴシック" panose="020B0609070205080204" pitchFamily="49" charset="-128"/>
              </a:rPr>
              <a:t>】</a:t>
            </a:r>
          </a:p>
          <a:p>
            <a:pPr algn="ctr" eaLnBrk="1" hangingPunct="1">
              <a:spcBef>
                <a:spcPct val="0"/>
              </a:spcBef>
              <a:buFontTx/>
              <a:buNone/>
            </a:pPr>
            <a:endParaRPr lang="en-US" altLang="ja-JP" sz="2800">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lang="ja-JP" altLang="en-US" sz="2800">
                <a:latin typeface="ＭＳ ゴシック" panose="020B0609070205080204" pitchFamily="49" charset="-128"/>
                <a:ea typeface="ＭＳ ゴシック" panose="020B0609070205080204" pitchFamily="49" charset="-128"/>
              </a:rPr>
              <a:t>（再評価後</a:t>
            </a:r>
            <a:r>
              <a:rPr lang="en-US" altLang="ja-JP" sz="2800">
                <a:latin typeface="ＭＳ ゴシック" panose="020B0609070205080204" pitchFamily="49" charset="-128"/>
                <a:ea typeface="ＭＳ ゴシック" panose="020B0609070205080204" pitchFamily="49" charset="-128"/>
              </a:rPr>
              <a:t>5</a:t>
            </a:r>
            <a:r>
              <a:rPr lang="ja-JP" altLang="en-US" sz="2800">
                <a:latin typeface="ＭＳ ゴシック" panose="020B0609070205080204" pitchFamily="49" charset="-128"/>
                <a:ea typeface="ＭＳ ゴシック" panose="020B0609070205080204" pitchFamily="49" charset="-128"/>
              </a:rPr>
              <a:t>年間を経過した時点で継続中）</a:t>
            </a:r>
          </a:p>
        </p:txBody>
      </p:sp>
      <p:sp>
        <p:nvSpPr>
          <p:cNvPr id="4102" name="Text Box 4"/>
          <p:cNvSpPr txBox="1">
            <a:spLocks noChangeArrowheads="1"/>
          </p:cNvSpPr>
          <p:nvPr/>
        </p:nvSpPr>
        <p:spPr bwMode="auto">
          <a:xfrm>
            <a:off x="0" y="-26988"/>
            <a:ext cx="9144000" cy="549276"/>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dirty="0">
                <a:solidFill>
                  <a:schemeClr val="bg1"/>
                </a:solidFill>
                <a:latin typeface="ＭＳ Ｐゴシック" panose="020B0600070205080204" pitchFamily="50" charset="-128"/>
              </a:rPr>
              <a:t>令和４年度　建設事業評価（公園事業）</a:t>
            </a:r>
          </a:p>
        </p:txBody>
      </p:sp>
      <p:sp>
        <p:nvSpPr>
          <p:cNvPr id="2" name="正方形/長方形 1">
            <a:extLst>
              <a:ext uri="{FF2B5EF4-FFF2-40B4-BE49-F238E27FC236}">
                <a16:creationId xmlns:a16="http://schemas.microsoft.com/office/drawing/2014/main" id="{9B3255F9-8370-4D9A-B3BA-7E7139A467B1}"/>
              </a:ext>
            </a:extLst>
          </p:cNvPr>
          <p:cNvSpPr/>
          <p:nvPr/>
        </p:nvSpPr>
        <p:spPr>
          <a:xfrm>
            <a:off x="7680877" y="45504"/>
            <a:ext cx="1368871" cy="4046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資料３－１</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ChangeArrowheads="1"/>
          </p:cNvSpPr>
          <p:nvPr/>
        </p:nvSpPr>
        <p:spPr bwMode="auto">
          <a:xfrm>
            <a:off x="900113" y="69215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600">
              <a:latin typeface="ＭＳ Ｐゴシック" panose="020B0600070205080204" pitchFamily="50" charset="-128"/>
            </a:endParaRPr>
          </a:p>
        </p:txBody>
      </p:sp>
      <p:sp>
        <p:nvSpPr>
          <p:cNvPr id="2" name="正方形/長方形 1"/>
          <p:cNvSpPr/>
          <p:nvPr/>
        </p:nvSpPr>
        <p:spPr bwMode="auto">
          <a:xfrm>
            <a:off x="0" y="577850"/>
            <a:ext cx="9144000" cy="10795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676" name="Rectangle 4"/>
          <p:cNvSpPr>
            <a:spLocks noChangeArrowheads="1"/>
          </p:cNvSpPr>
          <p:nvPr/>
        </p:nvSpPr>
        <p:spPr bwMode="auto">
          <a:xfrm>
            <a:off x="250825" y="8921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28677" name="テキスト ボックス 1"/>
          <p:cNvSpPr txBox="1">
            <a:spLocks noChangeArrowheads="1"/>
          </p:cNvSpPr>
          <p:nvPr/>
        </p:nvSpPr>
        <p:spPr bwMode="auto">
          <a:xfrm>
            <a:off x="236538" y="549275"/>
            <a:ext cx="3471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≪住民一人当りの公園面積≫</a:t>
            </a:r>
          </a:p>
        </p:txBody>
      </p:sp>
      <p:sp>
        <p:nvSpPr>
          <p:cNvPr id="28678" name="スライド番号プレースホルダー 2"/>
          <p:cNvSpPr>
            <a:spLocks noGrp="1"/>
          </p:cNvSpPr>
          <p:nvPr>
            <p:ph type="sldNum" sz="quarter" idx="12"/>
          </p:nvPr>
        </p:nvSpPr>
        <p:spPr>
          <a:xfrm>
            <a:off x="6711950" y="6529388"/>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2A26CF0-F007-4738-93E5-65857908E623}" type="slidenum">
              <a:rPr lang="en-US" altLang="ja-JP" sz="1400" smtClean="0"/>
              <a:pPr>
                <a:spcBef>
                  <a:spcPct val="0"/>
                </a:spcBef>
                <a:buFontTx/>
                <a:buNone/>
              </a:pPr>
              <a:t>10</a:t>
            </a:fld>
            <a:endParaRPr lang="en-US" altLang="ja-JP" sz="1400"/>
          </a:p>
        </p:txBody>
      </p:sp>
      <p:sp>
        <p:nvSpPr>
          <p:cNvPr id="16"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（都市部における貴重なみどり空間の形成）</a:t>
            </a:r>
          </a:p>
        </p:txBody>
      </p:sp>
      <p:sp>
        <p:nvSpPr>
          <p:cNvPr id="14" name="テキスト ボックス 13"/>
          <p:cNvSpPr txBox="1"/>
          <p:nvPr/>
        </p:nvSpPr>
        <p:spPr bwMode="auto">
          <a:xfrm>
            <a:off x="1187450" y="1857375"/>
            <a:ext cx="6697663" cy="4739759"/>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a:spAutoFit/>
          </a:bodyPr>
          <a:lstStyle/>
          <a:p>
            <a:pPr>
              <a:defRPr/>
            </a:pPr>
            <a:r>
              <a:rPr lang="en-US" altLang="ja-JP" sz="1800" b="1" dirty="0">
                <a:latin typeface="ＭＳ Ｐゴシック" panose="020B0600070205080204" pitchFamily="50" charset="-128"/>
                <a:ea typeface="ＭＳ Ｐゴシック" panose="020B0600070205080204" pitchFamily="50" charset="-128"/>
              </a:rPr>
              <a:t>【</a:t>
            </a:r>
            <a:r>
              <a:rPr lang="ja-JP" altLang="en-US" sz="1800" b="1" dirty="0">
                <a:latin typeface="ＭＳ Ｐゴシック" panose="020B0600070205080204" pitchFamily="50" charset="-128"/>
                <a:ea typeface="ＭＳ Ｐゴシック" panose="020B0600070205080204" pitchFamily="50" charset="-128"/>
              </a:rPr>
              <a:t>都市公園法　施行令第１条</a:t>
            </a:r>
            <a:r>
              <a:rPr lang="en-US" altLang="ja-JP" sz="1800" b="1" dirty="0">
                <a:latin typeface="ＭＳ Ｐゴシック" panose="020B0600070205080204" pitchFamily="50" charset="-128"/>
                <a:ea typeface="ＭＳ Ｐゴシック" panose="020B0600070205080204" pitchFamily="50" charset="-128"/>
              </a:rPr>
              <a:t>】</a:t>
            </a:r>
          </a:p>
          <a:p>
            <a:pPr>
              <a:defRPr/>
            </a:pPr>
            <a:r>
              <a:rPr lang="ja-JP" altLang="en-US" dirty="0">
                <a:latin typeface="ＭＳ Ｐゴシック" panose="020B0600070205080204" pitchFamily="50" charset="-128"/>
                <a:ea typeface="ＭＳ Ｐゴシック" panose="020B0600070205080204" pitchFamily="50" charset="-128"/>
              </a:rPr>
              <a:t>（都市公園の配置及び規模に関する技術基準）</a:t>
            </a: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・住民一人当りの都市公園の敷地面積の標準　　　　　</a:t>
            </a:r>
            <a:r>
              <a:rPr lang="en-US" altLang="ja-JP" sz="1800" b="1" u="sng" dirty="0">
                <a:solidFill>
                  <a:srgbClr val="00B050"/>
                </a:solidFill>
                <a:latin typeface="ＭＳ Ｐゴシック" panose="020B0600070205080204" pitchFamily="50" charset="-128"/>
                <a:ea typeface="ＭＳ Ｐゴシック" panose="020B0600070205080204" pitchFamily="50" charset="-128"/>
              </a:rPr>
              <a:t>10.0 </a:t>
            </a:r>
            <a:r>
              <a:rPr lang="ja-JP" altLang="en-US" sz="1800" u="sng" dirty="0">
                <a:solidFill>
                  <a:srgbClr val="00B050"/>
                </a:solidFill>
                <a:latin typeface="ＭＳ Ｐゴシック" panose="020B0600070205080204" pitchFamily="50" charset="-128"/>
                <a:ea typeface="ＭＳ Ｐゴシック" panose="020B0600070205080204" pitchFamily="50" charset="-128"/>
              </a:rPr>
              <a:t>㎡</a:t>
            </a:r>
            <a:r>
              <a:rPr lang="ja-JP" altLang="en-US" u="sng" dirty="0">
                <a:solidFill>
                  <a:srgbClr val="00B050"/>
                </a:solidFill>
                <a:latin typeface="ＭＳ Ｐゴシック" panose="020B0600070205080204" pitchFamily="50" charset="-128"/>
                <a:ea typeface="ＭＳ Ｐゴシック" panose="020B0600070205080204" pitchFamily="50" charset="-128"/>
              </a:rPr>
              <a:t>以上</a:t>
            </a:r>
            <a:endParaRPr lang="en-US" altLang="ja-JP" u="sng" dirty="0">
              <a:solidFill>
                <a:srgbClr val="00B050"/>
              </a:solidFill>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r>
              <a:rPr lang="en-US" altLang="ja-JP" sz="1800" b="1" dirty="0">
                <a:latin typeface="ＭＳ Ｐゴシック" panose="020B0600070205080204" pitchFamily="50" charset="-128"/>
                <a:ea typeface="ＭＳ Ｐゴシック" panose="020B0600070205080204" pitchFamily="50" charset="-128"/>
              </a:rPr>
              <a:t>【</a:t>
            </a:r>
            <a:r>
              <a:rPr lang="ja-JP" altLang="en-US" sz="1800" b="1" dirty="0">
                <a:latin typeface="ＭＳ Ｐゴシック" panose="020B0600070205080204" pitchFamily="50" charset="-128"/>
                <a:ea typeface="ＭＳ Ｐゴシック" panose="020B0600070205080204" pitchFamily="50" charset="-128"/>
              </a:rPr>
              <a:t>現状</a:t>
            </a:r>
            <a:r>
              <a:rPr lang="en-US" altLang="ja-JP" sz="1800" b="1" dirty="0">
                <a:latin typeface="ＭＳ Ｐゴシック" panose="020B0600070205080204" pitchFamily="50" charset="-128"/>
                <a:ea typeface="ＭＳ Ｐゴシック" panose="020B0600070205080204" pitchFamily="50" charset="-128"/>
              </a:rPr>
              <a:t>】</a:t>
            </a: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全国</a:t>
            </a:r>
            <a:r>
              <a:rPr lang="ja-JP" altLang="en-US" dirty="0">
                <a:latin typeface="ＭＳ Ｐゴシック" panose="020B0600070205080204" pitchFamily="50" charset="-128"/>
                <a:ea typeface="ＭＳ Ｐゴシック" panose="020B0600070205080204" pitchFamily="50" charset="-128"/>
              </a:rPr>
              <a:t>　　住民一人当りの公園面積　　　　</a:t>
            </a:r>
            <a:r>
              <a:rPr lang="ja-JP" altLang="en-US" sz="1800" dirty="0">
                <a:solidFill>
                  <a:srgbClr val="006600"/>
                </a:solidFill>
                <a:latin typeface="ＭＳ Ｐゴシック" panose="020B0600070205080204" pitchFamily="50" charset="-128"/>
                <a:ea typeface="ＭＳ Ｐゴシック" panose="020B0600070205080204" pitchFamily="50" charset="-128"/>
              </a:rPr>
              <a:t>      </a:t>
            </a:r>
            <a:r>
              <a:rPr lang="en-US" altLang="ja-JP" sz="1800" b="1" u="sng" dirty="0">
                <a:solidFill>
                  <a:srgbClr val="00B050"/>
                </a:solidFill>
                <a:latin typeface="ＭＳ Ｐゴシック" panose="020B0600070205080204" pitchFamily="50" charset="-128"/>
                <a:ea typeface="ＭＳ Ｐゴシック" panose="020B0600070205080204" pitchFamily="50" charset="-128"/>
              </a:rPr>
              <a:t>10.7 </a:t>
            </a:r>
            <a:r>
              <a:rPr lang="ja-JP" altLang="en-US" u="sng" dirty="0">
                <a:solidFill>
                  <a:srgbClr val="00B050"/>
                </a:solidFill>
                <a:latin typeface="ＭＳ Ｐゴシック" panose="020B0600070205080204" pitchFamily="50" charset="-128"/>
                <a:ea typeface="ＭＳ Ｐゴシック" panose="020B0600070205080204" pitchFamily="50" charset="-128"/>
              </a:rPr>
              <a:t>㎡</a:t>
            </a:r>
            <a:endParaRPr lang="en-US" altLang="ja-JP" u="sng" dirty="0">
              <a:solidFill>
                <a:srgbClr val="00B050"/>
              </a:solidFill>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（都市公園データベースより</a:t>
            </a:r>
            <a:r>
              <a:rPr lang="en-US" altLang="ja-JP" dirty="0">
                <a:latin typeface="ＭＳ Ｐゴシック" panose="020B0600070205080204" pitchFamily="50" charset="-128"/>
                <a:ea typeface="ＭＳ Ｐゴシック" panose="020B0600070205080204" pitchFamily="50" charset="-128"/>
              </a:rPr>
              <a:t>(R3.3</a:t>
            </a:r>
            <a:r>
              <a:rPr lang="ja-JP" altLang="en-US" dirty="0">
                <a:latin typeface="ＭＳ Ｐゴシック" panose="020B0600070205080204" pitchFamily="50" charset="-128"/>
                <a:ea typeface="ＭＳ Ｐゴシック" panose="020B0600070205080204" pitchFamily="50" charset="-128"/>
              </a:rPr>
              <a:t>時点</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大阪府</a:t>
            </a:r>
            <a:r>
              <a:rPr lang="ja-JP" altLang="en-US" dirty="0">
                <a:latin typeface="ＭＳ Ｐゴシック" panose="020B0600070205080204" pitchFamily="50" charset="-128"/>
                <a:ea typeface="ＭＳ Ｐゴシック" panose="020B0600070205080204" pitchFamily="50" charset="-128"/>
              </a:rPr>
              <a:t>　住民一人当りの公園面積</a:t>
            </a:r>
            <a:r>
              <a:rPr lang="ja-JP" altLang="en-US" sz="1800" b="1" dirty="0">
                <a:solidFill>
                  <a:srgbClr val="006600"/>
                </a:solidFill>
                <a:latin typeface="ＭＳ Ｐゴシック" panose="020B0600070205080204" pitchFamily="50" charset="-128"/>
                <a:ea typeface="ＭＳ Ｐゴシック" panose="020B0600070205080204" pitchFamily="50" charset="-128"/>
              </a:rPr>
              <a:t>          </a:t>
            </a:r>
            <a:r>
              <a:rPr lang="en-US" altLang="ja-JP" sz="1800" b="1" dirty="0">
                <a:solidFill>
                  <a:srgbClr val="006600"/>
                </a:solidFill>
                <a:latin typeface="ＭＳ Ｐゴシック" panose="020B0600070205080204" pitchFamily="50" charset="-128"/>
                <a:ea typeface="ＭＳ Ｐゴシック" panose="020B0600070205080204" pitchFamily="50" charset="-128"/>
              </a:rPr>
              <a:t> </a:t>
            </a:r>
            <a:r>
              <a:rPr lang="ja-JP" altLang="en-US" sz="1800" b="1" dirty="0">
                <a:solidFill>
                  <a:srgbClr val="006600"/>
                </a:solidFill>
                <a:latin typeface="ＭＳ Ｐゴシック" panose="020B0600070205080204" pitchFamily="50" charset="-128"/>
                <a:ea typeface="ＭＳ Ｐゴシック" panose="020B0600070205080204" pitchFamily="50" charset="-128"/>
              </a:rPr>
              <a:t>    </a:t>
            </a:r>
            <a:r>
              <a:rPr lang="en-US" altLang="ja-JP" sz="1800" b="1" u="sng" dirty="0">
                <a:solidFill>
                  <a:srgbClr val="00B050"/>
                </a:solidFill>
                <a:latin typeface="ＭＳ Ｐゴシック" panose="020B0600070205080204" pitchFamily="50" charset="-128"/>
                <a:ea typeface="ＭＳ Ｐゴシック" panose="020B0600070205080204" pitchFamily="50" charset="-128"/>
              </a:rPr>
              <a:t>5.8 </a:t>
            </a:r>
            <a:r>
              <a:rPr lang="ja-JP" altLang="en-US" u="sng" dirty="0">
                <a:solidFill>
                  <a:srgbClr val="00B050"/>
                </a:solidFill>
                <a:latin typeface="ＭＳ Ｐゴシック" panose="020B0600070205080204" pitchFamily="50" charset="-128"/>
                <a:ea typeface="ＭＳ Ｐゴシック" panose="020B0600070205080204" pitchFamily="50" charset="-128"/>
              </a:rPr>
              <a:t>㎡</a:t>
            </a:r>
            <a:endParaRPr lang="en-US" altLang="ja-JP" u="sng" dirty="0">
              <a:solidFill>
                <a:srgbClr val="00B050"/>
              </a:solidFill>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（大阪府都市公園一覧表より（</a:t>
            </a:r>
            <a:r>
              <a:rPr lang="en-US" altLang="ja-JP" dirty="0">
                <a:solidFill>
                  <a:schemeClr val="tx1"/>
                </a:solidFill>
                <a:latin typeface="ＭＳ Ｐゴシック" panose="020B0600070205080204" pitchFamily="50" charset="-128"/>
                <a:ea typeface="ＭＳ Ｐゴシック" panose="020B0600070205080204" pitchFamily="50" charset="-128"/>
              </a:rPr>
              <a:t>R3.3</a:t>
            </a:r>
            <a:r>
              <a:rPr lang="ja-JP" altLang="en-US" dirty="0">
                <a:latin typeface="ＭＳ Ｐゴシック" panose="020B0600070205080204" pitchFamily="50" charset="-128"/>
                <a:ea typeface="ＭＳ Ｐゴシック" panose="020B0600070205080204" pitchFamily="50" charset="-128"/>
              </a:rPr>
              <a:t>時点） ）　　</a:t>
            </a: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堺市　 </a:t>
            </a:r>
            <a:r>
              <a:rPr lang="ja-JP" altLang="en-US" dirty="0">
                <a:latin typeface="ＭＳ Ｐゴシック" panose="020B0600070205080204" pitchFamily="50" charset="-128"/>
                <a:ea typeface="ＭＳ Ｐゴシック" panose="020B0600070205080204" pitchFamily="50" charset="-128"/>
              </a:rPr>
              <a:t>　住民一人当りの公園面積</a:t>
            </a:r>
            <a:r>
              <a:rPr lang="ja-JP" altLang="en-US" sz="1800" b="1" dirty="0">
                <a:solidFill>
                  <a:srgbClr val="006600"/>
                </a:solidFill>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a:t>
            </a:r>
            <a:r>
              <a:rPr lang="ja-JP" altLang="en-US" sz="1800" b="1" dirty="0">
                <a:latin typeface="ＭＳ Ｐゴシック" panose="020B0600070205080204" pitchFamily="50" charset="-128"/>
                <a:ea typeface="ＭＳ Ｐゴシック" panose="020B0600070205080204" pitchFamily="50" charset="-128"/>
              </a:rPr>
              <a:t> </a:t>
            </a:r>
            <a:r>
              <a:rPr lang="en-US" altLang="ja-JP" sz="1800" b="1" u="sng" dirty="0">
                <a:solidFill>
                  <a:srgbClr val="00B050"/>
                </a:solidFill>
                <a:latin typeface="ＭＳ Ｐゴシック" panose="020B0600070205080204" pitchFamily="50" charset="-128"/>
                <a:ea typeface="ＭＳ Ｐゴシック" panose="020B0600070205080204" pitchFamily="50" charset="-128"/>
              </a:rPr>
              <a:t>8.61 </a:t>
            </a:r>
            <a:r>
              <a:rPr lang="ja-JP" altLang="en-US" u="sng" dirty="0">
                <a:solidFill>
                  <a:srgbClr val="00B050"/>
                </a:solidFill>
                <a:latin typeface="ＭＳ Ｐゴシック" panose="020B0600070205080204" pitchFamily="50" charset="-128"/>
                <a:ea typeface="ＭＳ Ｐゴシック" panose="020B0600070205080204" pitchFamily="50" charset="-128"/>
              </a:rPr>
              <a:t>㎡</a:t>
            </a:r>
            <a:endParaRPr lang="en-US" altLang="ja-JP" u="sng" dirty="0">
              <a:solidFill>
                <a:srgbClr val="00B050"/>
              </a:solidFill>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（大阪府都市公園一覧表より（</a:t>
            </a:r>
            <a:r>
              <a:rPr lang="en-US" altLang="ja-JP" dirty="0">
                <a:solidFill>
                  <a:schemeClr val="tx1"/>
                </a:solidFill>
                <a:latin typeface="ＭＳ Ｐゴシック" panose="020B0600070205080204" pitchFamily="50" charset="-128"/>
                <a:ea typeface="ＭＳ Ｐゴシック" panose="020B0600070205080204" pitchFamily="50" charset="-128"/>
              </a:rPr>
              <a:t>R3.3</a:t>
            </a:r>
            <a:r>
              <a:rPr lang="ja-JP" altLang="en-US" dirty="0">
                <a:latin typeface="ＭＳ Ｐゴシック" panose="020B0600070205080204" pitchFamily="50" charset="-128"/>
                <a:ea typeface="ＭＳ Ｐゴシック" panose="020B0600070205080204" pitchFamily="50" charset="-128"/>
              </a:rPr>
              <a:t>時点））</a:t>
            </a:r>
            <a:endParaRPr lang="en-US" altLang="ja-JP" dirty="0">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松原市</a:t>
            </a:r>
            <a:r>
              <a:rPr lang="ja-JP" altLang="en-US" dirty="0">
                <a:latin typeface="ＭＳ Ｐゴシック" panose="020B0600070205080204" pitchFamily="50" charset="-128"/>
                <a:ea typeface="ＭＳ Ｐゴシック" panose="020B0600070205080204" pitchFamily="50" charset="-128"/>
              </a:rPr>
              <a:t>  住民一人当りの公園面積 　　　　　　</a:t>
            </a:r>
            <a:r>
              <a:rPr lang="en-US" altLang="ja-JP" sz="1800" b="1" u="sng" dirty="0">
                <a:solidFill>
                  <a:srgbClr val="00B050"/>
                </a:solidFill>
                <a:latin typeface="ＭＳ Ｐゴシック" panose="020B0600070205080204" pitchFamily="50" charset="-128"/>
                <a:ea typeface="ＭＳ Ｐゴシック" panose="020B0600070205080204" pitchFamily="50" charset="-128"/>
              </a:rPr>
              <a:t>1.29 </a:t>
            </a:r>
            <a:r>
              <a:rPr lang="ja-JP" altLang="en-US" sz="1800" u="sng" dirty="0">
                <a:solidFill>
                  <a:srgbClr val="00B050"/>
                </a:solidFill>
                <a:latin typeface="ＭＳ Ｐゴシック" panose="020B0600070205080204" pitchFamily="50" charset="-128"/>
                <a:ea typeface="ＭＳ Ｐゴシック" panose="020B0600070205080204" pitchFamily="50" charset="-128"/>
              </a:rPr>
              <a:t>㎡</a:t>
            </a:r>
            <a:endParaRPr lang="en-US" altLang="ja-JP" u="sng" dirty="0">
              <a:solidFill>
                <a:srgbClr val="00B050"/>
              </a:solidFill>
              <a:latin typeface="ＭＳ Ｐゴシック" panose="020B0600070205080204" pitchFamily="50" charset="-128"/>
              <a:ea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（大阪府都市公園一覧表より（</a:t>
            </a:r>
            <a:r>
              <a:rPr lang="en-US" altLang="ja-JP" dirty="0">
                <a:solidFill>
                  <a:schemeClr val="tx1"/>
                </a:solidFill>
                <a:latin typeface="ＭＳ Ｐゴシック" panose="020B0600070205080204" pitchFamily="50" charset="-128"/>
                <a:ea typeface="ＭＳ Ｐゴシック" panose="020B0600070205080204" pitchFamily="50" charset="-128"/>
              </a:rPr>
              <a:t>R3.3</a:t>
            </a:r>
            <a:r>
              <a:rPr lang="ja-JP" altLang="en-US" dirty="0">
                <a:latin typeface="ＭＳ Ｐゴシック" panose="020B0600070205080204" pitchFamily="50" charset="-128"/>
                <a:ea typeface="ＭＳ Ｐゴシック" panose="020B0600070205080204" pitchFamily="50" charset="-128"/>
              </a:rPr>
              <a:t>時点））</a:t>
            </a: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p:txBody>
      </p:sp>
      <p:sp>
        <p:nvSpPr>
          <p:cNvPr id="28681" name="テキスト ボックス 2"/>
          <p:cNvSpPr txBox="1">
            <a:spLocks noChangeArrowheads="1"/>
          </p:cNvSpPr>
          <p:nvPr/>
        </p:nvSpPr>
        <p:spPr bwMode="auto">
          <a:xfrm>
            <a:off x="177800" y="1013827"/>
            <a:ext cx="8848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dirty="0">
                <a:latin typeface="ＭＳ Ｐゴシック" panose="020B0600070205080204" pitchFamily="50" charset="-128"/>
              </a:rPr>
              <a:t>〇大泉緑地の位置する堺市、松原市の住民一人当たりの公園面積は、全国平均の数値を下回って</a:t>
            </a:r>
            <a:endParaRPr lang="en-US" altLang="ja-JP" sz="1600"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おり、多様な機能を有し、府民ニーズにも対応できる水とみどりのオープンスペースとして継続した</a:t>
            </a:r>
            <a:endParaRPr lang="en-US" altLang="ja-JP" sz="1600"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整備が必要</a:t>
            </a:r>
            <a:endParaRPr lang="en-US" altLang="ja-JP" sz="1600" dirty="0">
              <a:latin typeface="ＭＳ Ｐゴシック" panose="020B0600070205080204" pitchFamily="50" charset="-128"/>
            </a:endParaRPr>
          </a:p>
        </p:txBody>
      </p:sp>
      <p:sp>
        <p:nvSpPr>
          <p:cNvPr id="3" name="角丸四角形 2"/>
          <p:cNvSpPr/>
          <p:nvPr/>
        </p:nvSpPr>
        <p:spPr bwMode="auto">
          <a:xfrm>
            <a:off x="1357313" y="5157788"/>
            <a:ext cx="5878983" cy="1223540"/>
          </a:xfrm>
          <a:prstGeom prst="round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2"/>
          <p:cNvSpPr txBox="1">
            <a:spLocks noChangeArrowheads="1"/>
          </p:cNvSpPr>
          <p:nvPr/>
        </p:nvSpPr>
        <p:spPr bwMode="auto">
          <a:xfrm>
            <a:off x="4684713" y="1073150"/>
            <a:ext cx="4424362"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〇大泉緑地は、地域の防災拠点として</a:t>
            </a:r>
            <a:endParaRPr lang="en-US" altLang="ja-JP" sz="1800" b="1" dirty="0">
              <a:latin typeface="ＭＳ Ｐゴシック" panose="020B0600070205080204" pitchFamily="50" charset="-128"/>
            </a:endParaRPr>
          </a:p>
          <a:p>
            <a:pPr>
              <a:spcBef>
                <a:spcPct val="0"/>
              </a:spcBef>
              <a:buFontTx/>
              <a:buNone/>
            </a:pPr>
            <a:r>
              <a:rPr lang="ja-JP" altLang="en-US" sz="1800" b="1" dirty="0">
                <a:latin typeface="ＭＳ Ｐゴシック" panose="020B0600070205080204" pitchFamily="50" charset="-128"/>
              </a:rPr>
              <a:t>　 重要な役割を担っている。</a:t>
            </a:r>
            <a:endParaRPr lang="en-US" altLang="ja-JP" sz="1800" b="1" dirty="0">
              <a:latin typeface="ＭＳ Ｐゴシック" panose="020B0600070205080204" pitchFamily="50" charset="-128"/>
            </a:endParaRPr>
          </a:p>
          <a:p>
            <a:pPr>
              <a:spcBef>
                <a:spcPct val="0"/>
              </a:spcBef>
              <a:buFontTx/>
              <a:buNone/>
            </a:pPr>
            <a:endParaRPr lang="en-US" altLang="ja-JP" sz="1800" b="1" dirty="0">
              <a:latin typeface="ＭＳ Ｐゴシック" panose="020B0600070205080204" pitchFamily="50" charset="-128"/>
            </a:endParaRPr>
          </a:p>
          <a:p>
            <a:pPr>
              <a:spcBef>
                <a:spcPct val="0"/>
              </a:spcBef>
              <a:buFontTx/>
              <a:buNone/>
            </a:pPr>
            <a:r>
              <a:rPr lang="en-US" altLang="ja-JP" sz="1800" b="1" dirty="0">
                <a:latin typeface="ＭＳ Ｐゴシック" panose="020B0600070205080204" pitchFamily="50" charset="-128"/>
              </a:rPr>
              <a:t>【</a:t>
            </a:r>
            <a:r>
              <a:rPr lang="ja-JP" altLang="en-US" sz="1800" b="1" dirty="0">
                <a:latin typeface="ＭＳ Ｐゴシック" panose="020B0600070205080204" pitchFamily="50" charset="-128"/>
              </a:rPr>
              <a:t>広域避難</a:t>
            </a:r>
            <a:r>
              <a:rPr lang="en-US" altLang="ja-JP" sz="1800" b="1" dirty="0">
                <a:latin typeface="ＭＳ Ｐゴシック" panose="020B0600070205080204" pitchFamily="50" charset="-128"/>
              </a:rPr>
              <a:t>】</a:t>
            </a:r>
          </a:p>
          <a:p>
            <a:pPr>
              <a:spcBef>
                <a:spcPct val="0"/>
              </a:spcBef>
              <a:buFontTx/>
              <a:buNone/>
            </a:pPr>
            <a:r>
              <a:rPr lang="ja-JP" altLang="en-US" sz="1800" dirty="0">
                <a:latin typeface="ＭＳ Ｐゴシック" panose="020B0600070205080204" pitchFamily="50" charset="-128"/>
              </a:rPr>
              <a:t>　</a:t>
            </a:r>
            <a:r>
              <a:rPr lang="ja-JP" altLang="en-US" sz="1600" dirty="0">
                <a:latin typeface="ＭＳ Ｐゴシック" panose="020B0600070205080204" pitchFamily="50" charset="-128"/>
              </a:rPr>
              <a:t>堺市・松原市あわせ、大泉緑地への　</a:t>
            </a:r>
            <a:endParaRPr lang="en-US" altLang="ja-JP" sz="1600"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最大想定避難者　約</a:t>
            </a:r>
            <a:r>
              <a:rPr lang="en-US" altLang="ja-JP" sz="1600" dirty="0">
                <a:latin typeface="ＭＳ Ｐゴシック" panose="020B0600070205080204" pitchFamily="50" charset="-128"/>
              </a:rPr>
              <a:t>20.2</a:t>
            </a:r>
            <a:r>
              <a:rPr lang="ja-JP" altLang="en-US" sz="1600" dirty="0">
                <a:latin typeface="ＭＳ Ｐゴシック" panose="020B0600070205080204" pitchFamily="50" charset="-128"/>
              </a:rPr>
              <a:t>万人</a:t>
            </a:r>
            <a:endParaRPr lang="en-US" altLang="ja-JP" sz="1600" dirty="0">
              <a:latin typeface="ＭＳ Ｐゴシック" panose="020B0600070205080204" pitchFamily="50" charset="-128"/>
            </a:endParaRPr>
          </a:p>
          <a:p>
            <a:pPr>
              <a:spcBef>
                <a:spcPct val="0"/>
              </a:spcBef>
              <a:buFontTx/>
              <a:buNone/>
            </a:pPr>
            <a:endParaRPr lang="en-US" altLang="ja-JP" sz="1800" dirty="0">
              <a:latin typeface="ＭＳ Ｐゴシック" panose="020B0600070205080204" pitchFamily="50" charset="-128"/>
            </a:endParaRPr>
          </a:p>
          <a:p>
            <a:pPr>
              <a:spcBef>
                <a:spcPct val="0"/>
              </a:spcBef>
              <a:buFontTx/>
              <a:buNone/>
            </a:pPr>
            <a:endParaRPr lang="en-US" altLang="ja-JP" sz="1800" dirty="0">
              <a:latin typeface="ＭＳ Ｐゴシック" panose="020B0600070205080204" pitchFamily="50" charset="-128"/>
            </a:endParaRPr>
          </a:p>
          <a:p>
            <a:pPr>
              <a:spcBef>
                <a:spcPct val="0"/>
              </a:spcBef>
              <a:buFontTx/>
              <a:buNone/>
            </a:pPr>
            <a:endParaRPr lang="en-US" altLang="ja-JP" sz="1800" dirty="0">
              <a:latin typeface="ＭＳ Ｐゴシック" panose="020B0600070205080204" pitchFamily="50" charset="-128"/>
            </a:endParaRPr>
          </a:p>
          <a:p>
            <a:pPr>
              <a:spcBef>
                <a:spcPct val="0"/>
              </a:spcBef>
              <a:buFontTx/>
              <a:buNone/>
            </a:pPr>
            <a:endParaRPr lang="en-US" altLang="ja-JP" sz="1800" dirty="0">
              <a:latin typeface="ＭＳ Ｐゴシック" panose="020B0600070205080204" pitchFamily="50" charset="-128"/>
            </a:endParaRPr>
          </a:p>
          <a:p>
            <a:pPr>
              <a:spcBef>
                <a:spcPct val="0"/>
              </a:spcBef>
              <a:buFontTx/>
              <a:buNone/>
            </a:pPr>
            <a:endParaRPr lang="en-US" altLang="ja-JP" sz="1800" dirty="0">
              <a:latin typeface="ＭＳ Ｐゴシック" panose="020B0600070205080204" pitchFamily="50" charset="-128"/>
            </a:endParaRPr>
          </a:p>
          <a:p>
            <a:pPr>
              <a:spcBef>
                <a:spcPct val="0"/>
              </a:spcBef>
              <a:buFontTx/>
              <a:buNone/>
            </a:pPr>
            <a:endParaRPr lang="en-US" altLang="ja-JP" sz="1800" dirty="0">
              <a:latin typeface="ＭＳ Ｐゴシック" panose="020B0600070205080204" pitchFamily="50" charset="-128"/>
            </a:endParaRPr>
          </a:p>
          <a:p>
            <a:pPr>
              <a:spcBef>
                <a:spcPct val="0"/>
              </a:spcBef>
              <a:buFontTx/>
              <a:buNone/>
            </a:pPr>
            <a:r>
              <a:rPr lang="en-US" altLang="ja-JP" sz="1800" b="1" dirty="0">
                <a:latin typeface="ＭＳ Ｐゴシック" panose="020B0600070205080204" pitchFamily="50" charset="-128"/>
              </a:rPr>
              <a:t>【</a:t>
            </a:r>
            <a:r>
              <a:rPr lang="ja-JP" altLang="en-US" sz="1800" b="1" dirty="0">
                <a:latin typeface="ＭＳ Ｐゴシック" panose="020B0600070205080204" pitchFamily="50" charset="-128"/>
              </a:rPr>
              <a:t>後方支援活動</a:t>
            </a:r>
            <a:r>
              <a:rPr lang="en-US" altLang="ja-JP" sz="1800" b="1" dirty="0">
                <a:latin typeface="ＭＳ Ｐゴシック" panose="020B0600070205080204" pitchFamily="50" charset="-128"/>
              </a:rPr>
              <a:t>】</a:t>
            </a:r>
          </a:p>
          <a:p>
            <a:pPr>
              <a:spcBef>
                <a:spcPct val="0"/>
              </a:spcBef>
              <a:buFontTx/>
              <a:buNone/>
            </a:pPr>
            <a:r>
              <a:rPr lang="ja-JP" altLang="en-US" sz="1800" dirty="0">
                <a:latin typeface="ＭＳ Ｐゴシック" panose="020B0600070205080204" pitchFamily="50" charset="-128"/>
              </a:rPr>
              <a:t>　</a:t>
            </a:r>
            <a:r>
              <a:rPr lang="ja-JP" altLang="en-US" sz="1600" dirty="0">
                <a:latin typeface="ＭＳ Ｐゴシック" panose="020B0600070205080204" pitchFamily="50" charset="-128"/>
              </a:rPr>
              <a:t>警察・自衛隊などの救援活動の拠点</a:t>
            </a:r>
            <a:endParaRPr lang="en-US" altLang="ja-JP" sz="1600" dirty="0">
              <a:latin typeface="ＭＳ Ｐゴシック" panose="020B0600070205080204" pitchFamily="50" charset="-128"/>
            </a:endParaRPr>
          </a:p>
        </p:txBody>
      </p:sp>
      <p:sp>
        <p:nvSpPr>
          <p:cNvPr id="29"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sz="18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（災害時の防災機能強化）</a:t>
            </a:r>
          </a:p>
        </p:txBody>
      </p:sp>
      <p:sp>
        <p:nvSpPr>
          <p:cNvPr id="34820" name="テキスト ボックス 2"/>
          <p:cNvSpPr txBox="1">
            <a:spLocks noChangeArrowheads="1"/>
          </p:cNvSpPr>
          <p:nvPr/>
        </p:nvSpPr>
        <p:spPr bwMode="auto">
          <a:xfrm>
            <a:off x="179388" y="54927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latin typeface="ＭＳ Ｐゴシック" panose="020B0600070205080204" pitchFamily="50" charset="-128"/>
              </a:rPr>
              <a:t>≪防災公園としての位置付け及び役割≫</a:t>
            </a:r>
            <a:endParaRPr lang="en-US" altLang="ja-JP" sz="1800" b="1">
              <a:latin typeface="ＭＳ Ｐゴシック" panose="020B0600070205080204" pitchFamily="50" charset="-128"/>
            </a:endParaRPr>
          </a:p>
        </p:txBody>
      </p:sp>
      <p:sp>
        <p:nvSpPr>
          <p:cNvPr id="34821" name="Rectangle 4"/>
          <p:cNvSpPr>
            <a:spLocks noChangeArrowheads="1"/>
          </p:cNvSpPr>
          <p:nvPr/>
        </p:nvSpPr>
        <p:spPr bwMode="auto">
          <a:xfrm>
            <a:off x="250825" y="8921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34822" name="テキスト ボックス 2"/>
          <p:cNvSpPr txBox="1">
            <a:spLocks noChangeArrowheads="1"/>
          </p:cNvSpPr>
          <p:nvPr/>
        </p:nvSpPr>
        <p:spPr bwMode="auto">
          <a:xfrm>
            <a:off x="292795" y="1961034"/>
            <a:ext cx="4225925"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ＭＳ Ｐゴシック" panose="020B0600070205080204" pitchFamily="50" charset="-128"/>
              </a:rPr>
              <a:t>◆大阪府地域防災計画（</a:t>
            </a:r>
            <a:r>
              <a:rPr lang="en-US" altLang="ja-JP" sz="1800" dirty="0">
                <a:latin typeface="ＭＳ Ｐゴシック" panose="020B0600070205080204" pitchFamily="50" charset="-128"/>
              </a:rPr>
              <a:t>R4</a:t>
            </a:r>
            <a:r>
              <a:rPr lang="ja-JP" altLang="en-US" sz="1800" dirty="0">
                <a:latin typeface="ＭＳ Ｐゴシック" panose="020B0600070205080204" pitchFamily="50" charset="-128"/>
              </a:rPr>
              <a:t>）</a:t>
            </a:r>
            <a:endParaRPr lang="en-US" altLang="ja-JP" sz="1800" dirty="0">
              <a:latin typeface="ＭＳ Ｐゴシック" panose="020B0600070205080204" pitchFamily="50" charset="-128"/>
            </a:endParaRPr>
          </a:p>
          <a:p>
            <a:pPr>
              <a:spcBef>
                <a:spcPct val="0"/>
              </a:spcBef>
              <a:buFontTx/>
              <a:buNone/>
            </a:pPr>
            <a:r>
              <a:rPr lang="ja-JP" altLang="en-US" sz="1800" b="1" dirty="0">
                <a:latin typeface="ＭＳ Ｐゴシック" panose="020B0600070205080204" pitchFamily="50" charset="-128"/>
              </a:rPr>
              <a:t>　　</a:t>
            </a:r>
            <a:r>
              <a:rPr lang="ja-JP" altLang="en-US" sz="1800" dirty="0">
                <a:latin typeface="ＭＳ Ｐゴシック" panose="020B0600070205080204" pitchFamily="50" charset="-128"/>
              </a:rPr>
              <a:t>→</a:t>
            </a:r>
            <a:r>
              <a:rPr lang="ja-JP" altLang="en-US" sz="1800" b="1" dirty="0">
                <a:solidFill>
                  <a:srgbClr val="C00000"/>
                </a:solidFill>
                <a:latin typeface="ＭＳ Ｐゴシック" panose="020B0600070205080204" pitchFamily="50" charset="-128"/>
              </a:rPr>
              <a:t>後方支援活動拠点</a:t>
            </a:r>
            <a:endParaRPr lang="en-US" altLang="ja-JP" sz="1800" b="1" dirty="0">
              <a:solidFill>
                <a:srgbClr val="C00000"/>
              </a:solidFill>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◆大阪府広域的支援部隊受入計画（</a:t>
            </a:r>
            <a:r>
              <a:rPr lang="en-US" altLang="ja-JP" sz="1800" dirty="0">
                <a:latin typeface="ＭＳ Ｐゴシック" panose="020B0600070205080204" pitchFamily="50" charset="-128"/>
              </a:rPr>
              <a:t>R4</a:t>
            </a:r>
            <a:r>
              <a:rPr lang="ja-JP" altLang="en-US" sz="1800" dirty="0">
                <a:latin typeface="ＭＳ Ｐゴシック" panose="020B0600070205080204" pitchFamily="50" charset="-128"/>
              </a:rPr>
              <a:t>）</a:t>
            </a:r>
            <a:endParaRPr lang="en-US" altLang="ja-JP"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　　→</a:t>
            </a:r>
            <a:r>
              <a:rPr lang="ja-JP" altLang="en-US" sz="1800" b="1" dirty="0">
                <a:solidFill>
                  <a:srgbClr val="C00000"/>
                </a:solidFill>
                <a:latin typeface="ＭＳ Ｐゴシック" panose="020B0600070205080204" pitchFamily="50" charset="-128"/>
              </a:rPr>
              <a:t>陸上部隊集結場所候補</a:t>
            </a:r>
            <a:endParaRPr lang="en-US" altLang="ja-JP" sz="1800" b="1" dirty="0">
              <a:solidFill>
                <a:srgbClr val="C00000"/>
              </a:solidFill>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◇堺市地域防災計画（</a:t>
            </a:r>
            <a:r>
              <a:rPr lang="en-US" altLang="ja-JP" sz="1800" dirty="0">
                <a:latin typeface="ＭＳ Ｐゴシック" panose="020B0600070205080204" pitchFamily="50" charset="-128"/>
              </a:rPr>
              <a:t>R4)</a:t>
            </a:r>
          </a:p>
          <a:p>
            <a:pPr>
              <a:spcBef>
                <a:spcPct val="0"/>
              </a:spcBef>
              <a:buFontTx/>
              <a:buNone/>
            </a:pPr>
            <a:r>
              <a:rPr lang="ja-JP" altLang="en-US" sz="1800" b="1" dirty="0">
                <a:latin typeface="ＭＳ Ｐゴシック" panose="020B0600070205080204" pitchFamily="50" charset="-128"/>
              </a:rPr>
              <a:t>　　</a:t>
            </a:r>
            <a:r>
              <a:rPr lang="ja-JP" altLang="en-US" sz="1800" dirty="0">
                <a:latin typeface="ＭＳ Ｐゴシック" panose="020B0600070205080204" pitchFamily="50" charset="-128"/>
              </a:rPr>
              <a:t>→</a:t>
            </a:r>
            <a:r>
              <a:rPr lang="ja-JP" altLang="en-US" sz="1800" b="1" dirty="0">
                <a:solidFill>
                  <a:srgbClr val="C00000"/>
                </a:solidFill>
                <a:latin typeface="ＭＳ Ｐゴシック" panose="020B0600070205080204" pitchFamily="50" charset="-128"/>
              </a:rPr>
              <a:t>広域避難地</a:t>
            </a:r>
            <a:endParaRPr lang="en-US" altLang="ja-JP" sz="1800" b="1" dirty="0">
              <a:solidFill>
                <a:srgbClr val="C00000"/>
              </a:solidFill>
              <a:latin typeface="ＭＳ Ｐゴシック" panose="020B0600070205080204" pitchFamily="50" charset="-128"/>
            </a:endParaRPr>
          </a:p>
        </p:txBody>
      </p:sp>
      <p:pic>
        <p:nvPicPr>
          <p:cNvPr id="34823" name="Picture 30" descr="\\10.19.37.24\fuiekouen\写真・画像\◆よく使う写真（項目別）\◆防災公園関連\防災FWC写真\20090307_防災FWC_服部緑地\防災フェアー写真3.7\P1160704.JPG"/>
          <p:cNvPicPr>
            <a:picLocks noChangeAspect="1" noChangeArrowheads="1"/>
          </p:cNvPicPr>
          <p:nvPr/>
        </p:nvPicPr>
        <p:blipFill>
          <a:blip r:embed="rId2">
            <a:extLst>
              <a:ext uri="{28A0092B-C50C-407E-A947-70E740481C1C}">
                <a14:useLocalDpi xmlns:a14="http://schemas.microsoft.com/office/drawing/2010/main" val="0"/>
              </a:ext>
            </a:extLst>
          </a:blip>
          <a:srcRect t="8925" b="6284"/>
          <a:stretch>
            <a:fillRect/>
          </a:stretch>
        </p:blipFill>
        <p:spPr bwMode="auto">
          <a:xfrm>
            <a:off x="5559425" y="2924175"/>
            <a:ext cx="24399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31" descr="\\10.19.37.24\fuiekouen\写真・画像\◆よく使う写真（項目別）\◆防災公園関連\防災FWC写真\20090307_防災FWC_服部緑地\P3070072.JPG"/>
          <p:cNvPicPr>
            <a:picLocks noChangeAspect="1" noChangeArrowheads="1"/>
          </p:cNvPicPr>
          <p:nvPr/>
        </p:nvPicPr>
        <p:blipFill>
          <a:blip r:embed="rId3">
            <a:extLst>
              <a:ext uri="{28A0092B-C50C-407E-A947-70E740481C1C}">
                <a14:useLocalDpi xmlns:a14="http://schemas.microsoft.com/office/drawing/2010/main" val="0"/>
              </a:ext>
            </a:extLst>
          </a:blip>
          <a:srcRect t="13242" b="13014"/>
          <a:stretch>
            <a:fillRect/>
          </a:stretch>
        </p:blipFill>
        <p:spPr bwMode="auto">
          <a:xfrm>
            <a:off x="5597525" y="5151438"/>
            <a:ext cx="243046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スライド番号プレースホルダー 1"/>
          <p:cNvSpPr>
            <a:spLocks noGrp="1"/>
          </p:cNvSpPr>
          <p:nvPr>
            <p:ph type="sldNum" sz="quarter" idx="12"/>
          </p:nvPr>
        </p:nvSpPr>
        <p:spPr>
          <a:xfrm>
            <a:off x="6975475" y="6408738"/>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42200CD6-EDA0-49C5-B4B9-157FEE7FFA44}" type="slidenum">
              <a:rPr lang="en-US" altLang="ja-JP" sz="1400" smtClean="0"/>
              <a:pPr>
                <a:spcBef>
                  <a:spcPct val="0"/>
                </a:spcBef>
                <a:buFontTx/>
                <a:buNone/>
              </a:pPr>
              <a:t>11</a:t>
            </a:fld>
            <a:endParaRPr lang="en-US" altLang="ja-JP" sz="1400"/>
          </a:p>
        </p:txBody>
      </p:sp>
      <p:sp>
        <p:nvSpPr>
          <p:cNvPr id="2" name="正方形/長方形 1"/>
          <p:cNvSpPr/>
          <p:nvPr/>
        </p:nvSpPr>
        <p:spPr bwMode="auto">
          <a:xfrm>
            <a:off x="251520" y="1672109"/>
            <a:ext cx="4225925" cy="2211806"/>
          </a:xfrm>
          <a:prstGeom prst="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827" name="テキスト ボックス 2"/>
          <p:cNvSpPr txBox="1">
            <a:spLocks noChangeArrowheads="1"/>
          </p:cNvSpPr>
          <p:nvPr/>
        </p:nvSpPr>
        <p:spPr bwMode="auto">
          <a:xfrm>
            <a:off x="307082" y="1484784"/>
            <a:ext cx="24844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a:latin typeface="ＭＳ Ｐゴシック" panose="020B0600070205080204" pitchFamily="50" charset="-128"/>
              </a:rPr>
              <a:t>【</a:t>
            </a:r>
            <a:r>
              <a:rPr lang="ja-JP" altLang="en-US" sz="1800">
                <a:latin typeface="ＭＳ Ｐゴシック" panose="020B0600070205080204" pitchFamily="50" charset="-128"/>
              </a:rPr>
              <a:t>防災公園の位置づけ</a:t>
            </a:r>
            <a:r>
              <a:rPr lang="en-US" altLang="ja-JP" sz="1800">
                <a:latin typeface="ＭＳ Ｐゴシック" panose="020B0600070205080204" pitchFamily="50" charset="-128"/>
              </a:rPr>
              <a:t>】</a:t>
            </a:r>
          </a:p>
        </p:txBody>
      </p:sp>
      <p:sp>
        <p:nvSpPr>
          <p:cNvPr id="34828" name="テキスト ボックス 2"/>
          <p:cNvSpPr txBox="1">
            <a:spLocks noChangeArrowheads="1"/>
          </p:cNvSpPr>
          <p:nvPr/>
        </p:nvSpPr>
        <p:spPr bwMode="auto">
          <a:xfrm>
            <a:off x="245169" y="4069184"/>
            <a:ext cx="4321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u="sng" dirty="0">
                <a:latin typeface="ＭＳ Ｐゴシック" panose="020B0600070205080204" pitchFamily="50" charset="-128"/>
              </a:rPr>
              <a:t>※</a:t>
            </a:r>
            <a:r>
              <a:rPr lang="ja-JP" altLang="en-US" sz="1400" b="1" u="sng" dirty="0">
                <a:latin typeface="ＭＳ Ｐゴシック" panose="020B0600070205080204" pitchFamily="50" charset="-128"/>
              </a:rPr>
              <a:t>「広域的支援部隊受入計画」</a:t>
            </a:r>
            <a:endParaRPr lang="en-US" altLang="ja-JP" sz="1400" b="1" u="sng"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a:t>
            </a:r>
            <a:r>
              <a:rPr lang="ja-JP" altLang="en-US" sz="1400" dirty="0">
                <a:latin typeface="ＭＳ Ｐゴシック" panose="020B0600070205080204" pitchFamily="50" charset="-128"/>
              </a:rPr>
              <a:t>大規模災害発生時に、大阪府が防災関係機関（警察　</a:t>
            </a:r>
            <a:endParaRPr lang="en-US" altLang="ja-JP" sz="1400" dirty="0">
              <a:latin typeface="ＭＳ Ｐゴシック" panose="020B0600070205080204" pitchFamily="50" charset="-128"/>
            </a:endParaRPr>
          </a:p>
          <a:p>
            <a:pPr>
              <a:spcBef>
                <a:spcPct val="0"/>
              </a:spcBef>
              <a:buFontTx/>
              <a:buNone/>
            </a:pPr>
            <a:r>
              <a:rPr lang="ja-JP" altLang="en-US" sz="1400" dirty="0">
                <a:latin typeface="ＭＳ Ｐゴシック" panose="020B0600070205080204" pitchFamily="50" charset="-128"/>
              </a:rPr>
              <a:t>　・自衛隊など）に対し広域的な応援を要請した場合の　</a:t>
            </a:r>
            <a:endParaRPr lang="en-US" altLang="ja-JP" sz="1400" dirty="0">
              <a:latin typeface="ＭＳ Ｐゴシック" panose="020B0600070205080204" pitchFamily="50" charset="-128"/>
            </a:endParaRPr>
          </a:p>
          <a:p>
            <a:pPr>
              <a:spcBef>
                <a:spcPct val="0"/>
              </a:spcBef>
              <a:buFontTx/>
              <a:buNone/>
            </a:pPr>
            <a:r>
              <a:rPr lang="ja-JP" altLang="en-US" sz="1400" dirty="0">
                <a:latin typeface="ＭＳ Ｐゴシック" panose="020B0600070205080204" pitchFamily="50" charset="-128"/>
              </a:rPr>
              <a:t>　受入について定めた計画</a:t>
            </a:r>
            <a:endParaRPr lang="en-US" altLang="ja-JP" sz="1400" dirty="0">
              <a:latin typeface="ＭＳ Ｐゴシック" panose="020B0600070205080204" pitchFamily="50" charset="-128"/>
            </a:endParaRPr>
          </a:p>
        </p:txBody>
      </p:sp>
    </p:spTree>
    <p:extLst>
      <p:ext uri="{BB962C8B-B14F-4D97-AF65-F5344CB8AC3E}">
        <p14:creationId xmlns:p14="http://schemas.microsoft.com/office/powerpoint/2010/main" val="129959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sz="18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（災害時の防災機能強化）</a:t>
            </a:r>
          </a:p>
        </p:txBody>
      </p:sp>
      <p:sp>
        <p:nvSpPr>
          <p:cNvPr id="34820" name="テキスト ボックス 2"/>
          <p:cNvSpPr txBox="1">
            <a:spLocks noChangeArrowheads="1"/>
          </p:cNvSpPr>
          <p:nvPr/>
        </p:nvSpPr>
        <p:spPr bwMode="auto">
          <a:xfrm>
            <a:off x="179388" y="54927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≪現状と課題≫</a:t>
            </a:r>
            <a:endParaRPr lang="en-US" altLang="ja-JP" sz="1800" b="1" dirty="0">
              <a:latin typeface="ＭＳ Ｐゴシック" panose="020B0600070205080204" pitchFamily="50" charset="-128"/>
            </a:endParaRPr>
          </a:p>
        </p:txBody>
      </p:sp>
      <p:sp>
        <p:nvSpPr>
          <p:cNvPr id="34821" name="Rectangle 4"/>
          <p:cNvSpPr>
            <a:spLocks noChangeArrowheads="1"/>
          </p:cNvSpPr>
          <p:nvPr/>
        </p:nvSpPr>
        <p:spPr bwMode="auto">
          <a:xfrm>
            <a:off x="250825" y="8921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34825" name="スライド番号プレースホルダー 1"/>
          <p:cNvSpPr>
            <a:spLocks noGrp="1"/>
          </p:cNvSpPr>
          <p:nvPr>
            <p:ph type="sldNum" sz="quarter" idx="12"/>
          </p:nvPr>
        </p:nvSpPr>
        <p:spPr>
          <a:xfrm>
            <a:off x="6975475" y="6408738"/>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42200CD6-EDA0-49C5-B4B9-157FEE7FFA44}" type="slidenum">
              <a:rPr lang="en-US" altLang="ja-JP" sz="1400" smtClean="0"/>
              <a:pPr>
                <a:spcBef>
                  <a:spcPct val="0"/>
                </a:spcBef>
                <a:buFontTx/>
                <a:buNone/>
              </a:pPr>
              <a:t>12</a:t>
            </a:fld>
            <a:endParaRPr lang="en-US" altLang="ja-JP" sz="1400"/>
          </a:p>
        </p:txBody>
      </p:sp>
      <p:sp>
        <p:nvSpPr>
          <p:cNvPr id="19" name="Rectangle 3"/>
          <p:cNvSpPr txBox="1">
            <a:spLocks noChangeArrowheads="1"/>
          </p:cNvSpPr>
          <p:nvPr/>
        </p:nvSpPr>
        <p:spPr>
          <a:xfrm>
            <a:off x="382588" y="1534318"/>
            <a:ext cx="8335962" cy="3118818"/>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fontAlgn="auto">
              <a:spcAft>
                <a:spcPts val="0"/>
              </a:spcAft>
              <a:buFont typeface="Arial" charset="0"/>
              <a:buChar char="•"/>
              <a:defRPr/>
            </a:pPr>
            <a:r>
              <a:rPr lang="ja-JP" altLang="en-US" dirty="0">
                <a:latin typeface="ＭＳ Ｐゴシック" panose="020B0600070205080204" pitchFamily="50" charset="-128"/>
                <a:ea typeface="ＭＳ Ｐゴシック" panose="020B0600070205080204" pitchFamily="50" charset="-128"/>
              </a:rPr>
              <a:t>阪神淡路大震災（</a:t>
            </a:r>
            <a:r>
              <a:rPr lang="en-US" altLang="ja-JP" dirty="0">
                <a:latin typeface="ＭＳ Ｐゴシック" panose="020B0600070205080204" pitchFamily="50" charset="-128"/>
                <a:ea typeface="ＭＳ Ｐゴシック" panose="020B0600070205080204" pitchFamily="50" charset="-128"/>
              </a:rPr>
              <a:t>H7</a:t>
            </a:r>
            <a:r>
              <a:rPr lang="ja-JP" altLang="en-US" dirty="0">
                <a:latin typeface="ＭＳ Ｐゴシック" panose="020B0600070205080204" pitchFamily="50" charset="-128"/>
                <a:ea typeface="ＭＳ Ｐゴシック" panose="020B0600070205080204" pitchFamily="50" charset="-128"/>
              </a:rPr>
              <a:t>）、東日本大震災（</a:t>
            </a:r>
            <a:r>
              <a:rPr lang="en-US" altLang="ja-JP" dirty="0">
                <a:latin typeface="ＭＳ Ｐゴシック" panose="020B0600070205080204" pitchFamily="50" charset="-128"/>
                <a:ea typeface="ＭＳ Ｐゴシック" panose="020B0600070205080204" pitchFamily="50" charset="-128"/>
              </a:rPr>
              <a:t>H23</a:t>
            </a:r>
            <a:r>
              <a:rPr lang="ja-JP" altLang="en-US" dirty="0">
                <a:latin typeface="ＭＳ Ｐゴシック" panose="020B0600070205080204" pitchFamily="50" charset="-128"/>
                <a:ea typeface="ＭＳ Ｐゴシック" panose="020B0600070205080204" pitchFamily="50" charset="-128"/>
              </a:rPr>
              <a:t>）、熊本地震（</a:t>
            </a:r>
            <a:r>
              <a:rPr lang="en-US" altLang="ja-JP" dirty="0">
                <a:latin typeface="ＭＳ Ｐゴシック" panose="020B0600070205080204" pitchFamily="50" charset="-128"/>
                <a:ea typeface="ＭＳ Ｐゴシック" panose="020B0600070205080204" pitchFamily="50" charset="-128"/>
              </a:rPr>
              <a:t>H28</a:t>
            </a:r>
            <a:r>
              <a:rPr lang="ja-JP" altLang="en-US" dirty="0">
                <a:latin typeface="ＭＳ Ｐゴシック" panose="020B0600070205080204" pitchFamily="50" charset="-128"/>
                <a:ea typeface="ＭＳ Ｐゴシック" panose="020B0600070205080204" pitchFamily="50" charset="-128"/>
              </a:rPr>
              <a:t>）の発生</a:t>
            </a:r>
            <a:endParaRPr lang="en-US" altLang="ja-JP" dirty="0">
              <a:latin typeface="ＭＳ Ｐゴシック" panose="020B0600070205080204" pitchFamily="50" charset="-128"/>
              <a:ea typeface="ＭＳ Ｐゴシック" panose="020B0600070205080204" pitchFamily="50" charset="-128"/>
            </a:endParaRPr>
          </a:p>
          <a:p>
            <a:pPr algn="l" fontAlgn="auto">
              <a:spcAft>
                <a:spcPts val="0"/>
              </a:spcAft>
              <a:defRPr/>
            </a:pPr>
            <a:r>
              <a:rPr lang="ja-JP" altLang="en-US" dirty="0">
                <a:latin typeface="ＭＳ Ｐゴシック" panose="020B0600070205080204" pitchFamily="50" charset="-128"/>
                <a:ea typeface="ＭＳ Ｐゴシック" panose="020B0600070205080204" pitchFamily="50" charset="-128"/>
              </a:rPr>
              <a:t> などを背景に、緊急時の都市防災施設としての役割が期待されている。</a:t>
            </a:r>
            <a:endParaRPr lang="en-US" altLang="ja-JP" dirty="0">
              <a:latin typeface="ＭＳ Ｐゴシック" panose="020B0600070205080204" pitchFamily="50" charset="-128"/>
              <a:ea typeface="ＭＳ Ｐゴシック" panose="020B0600070205080204" pitchFamily="50" charset="-128"/>
            </a:endParaRPr>
          </a:p>
          <a:p>
            <a:pPr algn="l" fontAlgn="auto">
              <a:spcAft>
                <a:spcPts val="0"/>
              </a:spcAft>
              <a:defRPr/>
            </a:pPr>
            <a:endParaRPr lang="en-US" altLang="ja-JP" dirty="0">
              <a:latin typeface="ＭＳ Ｐゴシック" panose="020B0600070205080204" pitchFamily="50" charset="-128"/>
              <a:ea typeface="ＭＳ Ｐゴシック" panose="020B0600070205080204" pitchFamily="50" charset="-128"/>
            </a:endParaRPr>
          </a:p>
          <a:p>
            <a:pPr algn="l" fontAlgn="auto">
              <a:spcAft>
                <a:spcPts val="0"/>
              </a:spcAft>
              <a:buFont typeface="Arial" charset="0"/>
              <a:buChar char="•"/>
              <a:defRPr/>
            </a:pPr>
            <a:r>
              <a:rPr lang="ja-JP" altLang="en-US" dirty="0">
                <a:latin typeface="ＭＳ Ｐゴシック" panose="020B0600070205080204" pitchFamily="50" charset="-128"/>
                <a:ea typeface="ＭＳ Ｐゴシック" panose="020B0600070205080204" pitchFamily="50" charset="-128"/>
              </a:rPr>
              <a:t>大泉緑地は、広域避難地に指定され、想定避難人口は、</a:t>
            </a:r>
            <a:endParaRPr lang="en-US" altLang="ja-JP" dirty="0">
              <a:latin typeface="ＭＳ Ｐゴシック" panose="020B0600070205080204" pitchFamily="50" charset="-128"/>
              <a:ea typeface="ＭＳ Ｐゴシック" panose="020B0600070205080204" pitchFamily="50" charset="-128"/>
            </a:endParaRPr>
          </a:p>
          <a:p>
            <a:pPr algn="l" fontAlgn="auto">
              <a:spcAft>
                <a:spcPts val="0"/>
              </a:spcAft>
              <a:defRPr/>
            </a:pPr>
            <a:r>
              <a:rPr lang="ja-JP" altLang="en-US" dirty="0">
                <a:latin typeface="ＭＳ Ｐゴシック" panose="020B0600070205080204" pitchFamily="50" charset="-128"/>
                <a:ea typeface="ＭＳ Ｐゴシック" panose="020B0600070205080204" pitchFamily="50" charset="-128"/>
              </a:rPr>
              <a:t>　堺市・松原市域合わせて</a:t>
            </a:r>
            <a:r>
              <a:rPr lang="ja-JP" altLang="en-US" sz="2800" b="1" dirty="0">
                <a:solidFill>
                  <a:srgbClr val="F22610"/>
                </a:solidFill>
                <a:latin typeface="ＭＳ Ｐゴシック" panose="020B0600070205080204" pitchFamily="50" charset="-128"/>
                <a:ea typeface="ＭＳ Ｐゴシック" panose="020B0600070205080204" pitchFamily="50" charset="-128"/>
              </a:rPr>
              <a:t>約２０．２万人</a:t>
            </a:r>
            <a:endParaRPr lang="ja-JP" altLang="en-US" dirty="0">
              <a:latin typeface="ＭＳ Ｐゴシック" panose="020B0600070205080204" pitchFamily="50" charset="-128"/>
              <a:ea typeface="ＭＳ Ｐゴシック" panose="020B0600070205080204" pitchFamily="50" charset="-128"/>
            </a:endParaRPr>
          </a:p>
          <a:p>
            <a:pPr algn="l" fontAlgn="auto">
              <a:spcAft>
                <a:spcPts val="0"/>
              </a:spcAft>
              <a:buFont typeface="Arial" charset="0"/>
              <a:buNone/>
              <a:defRPr/>
            </a:pP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内訳は、堺市域１３．１万人、松原市域７．１万人</a:t>
            </a:r>
            <a:endParaRPr lang="en-US" altLang="ja-JP" dirty="0">
              <a:latin typeface="ＭＳ Ｐゴシック" panose="020B0600070205080204" pitchFamily="50" charset="-128"/>
              <a:ea typeface="ＭＳ Ｐゴシック" panose="020B0600070205080204" pitchFamily="50" charset="-128"/>
            </a:endParaRPr>
          </a:p>
          <a:p>
            <a:pPr algn="l" fontAlgn="auto">
              <a:spcAft>
                <a:spcPts val="0"/>
              </a:spcAft>
              <a:buFont typeface="Arial" charset="0"/>
              <a:buNone/>
              <a:defRPr/>
            </a:pPr>
            <a:endParaRPr lang="ja-JP" altLang="en-US" dirty="0">
              <a:latin typeface="ＭＳ Ｐゴシック" panose="020B0600070205080204" pitchFamily="50" charset="-128"/>
              <a:ea typeface="ＭＳ Ｐゴシック" panose="020B0600070205080204" pitchFamily="50" charset="-128"/>
            </a:endParaRPr>
          </a:p>
          <a:p>
            <a:pPr algn="l" fontAlgn="auto">
              <a:spcAft>
                <a:spcPts val="0"/>
              </a:spcAft>
              <a:buFont typeface="Arial" charset="0"/>
              <a:buChar char="•"/>
              <a:defRPr/>
            </a:pPr>
            <a:r>
              <a:rPr lang="ja-JP" altLang="en-US" dirty="0">
                <a:latin typeface="ＭＳ Ｐゴシック" panose="020B0600070205080204" pitchFamily="50" charset="-128"/>
                <a:ea typeface="ＭＳ Ｐゴシック" panose="020B0600070205080204" pitchFamily="50" charset="-128"/>
              </a:rPr>
              <a:t>しかし、</a:t>
            </a:r>
            <a:r>
              <a:rPr lang="ja-JP" altLang="en-US" b="1" dirty="0">
                <a:solidFill>
                  <a:srgbClr val="FF0000"/>
                </a:solidFill>
                <a:latin typeface="ＭＳ Ｐゴシック" panose="020B0600070205080204" pitchFamily="50" charset="-128"/>
                <a:ea typeface="ＭＳ Ｐゴシック" panose="020B0600070205080204" pitchFamily="50" charset="-128"/>
              </a:rPr>
              <a:t>松原市域の主要な避難路と接続していない</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624089" y="-717608"/>
            <a:ext cx="5879125" cy="8794577"/>
          </a:xfrm>
          <a:prstGeom prst="rect">
            <a:avLst/>
          </a:prstGeom>
        </p:spPr>
      </p:pic>
      <p:sp>
        <p:nvSpPr>
          <p:cNvPr id="120" name="楕円 119"/>
          <p:cNvSpPr/>
          <p:nvPr/>
        </p:nvSpPr>
        <p:spPr>
          <a:xfrm rot="19319730">
            <a:off x="3163045" y="1850940"/>
            <a:ext cx="1882874" cy="2800942"/>
          </a:xfrm>
          <a:prstGeom prst="ellipse">
            <a:avLst/>
          </a:prstGeom>
          <a:solidFill>
            <a:srgbClr val="7030A0">
              <a:alpha val="34118"/>
            </a:srgbClr>
          </a:solidFill>
          <a:ln w="41275" cmpd="sng">
            <a:noFill/>
            <a:prstDash val="sysDash"/>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477"/>
          </a:p>
        </p:txBody>
      </p:sp>
      <p:sp>
        <p:nvSpPr>
          <p:cNvPr id="16" name="フリーフォーム: 図形 61">
            <a:extLst>
              <a:ext uri="{FF2B5EF4-FFF2-40B4-BE49-F238E27FC236}">
                <a16:creationId xmlns:a16="http://schemas.microsoft.com/office/drawing/2014/main" id="{A4231175-795F-4C24-AA64-B780CAFBDB96}"/>
              </a:ext>
            </a:extLst>
          </p:cNvPr>
          <p:cNvSpPr>
            <a:spLocks noChangeAspect="1"/>
          </p:cNvSpPr>
          <p:nvPr/>
        </p:nvSpPr>
        <p:spPr>
          <a:xfrm>
            <a:off x="-772407" y="1864902"/>
            <a:ext cx="6478606" cy="7226857"/>
          </a:xfrm>
          <a:custGeom>
            <a:avLst/>
            <a:gdLst>
              <a:gd name="connsiteX0" fmla="*/ 3772379 w 6266509"/>
              <a:gd name="connsiteY0" fmla="*/ 0 h 6990264"/>
              <a:gd name="connsiteX1" fmla="*/ 6234857 w 6266509"/>
              <a:gd name="connsiteY1" fmla="*/ 2462476 h 6990264"/>
              <a:gd name="connsiteX2" fmla="*/ 6232080 w 6266509"/>
              <a:gd name="connsiteY2" fmla="*/ 2517482 h 6990264"/>
              <a:gd name="connsiteX3" fmla="*/ 6266509 w 6266509"/>
              <a:gd name="connsiteY3" fmla="*/ 3675564 h 6990264"/>
              <a:gd name="connsiteX4" fmla="*/ 5987109 w 6266509"/>
              <a:gd name="connsiteY4" fmla="*/ 4078790 h 6990264"/>
              <a:gd name="connsiteX5" fmla="*/ 5980571 w 6266509"/>
              <a:gd name="connsiteY5" fmla="*/ 4078502 h 6990264"/>
              <a:gd name="connsiteX6" fmla="*/ 5984523 w 6266509"/>
              <a:gd name="connsiteY6" fmla="*/ 4096128 h 6990264"/>
              <a:gd name="connsiteX7" fmla="*/ 6027681 w 6266509"/>
              <a:gd name="connsiteY7" fmla="*/ 4552724 h 6990264"/>
              <a:gd name="connsiteX8" fmla="*/ 3615681 w 6266509"/>
              <a:gd name="connsiteY8" fmla="*/ 6964724 h 6990264"/>
              <a:gd name="connsiteX9" fmla="*/ 3568705 w 6266509"/>
              <a:gd name="connsiteY9" fmla="*/ 6962944 h 6990264"/>
              <a:gd name="connsiteX10" fmla="*/ 3520134 w 6266509"/>
              <a:gd name="connsiteY10" fmla="*/ 6990264 h 6990264"/>
              <a:gd name="connsiteX11" fmla="*/ 3012134 w 6266509"/>
              <a:gd name="connsiteY11" fmla="*/ 6948990 h 6990264"/>
              <a:gd name="connsiteX12" fmla="*/ 2977209 w 6266509"/>
              <a:gd name="connsiteY12" fmla="*/ 6961690 h 6990264"/>
              <a:gd name="connsiteX13" fmla="*/ 2926409 w 6266509"/>
              <a:gd name="connsiteY13" fmla="*/ 6964864 h 6990264"/>
              <a:gd name="connsiteX14" fmla="*/ 2869259 w 6266509"/>
              <a:gd name="connsiteY14" fmla="*/ 6942640 h 6990264"/>
              <a:gd name="connsiteX15" fmla="*/ 2783534 w 6266509"/>
              <a:gd name="connsiteY15" fmla="*/ 6942640 h 6990264"/>
              <a:gd name="connsiteX16" fmla="*/ 2764484 w 6266509"/>
              <a:gd name="connsiteY16" fmla="*/ 6971216 h 6990264"/>
              <a:gd name="connsiteX17" fmla="*/ 2445682 w 6266509"/>
              <a:gd name="connsiteY17" fmla="*/ 6826018 h 6990264"/>
              <a:gd name="connsiteX18" fmla="*/ 2208555 w 6266509"/>
              <a:gd name="connsiteY18" fmla="*/ 6814044 h 6990264"/>
              <a:gd name="connsiteX19" fmla="*/ 3175 w 6266509"/>
              <a:gd name="connsiteY19" fmla="*/ 4370178 h 6990264"/>
              <a:gd name="connsiteX20" fmla="*/ 3175 w 6266509"/>
              <a:gd name="connsiteY20" fmla="*/ 4370176 h 6990264"/>
              <a:gd name="connsiteX21" fmla="*/ 0 w 6266509"/>
              <a:gd name="connsiteY21" fmla="*/ 4370176 h 6990264"/>
              <a:gd name="connsiteX22" fmla="*/ 0 w 6266509"/>
              <a:gd name="connsiteY22" fmla="*/ 3180264 h 6990264"/>
              <a:gd name="connsiteX23" fmla="*/ 32683 w 6266509"/>
              <a:gd name="connsiteY23" fmla="*/ 3180264 h 6990264"/>
              <a:gd name="connsiteX24" fmla="*/ 43697 w 6266509"/>
              <a:gd name="connsiteY24" fmla="*/ 2962164 h 6990264"/>
              <a:gd name="connsiteX25" fmla="*/ 2334638 w 6266509"/>
              <a:gd name="connsiteY25" fmla="*/ 459834 h 6990264"/>
              <a:gd name="connsiteX26" fmla="*/ 2345043 w 6266509"/>
              <a:gd name="connsiteY26" fmla="*/ 458346 h 6990264"/>
              <a:gd name="connsiteX27" fmla="*/ 2369006 w 6266509"/>
              <a:gd name="connsiteY27" fmla="*/ 440426 h 6990264"/>
              <a:gd name="connsiteX28" fmla="*/ 2370784 w 6266509"/>
              <a:gd name="connsiteY28" fmla="*/ 465640 h 6990264"/>
              <a:gd name="connsiteX29" fmla="*/ 2729559 w 6266509"/>
              <a:gd name="connsiteY29" fmla="*/ 411664 h 6990264"/>
              <a:gd name="connsiteX30" fmla="*/ 3250259 w 6266509"/>
              <a:gd name="connsiteY30" fmla="*/ 433890 h 6990264"/>
              <a:gd name="connsiteX31" fmla="*/ 3313759 w 6266509"/>
              <a:gd name="connsiteY31" fmla="*/ 402140 h 6990264"/>
              <a:gd name="connsiteX32" fmla="*/ 3653484 w 6266509"/>
              <a:gd name="connsiteY32" fmla="*/ 395790 h 6990264"/>
              <a:gd name="connsiteX33" fmla="*/ 3650404 w 6266509"/>
              <a:gd name="connsiteY33" fmla="*/ 4622 h 6990264"/>
              <a:gd name="connsiteX0" fmla="*/ 3772379 w 6266509"/>
              <a:gd name="connsiteY0" fmla="*/ 0 h 6990264"/>
              <a:gd name="connsiteX1" fmla="*/ 6234857 w 6266509"/>
              <a:gd name="connsiteY1" fmla="*/ 2462476 h 6990264"/>
              <a:gd name="connsiteX2" fmla="*/ 6232080 w 6266509"/>
              <a:gd name="connsiteY2" fmla="*/ 2517482 h 6990264"/>
              <a:gd name="connsiteX3" fmla="*/ 6266509 w 6266509"/>
              <a:gd name="connsiteY3" fmla="*/ 3675564 h 6990264"/>
              <a:gd name="connsiteX4" fmla="*/ 5987109 w 6266509"/>
              <a:gd name="connsiteY4" fmla="*/ 4078790 h 6990264"/>
              <a:gd name="connsiteX5" fmla="*/ 5980571 w 6266509"/>
              <a:gd name="connsiteY5" fmla="*/ 4078502 h 6990264"/>
              <a:gd name="connsiteX6" fmla="*/ 5984523 w 6266509"/>
              <a:gd name="connsiteY6" fmla="*/ 4096128 h 6990264"/>
              <a:gd name="connsiteX7" fmla="*/ 6027681 w 6266509"/>
              <a:gd name="connsiteY7" fmla="*/ 4552724 h 6990264"/>
              <a:gd name="connsiteX8" fmla="*/ 3615681 w 6266509"/>
              <a:gd name="connsiteY8" fmla="*/ 6964724 h 6990264"/>
              <a:gd name="connsiteX9" fmla="*/ 3568705 w 6266509"/>
              <a:gd name="connsiteY9" fmla="*/ 6962944 h 6990264"/>
              <a:gd name="connsiteX10" fmla="*/ 3520134 w 6266509"/>
              <a:gd name="connsiteY10" fmla="*/ 6990264 h 6990264"/>
              <a:gd name="connsiteX11" fmla="*/ 3012134 w 6266509"/>
              <a:gd name="connsiteY11" fmla="*/ 6948990 h 6990264"/>
              <a:gd name="connsiteX12" fmla="*/ 2977209 w 6266509"/>
              <a:gd name="connsiteY12" fmla="*/ 6961690 h 6990264"/>
              <a:gd name="connsiteX13" fmla="*/ 2926409 w 6266509"/>
              <a:gd name="connsiteY13" fmla="*/ 6964864 h 6990264"/>
              <a:gd name="connsiteX14" fmla="*/ 2869259 w 6266509"/>
              <a:gd name="connsiteY14" fmla="*/ 6942640 h 6990264"/>
              <a:gd name="connsiteX15" fmla="*/ 2783534 w 6266509"/>
              <a:gd name="connsiteY15" fmla="*/ 6942640 h 6990264"/>
              <a:gd name="connsiteX16" fmla="*/ 2764484 w 6266509"/>
              <a:gd name="connsiteY16" fmla="*/ 6971216 h 6990264"/>
              <a:gd name="connsiteX17" fmla="*/ 2445682 w 6266509"/>
              <a:gd name="connsiteY17" fmla="*/ 6826018 h 6990264"/>
              <a:gd name="connsiteX18" fmla="*/ 2208555 w 6266509"/>
              <a:gd name="connsiteY18" fmla="*/ 6814044 h 6990264"/>
              <a:gd name="connsiteX19" fmla="*/ 3175 w 6266509"/>
              <a:gd name="connsiteY19" fmla="*/ 4370178 h 6990264"/>
              <a:gd name="connsiteX20" fmla="*/ 3175 w 6266509"/>
              <a:gd name="connsiteY20" fmla="*/ 4370176 h 6990264"/>
              <a:gd name="connsiteX21" fmla="*/ 0 w 6266509"/>
              <a:gd name="connsiteY21" fmla="*/ 4370176 h 6990264"/>
              <a:gd name="connsiteX22" fmla="*/ 0 w 6266509"/>
              <a:gd name="connsiteY22" fmla="*/ 3180264 h 6990264"/>
              <a:gd name="connsiteX23" fmla="*/ 32683 w 6266509"/>
              <a:gd name="connsiteY23" fmla="*/ 3180264 h 6990264"/>
              <a:gd name="connsiteX24" fmla="*/ 43697 w 6266509"/>
              <a:gd name="connsiteY24" fmla="*/ 2962164 h 6990264"/>
              <a:gd name="connsiteX25" fmla="*/ 2334638 w 6266509"/>
              <a:gd name="connsiteY25" fmla="*/ 459834 h 6990264"/>
              <a:gd name="connsiteX26" fmla="*/ 2345043 w 6266509"/>
              <a:gd name="connsiteY26" fmla="*/ 458346 h 6990264"/>
              <a:gd name="connsiteX27" fmla="*/ 2370784 w 6266509"/>
              <a:gd name="connsiteY27" fmla="*/ 465640 h 6990264"/>
              <a:gd name="connsiteX28" fmla="*/ 2729559 w 6266509"/>
              <a:gd name="connsiteY28" fmla="*/ 411664 h 6990264"/>
              <a:gd name="connsiteX29" fmla="*/ 3250259 w 6266509"/>
              <a:gd name="connsiteY29" fmla="*/ 433890 h 6990264"/>
              <a:gd name="connsiteX30" fmla="*/ 3313759 w 6266509"/>
              <a:gd name="connsiteY30" fmla="*/ 402140 h 6990264"/>
              <a:gd name="connsiteX31" fmla="*/ 3653484 w 6266509"/>
              <a:gd name="connsiteY31" fmla="*/ 395790 h 6990264"/>
              <a:gd name="connsiteX32" fmla="*/ 3650404 w 6266509"/>
              <a:gd name="connsiteY32" fmla="*/ 4622 h 6990264"/>
              <a:gd name="connsiteX33" fmla="*/ 3772379 w 6266509"/>
              <a:gd name="connsiteY33" fmla="*/ 0 h 6990264"/>
              <a:gd name="connsiteX0" fmla="*/ 3772379 w 6266509"/>
              <a:gd name="connsiteY0" fmla="*/ 0 h 6990264"/>
              <a:gd name="connsiteX1" fmla="*/ 6234857 w 6266509"/>
              <a:gd name="connsiteY1" fmla="*/ 2462476 h 6990264"/>
              <a:gd name="connsiteX2" fmla="*/ 6232080 w 6266509"/>
              <a:gd name="connsiteY2" fmla="*/ 2517482 h 6990264"/>
              <a:gd name="connsiteX3" fmla="*/ 6266509 w 6266509"/>
              <a:gd name="connsiteY3" fmla="*/ 3675564 h 6990264"/>
              <a:gd name="connsiteX4" fmla="*/ 5987109 w 6266509"/>
              <a:gd name="connsiteY4" fmla="*/ 4078790 h 6990264"/>
              <a:gd name="connsiteX5" fmla="*/ 5980571 w 6266509"/>
              <a:gd name="connsiteY5" fmla="*/ 4078502 h 6990264"/>
              <a:gd name="connsiteX6" fmla="*/ 5984523 w 6266509"/>
              <a:gd name="connsiteY6" fmla="*/ 4096128 h 6990264"/>
              <a:gd name="connsiteX7" fmla="*/ 6027681 w 6266509"/>
              <a:gd name="connsiteY7" fmla="*/ 4552724 h 6990264"/>
              <a:gd name="connsiteX8" fmla="*/ 3615681 w 6266509"/>
              <a:gd name="connsiteY8" fmla="*/ 6964724 h 6990264"/>
              <a:gd name="connsiteX9" fmla="*/ 3568705 w 6266509"/>
              <a:gd name="connsiteY9" fmla="*/ 6962944 h 6990264"/>
              <a:gd name="connsiteX10" fmla="*/ 3520134 w 6266509"/>
              <a:gd name="connsiteY10" fmla="*/ 6990264 h 6990264"/>
              <a:gd name="connsiteX11" fmla="*/ 3012134 w 6266509"/>
              <a:gd name="connsiteY11" fmla="*/ 6948990 h 6990264"/>
              <a:gd name="connsiteX12" fmla="*/ 2977209 w 6266509"/>
              <a:gd name="connsiteY12" fmla="*/ 6961690 h 6990264"/>
              <a:gd name="connsiteX13" fmla="*/ 2926409 w 6266509"/>
              <a:gd name="connsiteY13" fmla="*/ 6964864 h 6990264"/>
              <a:gd name="connsiteX14" fmla="*/ 2869259 w 6266509"/>
              <a:gd name="connsiteY14" fmla="*/ 6942640 h 6990264"/>
              <a:gd name="connsiteX15" fmla="*/ 2783534 w 6266509"/>
              <a:gd name="connsiteY15" fmla="*/ 6942640 h 6990264"/>
              <a:gd name="connsiteX16" fmla="*/ 2764484 w 6266509"/>
              <a:gd name="connsiteY16" fmla="*/ 6971216 h 6990264"/>
              <a:gd name="connsiteX17" fmla="*/ 2445682 w 6266509"/>
              <a:gd name="connsiteY17" fmla="*/ 6826018 h 6990264"/>
              <a:gd name="connsiteX18" fmla="*/ 2208555 w 6266509"/>
              <a:gd name="connsiteY18" fmla="*/ 6814044 h 6990264"/>
              <a:gd name="connsiteX19" fmla="*/ 3175 w 6266509"/>
              <a:gd name="connsiteY19" fmla="*/ 4370178 h 6990264"/>
              <a:gd name="connsiteX20" fmla="*/ 3175 w 6266509"/>
              <a:gd name="connsiteY20" fmla="*/ 4370176 h 6990264"/>
              <a:gd name="connsiteX21" fmla="*/ 0 w 6266509"/>
              <a:gd name="connsiteY21" fmla="*/ 4370176 h 6990264"/>
              <a:gd name="connsiteX22" fmla="*/ 0 w 6266509"/>
              <a:gd name="connsiteY22" fmla="*/ 3180264 h 6990264"/>
              <a:gd name="connsiteX23" fmla="*/ 32683 w 6266509"/>
              <a:gd name="connsiteY23" fmla="*/ 3180264 h 6990264"/>
              <a:gd name="connsiteX24" fmla="*/ 43697 w 6266509"/>
              <a:gd name="connsiteY24" fmla="*/ 2962164 h 6990264"/>
              <a:gd name="connsiteX25" fmla="*/ 2334638 w 6266509"/>
              <a:gd name="connsiteY25" fmla="*/ 459834 h 6990264"/>
              <a:gd name="connsiteX26" fmla="*/ 2370784 w 6266509"/>
              <a:gd name="connsiteY26" fmla="*/ 465640 h 6990264"/>
              <a:gd name="connsiteX27" fmla="*/ 2729559 w 6266509"/>
              <a:gd name="connsiteY27" fmla="*/ 411664 h 6990264"/>
              <a:gd name="connsiteX28" fmla="*/ 3250259 w 6266509"/>
              <a:gd name="connsiteY28" fmla="*/ 433890 h 6990264"/>
              <a:gd name="connsiteX29" fmla="*/ 3313759 w 6266509"/>
              <a:gd name="connsiteY29" fmla="*/ 402140 h 6990264"/>
              <a:gd name="connsiteX30" fmla="*/ 3653484 w 6266509"/>
              <a:gd name="connsiteY30" fmla="*/ 395790 h 6990264"/>
              <a:gd name="connsiteX31" fmla="*/ 3650404 w 6266509"/>
              <a:gd name="connsiteY31" fmla="*/ 4622 h 6990264"/>
              <a:gd name="connsiteX32" fmla="*/ 3772379 w 6266509"/>
              <a:gd name="connsiteY32" fmla="*/ 0 h 6990264"/>
              <a:gd name="connsiteX0" fmla="*/ 3772379 w 6266509"/>
              <a:gd name="connsiteY0" fmla="*/ 0 h 6990264"/>
              <a:gd name="connsiteX1" fmla="*/ 6234857 w 6266509"/>
              <a:gd name="connsiteY1" fmla="*/ 2462476 h 6990264"/>
              <a:gd name="connsiteX2" fmla="*/ 6232080 w 6266509"/>
              <a:gd name="connsiteY2" fmla="*/ 2517482 h 6990264"/>
              <a:gd name="connsiteX3" fmla="*/ 6266509 w 6266509"/>
              <a:gd name="connsiteY3" fmla="*/ 3675564 h 6990264"/>
              <a:gd name="connsiteX4" fmla="*/ 5987109 w 6266509"/>
              <a:gd name="connsiteY4" fmla="*/ 4078790 h 6990264"/>
              <a:gd name="connsiteX5" fmla="*/ 5980571 w 6266509"/>
              <a:gd name="connsiteY5" fmla="*/ 4078502 h 6990264"/>
              <a:gd name="connsiteX6" fmla="*/ 5984523 w 6266509"/>
              <a:gd name="connsiteY6" fmla="*/ 4096128 h 6990264"/>
              <a:gd name="connsiteX7" fmla="*/ 6027681 w 6266509"/>
              <a:gd name="connsiteY7" fmla="*/ 4552724 h 6990264"/>
              <a:gd name="connsiteX8" fmla="*/ 3615681 w 6266509"/>
              <a:gd name="connsiteY8" fmla="*/ 6964724 h 6990264"/>
              <a:gd name="connsiteX9" fmla="*/ 3568705 w 6266509"/>
              <a:gd name="connsiteY9" fmla="*/ 6962944 h 6990264"/>
              <a:gd name="connsiteX10" fmla="*/ 3520134 w 6266509"/>
              <a:gd name="connsiteY10" fmla="*/ 6990264 h 6990264"/>
              <a:gd name="connsiteX11" fmla="*/ 3012134 w 6266509"/>
              <a:gd name="connsiteY11" fmla="*/ 6948990 h 6990264"/>
              <a:gd name="connsiteX12" fmla="*/ 2977209 w 6266509"/>
              <a:gd name="connsiteY12" fmla="*/ 6961690 h 6990264"/>
              <a:gd name="connsiteX13" fmla="*/ 2926409 w 6266509"/>
              <a:gd name="connsiteY13" fmla="*/ 6964864 h 6990264"/>
              <a:gd name="connsiteX14" fmla="*/ 2869259 w 6266509"/>
              <a:gd name="connsiteY14" fmla="*/ 6942640 h 6990264"/>
              <a:gd name="connsiteX15" fmla="*/ 2783534 w 6266509"/>
              <a:gd name="connsiteY15" fmla="*/ 6942640 h 6990264"/>
              <a:gd name="connsiteX16" fmla="*/ 2764484 w 6266509"/>
              <a:gd name="connsiteY16" fmla="*/ 6971216 h 6990264"/>
              <a:gd name="connsiteX17" fmla="*/ 2445682 w 6266509"/>
              <a:gd name="connsiteY17" fmla="*/ 6826018 h 6990264"/>
              <a:gd name="connsiteX18" fmla="*/ 2208555 w 6266509"/>
              <a:gd name="connsiteY18" fmla="*/ 6814044 h 6990264"/>
              <a:gd name="connsiteX19" fmla="*/ 3175 w 6266509"/>
              <a:gd name="connsiteY19" fmla="*/ 4370178 h 6990264"/>
              <a:gd name="connsiteX20" fmla="*/ 3175 w 6266509"/>
              <a:gd name="connsiteY20" fmla="*/ 4370176 h 6990264"/>
              <a:gd name="connsiteX21" fmla="*/ 0 w 6266509"/>
              <a:gd name="connsiteY21" fmla="*/ 4370176 h 6990264"/>
              <a:gd name="connsiteX22" fmla="*/ 0 w 6266509"/>
              <a:gd name="connsiteY22" fmla="*/ 3180264 h 6990264"/>
              <a:gd name="connsiteX23" fmla="*/ 32683 w 6266509"/>
              <a:gd name="connsiteY23" fmla="*/ 3180264 h 6990264"/>
              <a:gd name="connsiteX24" fmla="*/ 43697 w 6266509"/>
              <a:gd name="connsiteY24" fmla="*/ 2962164 h 6990264"/>
              <a:gd name="connsiteX25" fmla="*/ 2334638 w 6266509"/>
              <a:gd name="connsiteY25" fmla="*/ 459834 h 6990264"/>
              <a:gd name="connsiteX26" fmla="*/ 2389834 w 6266509"/>
              <a:gd name="connsiteY26" fmla="*/ 456115 h 6990264"/>
              <a:gd name="connsiteX27" fmla="*/ 2729559 w 6266509"/>
              <a:gd name="connsiteY27" fmla="*/ 411664 h 6990264"/>
              <a:gd name="connsiteX28" fmla="*/ 3250259 w 6266509"/>
              <a:gd name="connsiteY28" fmla="*/ 433890 h 6990264"/>
              <a:gd name="connsiteX29" fmla="*/ 3313759 w 6266509"/>
              <a:gd name="connsiteY29" fmla="*/ 402140 h 6990264"/>
              <a:gd name="connsiteX30" fmla="*/ 3653484 w 6266509"/>
              <a:gd name="connsiteY30" fmla="*/ 395790 h 6990264"/>
              <a:gd name="connsiteX31" fmla="*/ 3650404 w 6266509"/>
              <a:gd name="connsiteY31" fmla="*/ 4622 h 6990264"/>
              <a:gd name="connsiteX32" fmla="*/ 3772379 w 6266509"/>
              <a:gd name="connsiteY32" fmla="*/ 0 h 699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66509" h="6990264">
                <a:moveTo>
                  <a:pt x="3772379" y="0"/>
                </a:moveTo>
                <a:cubicBezTo>
                  <a:pt x="5132368" y="0"/>
                  <a:pt x="6234857" y="1102488"/>
                  <a:pt x="6234857" y="2462476"/>
                </a:cubicBezTo>
                <a:lnTo>
                  <a:pt x="6232080" y="2517482"/>
                </a:lnTo>
                <a:lnTo>
                  <a:pt x="6266509" y="3675564"/>
                </a:lnTo>
                <a:lnTo>
                  <a:pt x="5987109" y="4078790"/>
                </a:lnTo>
                <a:lnTo>
                  <a:pt x="5980571" y="4078502"/>
                </a:lnTo>
                <a:lnTo>
                  <a:pt x="5984523" y="4096128"/>
                </a:lnTo>
                <a:cubicBezTo>
                  <a:pt x="6012851" y="4243974"/>
                  <a:pt x="6027681" y="4396618"/>
                  <a:pt x="6027681" y="4552724"/>
                </a:cubicBezTo>
                <a:cubicBezTo>
                  <a:pt x="6027681" y="5884836"/>
                  <a:pt x="4947792" y="6964724"/>
                  <a:pt x="3615681" y="6964724"/>
                </a:cubicBezTo>
                <a:lnTo>
                  <a:pt x="3568705" y="6962944"/>
                </a:lnTo>
                <a:lnTo>
                  <a:pt x="3520134" y="6990264"/>
                </a:lnTo>
                <a:lnTo>
                  <a:pt x="3012134" y="6948990"/>
                </a:lnTo>
                <a:lnTo>
                  <a:pt x="2977209" y="6961690"/>
                </a:lnTo>
                <a:lnTo>
                  <a:pt x="2926409" y="6964864"/>
                </a:lnTo>
                <a:lnTo>
                  <a:pt x="2869259" y="6942640"/>
                </a:lnTo>
                <a:lnTo>
                  <a:pt x="2783534" y="6942640"/>
                </a:lnTo>
                <a:lnTo>
                  <a:pt x="2764484" y="6971216"/>
                </a:lnTo>
                <a:lnTo>
                  <a:pt x="2445682" y="6826018"/>
                </a:lnTo>
                <a:lnTo>
                  <a:pt x="2208555" y="6814044"/>
                </a:lnTo>
                <a:cubicBezTo>
                  <a:pt x="969826" y="6688244"/>
                  <a:pt x="3175" y="5642098"/>
                  <a:pt x="3175" y="4370178"/>
                </a:cubicBezTo>
                <a:lnTo>
                  <a:pt x="3175" y="4370176"/>
                </a:lnTo>
                <a:lnTo>
                  <a:pt x="0" y="4370176"/>
                </a:lnTo>
                <a:lnTo>
                  <a:pt x="0" y="3180264"/>
                </a:lnTo>
                <a:lnTo>
                  <a:pt x="32683" y="3180264"/>
                </a:lnTo>
                <a:lnTo>
                  <a:pt x="43697" y="2962164"/>
                </a:lnTo>
                <a:cubicBezTo>
                  <a:pt x="171133" y="1707324"/>
                  <a:pt x="1114346" y="693646"/>
                  <a:pt x="2334638" y="459834"/>
                </a:cubicBezTo>
                <a:lnTo>
                  <a:pt x="2389834" y="456115"/>
                </a:lnTo>
                <a:lnTo>
                  <a:pt x="2729559" y="411664"/>
                </a:lnTo>
                <a:lnTo>
                  <a:pt x="3250259" y="433890"/>
                </a:lnTo>
                <a:lnTo>
                  <a:pt x="3313759" y="402140"/>
                </a:lnTo>
                <a:lnTo>
                  <a:pt x="3653484" y="395790"/>
                </a:lnTo>
                <a:cubicBezTo>
                  <a:pt x="3652457" y="265401"/>
                  <a:pt x="3651431" y="135011"/>
                  <a:pt x="3650404" y="4622"/>
                </a:cubicBezTo>
                <a:lnTo>
                  <a:pt x="3772379" y="0"/>
                </a:lnTo>
                <a:close/>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477"/>
          </a:p>
        </p:txBody>
      </p:sp>
      <p:sp>
        <p:nvSpPr>
          <p:cNvPr id="18" name="フリーフォーム 17"/>
          <p:cNvSpPr/>
          <p:nvPr/>
        </p:nvSpPr>
        <p:spPr>
          <a:xfrm>
            <a:off x="1752099" y="4443042"/>
            <a:ext cx="1411165" cy="2114550"/>
          </a:xfrm>
          <a:custGeom>
            <a:avLst/>
            <a:gdLst>
              <a:gd name="connsiteX0" fmla="*/ 1343025 w 1528762"/>
              <a:gd name="connsiteY0" fmla="*/ 0 h 2290763"/>
              <a:gd name="connsiteX1" fmla="*/ 1471612 w 1528762"/>
              <a:gd name="connsiteY1" fmla="*/ 0 h 2290763"/>
              <a:gd name="connsiteX2" fmla="*/ 1528762 w 1528762"/>
              <a:gd name="connsiteY2" fmla="*/ 1352550 h 2290763"/>
              <a:gd name="connsiteX3" fmla="*/ 1300162 w 1528762"/>
              <a:gd name="connsiteY3" fmla="*/ 1357313 h 2290763"/>
              <a:gd name="connsiteX4" fmla="*/ 1162050 w 1528762"/>
              <a:gd name="connsiteY4" fmla="*/ 1385888 h 2290763"/>
              <a:gd name="connsiteX5" fmla="*/ 1247775 w 1528762"/>
              <a:gd name="connsiteY5" fmla="*/ 2271713 h 2290763"/>
              <a:gd name="connsiteX6" fmla="*/ 1209675 w 1528762"/>
              <a:gd name="connsiteY6" fmla="*/ 2290763 h 2290763"/>
              <a:gd name="connsiteX7" fmla="*/ 1100137 w 1528762"/>
              <a:gd name="connsiteY7" fmla="*/ 2266950 h 2290763"/>
              <a:gd name="connsiteX8" fmla="*/ 995362 w 1528762"/>
              <a:gd name="connsiteY8" fmla="*/ 2262188 h 2290763"/>
              <a:gd name="connsiteX9" fmla="*/ 585787 w 1528762"/>
              <a:gd name="connsiteY9" fmla="*/ 2243138 h 2290763"/>
              <a:gd name="connsiteX10" fmla="*/ 561975 w 1528762"/>
              <a:gd name="connsiteY10" fmla="*/ 2262188 h 2290763"/>
              <a:gd name="connsiteX11" fmla="*/ 523875 w 1528762"/>
              <a:gd name="connsiteY11" fmla="*/ 2262188 h 2290763"/>
              <a:gd name="connsiteX12" fmla="*/ 442912 w 1528762"/>
              <a:gd name="connsiteY12" fmla="*/ 2233613 h 2290763"/>
              <a:gd name="connsiteX13" fmla="*/ 352425 w 1528762"/>
              <a:gd name="connsiteY13" fmla="*/ 2228850 h 2290763"/>
              <a:gd name="connsiteX14" fmla="*/ 185737 w 1528762"/>
              <a:gd name="connsiteY14" fmla="*/ 2219325 h 2290763"/>
              <a:gd name="connsiteX15" fmla="*/ 71437 w 1528762"/>
              <a:gd name="connsiteY15" fmla="*/ 2162175 h 2290763"/>
              <a:gd name="connsiteX16" fmla="*/ 0 w 1528762"/>
              <a:gd name="connsiteY16" fmla="*/ 2119313 h 2290763"/>
              <a:gd name="connsiteX17" fmla="*/ 14287 w 1528762"/>
              <a:gd name="connsiteY17" fmla="*/ 895350 h 2290763"/>
              <a:gd name="connsiteX18" fmla="*/ 33337 w 1528762"/>
              <a:gd name="connsiteY18" fmla="*/ 795338 h 2290763"/>
              <a:gd name="connsiteX19" fmla="*/ 71437 w 1528762"/>
              <a:gd name="connsiteY19" fmla="*/ 714375 h 2290763"/>
              <a:gd name="connsiteX20" fmla="*/ 152400 w 1528762"/>
              <a:gd name="connsiteY20" fmla="*/ 628650 h 2290763"/>
              <a:gd name="connsiteX21" fmla="*/ 228600 w 1528762"/>
              <a:gd name="connsiteY21" fmla="*/ 566738 h 2290763"/>
              <a:gd name="connsiteX22" fmla="*/ 342900 w 1528762"/>
              <a:gd name="connsiteY22" fmla="*/ 466725 h 2290763"/>
              <a:gd name="connsiteX23" fmla="*/ 881062 w 1528762"/>
              <a:gd name="connsiteY23" fmla="*/ 485775 h 2290763"/>
              <a:gd name="connsiteX24" fmla="*/ 947737 w 1528762"/>
              <a:gd name="connsiteY24" fmla="*/ 457200 h 2290763"/>
              <a:gd name="connsiteX25" fmla="*/ 1285875 w 1528762"/>
              <a:gd name="connsiteY25" fmla="*/ 442913 h 2290763"/>
              <a:gd name="connsiteX26" fmla="*/ 1290637 w 1528762"/>
              <a:gd name="connsiteY26" fmla="*/ 276225 h 2290763"/>
              <a:gd name="connsiteX27" fmla="*/ 1343025 w 1528762"/>
              <a:gd name="connsiteY27" fmla="*/ 266700 h 2290763"/>
              <a:gd name="connsiteX28" fmla="*/ 1343025 w 1528762"/>
              <a:gd name="connsiteY28" fmla="*/ 0 h 229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8762" h="2290763">
                <a:moveTo>
                  <a:pt x="1343025" y="0"/>
                </a:moveTo>
                <a:lnTo>
                  <a:pt x="1471612" y="0"/>
                </a:lnTo>
                <a:lnTo>
                  <a:pt x="1528762" y="1352550"/>
                </a:lnTo>
                <a:lnTo>
                  <a:pt x="1300162" y="1357313"/>
                </a:lnTo>
                <a:lnTo>
                  <a:pt x="1162050" y="1385888"/>
                </a:lnTo>
                <a:lnTo>
                  <a:pt x="1247775" y="2271713"/>
                </a:lnTo>
                <a:lnTo>
                  <a:pt x="1209675" y="2290763"/>
                </a:lnTo>
                <a:lnTo>
                  <a:pt x="1100137" y="2266950"/>
                </a:lnTo>
                <a:lnTo>
                  <a:pt x="995362" y="2262188"/>
                </a:lnTo>
                <a:lnTo>
                  <a:pt x="585787" y="2243138"/>
                </a:lnTo>
                <a:lnTo>
                  <a:pt x="561975" y="2262188"/>
                </a:lnTo>
                <a:lnTo>
                  <a:pt x="523875" y="2262188"/>
                </a:lnTo>
                <a:lnTo>
                  <a:pt x="442912" y="2233613"/>
                </a:lnTo>
                <a:lnTo>
                  <a:pt x="352425" y="2228850"/>
                </a:lnTo>
                <a:lnTo>
                  <a:pt x="185737" y="2219325"/>
                </a:lnTo>
                <a:lnTo>
                  <a:pt x="71437" y="2162175"/>
                </a:lnTo>
                <a:lnTo>
                  <a:pt x="0" y="2119313"/>
                </a:lnTo>
                <a:lnTo>
                  <a:pt x="14287" y="895350"/>
                </a:lnTo>
                <a:lnTo>
                  <a:pt x="33337" y="795338"/>
                </a:lnTo>
                <a:lnTo>
                  <a:pt x="71437" y="714375"/>
                </a:lnTo>
                <a:lnTo>
                  <a:pt x="152400" y="628650"/>
                </a:lnTo>
                <a:lnTo>
                  <a:pt x="228600" y="566738"/>
                </a:lnTo>
                <a:lnTo>
                  <a:pt x="342900" y="466725"/>
                </a:lnTo>
                <a:lnTo>
                  <a:pt x="881062" y="485775"/>
                </a:lnTo>
                <a:lnTo>
                  <a:pt x="947737" y="457200"/>
                </a:lnTo>
                <a:lnTo>
                  <a:pt x="1285875" y="442913"/>
                </a:lnTo>
                <a:lnTo>
                  <a:pt x="1290637" y="276225"/>
                </a:lnTo>
                <a:lnTo>
                  <a:pt x="1343025" y="266700"/>
                </a:lnTo>
                <a:cubicBezTo>
                  <a:pt x="1341437" y="180975"/>
                  <a:pt x="1339850" y="95250"/>
                  <a:pt x="1343025" y="0"/>
                </a:cubicBezTo>
                <a:close/>
              </a:path>
            </a:pathLst>
          </a:cu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19" name="楕円 18"/>
          <p:cNvSpPr/>
          <p:nvPr/>
        </p:nvSpPr>
        <p:spPr>
          <a:xfrm>
            <a:off x="1914757" y="2505724"/>
            <a:ext cx="166224" cy="166224"/>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20" name="楕円 19"/>
          <p:cNvSpPr/>
          <p:nvPr/>
        </p:nvSpPr>
        <p:spPr>
          <a:xfrm>
            <a:off x="4634328" y="6033080"/>
            <a:ext cx="166224" cy="166224"/>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21" name="楕円 20"/>
          <p:cNvSpPr/>
          <p:nvPr/>
        </p:nvSpPr>
        <p:spPr>
          <a:xfrm>
            <a:off x="6827165" y="5528920"/>
            <a:ext cx="171032" cy="171032"/>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22" name="楕円 21"/>
          <p:cNvSpPr/>
          <p:nvPr/>
        </p:nvSpPr>
        <p:spPr>
          <a:xfrm>
            <a:off x="5958566" y="1926484"/>
            <a:ext cx="171032" cy="171032"/>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27" name="テキスト ボックス 2"/>
          <p:cNvSpPr txBox="1">
            <a:spLocks noChangeArrowheads="1"/>
          </p:cNvSpPr>
          <p:nvPr/>
        </p:nvSpPr>
        <p:spPr bwMode="auto">
          <a:xfrm>
            <a:off x="1659448" y="2718510"/>
            <a:ext cx="759710" cy="383582"/>
          </a:xfrm>
          <a:prstGeom prst="rect">
            <a:avLst/>
          </a:prstGeom>
          <a:solidFill>
            <a:srgbClr val="FFFFFF">
              <a:alpha val="50000"/>
            </a:srgbClr>
          </a:solidFill>
          <a:ln w="9525">
            <a:solidFill>
              <a:srgbClr val="000000"/>
            </a:solidFill>
            <a:miter lim="800000"/>
            <a:headEnd/>
            <a:tailEnd/>
          </a:ln>
        </p:spPr>
        <p:txBody>
          <a:bodyPr rot="0" vert="horz" wrap="square" lIns="84406" tIns="42203" rIns="84406" bIns="42203" anchor="ctr" anchorCtr="0">
            <a:spAutoFit/>
          </a:bodyPr>
          <a:lstStyle/>
          <a:p>
            <a:pPr algn="ctr">
              <a:spcAft>
                <a:spcPts val="0"/>
              </a:spcAft>
            </a:pPr>
            <a:r>
              <a:rPr lang="ja-JP" altLang="en-US" sz="831" kern="100" dirty="0">
                <a:latin typeface="BIZ UDPゴシック" panose="020B0400000000000000" pitchFamily="50" charset="-128"/>
                <a:ea typeface="BIZ UDPゴシック" panose="020B0400000000000000" pitchFamily="50" charset="-128"/>
                <a:cs typeface="Times New Roman" panose="02020603050405020304" pitchFamily="18" charset="0"/>
              </a:rPr>
              <a:t>天美西公園</a:t>
            </a:r>
            <a:r>
              <a:rPr lang="en-US" sz="1108" kern="100" dirty="0">
                <a:latin typeface="BIZ UDPゴシック" panose="020B0400000000000000" pitchFamily="50" charset="-128"/>
                <a:ea typeface="BIZ UDPゴシック" panose="020B0400000000000000" pitchFamily="50" charset="-128"/>
                <a:cs typeface="Times New Roman" panose="02020603050405020304" pitchFamily="18" charset="0"/>
              </a:rPr>
              <a:t>1.3ha</a:t>
            </a:r>
            <a:endParaRPr lang="ja-JP" altLang="en-US" sz="1108"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8" name="テキスト ボックス 2"/>
          <p:cNvSpPr txBox="1">
            <a:spLocks noChangeArrowheads="1"/>
          </p:cNvSpPr>
          <p:nvPr/>
        </p:nvSpPr>
        <p:spPr bwMode="auto">
          <a:xfrm>
            <a:off x="5692314" y="2147268"/>
            <a:ext cx="734054" cy="383582"/>
          </a:xfrm>
          <a:prstGeom prst="rect">
            <a:avLst/>
          </a:prstGeom>
          <a:solidFill>
            <a:srgbClr val="FFFFFF">
              <a:alpha val="50000"/>
            </a:srgbClr>
          </a:solidFill>
          <a:ln w="9525">
            <a:solidFill>
              <a:srgbClr val="000000"/>
            </a:solidFill>
            <a:miter lim="800000"/>
            <a:headEnd/>
            <a:tailEnd/>
          </a:ln>
        </p:spPr>
        <p:txBody>
          <a:bodyPr rot="0" vert="horz" wrap="square" lIns="84406" tIns="42203" rIns="84406" bIns="42203" anchor="ctr" anchorCtr="0">
            <a:spAutoFit/>
          </a:bodyPr>
          <a:lstStyle/>
          <a:p>
            <a:pPr algn="ctr">
              <a:spcAft>
                <a:spcPts val="0"/>
              </a:spcAft>
            </a:pPr>
            <a:r>
              <a:rPr lang="ja-JP" altLang="en-US" sz="831" kern="100" dirty="0">
                <a:latin typeface="BIZ UDPゴシック" panose="020B0400000000000000" pitchFamily="50" charset="-128"/>
                <a:ea typeface="BIZ UDPゴシック" panose="020B0400000000000000" pitchFamily="50" charset="-128"/>
                <a:cs typeface="Times New Roman" panose="02020603050405020304" pitchFamily="18" charset="0"/>
              </a:rPr>
              <a:t>三宅東公園</a:t>
            </a:r>
            <a:r>
              <a:rPr lang="en-US" sz="1108" kern="100" dirty="0">
                <a:latin typeface="BIZ UDPゴシック" panose="020B0400000000000000" pitchFamily="50" charset="-128"/>
                <a:ea typeface="BIZ UDPゴシック" panose="020B0400000000000000" pitchFamily="50" charset="-128"/>
                <a:cs typeface="Times New Roman" panose="02020603050405020304" pitchFamily="18" charset="0"/>
              </a:rPr>
              <a:t>2.2ha</a:t>
            </a:r>
            <a:endParaRPr lang="ja-JP" altLang="en-US" sz="1108"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 name="フリーフォーム 1"/>
          <p:cNvSpPr/>
          <p:nvPr/>
        </p:nvSpPr>
        <p:spPr>
          <a:xfrm>
            <a:off x="199209" y="766184"/>
            <a:ext cx="723482" cy="5573486"/>
          </a:xfrm>
          <a:custGeom>
            <a:avLst/>
            <a:gdLst>
              <a:gd name="connsiteX0" fmla="*/ 319315 w 740229"/>
              <a:gd name="connsiteY0" fmla="*/ 0 h 6037943"/>
              <a:gd name="connsiteX1" fmla="*/ 203200 w 740229"/>
              <a:gd name="connsiteY1" fmla="*/ 957943 h 6037943"/>
              <a:gd name="connsiteX2" fmla="*/ 595086 w 740229"/>
              <a:gd name="connsiteY2" fmla="*/ 1582057 h 6037943"/>
              <a:gd name="connsiteX3" fmla="*/ 696686 w 740229"/>
              <a:gd name="connsiteY3" fmla="*/ 1886857 h 6037943"/>
              <a:gd name="connsiteX4" fmla="*/ 711200 w 740229"/>
              <a:gd name="connsiteY4" fmla="*/ 2510971 h 6037943"/>
              <a:gd name="connsiteX5" fmla="*/ 740229 w 740229"/>
              <a:gd name="connsiteY5" fmla="*/ 3251200 h 6037943"/>
              <a:gd name="connsiteX6" fmla="*/ 711200 w 740229"/>
              <a:gd name="connsiteY6" fmla="*/ 3947885 h 6037943"/>
              <a:gd name="connsiteX7" fmla="*/ 667658 w 740229"/>
              <a:gd name="connsiteY7" fmla="*/ 4441371 h 6037943"/>
              <a:gd name="connsiteX8" fmla="*/ 595086 w 740229"/>
              <a:gd name="connsiteY8" fmla="*/ 4818743 h 6037943"/>
              <a:gd name="connsiteX9" fmla="*/ 493486 w 740229"/>
              <a:gd name="connsiteY9" fmla="*/ 5123543 h 6037943"/>
              <a:gd name="connsiteX10" fmla="*/ 377372 w 740229"/>
              <a:gd name="connsiteY10" fmla="*/ 5384800 h 6037943"/>
              <a:gd name="connsiteX11" fmla="*/ 275772 w 740229"/>
              <a:gd name="connsiteY11" fmla="*/ 5602514 h 6037943"/>
              <a:gd name="connsiteX12" fmla="*/ 145143 w 740229"/>
              <a:gd name="connsiteY12" fmla="*/ 5834743 h 6037943"/>
              <a:gd name="connsiteX13" fmla="*/ 0 w 740229"/>
              <a:gd name="connsiteY13" fmla="*/ 6037943 h 6037943"/>
              <a:gd name="connsiteX0" fmla="*/ 362858 w 783772"/>
              <a:gd name="connsiteY0" fmla="*/ 0 h 6037943"/>
              <a:gd name="connsiteX1" fmla="*/ 246743 w 783772"/>
              <a:gd name="connsiteY1" fmla="*/ 957943 h 6037943"/>
              <a:gd name="connsiteX2" fmla="*/ 638629 w 783772"/>
              <a:gd name="connsiteY2" fmla="*/ 1582057 h 6037943"/>
              <a:gd name="connsiteX3" fmla="*/ 740229 w 783772"/>
              <a:gd name="connsiteY3" fmla="*/ 1886857 h 6037943"/>
              <a:gd name="connsiteX4" fmla="*/ 754743 w 783772"/>
              <a:gd name="connsiteY4" fmla="*/ 2510971 h 6037943"/>
              <a:gd name="connsiteX5" fmla="*/ 783772 w 783772"/>
              <a:gd name="connsiteY5" fmla="*/ 3251200 h 6037943"/>
              <a:gd name="connsiteX6" fmla="*/ 754743 w 783772"/>
              <a:gd name="connsiteY6" fmla="*/ 3947885 h 6037943"/>
              <a:gd name="connsiteX7" fmla="*/ 711201 w 783772"/>
              <a:gd name="connsiteY7" fmla="*/ 4441371 h 6037943"/>
              <a:gd name="connsiteX8" fmla="*/ 638629 w 783772"/>
              <a:gd name="connsiteY8" fmla="*/ 4818743 h 6037943"/>
              <a:gd name="connsiteX9" fmla="*/ 537029 w 783772"/>
              <a:gd name="connsiteY9" fmla="*/ 5123543 h 6037943"/>
              <a:gd name="connsiteX10" fmla="*/ 420915 w 783772"/>
              <a:gd name="connsiteY10" fmla="*/ 5384800 h 6037943"/>
              <a:gd name="connsiteX11" fmla="*/ 319315 w 783772"/>
              <a:gd name="connsiteY11" fmla="*/ 5602514 h 6037943"/>
              <a:gd name="connsiteX12" fmla="*/ 188686 w 783772"/>
              <a:gd name="connsiteY12" fmla="*/ 5834743 h 6037943"/>
              <a:gd name="connsiteX13" fmla="*/ 0 w 783772"/>
              <a:gd name="connsiteY13" fmla="*/ 6037943 h 6037943"/>
              <a:gd name="connsiteX0" fmla="*/ 362858 w 783772"/>
              <a:gd name="connsiteY0" fmla="*/ 0 h 6037943"/>
              <a:gd name="connsiteX1" fmla="*/ 246743 w 783772"/>
              <a:gd name="connsiteY1" fmla="*/ 957943 h 6037943"/>
              <a:gd name="connsiteX2" fmla="*/ 638629 w 783772"/>
              <a:gd name="connsiteY2" fmla="*/ 1582057 h 6037943"/>
              <a:gd name="connsiteX3" fmla="*/ 740229 w 783772"/>
              <a:gd name="connsiteY3" fmla="*/ 1886857 h 6037943"/>
              <a:gd name="connsiteX4" fmla="*/ 754743 w 783772"/>
              <a:gd name="connsiteY4" fmla="*/ 2510971 h 6037943"/>
              <a:gd name="connsiteX5" fmla="*/ 783772 w 783772"/>
              <a:gd name="connsiteY5" fmla="*/ 3251200 h 6037943"/>
              <a:gd name="connsiteX6" fmla="*/ 754743 w 783772"/>
              <a:gd name="connsiteY6" fmla="*/ 3947885 h 6037943"/>
              <a:gd name="connsiteX7" fmla="*/ 711201 w 783772"/>
              <a:gd name="connsiteY7" fmla="*/ 4441371 h 6037943"/>
              <a:gd name="connsiteX8" fmla="*/ 638629 w 783772"/>
              <a:gd name="connsiteY8" fmla="*/ 4818743 h 6037943"/>
              <a:gd name="connsiteX9" fmla="*/ 537029 w 783772"/>
              <a:gd name="connsiteY9" fmla="*/ 5123543 h 6037943"/>
              <a:gd name="connsiteX10" fmla="*/ 420915 w 783772"/>
              <a:gd name="connsiteY10" fmla="*/ 5384800 h 6037943"/>
              <a:gd name="connsiteX11" fmla="*/ 319315 w 783772"/>
              <a:gd name="connsiteY11" fmla="*/ 5602514 h 6037943"/>
              <a:gd name="connsiteX12" fmla="*/ 159657 w 783772"/>
              <a:gd name="connsiteY12" fmla="*/ 5820229 h 6037943"/>
              <a:gd name="connsiteX13" fmla="*/ 0 w 783772"/>
              <a:gd name="connsiteY13" fmla="*/ 6037943 h 6037943"/>
              <a:gd name="connsiteX0" fmla="*/ 362858 w 783772"/>
              <a:gd name="connsiteY0" fmla="*/ 0 h 6037943"/>
              <a:gd name="connsiteX1" fmla="*/ 246743 w 783772"/>
              <a:gd name="connsiteY1" fmla="*/ 957943 h 6037943"/>
              <a:gd name="connsiteX2" fmla="*/ 638629 w 783772"/>
              <a:gd name="connsiteY2" fmla="*/ 1582057 h 6037943"/>
              <a:gd name="connsiteX3" fmla="*/ 740229 w 783772"/>
              <a:gd name="connsiteY3" fmla="*/ 1886857 h 6037943"/>
              <a:gd name="connsiteX4" fmla="*/ 754743 w 783772"/>
              <a:gd name="connsiteY4" fmla="*/ 2510971 h 6037943"/>
              <a:gd name="connsiteX5" fmla="*/ 783772 w 783772"/>
              <a:gd name="connsiteY5" fmla="*/ 3251200 h 6037943"/>
              <a:gd name="connsiteX6" fmla="*/ 754743 w 783772"/>
              <a:gd name="connsiteY6" fmla="*/ 3947885 h 6037943"/>
              <a:gd name="connsiteX7" fmla="*/ 711201 w 783772"/>
              <a:gd name="connsiteY7" fmla="*/ 4441371 h 6037943"/>
              <a:gd name="connsiteX8" fmla="*/ 638629 w 783772"/>
              <a:gd name="connsiteY8" fmla="*/ 4818743 h 6037943"/>
              <a:gd name="connsiteX9" fmla="*/ 537029 w 783772"/>
              <a:gd name="connsiteY9" fmla="*/ 5123543 h 6037943"/>
              <a:gd name="connsiteX10" fmla="*/ 420915 w 783772"/>
              <a:gd name="connsiteY10" fmla="*/ 5384800 h 6037943"/>
              <a:gd name="connsiteX11" fmla="*/ 304801 w 783772"/>
              <a:gd name="connsiteY11" fmla="*/ 5602514 h 6037943"/>
              <a:gd name="connsiteX12" fmla="*/ 159657 w 783772"/>
              <a:gd name="connsiteY12" fmla="*/ 5820229 h 6037943"/>
              <a:gd name="connsiteX13" fmla="*/ 0 w 783772"/>
              <a:gd name="connsiteY13" fmla="*/ 6037943 h 60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772" h="6037943">
                <a:moveTo>
                  <a:pt x="362858" y="0"/>
                </a:moveTo>
                <a:lnTo>
                  <a:pt x="246743" y="957943"/>
                </a:lnTo>
                <a:lnTo>
                  <a:pt x="638629" y="1582057"/>
                </a:lnTo>
                <a:lnTo>
                  <a:pt x="740229" y="1886857"/>
                </a:lnTo>
                <a:lnTo>
                  <a:pt x="754743" y="2510971"/>
                </a:lnTo>
                <a:lnTo>
                  <a:pt x="783772" y="3251200"/>
                </a:lnTo>
                <a:lnTo>
                  <a:pt x="754743" y="3947885"/>
                </a:lnTo>
                <a:lnTo>
                  <a:pt x="711201" y="4441371"/>
                </a:lnTo>
                <a:lnTo>
                  <a:pt x="638629" y="4818743"/>
                </a:lnTo>
                <a:lnTo>
                  <a:pt x="537029" y="5123543"/>
                </a:lnTo>
                <a:lnTo>
                  <a:pt x="420915" y="5384800"/>
                </a:lnTo>
                <a:lnTo>
                  <a:pt x="304801" y="5602514"/>
                </a:lnTo>
                <a:lnTo>
                  <a:pt x="159657" y="5820229"/>
                </a:lnTo>
                <a:lnTo>
                  <a:pt x="0" y="6037943"/>
                </a:lnTo>
              </a:path>
            </a:pathLst>
          </a:custGeom>
          <a:noFill/>
          <a:ln w="38100">
            <a:solidFill>
              <a:srgbClr val="FFD7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grpSp>
        <p:nvGrpSpPr>
          <p:cNvPr id="44" name="グループ化 43"/>
          <p:cNvGrpSpPr/>
          <p:nvPr/>
        </p:nvGrpSpPr>
        <p:grpSpPr>
          <a:xfrm>
            <a:off x="1453160" y="886554"/>
            <a:ext cx="7609743" cy="6545873"/>
            <a:chOff x="3724275" y="623888"/>
            <a:chExt cx="8243888" cy="7091362"/>
          </a:xfrm>
        </p:grpSpPr>
        <p:sp>
          <p:nvSpPr>
            <p:cNvPr id="45" name="フリーフォーム 44"/>
            <p:cNvSpPr/>
            <p:nvPr/>
          </p:nvSpPr>
          <p:spPr>
            <a:xfrm>
              <a:off x="3881438" y="4119563"/>
              <a:ext cx="3219450" cy="1752600"/>
            </a:xfrm>
            <a:custGeom>
              <a:avLst/>
              <a:gdLst>
                <a:gd name="connsiteX0" fmla="*/ 0 w 3219450"/>
                <a:gd name="connsiteY0" fmla="*/ 0 h 1752600"/>
                <a:gd name="connsiteX1" fmla="*/ 142875 w 3219450"/>
                <a:gd name="connsiteY1" fmla="*/ 23812 h 1752600"/>
                <a:gd name="connsiteX2" fmla="*/ 261937 w 3219450"/>
                <a:gd name="connsiteY2" fmla="*/ 23812 h 1752600"/>
                <a:gd name="connsiteX3" fmla="*/ 485775 w 3219450"/>
                <a:gd name="connsiteY3" fmla="*/ 23812 h 1752600"/>
                <a:gd name="connsiteX4" fmla="*/ 742950 w 3219450"/>
                <a:gd name="connsiteY4" fmla="*/ 19050 h 1752600"/>
                <a:gd name="connsiteX5" fmla="*/ 952500 w 3219450"/>
                <a:gd name="connsiteY5" fmla="*/ 23812 h 1752600"/>
                <a:gd name="connsiteX6" fmla="*/ 1204912 w 3219450"/>
                <a:gd name="connsiteY6" fmla="*/ 19050 h 1752600"/>
                <a:gd name="connsiteX7" fmla="*/ 1200150 w 3219450"/>
                <a:gd name="connsiteY7" fmla="*/ 204787 h 1752600"/>
                <a:gd name="connsiteX8" fmla="*/ 1185862 w 3219450"/>
                <a:gd name="connsiteY8" fmla="*/ 242887 h 1752600"/>
                <a:gd name="connsiteX9" fmla="*/ 1176337 w 3219450"/>
                <a:gd name="connsiteY9" fmla="*/ 304800 h 1752600"/>
                <a:gd name="connsiteX10" fmla="*/ 1123950 w 3219450"/>
                <a:gd name="connsiteY10" fmla="*/ 342900 h 1752600"/>
                <a:gd name="connsiteX11" fmla="*/ 1119187 w 3219450"/>
                <a:gd name="connsiteY11" fmla="*/ 376237 h 1752600"/>
                <a:gd name="connsiteX12" fmla="*/ 1176337 w 3219450"/>
                <a:gd name="connsiteY12" fmla="*/ 385762 h 1752600"/>
                <a:gd name="connsiteX13" fmla="*/ 1185862 w 3219450"/>
                <a:gd name="connsiteY13" fmla="*/ 447675 h 1752600"/>
                <a:gd name="connsiteX14" fmla="*/ 1209675 w 3219450"/>
                <a:gd name="connsiteY14" fmla="*/ 481012 h 1752600"/>
                <a:gd name="connsiteX15" fmla="*/ 1223962 w 3219450"/>
                <a:gd name="connsiteY15" fmla="*/ 533400 h 1752600"/>
                <a:gd name="connsiteX16" fmla="*/ 1228725 w 3219450"/>
                <a:gd name="connsiteY16" fmla="*/ 638175 h 1752600"/>
                <a:gd name="connsiteX17" fmla="*/ 1404937 w 3219450"/>
                <a:gd name="connsiteY17" fmla="*/ 785812 h 1752600"/>
                <a:gd name="connsiteX18" fmla="*/ 1524000 w 3219450"/>
                <a:gd name="connsiteY18" fmla="*/ 771525 h 1752600"/>
                <a:gd name="connsiteX19" fmla="*/ 1585912 w 3219450"/>
                <a:gd name="connsiteY19" fmla="*/ 776287 h 1752600"/>
                <a:gd name="connsiteX20" fmla="*/ 1690687 w 3219450"/>
                <a:gd name="connsiteY20" fmla="*/ 800100 h 1752600"/>
                <a:gd name="connsiteX21" fmla="*/ 1695450 w 3219450"/>
                <a:gd name="connsiteY21" fmla="*/ 923925 h 1752600"/>
                <a:gd name="connsiteX22" fmla="*/ 1695450 w 3219450"/>
                <a:gd name="connsiteY22" fmla="*/ 1052512 h 1752600"/>
                <a:gd name="connsiteX23" fmla="*/ 1638300 w 3219450"/>
                <a:gd name="connsiteY23" fmla="*/ 1090612 h 1752600"/>
                <a:gd name="connsiteX24" fmla="*/ 1628775 w 3219450"/>
                <a:gd name="connsiteY24" fmla="*/ 1123950 h 1752600"/>
                <a:gd name="connsiteX25" fmla="*/ 1709737 w 3219450"/>
                <a:gd name="connsiteY25" fmla="*/ 1223962 h 1752600"/>
                <a:gd name="connsiteX26" fmla="*/ 1714500 w 3219450"/>
                <a:gd name="connsiteY26" fmla="*/ 1423987 h 1752600"/>
                <a:gd name="connsiteX27" fmla="*/ 1828800 w 3219450"/>
                <a:gd name="connsiteY27" fmla="*/ 1428750 h 1752600"/>
                <a:gd name="connsiteX28" fmla="*/ 1838325 w 3219450"/>
                <a:gd name="connsiteY28" fmla="*/ 1685925 h 1752600"/>
                <a:gd name="connsiteX29" fmla="*/ 1852612 w 3219450"/>
                <a:gd name="connsiteY29" fmla="*/ 1709737 h 1752600"/>
                <a:gd name="connsiteX30" fmla="*/ 1900237 w 3219450"/>
                <a:gd name="connsiteY30" fmla="*/ 1738312 h 1752600"/>
                <a:gd name="connsiteX31" fmla="*/ 2200275 w 3219450"/>
                <a:gd name="connsiteY31" fmla="*/ 1733550 h 1752600"/>
                <a:gd name="connsiteX32" fmla="*/ 2414587 w 3219450"/>
                <a:gd name="connsiteY32" fmla="*/ 1733550 h 1752600"/>
                <a:gd name="connsiteX33" fmla="*/ 2524125 w 3219450"/>
                <a:gd name="connsiteY33" fmla="*/ 1719262 h 1752600"/>
                <a:gd name="connsiteX34" fmla="*/ 2695575 w 3219450"/>
                <a:gd name="connsiteY34" fmla="*/ 1752600 h 1752600"/>
                <a:gd name="connsiteX35" fmla="*/ 2824162 w 3219450"/>
                <a:gd name="connsiteY35" fmla="*/ 1752600 h 1752600"/>
                <a:gd name="connsiteX36" fmla="*/ 2990850 w 3219450"/>
                <a:gd name="connsiteY36" fmla="*/ 1719262 h 1752600"/>
                <a:gd name="connsiteX37" fmla="*/ 3219450 w 3219450"/>
                <a:gd name="connsiteY37" fmla="*/ 1704975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19450" h="1752600">
                  <a:moveTo>
                    <a:pt x="0" y="0"/>
                  </a:moveTo>
                  <a:lnTo>
                    <a:pt x="142875" y="23812"/>
                  </a:lnTo>
                  <a:lnTo>
                    <a:pt x="261937" y="23812"/>
                  </a:lnTo>
                  <a:lnTo>
                    <a:pt x="485775" y="23812"/>
                  </a:lnTo>
                  <a:lnTo>
                    <a:pt x="742950" y="19050"/>
                  </a:lnTo>
                  <a:lnTo>
                    <a:pt x="952500" y="23812"/>
                  </a:lnTo>
                  <a:lnTo>
                    <a:pt x="1204912" y="19050"/>
                  </a:lnTo>
                  <a:lnTo>
                    <a:pt x="1200150" y="204787"/>
                  </a:lnTo>
                  <a:lnTo>
                    <a:pt x="1185862" y="242887"/>
                  </a:lnTo>
                  <a:lnTo>
                    <a:pt x="1176337" y="304800"/>
                  </a:lnTo>
                  <a:lnTo>
                    <a:pt x="1123950" y="342900"/>
                  </a:lnTo>
                  <a:lnTo>
                    <a:pt x="1119187" y="376237"/>
                  </a:lnTo>
                  <a:lnTo>
                    <a:pt x="1176337" y="385762"/>
                  </a:lnTo>
                  <a:lnTo>
                    <a:pt x="1185862" y="447675"/>
                  </a:lnTo>
                  <a:lnTo>
                    <a:pt x="1209675" y="481012"/>
                  </a:lnTo>
                  <a:lnTo>
                    <a:pt x="1223962" y="533400"/>
                  </a:lnTo>
                  <a:lnTo>
                    <a:pt x="1228725" y="638175"/>
                  </a:lnTo>
                  <a:lnTo>
                    <a:pt x="1404937" y="785812"/>
                  </a:lnTo>
                  <a:lnTo>
                    <a:pt x="1524000" y="771525"/>
                  </a:lnTo>
                  <a:lnTo>
                    <a:pt x="1585912" y="776287"/>
                  </a:lnTo>
                  <a:lnTo>
                    <a:pt x="1690687" y="800100"/>
                  </a:lnTo>
                  <a:lnTo>
                    <a:pt x="1695450" y="923925"/>
                  </a:lnTo>
                  <a:lnTo>
                    <a:pt x="1695450" y="1052512"/>
                  </a:lnTo>
                  <a:lnTo>
                    <a:pt x="1638300" y="1090612"/>
                  </a:lnTo>
                  <a:lnTo>
                    <a:pt x="1628775" y="1123950"/>
                  </a:lnTo>
                  <a:lnTo>
                    <a:pt x="1709737" y="1223962"/>
                  </a:lnTo>
                  <a:lnTo>
                    <a:pt x="1714500" y="1423987"/>
                  </a:lnTo>
                  <a:lnTo>
                    <a:pt x="1828800" y="1428750"/>
                  </a:lnTo>
                  <a:lnTo>
                    <a:pt x="1838325" y="1685925"/>
                  </a:lnTo>
                  <a:lnTo>
                    <a:pt x="1852612" y="1709737"/>
                  </a:lnTo>
                  <a:lnTo>
                    <a:pt x="1900237" y="1738312"/>
                  </a:lnTo>
                  <a:lnTo>
                    <a:pt x="2200275" y="1733550"/>
                  </a:lnTo>
                  <a:lnTo>
                    <a:pt x="2414587" y="1733550"/>
                  </a:lnTo>
                  <a:lnTo>
                    <a:pt x="2524125" y="1719262"/>
                  </a:lnTo>
                  <a:lnTo>
                    <a:pt x="2695575" y="1752600"/>
                  </a:lnTo>
                  <a:lnTo>
                    <a:pt x="2824162" y="1752600"/>
                  </a:lnTo>
                  <a:lnTo>
                    <a:pt x="2990850" y="1719262"/>
                  </a:lnTo>
                  <a:lnTo>
                    <a:pt x="3219450" y="1704975"/>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46" name="フリーフォーム 45"/>
            <p:cNvSpPr/>
            <p:nvPr/>
          </p:nvSpPr>
          <p:spPr>
            <a:xfrm>
              <a:off x="7096125" y="5257800"/>
              <a:ext cx="2800350" cy="2457450"/>
            </a:xfrm>
            <a:custGeom>
              <a:avLst/>
              <a:gdLst>
                <a:gd name="connsiteX0" fmla="*/ 23813 w 2800350"/>
                <a:gd name="connsiteY0" fmla="*/ 566738 h 2457450"/>
                <a:gd name="connsiteX1" fmla="*/ 85725 w 2800350"/>
                <a:gd name="connsiteY1" fmla="*/ 628650 h 2457450"/>
                <a:gd name="connsiteX2" fmla="*/ 123825 w 2800350"/>
                <a:gd name="connsiteY2" fmla="*/ 657225 h 2457450"/>
                <a:gd name="connsiteX3" fmla="*/ 147638 w 2800350"/>
                <a:gd name="connsiteY3" fmla="*/ 747713 h 2457450"/>
                <a:gd name="connsiteX4" fmla="*/ 80963 w 2800350"/>
                <a:gd name="connsiteY4" fmla="*/ 790575 h 2457450"/>
                <a:gd name="connsiteX5" fmla="*/ 52388 w 2800350"/>
                <a:gd name="connsiteY5" fmla="*/ 838200 h 2457450"/>
                <a:gd name="connsiteX6" fmla="*/ 33338 w 2800350"/>
                <a:gd name="connsiteY6" fmla="*/ 919163 h 2457450"/>
                <a:gd name="connsiteX7" fmla="*/ 19050 w 2800350"/>
                <a:gd name="connsiteY7" fmla="*/ 1057275 h 2457450"/>
                <a:gd name="connsiteX8" fmla="*/ 0 w 2800350"/>
                <a:gd name="connsiteY8" fmla="*/ 1114425 h 2457450"/>
                <a:gd name="connsiteX9" fmla="*/ 19050 w 2800350"/>
                <a:gd name="connsiteY9" fmla="*/ 1162050 h 2457450"/>
                <a:gd name="connsiteX10" fmla="*/ 57150 w 2800350"/>
                <a:gd name="connsiteY10" fmla="*/ 1204913 h 2457450"/>
                <a:gd name="connsiteX11" fmla="*/ 76200 w 2800350"/>
                <a:gd name="connsiteY11" fmla="*/ 1233488 h 2457450"/>
                <a:gd name="connsiteX12" fmla="*/ 142875 w 2800350"/>
                <a:gd name="connsiteY12" fmla="*/ 1266825 h 2457450"/>
                <a:gd name="connsiteX13" fmla="*/ 223838 w 2800350"/>
                <a:gd name="connsiteY13" fmla="*/ 1381125 h 2457450"/>
                <a:gd name="connsiteX14" fmla="*/ 166688 w 2800350"/>
                <a:gd name="connsiteY14" fmla="*/ 1500188 h 2457450"/>
                <a:gd name="connsiteX15" fmla="*/ 100013 w 2800350"/>
                <a:gd name="connsiteY15" fmla="*/ 1581150 h 2457450"/>
                <a:gd name="connsiteX16" fmla="*/ 19050 w 2800350"/>
                <a:gd name="connsiteY16" fmla="*/ 1709738 h 2457450"/>
                <a:gd name="connsiteX17" fmla="*/ 0 w 2800350"/>
                <a:gd name="connsiteY17" fmla="*/ 1757363 h 2457450"/>
                <a:gd name="connsiteX18" fmla="*/ 19050 w 2800350"/>
                <a:gd name="connsiteY18" fmla="*/ 1843088 h 2457450"/>
                <a:gd name="connsiteX19" fmla="*/ 38100 w 2800350"/>
                <a:gd name="connsiteY19" fmla="*/ 1900238 h 2457450"/>
                <a:gd name="connsiteX20" fmla="*/ 195263 w 2800350"/>
                <a:gd name="connsiteY20" fmla="*/ 1928813 h 2457450"/>
                <a:gd name="connsiteX21" fmla="*/ 485775 w 2800350"/>
                <a:gd name="connsiteY21" fmla="*/ 2052638 h 2457450"/>
                <a:gd name="connsiteX22" fmla="*/ 485775 w 2800350"/>
                <a:gd name="connsiteY22" fmla="*/ 2114550 h 2457450"/>
                <a:gd name="connsiteX23" fmla="*/ 466725 w 2800350"/>
                <a:gd name="connsiteY23" fmla="*/ 2200275 h 2457450"/>
                <a:gd name="connsiteX24" fmla="*/ 509588 w 2800350"/>
                <a:gd name="connsiteY24" fmla="*/ 2252663 h 2457450"/>
                <a:gd name="connsiteX25" fmla="*/ 523875 w 2800350"/>
                <a:gd name="connsiteY25" fmla="*/ 2305050 h 2457450"/>
                <a:gd name="connsiteX26" fmla="*/ 628650 w 2800350"/>
                <a:gd name="connsiteY26" fmla="*/ 2352675 h 2457450"/>
                <a:gd name="connsiteX27" fmla="*/ 628650 w 2800350"/>
                <a:gd name="connsiteY27" fmla="*/ 2281238 h 2457450"/>
                <a:gd name="connsiteX28" fmla="*/ 666750 w 2800350"/>
                <a:gd name="connsiteY28" fmla="*/ 2314575 h 2457450"/>
                <a:gd name="connsiteX29" fmla="*/ 666750 w 2800350"/>
                <a:gd name="connsiteY29" fmla="*/ 2438400 h 2457450"/>
                <a:gd name="connsiteX30" fmla="*/ 719138 w 2800350"/>
                <a:gd name="connsiteY30" fmla="*/ 2419350 h 2457450"/>
                <a:gd name="connsiteX31" fmla="*/ 752475 w 2800350"/>
                <a:gd name="connsiteY31" fmla="*/ 2338388 h 2457450"/>
                <a:gd name="connsiteX32" fmla="*/ 823913 w 2800350"/>
                <a:gd name="connsiteY32" fmla="*/ 2319338 h 2457450"/>
                <a:gd name="connsiteX33" fmla="*/ 819150 w 2800350"/>
                <a:gd name="connsiteY33" fmla="*/ 2300288 h 2457450"/>
                <a:gd name="connsiteX34" fmla="*/ 981075 w 2800350"/>
                <a:gd name="connsiteY34" fmla="*/ 2305050 h 2457450"/>
                <a:gd name="connsiteX35" fmla="*/ 976313 w 2800350"/>
                <a:gd name="connsiteY35" fmla="*/ 2390775 h 2457450"/>
                <a:gd name="connsiteX36" fmla="*/ 990600 w 2800350"/>
                <a:gd name="connsiteY36" fmla="*/ 2405063 h 2457450"/>
                <a:gd name="connsiteX37" fmla="*/ 1090613 w 2800350"/>
                <a:gd name="connsiteY37" fmla="*/ 2338388 h 2457450"/>
                <a:gd name="connsiteX38" fmla="*/ 1123950 w 2800350"/>
                <a:gd name="connsiteY38" fmla="*/ 2386013 h 2457450"/>
                <a:gd name="connsiteX39" fmla="*/ 1171575 w 2800350"/>
                <a:gd name="connsiteY39" fmla="*/ 2457450 h 2457450"/>
                <a:gd name="connsiteX40" fmla="*/ 1352550 w 2800350"/>
                <a:gd name="connsiteY40" fmla="*/ 2452688 h 2457450"/>
                <a:gd name="connsiteX41" fmla="*/ 1362075 w 2800350"/>
                <a:gd name="connsiteY41" fmla="*/ 2333625 h 2457450"/>
                <a:gd name="connsiteX42" fmla="*/ 1390650 w 2800350"/>
                <a:gd name="connsiteY42" fmla="*/ 2295525 h 2457450"/>
                <a:gd name="connsiteX43" fmla="*/ 1614488 w 2800350"/>
                <a:gd name="connsiteY43" fmla="*/ 2295525 h 2457450"/>
                <a:gd name="connsiteX44" fmla="*/ 1619250 w 2800350"/>
                <a:gd name="connsiteY44" fmla="*/ 2357438 h 2457450"/>
                <a:gd name="connsiteX45" fmla="*/ 1647825 w 2800350"/>
                <a:gd name="connsiteY45" fmla="*/ 2371725 h 2457450"/>
                <a:gd name="connsiteX46" fmla="*/ 1714500 w 2800350"/>
                <a:gd name="connsiteY46" fmla="*/ 2376488 h 2457450"/>
                <a:gd name="connsiteX47" fmla="*/ 1724025 w 2800350"/>
                <a:gd name="connsiteY47" fmla="*/ 2328863 h 2457450"/>
                <a:gd name="connsiteX48" fmla="*/ 1733550 w 2800350"/>
                <a:gd name="connsiteY48" fmla="*/ 2266950 h 2457450"/>
                <a:gd name="connsiteX49" fmla="*/ 1757363 w 2800350"/>
                <a:gd name="connsiteY49" fmla="*/ 2228850 h 2457450"/>
                <a:gd name="connsiteX50" fmla="*/ 1714500 w 2800350"/>
                <a:gd name="connsiteY50" fmla="*/ 2081213 h 2457450"/>
                <a:gd name="connsiteX51" fmla="*/ 1676400 w 2800350"/>
                <a:gd name="connsiteY51" fmla="*/ 2028825 h 2457450"/>
                <a:gd name="connsiteX52" fmla="*/ 1666875 w 2800350"/>
                <a:gd name="connsiteY52" fmla="*/ 1976438 h 2457450"/>
                <a:gd name="connsiteX53" fmla="*/ 1685925 w 2800350"/>
                <a:gd name="connsiteY53" fmla="*/ 1919288 h 2457450"/>
                <a:gd name="connsiteX54" fmla="*/ 1695450 w 2800350"/>
                <a:gd name="connsiteY54" fmla="*/ 1871663 h 2457450"/>
                <a:gd name="connsiteX55" fmla="*/ 1662113 w 2800350"/>
                <a:gd name="connsiteY55" fmla="*/ 1604963 h 2457450"/>
                <a:gd name="connsiteX56" fmla="*/ 1695450 w 2800350"/>
                <a:gd name="connsiteY56" fmla="*/ 1500188 h 2457450"/>
                <a:gd name="connsiteX57" fmla="*/ 1838325 w 2800350"/>
                <a:gd name="connsiteY57" fmla="*/ 1528763 h 2457450"/>
                <a:gd name="connsiteX58" fmla="*/ 2024063 w 2800350"/>
                <a:gd name="connsiteY58" fmla="*/ 1533525 h 2457450"/>
                <a:gd name="connsiteX59" fmla="*/ 2452688 w 2800350"/>
                <a:gd name="connsiteY59" fmla="*/ 1514475 h 2457450"/>
                <a:gd name="connsiteX60" fmla="*/ 2419350 w 2800350"/>
                <a:gd name="connsiteY60" fmla="*/ 1471613 h 2457450"/>
                <a:gd name="connsiteX61" fmla="*/ 2419350 w 2800350"/>
                <a:gd name="connsiteY61" fmla="*/ 1443038 h 2457450"/>
                <a:gd name="connsiteX62" fmla="*/ 2371725 w 2800350"/>
                <a:gd name="connsiteY62" fmla="*/ 1362075 h 2457450"/>
                <a:gd name="connsiteX63" fmla="*/ 2376488 w 2800350"/>
                <a:gd name="connsiteY63" fmla="*/ 1285875 h 2457450"/>
                <a:gd name="connsiteX64" fmla="*/ 2405063 w 2800350"/>
                <a:gd name="connsiteY64" fmla="*/ 1219200 h 2457450"/>
                <a:gd name="connsiteX65" fmla="*/ 2409825 w 2800350"/>
                <a:gd name="connsiteY65" fmla="*/ 1166813 h 2457450"/>
                <a:gd name="connsiteX66" fmla="*/ 2490788 w 2800350"/>
                <a:gd name="connsiteY66" fmla="*/ 1138238 h 2457450"/>
                <a:gd name="connsiteX67" fmla="*/ 2557463 w 2800350"/>
                <a:gd name="connsiteY67" fmla="*/ 1038225 h 2457450"/>
                <a:gd name="connsiteX68" fmla="*/ 2581275 w 2800350"/>
                <a:gd name="connsiteY68" fmla="*/ 995363 h 2457450"/>
                <a:gd name="connsiteX69" fmla="*/ 2657475 w 2800350"/>
                <a:gd name="connsiteY69" fmla="*/ 900113 h 2457450"/>
                <a:gd name="connsiteX70" fmla="*/ 2671763 w 2800350"/>
                <a:gd name="connsiteY70" fmla="*/ 766763 h 2457450"/>
                <a:gd name="connsiteX71" fmla="*/ 2800350 w 2800350"/>
                <a:gd name="connsiteY71" fmla="*/ 747713 h 2457450"/>
                <a:gd name="connsiteX72" fmla="*/ 2786063 w 2800350"/>
                <a:gd name="connsiteY72" fmla="*/ 528638 h 2457450"/>
                <a:gd name="connsiteX73" fmla="*/ 2719388 w 2800350"/>
                <a:gd name="connsiteY73" fmla="*/ 471488 h 2457450"/>
                <a:gd name="connsiteX74" fmla="*/ 2652713 w 2800350"/>
                <a:gd name="connsiteY74" fmla="*/ 0 h 2457450"/>
                <a:gd name="connsiteX0" fmla="*/ 23813 w 2800350"/>
                <a:gd name="connsiteY0" fmla="*/ 566738 h 2457450"/>
                <a:gd name="connsiteX1" fmla="*/ 85725 w 2800350"/>
                <a:gd name="connsiteY1" fmla="*/ 628650 h 2457450"/>
                <a:gd name="connsiteX2" fmla="*/ 123825 w 2800350"/>
                <a:gd name="connsiteY2" fmla="*/ 657225 h 2457450"/>
                <a:gd name="connsiteX3" fmla="*/ 147638 w 2800350"/>
                <a:gd name="connsiteY3" fmla="*/ 747713 h 2457450"/>
                <a:gd name="connsiteX4" fmla="*/ 80963 w 2800350"/>
                <a:gd name="connsiteY4" fmla="*/ 790575 h 2457450"/>
                <a:gd name="connsiteX5" fmla="*/ 52388 w 2800350"/>
                <a:gd name="connsiteY5" fmla="*/ 838200 h 2457450"/>
                <a:gd name="connsiteX6" fmla="*/ 33338 w 2800350"/>
                <a:gd name="connsiteY6" fmla="*/ 919163 h 2457450"/>
                <a:gd name="connsiteX7" fmla="*/ 19050 w 2800350"/>
                <a:gd name="connsiteY7" fmla="*/ 1057275 h 2457450"/>
                <a:gd name="connsiteX8" fmla="*/ 0 w 2800350"/>
                <a:gd name="connsiteY8" fmla="*/ 1114425 h 2457450"/>
                <a:gd name="connsiteX9" fmla="*/ 19050 w 2800350"/>
                <a:gd name="connsiteY9" fmla="*/ 1162050 h 2457450"/>
                <a:gd name="connsiteX10" fmla="*/ 57150 w 2800350"/>
                <a:gd name="connsiteY10" fmla="*/ 1204913 h 2457450"/>
                <a:gd name="connsiteX11" fmla="*/ 76200 w 2800350"/>
                <a:gd name="connsiteY11" fmla="*/ 1233488 h 2457450"/>
                <a:gd name="connsiteX12" fmla="*/ 142875 w 2800350"/>
                <a:gd name="connsiteY12" fmla="*/ 1266825 h 2457450"/>
                <a:gd name="connsiteX13" fmla="*/ 223838 w 2800350"/>
                <a:gd name="connsiteY13" fmla="*/ 1381125 h 2457450"/>
                <a:gd name="connsiteX14" fmla="*/ 166688 w 2800350"/>
                <a:gd name="connsiteY14" fmla="*/ 1500188 h 2457450"/>
                <a:gd name="connsiteX15" fmla="*/ 100013 w 2800350"/>
                <a:gd name="connsiteY15" fmla="*/ 1581150 h 2457450"/>
                <a:gd name="connsiteX16" fmla="*/ 19050 w 2800350"/>
                <a:gd name="connsiteY16" fmla="*/ 1709738 h 2457450"/>
                <a:gd name="connsiteX17" fmla="*/ 0 w 2800350"/>
                <a:gd name="connsiteY17" fmla="*/ 1757363 h 2457450"/>
                <a:gd name="connsiteX18" fmla="*/ 19050 w 2800350"/>
                <a:gd name="connsiteY18" fmla="*/ 1843088 h 2457450"/>
                <a:gd name="connsiteX19" fmla="*/ 38100 w 2800350"/>
                <a:gd name="connsiteY19" fmla="*/ 1900238 h 2457450"/>
                <a:gd name="connsiteX20" fmla="*/ 195263 w 2800350"/>
                <a:gd name="connsiteY20" fmla="*/ 1909763 h 2457450"/>
                <a:gd name="connsiteX21" fmla="*/ 485775 w 2800350"/>
                <a:gd name="connsiteY21" fmla="*/ 2052638 h 2457450"/>
                <a:gd name="connsiteX22" fmla="*/ 485775 w 2800350"/>
                <a:gd name="connsiteY22" fmla="*/ 2114550 h 2457450"/>
                <a:gd name="connsiteX23" fmla="*/ 466725 w 2800350"/>
                <a:gd name="connsiteY23" fmla="*/ 2200275 h 2457450"/>
                <a:gd name="connsiteX24" fmla="*/ 509588 w 2800350"/>
                <a:gd name="connsiteY24" fmla="*/ 2252663 h 2457450"/>
                <a:gd name="connsiteX25" fmla="*/ 523875 w 2800350"/>
                <a:gd name="connsiteY25" fmla="*/ 2305050 h 2457450"/>
                <a:gd name="connsiteX26" fmla="*/ 628650 w 2800350"/>
                <a:gd name="connsiteY26" fmla="*/ 2352675 h 2457450"/>
                <a:gd name="connsiteX27" fmla="*/ 628650 w 2800350"/>
                <a:gd name="connsiteY27" fmla="*/ 2281238 h 2457450"/>
                <a:gd name="connsiteX28" fmla="*/ 666750 w 2800350"/>
                <a:gd name="connsiteY28" fmla="*/ 2314575 h 2457450"/>
                <a:gd name="connsiteX29" fmla="*/ 666750 w 2800350"/>
                <a:gd name="connsiteY29" fmla="*/ 2438400 h 2457450"/>
                <a:gd name="connsiteX30" fmla="*/ 719138 w 2800350"/>
                <a:gd name="connsiteY30" fmla="*/ 2419350 h 2457450"/>
                <a:gd name="connsiteX31" fmla="*/ 752475 w 2800350"/>
                <a:gd name="connsiteY31" fmla="*/ 2338388 h 2457450"/>
                <a:gd name="connsiteX32" fmla="*/ 823913 w 2800350"/>
                <a:gd name="connsiteY32" fmla="*/ 2319338 h 2457450"/>
                <a:gd name="connsiteX33" fmla="*/ 819150 w 2800350"/>
                <a:gd name="connsiteY33" fmla="*/ 2300288 h 2457450"/>
                <a:gd name="connsiteX34" fmla="*/ 981075 w 2800350"/>
                <a:gd name="connsiteY34" fmla="*/ 2305050 h 2457450"/>
                <a:gd name="connsiteX35" fmla="*/ 976313 w 2800350"/>
                <a:gd name="connsiteY35" fmla="*/ 2390775 h 2457450"/>
                <a:gd name="connsiteX36" fmla="*/ 990600 w 2800350"/>
                <a:gd name="connsiteY36" fmla="*/ 2405063 h 2457450"/>
                <a:gd name="connsiteX37" fmla="*/ 1090613 w 2800350"/>
                <a:gd name="connsiteY37" fmla="*/ 2338388 h 2457450"/>
                <a:gd name="connsiteX38" fmla="*/ 1123950 w 2800350"/>
                <a:gd name="connsiteY38" fmla="*/ 2386013 h 2457450"/>
                <a:gd name="connsiteX39" fmla="*/ 1171575 w 2800350"/>
                <a:gd name="connsiteY39" fmla="*/ 2457450 h 2457450"/>
                <a:gd name="connsiteX40" fmla="*/ 1352550 w 2800350"/>
                <a:gd name="connsiteY40" fmla="*/ 2452688 h 2457450"/>
                <a:gd name="connsiteX41" fmla="*/ 1362075 w 2800350"/>
                <a:gd name="connsiteY41" fmla="*/ 2333625 h 2457450"/>
                <a:gd name="connsiteX42" fmla="*/ 1390650 w 2800350"/>
                <a:gd name="connsiteY42" fmla="*/ 2295525 h 2457450"/>
                <a:gd name="connsiteX43" fmla="*/ 1614488 w 2800350"/>
                <a:gd name="connsiteY43" fmla="*/ 2295525 h 2457450"/>
                <a:gd name="connsiteX44" fmla="*/ 1619250 w 2800350"/>
                <a:gd name="connsiteY44" fmla="*/ 2357438 h 2457450"/>
                <a:gd name="connsiteX45" fmla="*/ 1647825 w 2800350"/>
                <a:gd name="connsiteY45" fmla="*/ 2371725 h 2457450"/>
                <a:gd name="connsiteX46" fmla="*/ 1714500 w 2800350"/>
                <a:gd name="connsiteY46" fmla="*/ 2376488 h 2457450"/>
                <a:gd name="connsiteX47" fmla="*/ 1724025 w 2800350"/>
                <a:gd name="connsiteY47" fmla="*/ 2328863 h 2457450"/>
                <a:gd name="connsiteX48" fmla="*/ 1733550 w 2800350"/>
                <a:gd name="connsiteY48" fmla="*/ 2266950 h 2457450"/>
                <a:gd name="connsiteX49" fmla="*/ 1757363 w 2800350"/>
                <a:gd name="connsiteY49" fmla="*/ 2228850 h 2457450"/>
                <a:gd name="connsiteX50" fmla="*/ 1714500 w 2800350"/>
                <a:gd name="connsiteY50" fmla="*/ 2081213 h 2457450"/>
                <a:gd name="connsiteX51" fmla="*/ 1676400 w 2800350"/>
                <a:gd name="connsiteY51" fmla="*/ 2028825 h 2457450"/>
                <a:gd name="connsiteX52" fmla="*/ 1666875 w 2800350"/>
                <a:gd name="connsiteY52" fmla="*/ 1976438 h 2457450"/>
                <a:gd name="connsiteX53" fmla="*/ 1685925 w 2800350"/>
                <a:gd name="connsiteY53" fmla="*/ 1919288 h 2457450"/>
                <a:gd name="connsiteX54" fmla="*/ 1695450 w 2800350"/>
                <a:gd name="connsiteY54" fmla="*/ 1871663 h 2457450"/>
                <a:gd name="connsiteX55" fmla="*/ 1662113 w 2800350"/>
                <a:gd name="connsiteY55" fmla="*/ 1604963 h 2457450"/>
                <a:gd name="connsiteX56" fmla="*/ 1695450 w 2800350"/>
                <a:gd name="connsiteY56" fmla="*/ 1500188 h 2457450"/>
                <a:gd name="connsiteX57" fmla="*/ 1838325 w 2800350"/>
                <a:gd name="connsiteY57" fmla="*/ 1528763 h 2457450"/>
                <a:gd name="connsiteX58" fmla="*/ 2024063 w 2800350"/>
                <a:gd name="connsiteY58" fmla="*/ 1533525 h 2457450"/>
                <a:gd name="connsiteX59" fmla="*/ 2452688 w 2800350"/>
                <a:gd name="connsiteY59" fmla="*/ 1514475 h 2457450"/>
                <a:gd name="connsiteX60" fmla="*/ 2419350 w 2800350"/>
                <a:gd name="connsiteY60" fmla="*/ 1471613 h 2457450"/>
                <a:gd name="connsiteX61" fmla="*/ 2419350 w 2800350"/>
                <a:gd name="connsiteY61" fmla="*/ 1443038 h 2457450"/>
                <a:gd name="connsiteX62" fmla="*/ 2371725 w 2800350"/>
                <a:gd name="connsiteY62" fmla="*/ 1362075 h 2457450"/>
                <a:gd name="connsiteX63" fmla="*/ 2376488 w 2800350"/>
                <a:gd name="connsiteY63" fmla="*/ 1285875 h 2457450"/>
                <a:gd name="connsiteX64" fmla="*/ 2405063 w 2800350"/>
                <a:gd name="connsiteY64" fmla="*/ 1219200 h 2457450"/>
                <a:gd name="connsiteX65" fmla="*/ 2409825 w 2800350"/>
                <a:gd name="connsiteY65" fmla="*/ 1166813 h 2457450"/>
                <a:gd name="connsiteX66" fmla="*/ 2490788 w 2800350"/>
                <a:gd name="connsiteY66" fmla="*/ 1138238 h 2457450"/>
                <a:gd name="connsiteX67" fmla="*/ 2557463 w 2800350"/>
                <a:gd name="connsiteY67" fmla="*/ 1038225 h 2457450"/>
                <a:gd name="connsiteX68" fmla="*/ 2581275 w 2800350"/>
                <a:gd name="connsiteY68" fmla="*/ 995363 h 2457450"/>
                <a:gd name="connsiteX69" fmla="*/ 2657475 w 2800350"/>
                <a:gd name="connsiteY69" fmla="*/ 900113 h 2457450"/>
                <a:gd name="connsiteX70" fmla="*/ 2671763 w 2800350"/>
                <a:gd name="connsiteY70" fmla="*/ 766763 h 2457450"/>
                <a:gd name="connsiteX71" fmla="*/ 2800350 w 2800350"/>
                <a:gd name="connsiteY71" fmla="*/ 747713 h 2457450"/>
                <a:gd name="connsiteX72" fmla="*/ 2786063 w 2800350"/>
                <a:gd name="connsiteY72" fmla="*/ 528638 h 2457450"/>
                <a:gd name="connsiteX73" fmla="*/ 2719388 w 2800350"/>
                <a:gd name="connsiteY73" fmla="*/ 471488 h 2457450"/>
                <a:gd name="connsiteX74" fmla="*/ 2652713 w 2800350"/>
                <a:gd name="connsiteY74" fmla="*/ 0 h 2457450"/>
                <a:gd name="connsiteX0" fmla="*/ 23813 w 2800350"/>
                <a:gd name="connsiteY0" fmla="*/ 566738 h 2457450"/>
                <a:gd name="connsiteX1" fmla="*/ 85725 w 2800350"/>
                <a:gd name="connsiteY1" fmla="*/ 628650 h 2457450"/>
                <a:gd name="connsiteX2" fmla="*/ 123825 w 2800350"/>
                <a:gd name="connsiteY2" fmla="*/ 657225 h 2457450"/>
                <a:gd name="connsiteX3" fmla="*/ 147638 w 2800350"/>
                <a:gd name="connsiteY3" fmla="*/ 747713 h 2457450"/>
                <a:gd name="connsiteX4" fmla="*/ 80963 w 2800350"/>
                <a:gd name="connsiteY4" fmla="*/ 790575 h 2457450"/>
                <a:gd name="connsiteX5" fmla="*/ 52388 w 2800350"/>
                <a:gd name="connsiteY5" fmla="*/ 838200 h 2457450"/>
                <a:gd name="connsiteX6" fmla="*/ 33338 w 2800350"/>
                <a:gd name="connsiteY6" fmla="*/ 919163 h 2457450"/>
                <a:gd name="connsiteX7" fmla="*/ 19050 w 2800350"/>
                <a:gd name="connsiteY7" fmla="*/ 1057275 h 2457450"/>
                <a:gd name="connsiteX8" fmla="*/ 0 w 2800350"/>
                <a:gd name="connsiteY8" fmla="*/ 1114425 h 2457450"/>
                <a:gd name="connsiteX9" fmla="*/ 19050 w 2800350"/>
                <a:gd name="connsiteY9" fmla="*/ 1162050 h 2457450"/>
                <a:gd name="connsiteX10" fmla="*/ 57150 w 2800350"/>
                <a:gd name="connsiteY10" fmla="*/ 1204913 h 2457450"/>
                <a:gd name="connsiteX11" fmla="*/ 76200 w 2800350"/>
                <a:gd name="connsiteY11" fmla="*/ 1233488 h 2457450"/>
                <a:gd name="connsiteX12" fmla="*/ 142875 w 2800350"/>
                <a:gd name="connsiteY12" fmla="*/ 1266825 h 2457450"/>
                <a:gd name="connsiteX13" fmla="*/ 223838 w 2800350"/>
                <a:gd name="connsiteY13" fmla="*/ 1381125 h 2457450"/>
                <a:gd name="connsiteX14" fmla="*/ 166688 w 2800350"/>
                <a:gd name="connsiteY14" fmla="*/ 1500188 h 2457450"/>
                <a:gd name="connsiteX15" fmla="*/ 100013 w 2800350"/>
                <a:gd name="connsiteY15" fmla="*/ 1581150 h 2457450"/>
                <a:gd name="connsiteX16" fmla="*/ 19050 w 2800350"/>
                <a:gd name="connsiteY16" fmla="*/ 1709738 h 2457450"/>
                <a:gd name="connsiteX17" fmla="*/ 0 w 2800350"/>
                <a:gd name="connsiteY17" fmla="*/ 1757363 h 2457450"/>
                <a:gd name="connsiteX18" fmla="*/ 19050 w 2800350"/>
                <a:gd name="connsiteY18" fmla="*/ 1843088 h 2457450"/>
                <a:gd name="connsiteX19" fmla="*/ 38100 w 2800350"/>
                <a:gd name="connsiteY19" fmla="*/ 1900238 h 2457450"/>
                <a:gd name="connsiteX20" fmla="*/ 195263 w 2800350"/>
                <a:gd name="connsiteY20" fmla="*/ 1909763 h 2457450"/>
                <a:gd name="connsiteX21" fmla="*/ 471488 w 2800350"/>
                <a:gd name="connsiteY21" fmla="*/ 2005013 h 2457450"/>
                <a:gd name="connsiteX22" fmla="*/ 485775 w 2800350"/>
                <a:gd name="connsiteY22" fmla="*/ 2114550 h 2457450"/>
                <a:gd name="connsiteX23" fmla="*/ 466725 w 2800350"/>
                <a:gd name="connsiteY23" fmla="*/ 2200275 h 2457450"/>
                <a:gd name="connsiteX24" fmla="*/ 509588 w 2800350"/>
                <a:gd name="connsiteY24" fmla="*/ 2252663 h 2457450"/>
                <a:gd name="connsiteX25" fmla="*/ 523875 w 2800350"/>
                <a:gd name="connsiteY25" fmla="*/ 2305050 h 2457450"/>
                <a:gd name="connsiteX26" fmla="*/ 628650 w 2800350"/>
                <a:gd name="connsiteY26" fmla="*/ 2352675 h 2457450"/>
                <a:gd name="connsiteX27" fmla="*/ 628650 w 2800350"/>
                <a:gd name="connsiteY27" fmla="*/ 2281238 h 2457450"/>
                <a:gd name="connsiteX28" fmla="*/ 666750 w 2800350"/>
                <a:gd name="connsiteY28" fmla="*/ 2314575 h 2457450"/>
                <a:gd name="connsiteX29" fmla="*/ 666750 w 2800350"/>
                <a:gd name="connsiteY29" fmla="*/ 2438400 h 2457450"/>
                <a:gd name="connsiteX30" fmla="*/ 719138 w 2800350"/>
                <a:gd name="connsiteY30" fmla="*/ 2419350 h 2457450"/>
                <a:gd name="connsiteX31" fmla="*/ 752475 w 2800350"/>
                <a:gd name="connsiteY31" fmla="*/ 2338388 h 2457450"/>
                <a:gd name="connsiteX32" fmla="*/ 823913 w 2800350"/>
                <a:gd name="connsiteY32" fmla="*/ 2319338 h 2457450"/>
                <a:gd name="connsiteX33" fmla="*/ 819150 w 2800350"/>
                <a:gd name="connsiteY33" fmla="*/ 2300288 h 2457450"/>
                <a:gd name="connsiteX34" fmla="*/ 981075 w 2800350"/>
                <a:gd name="connsiteY34" fmla="*/ 2305050 h 2457450"/>
                <a:gd name="connsiteX35" fmla="*/ 976313 w 2800350"/>
                <a:gd name="connsiteY35" fmla="*/ 2390775 h 2457450"/>
                <a:gd name="connsiteX36" fmla="*/ 990600 w 2800350"/>
                <a:gd name="connsiteY36" fmla="*/ 2405063 h 2457450"/>
                <a:gd name="connsiteX37" fmla="*/ 1090613 w 2800350"/>
                <a:gd name="connsiteY37" fmla="*/ 2338388 h 2457450"/>
                <a:gd name="connsiteX38" fmla="*/ 1123950 w 2800350"/>
                <a:gd name="connsiteY38" fmla="*/ 2386013 h 2457450"/>
                <a:gd name="connsiteX39" fmla="*/ 1171575 w 2800350"/>
                <a:gd name="connsiteY39" fmla="*/ 2457450 h 2457450"/>
                <a:gd name="connsiteX40" fmla="*/ 1352550 w 2800350"/>
                <a:gd name="connsiteY40" fmla="*/ 2452688 h 2457450"/>
                <a:gd name="connsiteX41" fmla="*/ 1362075 w 2800350"/>
                <a:gd name="connsiteY41" fmla="*/ 2333625 h 2457450"/>
                <a:gd name="connsiteX42" fmla="*/ 1390650 w 2800350"/>
                <a:gd name="connsiteY42" fmla="*/ 2295525 h 2457450"/>
                <a:gd name="connsiteX43" fmla="*/ 1614488 w 2800350"/>
                <a:gd name="connsiteY43" fmla="*/ 2295525 h 2457450"/>
                <a:gd name="connsiteX44" fmla="*/ 1619250 w 2800350"/>
                <a:gd name="connsiteY44" fmla="*/ 2357438 h 2457450"/>
                <a:gd name="connsiteX45" fmla="*/ 1647825 w 2800350"/>
                <a:gd name="connsiteY45" fmla="*/ 2371725 h 2457450"/>
                <a:gd name="connsiteX46" fmla="*/ 1714500 w 2800350"/>
                <a:gd name="connsiteY46" fmla="*/ 2376488 h 2457450"/>
                <a:gd name="connsiteX47" fmla="*/ 1724025 w 2800350"/>
                <a:gd name="connsiteY47" fmla="*/ 2328863 h 2457450"/>
                <a:gd name="connsiteX48" fmla="*/ 1733550 w 2800350"/>
                <a:gd name="connsiteY48" fmla="*/ 2266950 h 2457450"/>
                <a:gd name="connsiteX49" fmla="*/ 1757363 w 2800350"/>
                <a:gd name="connsiteY49" fmla="*/ 2228850 h 2457450"/>
                <a:gd name="connsiteX50" fmla="*/ 1714500 w 2800350"/>
                <a:gd name="connsiteY50" fmla="*/ 2081213 h 2457450"/>
                <a:gd name="connsiteX51" fmla="*/ 1676400 w 2800350"/>
                <a:gd name="connsiteY51" fmla="*/ 2028825 h 2457450"/>
                <a:gd name="connsiteX52" fmla="*/ 1666875 w 2800350"/>
                <a:gd name="connsiteY52" fmla="*/ 1976438 h 2457450"/>
                <a:gd name="connsiteX53" fmla="*/ 1685925 w 2800350"/>
                <a:gd name="connsiteY53" fmla="*/ 1919288 h 2457450"/>
                <a:gd name="connsiteX54" fmla="*/ 1695450 w 2800350"/>
                <a:gd name="connsiteY54" fmla="*/ 1871663 h 2457450"/>
                <a:gd name="connsiteX55" fmla="*/ 1662113 w 2800350"/>
                <a:gd name="connsiteY55" fmla="*/ 1604963 h 2457450"/>
                <a:gd name="connsiteX56" fmla="*/ 1695450 w 2800350"/>
                <a:gd name="connsiteY56" fmla="*/ 1500188 h 2457450"/>
                <a:gd name="connsiteX57" fmla="*/ 1838325 w 2800350"/>
                <a:gd name="connsiteY57" fmla="*/ 1528763 h 2457450"/>
                <a:gd name="connsiteX58" fmla="*/ 2024063 w 2800350"/>
                <a:gd name="connsiteY58" fmla="*/ 1533525 h 2457450"/>
                <a:gd name="connsiteX59" fmla="*/ 2452688 w 2800350"/>
                <a:gd name="connsiteY59" fmla="*/ 1514475 h 2457450"/>
                <a:gd name="connsiteX60" fmla="*/ 2419350 w 2800350"/>
                <a:gd name="connsiteY60" fmla="*/ 1471613 h 2457450"/>
                <a:gd name="connsiteX61" fmla="*/ 2419350 w 2800350"/>
                <a:gd name="connsiteY61" fmla="*/ 1443038 h 2457450"/>
                <a:gd name="connsiteX62" fmla="*/ 2371725 w 2800350"/>
                <a:gd name="connsiteY62" fmla="*/ 1362075 h 2457450"/>
                <a:gd name="connsiteX63" fmla="*/ 2376488 w 2800350"/>
                <a:gd name="connsiteY63" fmla="*/ 1285875 h 2457450"/>
                <a:gd name="connsiteX64" fmla="*/ 2405063 w 2800350"/>
                <a:gd name="connsiteY64" fmla="*/ 1219200 h 2457450"/>
                <a:gd name="connsiteX65" fmla="*/ 2409825 w 2800350"/>
                <a:gd name="connsiteY65" fmla="*/ 1166813 h 2457450"/>
                <a:gd name="connsiteX66" fmla="*/ 2490788 w 2800350"/>
                <a:gd name="connsiteY66" fmla="*/ 1138238 h 2457450"/>
                <a:gd name="connsiteX67" fmla="*/ 2557463 w 2800350"/>
                <a:gd name="connsiteY67" fmla="*/ 1038225 h 2457450"/>
                <a:gd name="connsiteX68" fmla="*/ 2581275 w 2800350"/>
                <a:gd name="connsiteY68" fmla="*/ 995363 h 2457450"/>
                <a:gd name="connsiteX69" fmla="*/ 2657475 w 2800350"/>
                <a:gd name="connsiteY69" fmla="*/ 900113 h 2457450"/>
                <a:gd name="connsiteX70" fmla="*/ 2671763 w 2800350"/>
                <a:gd name="connsiteY70" fmla="*/ 766763 h 2457450"/>
                <a:gd name="connsiteX71" fmla="*/ 2800350 w 2800350"/>
                <a:gd name="connsiteY71" fmla="*/ 747713 h 2457450"/>
                <a:gd name="connsiteX72" fmla="*/ 2786063 w 2800350"/>
                <a:gd name="connsiteY72" fmla="*/ 528638 h 2457450"/>
                <a:gd name="connsiteX73" fmla="*/ 2719388 w 2800350"/>
                <a:gd name="connsiteY73" fmla="*/ 471488 h 2457450"/>
                <a:gd name="connsiteX74" fmla="*/ 2652713 w 2800350"/>
                <a:gd name="connsiteY74" fmla="*/ 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00350" h="2457450">
                  <a:moveTo>
                    <a:pt x="23813" y="566738"/>
                  </a:moveTo>
                  <a:lnTo>
                    <a:pt x="85725" y="628650"/>
                  </a:lnTo>
                  <a:lnTo>
                    <a:pt x="123825" y="657225"/>
                  </a:lnTo>
                  <a:lnTo>
                    <a:pt x="147638" y="747713"/>
                  </a:lnTo>
                  <a:lnTo>
                    <a:pt x="80963" y="790575"/>
                  </a:lnTo>
                  <a:lnTo>
                    <a:pt x="52388" y="838200"/>
                  </a:lnTo>
                  <a:lnTo>
                    <a:pt x="33338" y="919163"/>
                  </a:lnTo>
                  <a:lnTo>
                    <a:pt x="19050" y="1057275"/>
                  </a:lnTo>
                  <a:lnTo>
                    <a:pt x="0" y="1114425"/>
                  </a:lnTo>
                  <a:lnTo>
                    <a:pt x="19050" y="1162050"/>
                  </a:lnTo>
                  <a:lnTo>
                    <a:pt x="57150" y="1204913"/>
                  </a:lnTo>
                  <a:lnTo>
                    <a:pt x="76200" y="1233488"/>
                  </a:lnTo>
                  <a:lnTo>
                    <a:pt x="142875" y="1266825"/>
                  </a:lnTo>
                  <a:lnTo>
                    <a:pt x="223838" y="1381125"/>
                  </a:lnTo>
                  <a:lnTo>
                    <a:pt x="166688" y="1500188"/>
                  </a:lnTo>
                  <a:lnTo>
                    <a:pt x="100013" y="1581150"/>
                  </a:lnTo>
                  <a:lnTo>
                    <a:pt x="19050" y="1709738"/>
                  </a:lnTo>
                  <a:lnTo>
                    <a:pt x="0" y="1757363"/>
                  </a:lnTo>
                  <a:lnTo>
                    <a:pt x="19050" y="1843088"/>
                  </a:lnTo>
                  <a:lnTo>
                    <a:pt x="38100" y="1900238"/>
                  </a:lnTo>
                  <a:lnTo>
                    <a:pt x="195263" y="1909763"/>
                  </a:lnTo>
                  <a:lnTo>
                    <a:pt x="471488" y="2005013"/>
                  </a:lnTo>
                  <a:lnTo>
                    <a:pt x="485775" y="2114550"/>
                  </a:lnTo>
                  <a:lnTo>
                    <a:pt x="466725" y="2200275"/>
                  </a:lnTo>
                  <a:lnTo>
                    <a:pt x="509588" y="2252663"/>
                  </a:lnTo>
                  <a:lnTo>
                    <a:pt x="523875" y="2305050"/>
                  </a:lnTo>
                  <a:lnTo>
                    <a:pt x="628650" y="2352675"/>
                  </a:lnTo>
                  <a:lnTo>
                    <a:pt x="628650" y="2281238"/>
                  </a:lnTo>
                  <a:lnTo>
                    <a:pt x="666750" y="2314575"/>
                  </a:lnTo>
                  <a:lnTo>
                    <a:pt x="666750" y="2438400"/>
                  </a:lnTo>
                  <a:lnTo>
                    <a:pt x="719138" y="2419350"/>
                  </a:lnTo>
                  <a:lnTo>
                    <a:pt x="752475" y="2338388"/>
                  </a:lnTo>
                  <a:lnTo>
                    <a:pt x="823913" y="2319338"/>
                  </a:lnTo>
                  <a:lnTo>
                    <a:pt x="819150" y="2300288"/>
                  </a:lnTo>
                  <a:lnTo>
                    <a:pt x="981075" y="2305050"/>
                  </a:lnTo>
                  <a:lnTo>
                    <a:pt x="976313" y="2390775"/>
                  </a:lnTo>
                  <a:lnTo>
                    <a:pt x="990600" y="2405063"/>
                  </a:lnTo>
                  <a:lnTo>
                    <a:pt x="1090613" y="2338388"/>
                  </a:lnTo>
                  <a:lnTo>
                    <a:pt x="1123950" y="2386013"/>
                  </a:lnTo>
                  <a:lnTo>
                    <a:pt x="1171575" y="2457450"/>
                  </a:lnTo>
                  <a:lnTo>
                    <a:pt x="1352550" y="2452688"/>
                  </a:lnTo>
                  <a:lnTo>
                    <a:pt x="1362075" y="2333625"/>
                  </a:lnTo>
                  <a:lnTo>
                    <a:pt x="1390650" y="2295525"/>
                  </a:lnTo>
                  <a:lnTo>
                    <a:pt x="1614488" y="2295525"/>
                  </a:lnTo>
                  <a:lnTo>
                    <a:pt x="1619250" y="2357438"/>
                  </a:lnTo>
                  <a:lnTo>
                    <a:pt x="1647825" y="2371725"/>
                  </a:lnTo>
                  <a:lnTo>
                    <a:pt x="1714500" y="2376488"/>
                  </a:lnTo>
                  <a:lnTo>
                    <a:pt x="1724025" y="2328863"/>
                  </a:lnTo>
                  <a:lnTo>
                    <a:pt x="1733550" y="2266950"/>
                  </a:lnTo>
                  <a:lnTo>
                    <a:pt x="1757363" y="2228850"/>
                  </a:lnTo>
                  <a:lnTo>
                    <a:pt x="1714500" y="2081213"/>
                  </a:lnTo>
                  <a:lnTo>
                    <a:pt x="1676400" y="2028825"/>
                  </a:lnTo>
                  <a:lnTo>
                    <a:pt x="1666875" y="1976438"/>
                  </a:lnTo>
                  <a:lnTo>
                    <a:pt x="1685925" y="1919288"/>
                  </a:lnTo>
                  <a:lnTo>
                    <a:pt x="1695450" y="1871663"/>
                  </a:lnTo>
                  <a:lnTo>
                    <a:pt x="1662113" y="1604963"/>
                  </a:lnTo>
                  <a:lnTo>
                    <a:pt x="1695450" y="1500188"/>
                  </a:lnTo>
                  <a:lnTo>
                    <a:pt x="1838325" y="1528763"/>
                  </a:lnTo>
                  <a:lnTo>
                    <a:pt x="2024063" y="1533525"/>
                  </a:lnTo>
                  <a:lnTo>
                    <a:pt x="2452688" y="1514475"/>
                  </a:lnTo>
                  <a:lnTo>
                    <a:pt x="2419350" y="1471613"/>
                  </a:lnTo>
                  <a:lnTo>
                    <a:pt x="2419350" y="1443038"/>
                  </a:lnTo>
                  <a:lnTo>
                    <a:pt x="2371725" y="1362075"/>
                  </a:lnTo>
                  <a:lnTo>
                    <a:pt x="2376488" y="1285875"/>
                  </a:lnTo>
                  <a:lnTo>
                    <a:pt x="2405063" y="1219200"/>
                  </a:lnTo>
                  <a:lnTo>
                    <a:pt x="2409825" y="1166813"/>
                  </a:lnTo>
                  <a:lnTo>
                    <a:pt x="2490788" y="1138238"/>
                  </a:lnTo>
                  <a:lnTo>
                    <a:pt x="2557463" y="1038225"/>
                  </a:lnTo>
                  <a:lnTo>
                    <a:pt x="2581275" y="995363"/>
                  </a:lnTo>
                  <a:lnTo>
                    <a:pt x="2657475" y="900113"/>
                  </a:lnTo>
                  <a:lnTo>
                    <a:pt x="2671763" y="766763"/>
                  </a:lnTo>
                  <a:lnTo>
                    <a:pt x="2800350" y="747713"/>
                  </a:lnTo>
                  <a:lnTo>
                    <a:pt x="2786063" y="528638"/>
                  </a:lnTo>
                  <a:lnTo>
                    <a:pt x="2719388" y="471488"/>
                  </a:lnTo>
                  <a:lnTo>
                    <a:pt x="2652713" y="0"/>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47" name="フリーフォーム 46"/>
            <p:cNvSpPr/>
            <p:nvPr/>
          </p:nvSpPr>
          <p:spPr>
            <a:xfrm>
              <a:off x="9605963" y="2647950"/>
              <a:ext cx="2066925" cy="2609850"/>
            </a:xfrm>
            <a:custGeom>
              <a:avLst/>
              <a:gdLst>
                <a:gd name="connsiteX0" fmla="*/ 142875 w 2066925"/>
                <a:gd name="connsiteY0" fmla="*/ 2609850 h 2609850"/>
                <a:gd name="connsiteX1" fmla="*/ 104775 w 2066925"/>
                <a:gd name="connsiteY1" fmla="*/ 2390775 h 2609850"/>
                <a:gd name="connsiteX2" fmla="*/ 85725 w 2066925"/>
                <a:gd name="connsiteY2" fmla="*/ 2214563 h 2609850"/>
                <a:gd name="connsiteX3" fmla="*/ 66675 w 2066925"/>
                <a:gd name="connsiteY3" fmla="*/ 2181225 h 2609850"/>
                <a:gd name="connsiteX4" fmla="*/ 47625 w 2066925"/>
                <a:gd name="connsiteY4" fmla="*/ 2128838 h 2609850"/>
                <a:gd name="connsiteX5" fmla="*/ 38100 w 2066925"/>
                <a:gd name="connsiteY5" fmla="*/ 1966913 h 2609850"/>
                <a:gd name="connsiteX6" fmla="*/ 47625 w 2066925"/>
                <a:gd name="connsiteY6" fmla="*/ 1928813 h 2609850"/>
                <a:gd name="connsiteX7" fmla="*/ 123825 w 2066925"/>
                <a:gd name="connsiteY7" fmla="*/ 1928813 h 2609850"/>
                <a:gd name="connsiteX8" fmla="*/ 109537 w 2066925"/>
                <a:gd name="connsiteY8" fmla="*/ 1862138 h 2609850"/>
                <a:gd name="connsiteX9" fmla="*/ 0 w 2066925"/>
                <a:gd name="connsiteY9" fmla="*/ 1595438 h 2609850"/>
                <a:gd name="connsiteX10" fmla="*/ 0 w 2066925"/>
                <a:gd name="connsiteY10" fmla="*/ 1543050 h 2609850"/>
                <a:gd name="connsiteX11" fmla="*/ 114300 w 2066925"/>
                <a:gd name="connsiteY11" fmla="*/ 1538288 h 2609850"/>
                <a:gd name="connsiteX12" fmla="*/ 233362 w 2066925"/>
                <a:gd name="connsiteY12" fmla="*/ 1547813 h 2609850"/>
                <a:gd name="connsiteX13" fmla="*/ 338137 w 2066925"/>
                <a:gd name="connsiteY13" fmla="*/ 1557338 h 2609850"/>
                <a:gd name="connsiteX14" fmla="*/ 552450 w 2066925"/>
                <a:gd name="connsiteY14" fmla="*/ 1433513 h 2609850"/>
                <a:gd name="connsiteX15" fmla="*/ 1176337 w 2066925"/>
                <a:gd name="connsiteY15" fmla="*/ 1457325 h 2609850"/>
                <a:gd name="connsiteX16" fmla="*/ 1166812 w 2066925"/>
                <a:gd name="connsiteY16" fmla="*/ 1385888 h 2609850"/>
                <a:gd name="connsiteX17" fmla="*/ 1166812 w 2066925"/>
                <a:gd name="connsiteY17" fmla="*/ 1347788 h 2609850"/>
                <a:gd name="connsiteX18" fmla="*/ 1252537 w 2066925"/>
                <a:gd name="connsiteY18" fmla="*/ 1233488 h 2609850"/>
                <a:gd name="connsiteX19" fmla="*/ 1300162 w 2066925"/>
                <a:gd name="connsiteY19" fmla="*/ 1109663 h 2609850"/>
                <a:gd name="connsiteX20" fmla="*/ 1290637 w 2066925"/>
                <a:gd name="connsiteY20" fmla="*/ 1057275 h 2609850"/>
                <a:gd name="connsiteX21" fmla="*/ 1257300 w 2066925"/>
                <a:gd name="connsiteY21" fmla="*/ 947738 h 2609850"/>
                <a:gd name="connsiteX22" fmla="*/ 1304925 w 2066925"/>
                <a:gd name="connsiteY22" fmla="*/ 928688 h 2609850"/>
                <a:gd name="connsiteX23" fmla="*/ 1471612 w 2066925"/>
                <a:gd name="connsiteY23" fmla="*/ 919163 h 2609850"/>
                <a:gd name="connsiteX24" fmla="*/ 1485900 w 2066925"/>
                <a:gd name="connsiteY24" fmla="*/ 785813 h 2609850"/>
                <a:gd name="connsiteX25" fmla="*/ 1528762 w 2066925"/>
                <a:gd name="connsiteY25" fmla="*/ 747713 h 2609850"/>
                <a:gd name="connsiteX26" fmla="*/ 1771650 w 2066925"/>
                <a:gd name="connsiteY26" fmla="*/ 747713 h 2609850"/>
                <a:gd name="connsiteX27" fmla="*/ 1776412 w 2066925"/>
                <a:gd name="connsiteY27" fmla="*/ 604838 h 2609850"/>
                <a:gd name="connsiteX28" fmla="*/ 1905000 w 2066925"/>
                <a:gd name="connsiteY28" fmla="*/ 571500 h 2609850"/>
                <a:gd name="connsiteX29" fmla="*/ 1905000 w 2066925"/>
                <a:gd name="connsiteY29" fmla="*/ 457200 h 2609850"/>
                <a:gd name="connsiteX30" fmla="*/ 2052637 w 2066925"/>
                <a:gd name="connsiteY30" fmla="*/ 433388 h 2609850"/>
                <a:gd name="connsiteX31" fmla="*/ 2066925 w 2066925"/>
                <a:gd name="connsiteY31" fmla="*/ 300038 h 2609850"/>
                <a:gd name="connsiteX32" fmla="*/ 1924050 w 2066925"/>
                <a:gd name="connsiteY32" fmla="*/ 266700 h 2609850"/>
                <a:gd name="connsiteX33" fmla="*/ 1924050 w 2066925"/>
                <a:gd name="connsiteY33" fmla="*/ 0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66925" h="2609850">
                  <a:moveTo>
                    <a:pt x="142875" y="2609850"/>
                  </a:moveTo>
                  <a:lnTo>
                    <a:pt x="104775" y="2390775"/>
                  </a:lnTo>
                  <a:lnTo>
                    <a:pt x="85725" y="2214563"/>
                  </a:lnTo>
                  <a:lnTo>
                    <a:pt x="66675" y="2181225"/>
                  </a:lnTo>
                  <a:lnTo>
                    <a:pt x="47625" y="2128838"/>
                  </a:lnTo>
                  <a:lnTo>
                    <a:pt x="38100" y="1966913"/>
                  </a:lnTo>
                  <a:lnTo>
                    <a:pt x="47625" y="1928813"/>
                  </a:lnTo>
                  <a:lnTo>
                    <a:pt x="123825" y="1928813"/>
                  </a:lnTo>
                  <a:lnTo>
                    <a:pt x="109537" y="1862138"/>
                  </a:lnTo>
                  <a:lnTo>
                    <a:pt x="0" y="1595438"/>
                  </a:lnTo>
                  <a:lnTo>
                    <a:pt x="0" y="1543050"/>
                  </a:lnTo>
                  <a:lnTo>
                    <a:pt x="114300" y="1538288"/>
                  </a:lnTo>
                  <a:lnTo>
                    <a:pt x="233362" y="1547813"/>
                  </a:lnTo>
                  <a:lnTo>
                    <a:pt x="338137" y="1557338"/>
                  </a:lnTo>
                  <a:lnTo>
                    <a:pt x="552450" y="1433513"/>
                  </a:lnTo>
                  <a:lnTo>
                    <a:pt x="1176337" y="1457325"/>
                  </a:lnTo>
                  <a:lnTo>
                    <a:pt x="1166812" y="1385888"/>
                  </a:lnTo>
                  <a:lnTo>
                    <a:pt x="1166812" y="1347788"/>
                  </a:lnTo>
                  <a:lnTo>
                    <a:pt x="1252537" y="1233488"/>
                  </a:lnTo>
                  <a:lnTo>
                    <a:pt x="1300162" y="1109663"/>
                  </a:lnTo>
                  <a:lnTo>
                    <a:pt x="1290637" y="1057275"/>
                  </a:lnTo>
                  <a:lnTo>
                    <a:pt x="1257300" y="947738"/>
                  </a:lnTo>
                  <a:lnTo>
                    <a:pt x="1304925" y="928688"/>
                  </a:lnTo>
                  <a:lnTo>
                    <a:pt x="1471612" y="919163"/>
                  </a:lnTo>
                  <a:lnTo>
                    <a:pt x="1485900" y="785813"/>
                  </a:lnTo>
                  <a:lnTo>
                    <a:pt x="1528762" y="747713"/>
                  </a:lnTo>
                  <a:lnTo>
                    <a:pt x="1771650" y="747713"/>
                  </a:lnTo>
                  <a:lnTo>
                    <a:pt x="1776412" y="604838"/>
                  </a:lnTo>
                  <a:lnTo>
                    <a:pt x="1905000" y="571500"/>
                  </a:lnTo>
                  <a:lnTo>
                    <a:pt x="1905000" y="457200"/>
                  </a:lnTo>
                  <a:lnTo>
                    <a:pt x="2052637" y="433388"/>
                  </a:lnTo>
                  <a:lnTo>
                    <a:pt x="2066925" y="300038"/>
                  </a:lnTo>
                  <a:lnTo>
                    <a:pt x="1924050" y="266700"/>
                  </a:lnTo>
                  <a:lnTo>
                    <a:pt x="1924050" y="0"/>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48" name="フリーフォーム 47"/>
            <p:cNvSpPr/>
            <p:nvPr/>
          </p:nvSpPr>
          <p:spPr>
            <a:xfrm>
              <a:off x="8115300" y="1181100"/>
              <a:ext cx="3852863" cy="1466850"/>
            </a:xfrm>
            <a:custGeom>
              <a:avLst/>
              <a:gdLst>
                <a:gd name="connsiteX0" fmla="*/ 3414713 w 3852863"/>
                <a:gd name="connsiteY0" fmla="*/ 1457325 h 1466850"/>
                <a:gd name="connsiteX1" fmla="*/ 3548063 w 3852863"/>
                <a:gd name="connsiteY1" fmla="*/ 1466850 h 1466850"/>
                <a:gd name="connsiteX2" fmla="*/ 3552825 w 3852863"/>
                <a:gd name="connsiteY2" fmla="*/ 1285875 h 1466850"/>
                <a:gd name="connsiteX3" fmla="*/ 3724275 w 3852863"/>
                <a:gd name="connsiteY3" fmla="*/ 1290638 h 1466850"/>
                <a:gd name="connsiteX4" fmla="*/ 3724275 w 3852863"/>
                <a:gd name="connsiteY4" fmla="*/ 1228725 h 1466850"/>
                <a:gd name="connsiteX5" fmla="*/ 3852863 w 3852863"/>
                <a:gd name="connsiteY5" fmla="*/ 985838 h 1466850"/>
                <a:gd name="connsiteX6" fmla="*/ 3681413 w 3852863"/>
                <a:gd name="connsiteY6" fmla="*/ 909638 h 1466850"/>
                <a:gd name="connsiteX7" fmla="*/ 3495675 w 3852863"/>
                <a:gd name="connsiteY7" fmla="*/ 828675 h 1466850"/>
                <a:gd name="connsiteX8" fmla="*/ 3381375 w 3852863"/>
                <a:gd name="connsiteY8" fmla="*/ 757238 h 1466850"/>
                <a:gd name="connsiteX9" fmla="*/ 3333750 w 3852863"/>
                <a:gd name="connsiteY9" fmla="*/ 728663 h 1466850"/>
                <a:gd name="connsiteX10" fmla="*/ 3005138 w 3852863"/>
                <a:gd name="connsiteY10" fmla="*/ 619125 h 1466850"/>
                <a:gd name="connsiteX11" fmla="*/ 2852738 w 3852863"/>
                <a:gd name="connsiteY11" fmla="*/ 571500 h 1466850"/>
                <a:gd name="connsiteX12" fmla="*/ 2747963 w 3852863"/>
                <a:gd name="connsiteY12" fmla="*/ 490538 h 1466850"/>
                <a:gd name="connsiteX13" fmla="*/ 2614613 w 3852863"/>
                <a:gd name="connsiteY13" fmla="*/ 471488 h 1466850"/>
                <a:gd name="connsiteX14" fmla="*/ 2243138 w 3852863"/>
                <a:gd name="connsiteY14" fmla="*/ 381000 h 1466850"/>
                <a:gd name="connsiteX15" fmla="*/ 2085975 w 3852863"/>
                <a:gd name="connsiteY15" fmla="*/ 347663 h 1466850"/>
                <a:gd name="connsiteX16" fmla="*/ 2081213 w 3852863"/>
                <a:gd name="connsiteY16" fmla="*/ 352425 h 1466850"/>
                <a:gd name="connsiteX17" fmla="*/ 2119313 w 3852863"/>
                <a:gd name="connsiteY17" fmla="*/ 490538 h 1466850"/>
                <a:gd name="connsiteX18" fmla="*/ 2095500 w 3852863"/>
                <a:gd name="connsiteY18" fmla="*/ 504825 h 1466850"/>
                <a:gd name="connsiteX19" fmla="*/ 2019300 w 3852863"/>
                <a:gd name="connsiteY19" fmla="*/ 490538 h 1466850"/>
                <a:gd name="connsiteX20" fmla="*/ 2019300 w 3852863"/>
                <a:gd name="connsiteY20" fmla="*/ 490538 h 1466850"/>
                <a:gd name="connsiteX21" fmla="*/ 2019300 w 3852863"/>
                <a:gd name="connsiteY21" fmla="*/ 547688 h 1466850"/>
                <a:gd name="connsiteX22" fmla="*/ 2114550 w 3852863"/>
                <a:gd name="connsiteY22" fmla="*/ 576263 h 1466850"/>
                <a:gd name="connsiteX23" fmla="*/ 2119313 w 3852863"/>
                <a:gd name="connsiteY23" fmla="*/ 647700 h 1466850"/>
                <a:gd name="connsiteX24" fmla="*/ 1985963 w 3852863"/>
                <a:gd name="connsiteY24" fmla="*/ 633413 h 1466850"/>
                <a:gd name="connsiteX25" fmla="*/ 1990725 w 3852863"/>
                <a:gd name="connsiteY25" fmla="*/ 766763 h 1466850"/>
                <a:gd name="connsiteX26" fmla="*/ 2000250 w 3852863"/>
                <a:gd name="connsiteY26" fmla="*/ 890588 h 1466850"/>
                <a:gd name="connsiteX27" fmla="*/ 1971675 w 3852863"/>
                <a:gd name="connsiteY27" fmla="*/ 952500 h 1466850"/>
                <a:gd name="connsiteX28" fmla="*/ 1990725 w 3852863"/>
                <a:gd name="connsiteY28" fmla="*/ 1019175 h 1466850"/>
                <a:gd name="connsiteX29" fmla="*/ 1995488 w 3852863"/>
                <a:gd name="connsiteY29" fmla="*/ 1143000 h 1466850"/>
                <a:gd name="connsiteX30" fmla="*/ 2014538 w 3852863"/>
                <a:gd name="connsiteY30" fmla="*/ 1233488 h 1466850"/>
                <a:gd name="connsiteX31" fmla="*/ 2014538 w 3852863"/>
                <a:gd name="connsiteY31" fmla="*/ 1362075 h 1466850"/>
                <a:gd name="connsiteX32" fmla="*/ 1981200 w 3852863"/>
                <a:gd name="connsiteY32" fmla="*/ 1443038 h 1466850"/>
                <a:gd name="connsiteX33" fmla="*/ 1795463 w 3852863"/>
                <a:gd name="connsiteY33" fmla="*/ 1438275 h 1466850"/>
                <a:gd name="connsiteX34" fmla="*/ 1743075 w 3852863"/>
                <a:gd name="connsiteY34" fmla="*/ 1419225 h 1466850"/>
                <a:gd name="connsiteX35" fmla="*/ 1771650 w 3852863"/>
                <a:gd name="connsiteY35" fmla="*/ 1290638 h 1466850"/>
                <a:gd name="connsiteX36" fmla="*/ 1766888 w 3852863"/>
                <a:gd name="connsiteY36" fmla="*/ 1114425 h 1466850"/>
                <a:gd name="connsiteX37" fmla="*/ 1766888 w 3852863"/>
                <a:gd name="connsiteY37" fmla="*/ 1028700 h 1466850"/>
                <a:gd name="connsiteX38" fmla="*/ 1785938 w 3852863"/>
                <a:gd name="connsiteY38" fmla="*/ 914400 h 1466850"/>
                <a:gd name="connsiteX39" fmla="*/ 1609725 w 3852863"/>
                <a:gd name="connsiteY39" fmla="*/ 671513 h 1466850"/>
                <a:gd name="connsiteX40" fmla="*/ 1600200 w 3852863"/>
                <a:gd name="connsiteY40" fmla="*/ 547688 h 1466850"/>
                <a:gd name="connsiteX41" fmla="*/ 1562100 w 3852863"/>
                <a:gd name="connsiteY41" fmla="*/ 461963 h 1466850"/>
                <a:gd name="connsiteX42" fmla="*/ 1547813 w 3852863"/>
                <a:gd name="connsiteY42" fmla="*/ 361950 h 1466850"/>
                <a:gd name="connsiteX43" fmla="*/ 1514475 w 3852863"/>
                <a:gd name="connsiteY43" fmla="*/ 247650 h 1466850"/>
                <a:gd name="connsiteX44" fmla="*/ 1514475 w 3852863"/>
                <a:gd name="connsiteY44" fmla="*/ 190500 h 1466850"/>
                <a:gd name="connsiteX45" fmla="*/ 1500188 w 3852863"/>
                <a:gd name="connsiteY45" fmla="*/ 109538 h 1466850"/>
                <a:gd name="connsiteX46" fmla="*/ 1152525 w 3852863"/>
                <a:gd name="connsiteY46" fmla="*/ 0 h 1466850"/>
                <a:gd name="connsiteX47" fmla="*/ 1133475 w 3852863"/>
                <a:gd name="connsiteY47" fmla="*/ 252413 h 1466850"/>
                <a:gd name="connsiteX48" fmla="*/ 942975 w 3852863"/>
                <a:gd name="connsiteY48" fmla="*/ 195263 h 1466850"/>
                <a:gd name="connsiteX49" fmla="*/ 866775 w 3852863"/>
                <a:gd name="connsiteY49" fmla="*/ 161925 h 1466850"/>
                <a:gd name="connsiteX50" fmla="*/ 571500 w 3852863"/>
                <a:gd name="connsiteY50" fmla="*/ 166688 h 1466850"/>
                <a:gd name="connsiteX51" fmla="*/ 228600 w 3852863"/>
                <a:gd name="connsiteY51" fmla="*/ 171450 h 1466850"/>
                <a:gd name="connsiteX52" fmla="*/ 52388 w 3852863"/>
                <a:gd name="connsiteY52" fmla="*/ 180975 h 1466850"/>
                <a:gd name="connsiteX53" fmla="*/ 0 w 3852863"/>
                <a:gd name="connsiteY53" fmla="*/ 166688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52863" h="1466850">
                  <a:moveTo>
                    <a:pt x="3414713" y="1457325"/>
                  </a:moveTo>
                  <a:lnTo>
                    <a:pt x="3548063" y="1466850"/>
                  </a:lnTo>
                  <a:lnTo>
                    <a:pt x="3552825" y="1285875"/>
                  </a:lnTo>
                  <a:lnTo>
                    <a:pt x="3724275" y="1290638"/>
                  </a:lnTo>
                  <a:lnTo>
                    <a:pt x="3724275" y="1228725"/>
                  </a:lnTo>
                  <a:lnTo>
                    <a:pt x="3852863" y="985838"/>
                  </a:lnTo>
                  <a:lnTo>
                    <a:pt x="3681413" y="909638"/>
                  </a:lnTo>
                  <a:lnTo>
                    <a:pt x="3495675" y="828675"/>
                  </a:lnTo>
                  <a:lnTo>
                    <a:pt x="3381375" y="757238"/>
                  </a:lnTo>
                  <a:lnTo>
                    <a:pt x="3333750" y="728663"/>
                  </a:lnTo>
                  <a:lnTo>
                    <a:pt x="3005138" y="619125"/>
                  </a:lnTo>
                  <a:lnTo>
                    <a:pt x="2852738" y="571500"/>
                  </a:lnTo>
                  <a:lnTo>
                    <a:pt x="2747963" y="490538"/>
                  </a:lnTo>
                  <a:lnTo>
                    <a:pt x="2614613" y="471488"/>
                  </a:lnTo>
                  <a:lnTo>
                    <a:pt x="2243138" y="381000"/>
                  </a:lnTo>
                  <a:lnTo>
                    <a:pt x="2085975" y="347663"/>
                  </a:lnTo>
                  <a:lnTo>
                    <a:pt x="2081213" y="352425"/>
                  </a:lnTo>
                  <a:lnTo>
                    <a:pt x="2119313" y="490538"/>
                  </a:lnTo>
                  <a:lnTo>
                    <a:pt x="2095500" y="504825"/>
                  </a:lnTo>
                  <a:lnTo>
                    <a:pt x="2019300" y="490538"/>
                  </a:lnTo>
                  <a:lnTo>
                    <a:pt x="2019300" y="490538"/>
                  </a:lnTo>
                  <a:lnTo>
                    <a:pt x="2019300" y="547688"/>
                  </a:lnTo>
                  <a:lnTo>
                    <a:pt x="2114550" y="576263"/>
                  </a:lnTo>
                  <a:lnTo>
                    <a:pt x="2119313" y="647700"/>
                  </a:lnTo>
                  <a:lnTo>
                    <a:pt x="1985963" y="633413"/>
                  </a:lnTo>
                  <a:lnTo>
                    <a:pt x="1990725" y="766763"/>
                  </a:lnTo>
                  <a:lnTo>
                    <a:pt x="2000250" y="890588"/>
                  </a:lnTo>
                  <a:lnTo>
                    <a:pt x="1971675" y="952500"/>
                  </a:lnTo>
                  <a:lnTo>
                    <a:pt x="1990725" y="1019175"/>
                  </a:lnTo>
                  <a:lnTo>
                    <a:pt x="1995488" y="1143000"/>
                  </a:lnTo>
                  <a:lnTo>
                    <a:pt x="2014538" y="1233488"/>
                  </a:lnTo>
                  <a:lnTo>
                    <a:pt x="2014538" y="1362075"/>
                  </a:lnTo>
                  <a:lnTo>
                    <a:pt x="1981200" y="1443038"/>
                  </a:lnTo>
                  <a:lnTo>
                    <a:pt x="1795463" y="1438275"/>
                  </a:lnTo>
                  <a:lnTo>
                    <a:pt x="1743075" y="1419225"/>
                  </a:lnTo>
                  <a:lnTo>
                    <a:pt x="1771650" y="1290638"/>
                  </a:lnTo>
                  <a:lnTo>
                    <a:pt x="1766888" y="1114425"/>
                  </a:lnTo>
                  <a:lnTo>
                    <a:pt x="1766888" y="1028700"/>
                  </a:lnTo>
                  <a:lnTo>
                    <a:pt x="1785938" y="914400"/>
                  </a:lnTo>
                  <a:lnTo>
                    <a:pt x="1609725" y="671513"/>
                  </a:lnTo>
                  <a:lnTo>
                    <a:pt x="1600200" y="547688"/>
                  </a:lnTo>
                  <a:lnTo>
                    <a:pt x="1562100" y="461963"/>
                  </a:lnTo>
                  <a:lnTo>
                    <a:pt x="1547813" y="361950"/>
                  </a:lnTo>
                  <a:lnTo>
                    <a:pt x="1514475" y="247650"/>
                  </a:lnTo>
                  <a:lnTo>
                    <a:pt x="1514475" y="190500"/>
                  </a:lnTo>
                  <a:lnTo>
                    <a:pt x="1500188" y="109538"/>
                  </a:lnTo>
                  <a:lnTo>
                    <a:pt x="1152525" y="0"/>
                  </a:lnTo>
                  <a:lnTo>
                    <a:pt x="1133475" y="252413"/>
                  </a:lnTo>
                  <a:lnTo>
                    <a:pt x="942975" y="195263"/>
                  </a:lnTo>
                  <a:lnTo>
                    <a:pt x="866775" y="161925"/>
                  </a:lnTo>
                  <a:lnTo>
                    <a:pt x="571500" y="166688"/>
                  </a:lnTo>
                  <a:lnTo>
                    <a:pt x="228600" y="171450"/>
                  </a:lnTo>
                  <a:lnTo>
                    <a:pt x="52388" y="180975"/>
                  </a:lnTo>
                  <a:lnTo>
                    <a:pt x="0" y="166688"/>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49" name="フリーフォーム 48"/>
            <p:cNvSpPr/>
            <p:nvPr/>
          </p:nvSpPr>
          <p:spPr>
            <a:xfrm>
              <a:off x="4124325" y="623888"/>
              <a:ext cx="3995738" cy="1309687"/>
            </a:xfrm>
            <a:custGeom>
              <a:avLst/>
              <a:gdLst>
                <a:gd name="connsiteX0" fmla="*/ 3995738 w 3995738"/>
                <a:gd name="connsiteY0" fmla="*/ 723900 h 1309687"/>
                <a:gd name="connsiteX1" fmla="*/ 3829050 w 3995738"/>
                <a:gd name="connsiteY1" fmla="*/ 742950 h 1309687"/>
                <a:gd name="connsiteX2" fmla="*/ 3614738 w 3995738"/>
                <a:gd name="connsiteY2" fmla="*/ 719137 h 1309687"/>
                <a:gd name="connsiteX3" fmla="*/ 3557588 w 3995738"/>
                <a:gd name="connsiteY3" fmla="*/ 752475 h 1309687"/>
                <a:gd name="connsiteX4" fmla="*/ 3319463 w 3995738"/>
                <a:gd name="connsiteY4" fmla="*/ 757237 h 1309687"/>
                <a:gd name="connsiteX5" fmla="*/ 3248025 w 3995738"/>
                <a:gd name="connsiteY5" fmla="*/ 742950 h 1309687"/>
                <a:gd name="connsiteX6" fmla="*/ 3248025 w 3995738"/>
                <a:gd name="connsiteY6" fmla="*/ 595312 h 1309687"/>
                <a:gd name="connsiteX7" fmla="*/ 3228975 w 3995738"/>
                <a:gd name="connsiteY7" fmla="*/ 600075 h 1309687"/>
                <a:gd name="connsiteX8" fmla="*/ 3148013 w 3995738"/>
                <a:gd name="connsiteY8" fmla="*/ 700087 h 1309687"/>
                <a:gd name="connsiteX9" fmla="*/ 3062288 w 3995738"/>
                <a:gd name="connsiteY9" fmla="*/ 714375 h 1309687"/>
                <a:gd name="connsiteX10" fmla="*/ 3000375 w 3995738"/>
                <a:gd name="connsiteY10" fmla="*/ 690562 h 1309687"/>
                <a:gd name="connsiteX11" fmla="*/ 2952750 w 3995738"/>
                <a:gd name="connsiteY11" fmla="*/ 671512 h 1309687"/>
                <a:gd name="connsiteX12" fmla="*/ 2895600 w 3995738"/>
                <a:gd name="connsiteY12" fmla="*/ 661987 h 1309687"/>
                <a:gd name="connsiteX13" fmla="*/ 2743200 w 3995738"/>
                <a:gd name="connsiteY13" fmla="*/ 657225 h 1309687"/>
                <a:gd name="connsiteX14" fmla="*/ 2662238 w 3995738"/>
                <a:gd name="connsiteY14" fmla="*/ 671512 h 1309687"/>
                <a:gd name="connsiteX15" fmla="*/ 2566988 w 3995738"/>
                <a:gd name="connsiteY15" fmla="*/ 676275 h 1309687"/>
                <a:gd name="connsiteX16" fmla="*/ 2490788 w 3995738"/>
                <a:gd name="connsiteY16" fmla="*/ 666750 h 1309687"/>
                <a:gd name="connsiteX17" fmla="*/ 2495550 w 3995738"/>
                <a:gd name="connsiteY17" fmla="*/ 280987 h 1309687"/>
                <a:gd name="connsiteX18" fmla="*/ 2476500 w 3995738"/>
                <a:gd name="connsiteY18" fmla="*/ 19050 h 1309687"/>
                <a:gd name="connsiteX19" fmla="*/ 1857375 w 3995738"/>
                <a:gd name="connsiteY19" fmla="*/ 23812 h 1309687"/>
                <a:gd name="connsiteX20" fmla="*/ 1804988 w 3995738"/>
                <a:gd name="connsiteY20" fmla="*/ 0 h 1309687"/>
                <a:gd name="connsiteX21" fmla="*/ 1662113 w 3995738"/>
                <a:gd name="connsiteY21" fmla="*/ 0 h 1309687"/>
                <a:gd name="connsiteX22" fmla="*/ 1662113 w 3995738"/>
                <a:gd name="connsiteY22" fmla="*/ 33337 h 1309687"/>
                <a:gd name="connsiteX23" fmla="*/ 1352550 w 3995738"/>
                <a:gd name="connsiteY23" fmla="*/ 38100 h 1309687"/>
                <a:gd name="connsiteX24" fmla="*/ 1333500 w 3995738"/>
                <a:gd name="connsiteY24" fmla="*/ 76200 h 1309687"/>
                <a:gd name="connsiteX25" fmla="*/ 1023938 w 3995738"/>
                <a:gd name="connsiteY25" fmla="*/ 119062 h 1309687"/>
                <a:gd name="connsiteX26" fmla="*/ 1019175 w 3995738"/>
                <a:gd name="connsiteY26" fmla="*/ 157162 h 1309687"/>
                <a:gd name="connsiteX27" fmla="*/ 952500 w 3995738"/>
                <a:gd name="connsiteY27" fmla="*/ 161925 h 1309687"/>
                <a:gd name="connsiteX28" fmla="*/ 995363 w 3995738"/>
                <a:gd name="connsiteY28" fmla="*/ 471487 h 1309687"/>
                <a:gd name="connsiteX29" fmla="*/ 895350 w 3995738"/>
                <a:gd name="connsiteY29" fmla="*/ 466725 h 1309687"/>
                <a:gd name="connsiteX30" fmla="*/ 871538 w 3995738"/>
                <a:gd name="connsiteY30" fmla="*/ 581025 h 1309687"/>
                <a:gd name="connsiteX31" fmla="*/ 862013 w 3995738"/>
                <a:gd name="connsiteY31" fmla="*/ 628650 h 1309687"/>
                <a:gd name="connsiteX32" fmla="*/ 866775 w 3995738"/>
                <a:gd name="connsiteY32" fmla="*/ 700087 h 1309687"/>
                <a:gd name="connsiteX33" fmla="*/ 814388 w 3995738"/>
                <a:gd name="connsiteY33" fmla="*/ 719137 h 1309687"/>
                <a:gd name="connsiteX34" fmla="*/ 766763 w 3995738"/>
                <a:gd name="connsiteY34" fmla="*/ 833437 h 1309687"/>
                <a:gd name="connsiteX35" fmla="*/ 819150 w 3995738"/>
                <a:gd name="connsiteY35" fmla="*/ 1309687 h 1309687"/>
                <a:gd name="connsiteX36" fmla="*/ 785813 w 3995738"/>
                <a:gd name="connsiteY36" fmla="*/ 1300162 h 1309687"/>
                <a:gd name="connsiteX37" fmla="*/ 723900 w 3995738"/>
                <a:gd name="connsiteY37" fmla="*/ 814387 h 1309687"/>
                <a:gd name="connsiteX38" fmla="*/ 714375 w 3995738"/>
                <a:gd name="connsiteY38" fmla="*/ 781050 h 1309687"/>
                <a:gd name="connsiteX39" fmla="*/ 490538 w 3995738"/>
                <a:gd name="connsiteY39" fmla="*/ 728662 h 1309687"/>
                <a:gd name="connsiteX40" fmla="*/ 428625 w 3995738"/>
                <a:gd name="connsiteY40" fmla="*/ 695325 h 1309687"/>
                <a:gd name="connsiteX41" fmla="*/ 395288 w 3995738"/>
                <a:gd name="connsiteY41" fmla="*/ 642937 h 1309687"/>
                <a:gd name="connsiteX42" fmla="*/ 295275 w 3995738"/>
                <a:gd name="connsiteY42" fmla="*/ 466725 h 1309687"/>
                <a:gd name="connsiteX43" fmla="*/ 0 w 3995738"/>
                <a:gd name="connsiteY43" fmla="*/ 619125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95738" h="1309687">
                  <a:moveTo>
                    <a:pt x="3995738" y="723900"/>
                  </a:moveTo>
                  <a:lnTo>
                    <a:pt x="3829050" y="742950"/>
                  </a:lnTo>
                  <a:lnTo>
                    <a:pt x="3614738" y="719137"/>
                  </a:lnTo>
                  <a:lnTo>
                    <a:pt x="3557588" y="752475"/>
                  </a:lnTo>
                  <a:lnTo>
                    <a:pt x="3319463" y="757237"/>
                  </a:lnTo>
                  <a:lnTo>
                    <a:pt x="3248025" y="742950"/>
                  </a:lnTo>
                  <a:lnTo>
                    <a:pt x="3248025" y="595312"/>
                  </a:lnTo>
                  <a:lnTo>
                    <a:pt x="3228975" y="600075"/>
                  </a:lnTo>
                  <a:lnTo>
                    <a:pt x="3148013" y="700087"/>
                  </a:lnTo>
                  <a:lnTo>
                    <a:pt x="3062288" y="714375"/>
                  </a:lnTo>
                  <a:lnTo>
                    <a:pt x="3000375" y="690562"/>
                  </a:lnTo>
                  <a:lnTo>
                    <a:pt x="2952750" y="671512"/>
                  </a:lnTo>
                  <a:lnTo>
                    <a:pt x="2895600" y="661987"/>
                  </a:lnTo>
                  <a:lnTo>
                    <a:pt x="2743200" y="657225"/>
                  </a:lnTo>
                  <a:lnTo>
                    <a:pt x="2662238" y="671512"/>
                  </a:lnTo>
                  <a:lnTo>
                    <a:pt x="2566988" y="676275"/>
                  </a:lnTo>
                  <a:lnTo>
                    <a:pt x="2490788" y="666750"/>
                  </a:lnTo>
                  <a:cubicBezTo>
                    <a:pt x="2492375" y="538162"/>
                    <a:pt x="2493963" y="409575"/>
                    <a:pt x="2495550" y="280987"/>
                  </a:cubicBezTo>
                  <a:lnTo>
                    <a:pt x="2476500" y="19050"/>
                  </a:lnTo>
                  <a:lnTo>
                    <a:pt x="1857375" y="23812"/>
                  </a:lnTo>
                  <a:lnTo>
                    <a:pt x="1804988" y="0"/>
                  </a:lnTo>
                  <a:lnTo>
                    <a:pt x="1662113" y="0"/>
                  </a:lnTo>
                  <a:lnTo>
                    <a:pt x="1662113" y="33337"/>
                  </a:lnTo>
                  <a:lnTo>
                    <a:pt x="1352550" y="38100"/>
                  </a:lnTo>
                  <a:lnTo>
                    <a:pt x="1333500" y="76200"/>
                  </a:lnTo>
                  <a:lnTo>
                    <a:pt x="1023938" y="119062"/>
                  </a:lnTo>
                  <a:lnTo>
                    <a:pt x="1019175" y="157162"/>
                  </a:lnTo>
                  <a:lnTo>
                    <a:pt x="952500" y="161925"/>
                  </a:lnTo>
                  <a:lnTo>
                    <a:pt x="995363" y="471487"/>
                  </a:lnTo>
                  <a:lnTo>
                    <a:pt x="895350" y="466725"/>
                  </a:lnTo>
                  <a:lnTo>
                    <a:pt x="871538" y="581025"/>
                  </a:lnTo>
                  <a:lnTo>
                    <a:pt x="862013" y="628650"/>
                  </a:lnTo>
                  <a:lnTo>
                    <a:pt x="866775" y="700087"/>
                  </a:lnTo>
                  <a:lnTo>
                    <a:pt x="814388" y="719137"/>
                  </a:lnTo>
                  <a:lnTo>
                    <a:pt x="766763" y="833437"/>
                  </a:lnTo>
                  <a:lnTo>
                    <a:pt x="819150" y="1309687"/>
                  </a:lnTo>
                  <a:lnTo>
                    <a:pt x="785813" y="1300162"/>
                  </a:lnTo>
                  <a:lnTo>
                    <a:pt x="723900" y="814387"/>
                  </a:lnTo>
                  <a:lnTo>
                    <a:pt x="714375" y="781050"/>
                  </a:lnTo>
                  <a:lnTo>
                    <a:pt x="490538" y="728662"/>
                  </a:lnTo>
                  <a:lnTo>
                    <a:pt x="428625" y="695325"/>
                  </a:lnTo>
                  <a:lnTo>
                    <a:pt x="395288" y="642937"/>
                  </a:lnTo>
                  <a:lnTo>
                    <a:pt x="295275" y="466725"/>
                  </a:lnTo>
                  <a:lnTo>
                    <a:pt x="0" y="619125"/>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50" name="フリーフォーム 49"/>
            <p:cNvSpPr/>
            <p:nvPr/>
          </p:nvSpPr>
          <p:spPr>
            <a:xfrm>
              <a:off x="3724275" y="1238250"/>
              <a:ext cx="414338" cy="2871788"/>
            </a:xfrm>
            <a:custGeom>
              <a:avLst/>
              <a:gdLst>
                <a:gd name="connsiteX0" fmla="*/ 414338 w 414338"/>
                <a:gd name="connsiteY0" fmla="*/ 0 h 2871788"/>
                <a:gd name="connsiteX1" fmla="*/ 142875 w 414338"/>
                <a:gd name="connsiteY1" fmla="*/ 157163 h 2871788"/>
                <a:gd name="connsiteX2" fmla="*/ 223838 w 414338"/>
                <a:gd name="connsiteY2" fmla="*/ 347663 h 2871788"/>
                <a:gd name="connsiteX3" fmla="*/ 204788 w 414338"/>
                <a:gd name="connsiteY3" fmla="*/ 528638 h 2871788"/>
                <a:gd name="connsiteX4" fmla="*/ 214313 w 414338"/>
                <a:gd name="connsiteY4" fmla="*/ 700088 h 2871788"/>
                <a:gd name="connsiteX5" fmla="*/ 209550 w 414338"/>
                <a:gd name="connsiteY5" fmla="*/ 852488 h 2871788"/>
                <a:gd name="connsiteX6" fmla="*/ 33338 w 414338"/>
                <a:gd name="connsiteY6" fmla="*/ 852488 h 2871788"/>
                <a:gd name="connsiteX7" fmla="*/ 0 w 414338"/>
                <a:gd name="connsiteY7" fmla="*/ 895350 h 2871788"/>
                <a:gd name="connsiteX8" fmla="*/ 4763 w 414338"/>
                <a:gd name="connsiteY8" fmla="*/ 947738 h 2871788"/>
                <a:gd name="connsiteX9" fmla="*/ 14288 w 414338"/>
                <a:gd name="connsiteY9" fmla="*/ 1219200 h 2871788"/>
                <a:gd name="connsiteX10" fmla="*/ 166688 w 414338"/>
                <a:gd name="connsiteY10" fmla="*/ 1243013 h 2871788"/>
                <a:gd name="connsiteX11" fmla="*/ 223838 w 414338"/>
                <a:gd name="connsiteY11" fmla="*/ 1271588 h 2871788"/>
                <a:gd name="connsiteX12" fmla="*/ 233363 w 414338"/>
                <a:gd name="connsiteY12" fmla="*/ 1504950 h 2871788"/>
                <a:gd name="connsiteX13" fmla="*/ 166688 w 414338"/>
                <a:gd name="connsiteY13" fmla="*/ 1504950 h 2871788"/>
                <a:gd name="connsiteX14" fmla="*/ 157163 w 414338"/>
                <a:gd name="connsiteY14" fmla="*/ 2328863 h 2871788"/>
                <a:gd name="connsiteX15" fmla="*/ 171450 w 414338"/>
                <a:gd name="connsiteY15" fmla="*/ 2871788 h 28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338" h="2871788">
                  <a:moveTo>
                    <a:pt x="414338" y="0"/>
                  </a:moveTo>
                  <a:lnTo>
                    <a:pt x="142875" y="157163"/>
                  </a:lnTo>
                  <a:lnTo>
                    <a:pt x="223838" y="347663"/>
                  </a:lnTo>
                  <a:lnTo>
                    <a:pt x="204788" y="528638"/>
                  </a:lnTo>
                  <a:lnTo>
                    <a:pt x="214313" y="700088"/>
                  </a:lnTo>
                  <a:lnTo>
                    <a:pt x="209550" y="852488"/>
                  </a:lnTo>
                  <a:lnTo>
                    <a:pt x="33338" y="852488"/>
                  </a:lnTo>
                  <a:lnTo>
                    <a:pt x="0" y="895350"/>
                  </a:lnTo>
                  <a:lnTo>
                    <a:pt x="4763" y="947738"/>
                  </a:lnTo>
                  <a:lnTo>
                    <a:pt x="14288" y="1219200"/>
                  </a:lnTo>
                  <a:lnTo>
                    <a:pt x="166688" y="1243013"/>
                  </a:lnTo>
                  <a:lnTo>
                    <a:pt x="223838" y="1271588"/>
                  </a:lnTo>
                  <a:lnTo>
                    <a:pt x="233363" y="1504950"/>
                  </a:lnTo>
                  <a:lnTo>
                    <a:pt x="166688" y="1504950"/>
                  </a:lnTo>
                  <a:lnTo>
                    <a:pt x="157163" y="2328863"/>
                  </a:lnTo>
                  <a:lnTo>
                    <a:pt x="171450" y="2871788"/>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grpSp>
      <p:sp>
        <p:nvSpPr>
          <p:cNvPr id="64" name="テキスト ボックス 2"/>
          <p:cNvSpPr txBox="1">
            <a:spLocks noChangeArrowheads="1"/>
          </p:cNvSpPr>
          <p:nvPr/>
        </p:nvSpPr>
        <p:spPr bwMode="auto">
          <a:xfrm>
            <a:off x="608809" y="4991101"/>
            <a:ext cx="1077331" cy="482903"/>
          </a:xfrm>
          <a:prstGeom prst="rect">
            <a:avLst/>
          </a:prstGeom>
          <a:solidFill>
            <a:srgbClr val="FFFFFF">
              <a:alpha val="50000"/>
            </a:srgbClr>
          </a:solidFill>
          <a:ln w="9525">
            <a:solidFill>
              <a:srgbClr val="000000"/>
            </a:solidFill>
            <a:miter lim="800000"/>
            <a:headEnd/>
            <a:tailEnd/>
          </a:ln>
        </p:spPr>
        <p:txBody>
          <a:bodyPr rot="0" vert="horz" wrap="square" lIns="84406" tIns="42203" rIns="84406" bIns="42203" anchor="ctr" anchorCtr="0">
            <a:spAutoFit/>
          </a:bodyPr>
          <a:lstStyle/>
          <a:p>
            <a:pPr algn="ctr">
              <a:spcAft>
                <a:spcPts val="0"/>
              </a:spcAft>
            </a:pPr>
            <a:r>
              <a:rPr lang="ja-JP" altLang="en-US" sz="1292" kern="100" dirty="0">
                <a:latin typeface="BIZ UDPゴシック" panose="020B0400000000000000" pitchFamily="50" charset="-128"/>
                <a:ea typeface="BIZ UDPゴシック" panose="020B0400000000000000" pitchFamily="50" charset="-128"/>
                <a:cs typeface="Times New Roman" panose="02020603050405020304" pitchFamily="18" charset="0"/>
              </a:rPr>
              <a:t>大泉緑地</a:t>
            </a:r>
            <a:r>
              <a:rPr lang="en-US" sz="1292" kern="100" dirty="0">
                <a:latin typeface="BIZ UDPゴシック" panose="020B0400000000000000" pitchFamily="50" charset="-128"/>
                <a:ea typeface="BIZ UDPゴシック" panose="020B0400000000000000" pitchFamily="50" charset="-128"/>
                <a:cs typeface="Times New Roman" panose="02020603050405020304" pitchFamily="18" charset="0"/>
              </a:rPr>
              <a:t>101.5ha</a:t>
            </a:r>
            <a:endParaRPr lang="ja-JP" altLang="en-US" sz="1292"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5" name="テキスト ボックス 2"/>
          <p:cNvSpPr txBox="1">
            <a:spLocks noChangeArrowheads="1"/>
          </p:cNvSpPr>
          <p:nvPr/>
        </p:nvSpPr>
        <p:spPr bwMode="auto">
          <a:xfrm>
            <a:off x="4988420" y="6094098"/>
            <a:ext cx="1033173" cy="383582"/>
          </a:xfrm>
          <a:prstGeom prst="rect">
            <a:avLst/>
          </a:prstGeom>
          <a:solidFill>
            <a:srgbClr val="FFFFFF">
              <a:alpha val="50000"/>
            </a:srgbClr>
          </a:solidFill>
          <a:ln w="9525">
            <a:solidFill>
              <a:srgbClr val="000000"/>
            </a:solidFill>
            <a:miter lim="800000"/>
            <a:headEnd/>
            <a:tailEnd/>
          </a:ln>
        </p:spPr>
        <p:txBody>
          <a:bodyPr rot="0" vert="horz" wrap="square" lIns="84406" tIns="42203" rIns="84406" bIns="42203" anchor="ctr" anchorCtr="0">
            <a:spAutoFit/>
          </a:bodyPr>
          <a:lstStyle/>
          <a:p>
            <a:pPr algn="ctr">
              <a:spcAft>
                <a:spcPts val="0"/>
              </a:spcAft>
            </a:pPr>
            <a:r>
              <a:rPr lang="ja-JP" altLang="en-US" sz="831" kern="100" dirty="0">
                <a:latin typeface="BIZ UDPゴシック" panose="020B0400000000000000" pitchFamily="50" charset="-128"/>
                <a:ea typeface="BIZ UDPゴシック" panose="020B0400000000000000" pitchFamily="50" charset="-128"/>
                <a:cs typeface="Times New Roman" panose="02020603050405020304" pitchFamily="18" charset="0"/>
              </a:rPr>
              <a:t>松原市民運動広場</a:t>
            </a:r>
            <a:r>
              <a:rPr lang="en-US" altLang="ja-JP" sz="1108" kern="100" dirty="0">
                <a:latin typeface="BIZ UDPゴシック" panose="020B0400000000000000" pitchFamily="50" charset="-128"/>
                <a:ea typeface="BIZ UDPゴシック" panose="020B0400000000000000" pitchFamily="50" charset="-128"/>
                <a:cs typeface="Times New Roman" panose="02020603050405020304" pitchFamily="18" charset="0"/>
              </a:rPr>
              <a:t>2.9</a:t>
            </a:r>
            <a:r>
              <a:rPr lang="en-US" sz="1108" kern="100" dirty="0">
                <a:latin typeface="BIZ UDPゴシック" panose="020B0400000000000000" pitchFamily="50" charset="-128"/>
                <a:ea typeface="BIZ UDPゴシック" panose="020B0400000000000000" pitchFamily="50" charset="-128"/>
                <a:cs typeface="Times New Roman" panose="02020603050405020304" pitchFamily="18" charset="0"/>
              </a:rPr>
              <a:t>ha</a:t>
            </a:r>
            <a:endParaRPr lang="ja-JP" altLang="en-US" sz="1108"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 name="フリーフォーム 2"/>
          <p:cNvSpPr/>
          <p:nvPr/>
        </p:nvSpPr>
        <p:spPr>
          <a:xfrm>
            <a:off x="4915237" y="725990"/>
            <a:ext cx="241160" cy="6899868"/>
          </a:xfrm>
          <a:custGeom>
            <a:avLst/>
            <a:gdLst>
              <a:gd name="connsiteX0" fmla="*/ 304800 w 304800"/>
              <a:gd name="connsiteY0" fmla="*/ 6966857 h 6966857"/>
              <a:gd name="connsiteX1" fmla="*/ 58057 w 304800"/>
              <a:gd name="connsiteY1" fmla="*/ 5878286 h 6966857"/>
              <a:gd name="connsiteX2" fmla="*/ 101600 w 304800"/>
              <a:gd name="connsiteY2" fmla="*/ 3352800 h 6966857"/>
              <a:gd name="connsiteX3" fmla="*/ 0 w 304800"/>
              <a:gd name="connsiteY3" fmla="*/ 754743 h 6966857"/>
              <a:gd name="connsiteX4" fmla="*/ 43543 w 304800"/>
              <a:gd name="connsiteY4" fmla="*/ 0 h 6966857"/>
              <a:gd name="connsiteX0" fmla="*/ 304800 w 304800"/>
              <a:gd name="connsiteY0" fmla="*/ 7474857 h 7474857"/>
              <a:gd name="connsiteX1" fmla="*/ 58057 w 304800"/>
              <a:gd name="connsiteY1" fmla="*/ 6386286 h 7474857"/>
              <a:gd name="connsiteX2" fmla="*/ 101600 w 304800"/>
              <a:gd name="connsiteY2" fmla="*/ 3860800 h 7474857"/>
              <a:gd name="connsiteX3" fmla="*/ 0 w 304800"/>
              <a:gd name="connsiteY3" fmla="*/ 1262743 h 7474857"/>
              <a:gd name="connsiteX4" fmla="*/ 43543 w 304800"/>
              <a:gd name="connsiteY4" fmla="*/ 0 h 7474857"/>
              <a:gd name="connsiteX0" fmla="*/ 304800 w 304800"/>
              <a:gd name="connsiteY0" fmla="*/ 7474857 h 7474857"/>
              <a:gd name="connsiteX1" fmla="*/ 58057 w 304800"/>
              <a:gd name="connsiteY1" fmla="*/ 6386286 h 7474857"/>
              <a:gd name="connsiteX2" fmla="*/ 101600 w 304800"/>
              <a:gd name="connsiteY2" fmla="*/ 3860800 h 7474857"/>
              <a:gd name="connsiteX3" fmla="*/ 0 w 304800"/>
              <a:gd name="connsiteY3" fmla="*/ 1262743 h 7474857"/>
              <a:gd name="connsiteX4" fmla="*/ 43543 w 304800"/>
              <a:gd name="connsiteY4" fmla="*/ 0 h 7474857"/>
              <a:gd name="connsiteX0" fmla="*/ 304800 w 304800"/>
              <a:gd name="connsiteY0" fmla="*/ 7474857 h 7474857"/>
              <a:gd name="connsiteX1" fmla="*/ 58057 w 304800"/>
              <a:gd name="connsiteY1" fmla="*/ 6386286 h 7474857"/>
              <a:gd name="connsiteX2" fmla="*/ 0 w 304800"/>
              <a:gd name="connsiteY2" fmla="*/ 1262743 h 7474857"/>
              <a:gd name="connsiteX3" fmla="*/ 43543 w 304800"/>
              <a:gd name="connsiteY3" fmla="*/ 0 h 7474857"/>
              <a:gd name="connsiteX0" fmla="*/ 261257 w 261257"/>
              <a:gd name="connsiteY0" fmla="*/ 7474857 h 7474857"/>
              <a:gd name="connsiteX1" fmla="*/ 14514 w 261257"/>
              <a:gd name="connsiteY1" fmla="*/ 6386286 h 7474857"/>
              <a:gd name="connsiteX2" fmla="*/ 0 w 261257"/>
              <a:gd name="connsiteY2" fmla="*/ 0 h 7474857"/>
              <a:gd name="connsiteX0" fmla="*/ 261257 w 261257"/>
              <a:gd name="connsiteY0" fmla="*/ 7474857 h 7474857"/>
              <a:gd name="connsiteX1" fmla="*/ 0 w 261257"/>
              <a:gd name="connsiteY1" fmla="*/ 0 h 7474857"/>
            </a:gdLst>
            <a:ahLst/>
            <a:cxnLst>
              <a:cxn ang="0">
                <a:pos x="connsiteX0" y="connsiteY0"/>
              </a:cxn>
              <a:cxn ang="0">
                <a:pos x="connsiteX1" y="connsiteY1"/>
              </a:cxn>
            </a:cxnLst>
            <a:rect l="l" t="t" r="r" b="b"/>
            <a:pathLst>
              <a:path w="261257" h="7474857">
                <a:moveTo>
                  <a:pt x="261257" y="7474857"/>
                </a:moveTo>
                <a:lnTo>
                  <a:pt x="0" y="0"/>
                </a:lnTo>
              </a:path>
            </a:pathLst>
          </a:custGeom>
          <a:noFill/>
          <a:ln w="38100">
            <a:solidFill>
              <a:srgbClr val="FFD7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23" name="テキスト ボックス 22"/>
          <p:cNvSpPr txBox="1"/>
          <p:nvPr/>
        </p:nvSpPr>
        <p:spPr>
          <a:xfrm>
            <a:off x="166364" y="900557"/>
            <a:ext cx="7572599" cy="433196"/>
          </a:xfrm>
          <a:prstGeom prst="rect">
            <a:avLst/>
          </a:prstGeom>
          <a:solidFill>
            <a:srgbClr val="FFFFFF">
              <a:alpha val="69804"/>
            </a:srgbClr>
          </a:solidFill>
        </p:spPr>
        <p:txBody>
          <a:bodyPr wrap="square" rtlCol="0">
            <a:spAutoFit/>
          </a:bodyPr>
          <a:lstStyle/>
          <a:p>
            <a:r>
              <a:rPr lang="ja-JP" altLang="en-US" sz="2215" b="1" dirty="0">
                <a:latin typeface="Meiryo UI" panose="020B0604030504040204" pitchFamily="50" charset="-128"/>
                <a:ea typeface="Meiryo UI" panose="020B0604030504040204" pitchFamily="50" charset="-128"/>
              </a:rPr>
              <a:t>大泉緑地　防災公園整備後の松原市域からの避難経路</a:t>
            </a:r>
          </a:p>
        </p:txBody>
      </p:sp>
      <p:sp>
        <p:nvSpPr>
          <p:cNvPr id="66" name="テキスト ボックス 2"/>
          <p:cNvSpPr txBox="1">
            <a:spLocks noChangeArrowheads="1"/>
          </p:cNvSpPr>
          <p:nvPr/>
        </p:nvSpPr>
        <p:spPr bwMode="auto">
          <a:xfrm>
            <a:off x="6108012" y="4991044"/>
            <a:ext cx="819030" cy="383582"/>
          </a:xfrm>
          <a:prstGeom prst="rect">
            <a:avLst/>
          </a:prstGeom>
          <a:solidFill>
            <a:srgbClr val="FFFFFF">
              <a:alpha val="50000"/>
            </a:srgbClr>
          </a:solidFill>
          <a:ln w="9525">
            <a:solidFill>
              <a:srgbClr val="000000"/>
            </a:solidFill>
            <a:miter lim="800000"/>
            <a:headEnd/>
            <a:tailEnd/>
          </a:ln>
        </p:spPr>
        <p:txBody>
          <a:bodyPr rot="0" vert="horz" wrap="square" lIns="84406" tIns="42203" rIns="84406" bIns="42203" anchor="ctr" anchorCtr="0">
            <a:spAutoFit/>
          </a:bodyPr>
          <a:lstStyle/>
          <a:p>
            <a:pPr algn="ctr">
              <a:spcAft>
                <a:spcPts val="0"/>
              </a:spcAft>
            </a:pPr>
            <a:r>
              <a:rPr lang="ja-JP" altLang="en-US" sz="831" kern="100" dirty="0">
                <a:latin typeface="BIZ UDPゴシック" panose="020B0400000000000000" pitchFamily="50" charset="-128"/>
                <a:ea typeface="BIZ UDPゴシック" panose="020B0400000000000000" pitchFamily="50" charset="-128"/>
                <a:cs typeface="Times New Roman" panose="02020603050405020304" pitchFamily="18" charset="0"/>
              </a:rPr>
              <a:t>大塚運動広場</a:t>
            </a:r>
            <a:r>
              <a:rPr lang="en-US" altLang="ja-JP" sz="1108" kern="100" dirty="0">
                <a:latin typeface="BIZ UDPゴシック" panose="020B0400000000000000" pitchFamily="50" charset="-128"/>
                <a:ea typeface="BIZ UDPゴシック" panose="020B0400000000000000" pitchFamily="50" charset="-128"/>
                <a:cs typeface="Times New Roman" panose="02020603050405020304" pitchFamily="18" charset="0"/>
              </a:rPr>
              <a:t>1.9</a:t>
            </a:r>
            <a:r>
              <a:rPr lang="en-US" sz="1108" kern="100" dirty="0">
                <a:latin typeface="BIZ UDPゴシック" panose="020B0400000000000000" pitchFamily="50" charset="-128"/>
                <a:ea typeface="BIZ UDPゴシック" panose="020B0400000000000000" pitchFamily="50" charset="-128"/>
                <a:cs typeface="Times New Roman" panose="02020603050405020304" pitchFamily="18" charset="0"/>
              </a:rPr>
              <a:t>ha</a:t>
            </a:r>
            <a:endParaRPr lang="ja-JP" altLang="en-US" sz="1108"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0" name="楕円 79"/>
          <p:cNvSpPr/>
          <p:nvPr/>
        </p:nvSpPr>
        <p:spPr>
          <a:xfrm>
            <a:off x="3498275" y="3863132"/>
            <a:ext cx="232615" cy="23261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1" name="テキスト ボックス 2"/>
          <p:cNvSpPr txBox="1">
            <a:spLocks noChangeArrowheads="1"/>
          </p:cNvSpPr>
          <p:nvPr/>
        </p:nvSpPr>
        <p:spPr bwMode="auto">
          <a:xfrm>
            <a:off x="3702544" y="3598631"/>
            <a:ext cx="622696" cy="255726"/>
          </a:xfrm>
          <a:prstGeom prst="rect">
            <a:avLst/>
          </a:prstGeom>
          <a:solidFill>
            <a:srgbClr val="FFFFFF">
              <a:alpha val="50000"/>
            </a:srgbClr>
          </a:solidFill>
          <a:ln w="9525">
            <a:solidFill>
              <a:srgbClr val="000000"/>
            </a:solidFill>
            <a:miter lim="800000"/>
            <a:headEnd/>
            <a:tailEnd/>
          </a:ln>
        </p:spPr>
        <p:txBody>
          <a:bodyPr rot="0" vert="horz" wrap="square" lIns="84406" tIns="42203" rIns="84406" bIns="42203" anchor="ctr" anchorCtr="0">
            <a:spAutoFit/>
          </a:bodyPr>
          <a:lstStyle/>
          <a:p>
            <a:pPr algn="ctr">
              <a:spcAft>
                <a:spcPts val="0"/>
              </a:spcAft>
            </a:pPr>
            <a:r>
              <a:rPr lang="ja-JP" altLang="en-US" sz="1108" kern="100" dirty="0">
                <a:latin typeface="BIZ UDPゴシック" panose="020B0400000000000000" pitchFamily="50" charset="-128"/>
                <a:ea typeface="BIZ UDPゴシック" panose="020B0400000000000000" pitchFamily="50" charset="-128"/>
                <a:cs typeface="Times New Roman" panose="02020603050405020304" pitchFamily="18" charset="0"/>
              </a:rPr>
              <a:t>布忍駅</a:t>
            </a:r>
          </a:p>
        </p:txBody>
      </p:sp>
      <p:sp>
        <p:nvSpPr>
          <p:cNvPr id="5" name="二等辺三角形 4"/>
          <p:cNvSpPr/>
          <p:nvPr/>
        </p:nvSpPr>
        <p:spPr>
          <a:xfrm rot="10800000">
            <a:off x="2410369" y="4780816"/>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2" name="二等辺三角形 81"/>
          <p:cNvSpPr/>
          <p:nvPr/>
        </p:nvSpPr>
        <p:spPr>
          <a:xfrm rot="10800000">
            <a:off x="2080982" y="4780815"/>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3" name="二等辺三角形 82"/>
          <p:cNvSpPr/>
          <p:nvPr/>
        </p:nvSpPr>
        <p:spPr>
          <a:xfrm rot="7990189">
            <a:off x="1948766" y="4838002"/>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4" name="二等辺三角形 83"/>
          <p:cNvSpPr/>
          <p:nvPr/>
        </p:nvSpPr>
        <p:spPr>
          <a:xfrm rot="10800000">
            <a:off x="2500706" y="4790998"/>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5" name="二等辺三角形 84"/>
          <p:cNvSpPr/>
          <p:nvPr/>
        </p:nvSpPr>
        <p:spPr>
          <a:xfrm rot="16200000">
            <a:off x="2614549" y="5471510"/>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6" name="二等辺三角形 85"/>
          <p:cNvSpPr/>
          <p:nvPr/>
        </p:nvSpPr>
        <p:spPr>
          <a:xfrm rot="15908597">
            <a:off x="2895050" y="6379930"/>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7" name="二等辺三角形 86"/>
          <p:cNvSpPr/>
          <p:nvPr/>
        </p:nvSpPr>
        <p:spPr>
          <a:xfrm rot="15908597">
            <a:off x="2887994" y="6262961"/>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8" name="二等辺三角形 87"/>
          <p:cNvSpPr/>
          <p:nvPr/>
        </p:nvSpPr>
        <p:spPr>
          <a:xfrm rot="14654249">
            <a:off x="2822813" y="5688214"/>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9" name="二等辺三角形 88"/>
          <p:cNvSpPr/>
          <p:nvPr/>
        </p:nvSpPr>
        <p:spPr>
          <a:xfrm rot="15842591">
            <a:off x="2867779" y="5808944"/>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0" name="二等辺三角形 89"/>
          <p:cNvSpPr/>
          <p:nvPr/>
        </p:nvSpPr>
        <p:spPr>
          <a:xfrm rot="16040046">
            <a:off x="2884858" y="6114561"/>
            <a:ext cx="60501" cy="52157"/>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1" name="二等辺三角形 90"/>
          <p:cNvSpPr/>
          <p:nvPr/>
        </p:nvSpPr>
        <p:spPr>
          <a:xfrm rot="16040046">
            <a:off x="2878904" y="5956729"/>
            <a:ext cx="60501" cy="49661"/>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2" name="二等辺三角形 91"/>
          <p:cNvSpPr/>
          <p:nvPr/>
        </p:nvSpPr>
        <p:spPr>
          <a:xfrm rot="382774">
            <a:off x="2458046" y="6513566"/>
            <a:ext cx="60501" cy="42202"/>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3" name="二等辺三角形 92"/>
          <p:cNvSpPr/>
          <p:nvPr/>
        </p:nvSpPr>
        <p:spPr>
          <a:xfrm rot="1767791">
            <a:off x="1967786" y="6513565"/>
            <a:ext cx="60501" cy="42202"/>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4" name="二等辺三角形 93"/>
          <p:cNvSpPr/>
          <p:nvPr/>
        </p:nvSpPr>
        <p:spPr>
          <a:xfrm rot="1767791">
            <a:off x="1872333" y="6489233"/>
            <a:ext cx="60501" cy="42202"/>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5" name="二等辺三角形 94"/>
          <p:cNvSpPr/>
          <p:nvPr/>
        </p:nvSpPr>
        <p:spPr>
          <a:xfrm rot="5400000">
            <a:off x="1655889" y="6278459"/>
            <a:ext cx="60501" cy="42202"/>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6" name="二等辺三角形 95"/>
          <p:cNvSpPr/>
          <p:nvPr/>
        </p:nvSpPr>
        <p:spPr>
          <a:xfrm rot="5400000">
            <a:off x="1660499" y="6052747"/>
            <a:ext cx="60501" cy="42202"/>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7" name="二等辺三角形 96"/>
          <p:cNvSpPr/>
          <p:nvPr/>
        </p:nvSpPr>
        <p:spPr>
          <a:xfrm rot="5400000">
            <a:off x="1672157" y="5574037"/>
            <a:ext cx="60501" cy="42202"/>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8" name="二等辺三角形 97"/>
          <p:cNvSpPr/>
          <p:nvPr/>
        </p:nvSpPr>
        <p:spPr>
          <a:xfrm rot="5400000">
            <a:off x="1685769" y="5238750"/>
            <a:ext cx="60501" cy="42202"/>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99" name="二等辺三角形 98"/>
          <p:cNvSpPr/>
          <p:nvPr/>
        </p:nvSpPr>
        <p:spPr>
          <a:xfrm rot="7803117">
            <a:off x="1722525" y="5062473"/>
            <a:ext cx="60501" cy="42202"/>
          </a:xfrm>
          <a:prstGeom prst="triangl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pic>
        <p:nvPicPr>
          <p:cNvPr id="118" name="図 1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0170" y="5125057"/>
            <a:ext cx="1606168" cy="1432627"/>
          </a:xfrm>
          <a:prstGeom prst="rect">
            <a:avLst/>
          </a:prstGeom>
        </p:spPr>
      </p:pic>
      <p:sp>
        <p:nvSpPr>
          <p:cNvPr id="119" name="楕円 118"/>
          <p:cNvSpPr/>
          <p:nvPr/>
        </p:nvSpPr>
        <p:spPr>
          <a:xfrm>
            <a:off x="1633938" y="2583858"/>
            <a:ext cx="1386034" cy="1423798"/>
          </a:xfrm>
          <a:prstGeom prst="ellipse">
            <a:avLst/>
          </a:prstGeom>
          <a:solidFill>
            <a:srgbClr val="7030A0">
              <a:alpha val="34118"/>
            </a:srgbClr>
          </a:solidFill>
          <a:ln w="41275" cmpd="sng">
            <a:noFill/>
            <a:prstDash val="sysDash"/>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477"/>
          </a:p>
        </p:txBody>
      </p:sp>
      <p:sp>
        <p:nvSpPr>
          <p:cNvPr id="121" name="楕円 120"/>
          <p:cNvSpPr/>
          <p:nvPr/>
        </p:nvSpPr>
        <p:spPr>
          <a:xfrm>
            <a:off x="3386435" y="4472643"/>
            <a:ext cx="2272974" cy="1749828"/>
          </a:xfrm>
          <a:prstGeom prst="ellipse">
            <a:avLst/>
          </a:prstGeom>
          <a:solidFill>
            <a:srgbClr val="7030A0">
              <a:alpha val="34118"/>
            </a:srgbClr>
          </a:solidFill>
          <a:ln w="41275" cmpd="sng">
            <a:noFill/>
            <a:prstDash val="sysDash"/>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477"/>
          </a:p>
        </p:txBody>
      </p:sp>
      <p:sp>
        <p:nvSpPr>
          <p:cNvPr id="122" name="フリーフォーム 121"/>
          <p:cNvSpPr/>
          <p:nvPr/>
        </p:nvSpPr>
        <p:spPr>
          <a:xfrm>
            <a:off x="2101361" y="3701562"/>
            <a:ext cx="193431" cy="1318846"/>
          </a:xfrm>
          <a:custGeom>
            <a:avLst/>
            <a:gdLst>
              <a:gd name="connsiteX0" fmla="*/ 238125 w 285750"/>
              <a:gd name="connsiteY0" fmla="*/ 0 h 1428750"/>
              <a:gd name="connsiteX1" fmla="*/ 276225 w 285750"/>
              <a:gd name="connsiteY1" fmla="*/ 561975 h 1428750"/>
              <a:gd name="connsiteX2" fmla="*/ 285750 w 285750"/>
              <a:gd name="connsiteY2" fmla="*/ 714375 h 1428750"/>
              <a:gd name="connsiteX3" fmla="*/ 285750 w 285750"/>
              <a:gd name="connsiteY3" fmla="*/ 838200 h 1428750"/>
              <a:gd name="connsiteX4" fmla="*/ 247650 w 285750"/>
              <a:gd name="connsiteY4" fmla="*/ 1009650 h 1428750"/>
              <a:gd name="connsiteX5" fmla="*/ 76200 w 285750"/>
              <a:gd name="connsiteY5" fmla="*/ 1162050 h 1428750"/>
              <a:gd name="connsiteX6" fmla="*/ 0 w 285750"/>
              <a:gd name="connsiteY6" fmla="*/ 1200150 h 1428750"/>
              <a:gd name="connsiteX7" fmla="*/ 114300 w 285750"/>
              <a:gd name="connsiteY7" fmla="*/ 1428750 h 1428750"/>
              <a:gd name="connsiteX0" fmla="*/ 161925 w 209550"/>
              <a:gd name="connsiteY0" fmla="*/ 0 h 1428750"/>
              <a:gd name="connsiteX1" fmla="*/ 200025 w 209550"/>
              <a:gd name="connsiteY1" fmla="*/ 561975 h 1428750"/>
              <a:gd name="connsiteX2" fmla="*/ 209550 w 209550"/>
              <a:gd name="connsiteY2" fmla="*/ 714375 h 1428750"/>
              <a:gd name="connsiteX3" fmla="*/ 209550 w 209550"/>
              <a:gd name="connsiteY3" fmla="*/ 838200 h 1428750"/>
              <a:gd name="connsiteX4" fmla="*/ 171450 w 209550"/>
              <a:gd name="connsiteY4" fmla="*/ 1009650 h 1428750"/>
              <a:gd name="connsiteX5" fmla="*/ 0 w 209550"/>
              <a:gd name="connsiteY5" fmla="*/ 1162050 h 1428750"/>
              <a:gd name="connsiteX6" fmla="*/ 38100 w 209550"/>
              <a:gd name="connsiteY6" fmla="*/ 142875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1428750">
                <a:moveTo>
                  <a:pt x="161925" y="0"/>
                </a:moveTo>
                <a:lnTo>
                  <a:pt x="200025" y="561975"/>
                </a:lnTo>
                <a:lnTo>
                  <a:pt x="209550" y="714375"/>
                </a:lnTo>
                <a:lnTo>
                  <a:pt x="209550" y="838200"/>
                </a:lnTo>
                <a:lnTo>
                  <a:pt x="171450" y="1009650"/>
                </a:lnTo>
                <a:lnTo>
                  <a:pt x="0" y="1162050"/>
                </a:lnTo>
                <a:lnTo>
                  <a:pt x="38100" y="1428750"/>
                </a:lnTo>
              </a:path>
            </a:pathLst>
          </a:custGeom>
          <a:noFill/>
          <a:ln w="34925" cmpd="sng">
            <a:solidFill>
              <a:schemeClr val="tx1"/>
            </a:solidFill>
            <a:prstDash val="sysDash"/>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124" name="フリーフォーム 123"/>
          <p:cNvSpPr/>
          <p:nvPr/>
        </p:nvSpPr>
        <p:spPr>
          <a:xfrm>
            <a:off x="2599592" y="5275386"/>
            <a:ext cx="1163515" cy="468923"/>
          </a:xfrm>
          <a:custGeom>
            <a:avLst/>
            <a:gdLst>
              <a:gd name="connsiteX0" fmla="*/ 1790700 w 1790700"/>
              <a:gd name="connsiteY0" fmla="*/ 190500 h 381000"/>
              <a:gd name="connsiteX1" fmla="*/ 1381125 w 1790700"/>
              <a:gd name="connsiteY1" fmla="*/ 123825 h 381000"/>
              <a:gd name="connsiteX2" fmla="*/ 1295400 w 1790700"/>
              <a:gd name="connsiteY2" fmla="*/ 0 h 381000"/>
              <a:gd name="connsiteX3" fmla="*/ 742950 w 1790700"/>
              <a:gd name="connsiteY3" fmla="*/ 19050 h 381000"/>
              <a:gd name="connsiteX4" fmla="*/ 704850 w 1790700"/>
              <a:gd name="connsiteY4" fmla="*/ 142875 h 381000"/>
              <a:gd name="connsiteX5" fmla="*/ 219075 w 1790700"/>
              <a:gd name="connsiteY5" fmla="*/ 114300 h 381000"/>
              <a:gd name="connsiteX6" fmla="*/ 228600 w 1790700"/>
              <a:gd name="connsiteY6" fmla="*/ 266700 h 381000"/>
              <a:gd name="connsiteX7" fmla="*/ 0 w 1790700"/>
              <a:gd name="connsiteY7" fmla="*/ 381000 h 381000"/>
              <a:gd name="connsiteX0" fmla="*/ 1381125 w 1381125"/>
              <a:gd name="connsiteY0" fmla="*/ 123825 h 381000"/>
              <a:gd name="connsiteX1" fmla="*/ 1295400 w 1381125"/>
              <a:gd name="connsiteY1" fmla="*/ 0 h 381000"/>
              <a:gd name="connsiteX2" fmla="*/ 742950 w 1381125"/>
              <a:gd name="connsiteY2" fmla="*/ 19050 h 381000"/>
              <a:gd name="connsiteX3" fmla="*/ 704850 w 1381125"/>
              <a:gd name="connsiteY3" fmla="*/ 142875 h 381000"/>
              <a:gd name="connsiteX4" fmla="*/ 219075 w 1381125"/>
              <a:gd name="connsiteY4" fmla="*/ 114300 h 381000"/>
              <a:gd name="connsiteX5" fmla="*/ 228600 w 1381125"/>
              <a:gd name="connsiteY5" fmla="*/ 266700 h 381000"/>
              <a:gd name="connsiteX6" fmla="*/ 0 w 1381125"/>
              <a:gd name="connsiteY6" fmla="*/ 381000 h 381000"/>
              <a:gd name="connsiteX0" fmla="*/ 1381125 w 1381125"/>
              <a:gd name="connsiteY0" fmla="*/ 123825 h 473075"/>
              <a:gd name="connsiteX1" fmla="*/ 1295400 w 1381125"/>
              <a:gd name="connsiteY1" fmla="*/ 0 h 473075"/>
              <a:gd name="connsiteX2" fmla="*/ 742950 w 1381125"/>
              <a:gd name="connsiteY2" fmla="*/ 19050 h 473075"/>
              <a:gd name="connsiteX3" fmla="*/ 730250 w 1381125"/>
              <a:gd name="connsiteY3" fmla="*/ 473075 h 473075"/>
              <a:gd name="connsiteX4" fmla="*/ 219075 w 1381125"/>
              <a:gd name="connsiteY4" fmla="*/ 114300 h 473075"/>
              <a:gd name="connsiteX5" fmla="*/ 228600 w 1381125"/>
              <a:gd name="connsiteY5" fmla="*/ 266700 h 473075"/>
              <a:gd name="connsiteX6" fmla="*/ 0 w 1381125"/>
              <a:gd name="connsiteY6" fmla="*/ 381000 h 473075"/>
              <a:gd name="connsiteX0" fmla="*/ 1381125 w 1381125"/>
              <a:gd name="connsiteY0" fmla="*/ 123825 h 501650"/>
              <a:gd name="connsiteX1" fmla="*/ 1295400 w 1381125"/>
              <a:gd name="connsiteY1" fmla="*/ 0 h 501650"/>
              <a:gd name="connsiteX2" fmla="*/ 742950 w 1381125"/>
              <a:gd name="connsiteY2" fmla="*/ 19050 h 501650"/>
              <a:gd name="connsiteX3" fmla="*/ 730250 w 1381125"/>
              <a:gd name="connsiteY3" fmla="*/ 473075 h 501650"/>
              <a:gd name="connsiteX4" fmla="*/ 346075 w 1381125"/>
              <a:gd name="connsiteY4" fmla="*/ 501650 h 501650"/>
              <a:gd name="connsiteX5" fmla="*/ 228600 w 1381125"/>
              <a:gd name="connsiteY5" fmla="*/ 266700 h 501650"/>
              <a:gd name="connsiteX6" fmla="*/ 0 w 1381125"/>
              <a:gd name="connsiteY6" fmla="*/ 381000 h 501650"/>
              <a:gd name="connsiteX0" fmla="*/ 1381125 w 1381125"/>
              <a:gd name="connsiteY0" fmla="*/ 123825 h 501650"/>
              <a:gd name="connsiteX1" fmla="*/ 1295400 w 1381125"/>
              <a:gd name="connsiteY1" fmla="*/ 0 h 501650"/>
              <a:gd name="connsiteX2" fmla="*/ 742950 w 1381125"/>
              <a:gd name="connsiteY2" fmla="*/ 19050 h 501650"/>
              <a:gd name="connsiteX3" fmla="*/ 730250 w 1381125"/>
              <a:gd name="connsiteY3" fmla="*/ 473075 h 501650"/>
              <a:gd name="connsiteX4" fmla="*/ 346075 w 1381125"/>
              <a:gd name="connsiteY4" fmla="*/ 501650 h 501650"/>
              <a:gd name="connsiteX5" fmla="*/ 0 w 1381125"/>
              <a:gd name="connsiteY5" fmla="*/ 381000 h 501650"/>
              <a:gd name="connsiteX0" fmla="*/ 1260475 w 1260475"/>
              <a:gd name="connsiteY0" fmla="*/ 123825 h 508000"/>
              <a:gd name="connsiteX1" fmla="*/ 1174750 w 1260475"/>
              <a:gd name="connsiteY1" fmla="*/ 0 h 508000"/>
              <a:gd name="connsiteX2" fmla="*/ 622300 w 1260475"/>
              <a:gd name="connsiteY2" fmla="*/ 19050 h 508000"/>
              <a:gd name="connsiteX3" fmla="*/ 609600 w 1260475"/>
              <a:gd name="connsiteY3" fmla="*/ 473075 h 508000"/>
              <a:gd name="connsiteX4" fmla="*/ 225425 w 1260475"/>
              <a:gd name="connsiteY4" fmla="*/ 501650 h 508000"/>
              <a:gd name="connsiteX5" fmla="*/ 0 w 1260475"/>
              <a:gd name="connsiteY5" fmla="*/ 5080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475" h="508000">
                <a:moveTo>
                  <a:pt x="1260475" y="123825"/>
                </a:moveTo>
                <a:lnTo>
                  <a:pt x="1174750" y="0"/>
                </a:lnTo>
                <a:lnTo>
                  <a:pt x="622300" y="19050"/>
                </a:lnTo>
                <a:lnTo>
                  <a:pt x="609600" y="473075"/>
                </a:lnTo>
                <a:lnTo>
                  <a:pt x="225425" y="501650"/>
                </a:lnTo>
                <a:lnTo>
                  <a:pt x="0" y="508000"/>
                </a:lnTo>
              </a:path>
            </a:pathLst>
          </a:custGeom>
          <a:noFill/>
          <a:ln w="34925" cmpd="sng">
            <a:solidFill>
              <a:schemeClr val="tx1"/>
            </a:solidFill>
            <a:prstDash val="sysDash"/>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126" name="フリーフォーム 125"/>
          <p:cNvSpPr/>
          <p:nvPr/>
        </p:nvSpPr>
        <p:spPr>
          <a:xfrm>
            <a:off x="2543175" y="4866543"/>
            <a:ext cx="571500" cy="441813"/>
          </a:xfrm>
          <a:custGeom>
            <a:avLst/>
            <a:gdLst>
              <a:gd name="connsiteX0" fmla="*/ 45244 w 619125"/>
              <a:gd name="connsiteY0" fmla="*/ 473868 h 478631"/>
              <a:gd name="connsiteX1" fmla="*/ 214313 w 619125"/>
              <a:gd name="connsiteY1" fmla="*/ 478631 h 478631"/>
              <a:gd name="connsiteX2" fmla="*/ 185738 w 619125"/>
              <a:gd name="connsiteY2" fmla="*/ 419100 h 478631"/>
              <a:gd name="connsiteX3" fmla="*/ 130969 w 619125"/>
              <a:gd name="connsiteY3" fmla="*/ 414337 h 478631"/>
              <a:gd name="connsiteX4" fmla="*/ 130969 w 619125"/>
              <a:gd name="connsiteY4" fmla="*/ 354806 h 478631"/>
              <a:gd name="connsiteX5" fmla="*/ 183357 w 619125"/>
              <a:gd name="connsiteY5" fmla="*/ 350043 h 478631"/>
              <a:gd name="connsiteX6" fmla="*/ 192882 w 619125"/>
              <a:gd name="connsiteY6" fmla="*/ 252412 h 478631"/>
              <a:gd name="connsiteX7" fmla="*/ 221457 w 619125"/>
              <a:gd name="connsiteY7" fmla="*/ 242887 h 478631"/>
              <a:gd name="connsiteX8" fmla="*/ 242888 w 619125"/>
              <a:gd name="connsiteY8" fmla="*/ 280987 h 478631"/>
              <a:gd name="connsiteX9" fmla="*/ 316707 w 619125"/>
              <a:gd name="connsiteY9" fmla="*/ 261937 h 478631"/>
              <a:gd name="connsiteX10" fmla="*/ 350044 w 619125"/>
              <a:gd name="connsiteY10" fmla="*/ 133350 h 478631"/>
              <a:gd name="connsiteX11" fmla="*/ 619125 w 619125"/>
              <a:gd name="connsiteY11" fmla="*/ 145256 h 478631"/>
              <a:gd name="connsiteX12" fmla="*/ 619125 w 619125"/>
              <a:gd name="connsiteY12" fmla="*/ 9525 h 478631"/>
              <a:gd name="connsiteX13" fmla="*/ 557213 w 619125"/>
              <a:gd name="connsiteY13" fmla="*/ 0 h 478631"/>
              <a:gd name="connsiteX14" fmla="*/ 338138 w 619125"/>
              <a:gd name="connsiteY14" fmla="*/ 4762 h 478631"/>
              <a:gd name="connsiteX15" fmla="*/ 88107 w 619125"/>
              <a:gd name="connsiteY15" fmla="*/ 2381 h 478631"/>
              <a:gd name="connsiteX16" fmla="*/ 0 w 619125"/>
              <a:gd name="connsiteY16" fmla="*/ 50006 h 478631"/>
              <a:gd name="connsiteX17" fmla="*/ 33338 w 619125"/>
              <a:gd name="connsiteY17" fmla="*/ 119062 h 478631"/>
              <a:gd name="connsiteX18" fmla="*/ 21432 w 619125"/>
              <a:gd name="connsiteY18" fmla="*/ 219075 h 478631"/>
              <a:gd name="connsiteX19" fmla="*/ 54769 w 619125"/>
              <a:gd name="connsiteY19" fmla="*/ 273843 h 478631"/>
              <a:gd name="connsiteX20" fmla="*/ 45244 w 619125"/>
              <a:gd name="connsiteY20" fmla="*/ 473868 h 47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125" h="478631">
                <a:moveTo>
                  <a:pt x="45244" y="473868"/>
                </a:moveTo>
                <a:lnTo>
                  <a:pt x="214313" y="478631"/>
                </a:lnTo>
                <a:lnTo>
                  <a:pt x="185738" y="419100"/>
                </a:lnTo>
                <a:lnTo>
                  <a:pt x="130969" y="414337"/>
                </a:lnTo>
                <a:lnTo>
                  <a:pt x="130969" y="354806"/>
                </a:lnTo>
                <a:lnTo>
                  <a:pt x="183357" y="350043"/>
                </a:lnTo>
                <a:lnTo>
                  <a:pt x="192882" y="252412"/>
                </a:lnTo>
                <a:lnTo>
                  <a:pt x="221457" y="242887"/>
                </a:lnTo>
                <a:lnTo>
                  <a:pt x="242888" y="280987"/>
                </a:lnTo>
                <a:lnTo>
                  <a:pt x="316707" y="261937"/>
                </a:lnTo>
                <a:lnTo>
                  <a:pt x="350044" y="133350"/>
                </a:lnTo>
                <a:lnTo>
                  <a:pt x="619125" y="145256"/>
                </a:lnTo>
                <a:lnTo>
                  <a:pt x="619125" y="9525"/>
                </a:lnTo>
                <a:lnTo>
                  <a:pt x="557213" y="0"/>
                </a:lnTo>
                <a:lnTo>
                  <a:pt x="338138" y="4762"/>
                </a:lnTo>
                <a:lnTo>
                  <a:pt x="88107" y="2381"/>
                </a:lnTo>
                <a:lnTo>
                  <a:pt x="0" y="50006"/>
                </a:lnTo>
                <a:lnTo>
                  <a:pt x="33338" y="119062"/>
                </a:lnTo>
                <a:lnTo>
                  <a:pt x="21432" y="219075"/>
                </a:lnTo>
                <a:lnTo>
                  <a:pt x="54769" y="273843"/>
                </a:lnTo>
                <a:lnTo>
                  <a:pt x="45244" y="473868"/>
                </a:lnTo>
                <a:close/>
              </a:path>
            </a:pathLst>
          </a:custGeom>
          <a:solidFill>
            <a:srgbClr val="9FD668">
              <a:alpha val="50196"/>
            </a:srgbClr>
          </a:solidFill>
          <a:ln w="19050" cmpd="sng">
            <a:solidFill>
              <a:srgbClr val="00B050"/>
            </a:solidFill>
            <a:prstDash val="solid"/>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477"/>
          </a:p>
        </p:txBody>
      </p:sp>
      <p:sp>
        <p:nvSpPr>
          <p:cNvPr id="128" name="フリーフォーム 127"/>
          <p:cNvSpPr/>
          <p:nvPr/>
        </p:nvSpPr>
        <p:spPr>
          <a:xfrm>
            <a:off x="2719754" y="4044462"/>
            <a:ext cx="1002323" cy="896815"/>
          </a:xfrm>
          <a:custGeom>
            <a:avLst/>
            <a:gdLst>
              <a:gd name="connsiteX0" fmla="*/ 2508250 w 2520950"/>
              <a:gd name="connsiteY0" fmla="*/ 0 h 2032000"/>
              <a:gd name="connsiteX1" fmla="*/ 2520950 w 2520950"/>
              <a:gd name="connsiteY1" fmla="*/ 1365250 h 2032000"/>
              <a:gd name="connsiteX2" fmla="*/ 444500 w 2520950"/>
              <a:gd name="connsiteY2" fmla="*/ 1358900 h 2032000"/>
              <a:gd name="connsiteX3" fmla="*/ 444500 w 2520950"/>
              <a:gd name="connsiteY3" fmla="*/ 1955800 h 2032000"/>
              <a:gd name="connsiteX4" fmla="*/ 0 w 2520950"/>
              <a:gd name="connsiteY4" fmla="*/ 2032000 h 2032000"/>
              <a:gd name="connsiteX0" fmla="*/ 2508250 w 2520950"/>
              <a:gd name="connsiteY0" fmla="*/ 0 h 2032000"/>
              <a:gd name="connsiteX1" fmla="*/ 2520950 w 2520950"/>
              <a:gd name="connsiteY1" fmla="*/ 1365250 h 2032000"/>
              <a:gd name="connsiteX2" fmla="*/ 444500 w 2520950"/>
              <a:gd name="connsiteY2" fmla="*/ 1358900 h 2032000"/>
              <a:gd name="connsiteX3" fmla="*/ 508000 w 2520950"/>
              <a:gd name="connsiteY3" fmla="*/ 1885950 h 2032000"/>
              <a:gd name="connsiteX4" fmla="*/ 0 w 2520950"/>
              <a:gd name="connsiteY4" fmla="*/ 2032000 h 2032000"/>
              <a:gd name="connsiteX0" fmla="*/ 2508250 w 2520950"/>
              <a:gd name="connsiteY0" fmla="*/ 0 h 2032000"/>
              <a:gd name="connsiteX1" fmla="*/ 2520950 w 2520950"/>
              <a:gd name="connsiteY1" fmla="*/ 1365250 h 2032000"/>
              <a:gd name="connsiteX2" fmla="*/ 495300 w 2520950"/>
              <a:gd name="connsiteY2" fmla="*/ 1358900 h 2032000"/>
              <a:gd name="connsiteX3" fmla="*/ 508000 w 2520950"/>
              <a:gd name="connsiteY3" fmla="*/ 1885950 h 2032000"/>
              <a:gd name="connsiteX4" fmla="*/ 0 w 2520950"/>
              <a:gd name="connsiteY4" fmla="*/ 2032000 h 2032000"/>
              <a:gd name="connsiteX0" fmla="*/ 2406650 w 2419350"/>
              <a:gd name="connsiteY0" fmla="*/ 0 h 1911350"/>
              <a:gd name="connsiteX1" fmla="*/ 2419350 w 2419350"/>
              <a:gd name="connsiteY1" fmla="*/ 1365250 h 1911350"/>
              <a:gd name="connsiteX2" fmla="*/ 393700 w 2419350"/>
              <a:gd name="connsiteY2" fmla="*/ 1358900 h 1911350"/>
              <a:gd name="connsiteX3" fmla="*/ 406400 w 2419350"/>
              <a:gd name="connsiteY3" fmla="*/ 1885950 h 1911350"/>
              <a:gd name="connsiteX4" fmla="*/ 0 w 2419350"/>
              <a:gd name="connsiteY4" fmla="*/ 1911350 h 1911350"/>
              <a:gd name="connsiteX0" fmla="*/ 2406650 w 2406650"/>
              <a:gd name="connsiteY0" fmla="*/ 0 h 1911350"/>
              <a:gd name="connsiteX1" fmla="*/ 1085850 w 2406650"/>
              <a:gd name="connsiteY1" fmla="*/ 1365250 h 1911350"/>
              <a:gd name="connsiteX2" fmla="*/ 393700 w 2406650"/>
              <a:gd name="connsiteY2" fmla="*/ 1358900 h 1911350"/>
              <a:gd name="connsiteX3" fmla="*/ 406400 w 2406650"/>
              <a:gd name="connsiteY3" fmla="*/ 1885950 h 1911350"/>
              <a:gd name="connsiteX4" fmla="*/ 0 w 2406650"/>
              <a:gd name="connsiteY4" fmla="*/ 1911350 h 1911350"/>
              <a:gd name="connsiteX0" fmla="*/ 1085850 w 1085850"/>
              <a:gd name="connsiteY0" fmla="*/ 0 h 971550"/>
              <a:gd name="connsiteX1" fmla="*/ 1085850 w 1085850"/>
              <a:gd name="connsiteY1" fmla="*/ 425450 h 971550"/>
              <a:gd name="connsiteX2" fmla="*/ 393700 w 1085850"/>
              <a:gd name="connsiteY2" fmla="*/ 419100 h 971550"/>
              <a:gd name="connsiteX3" fmla="*/ 406400 w 1085850"/>
              <a:gd name="connsiteY3" fmla="*/ 946150 h 971550"/>
              <a:gd name="connsiteX4" fmla="*/ 0 w 1085850"/>
              <a:gd name="connsiteY4" fmla="*/ 971550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 h="971550">
                <a:moveTo>
                  <a:pt x="1085850" y="0"/>
                </a:moveTo>
                <a:lnTo>
                  <a:pt x="1085850" y="425450"/>
                </a:lnTo>
                <a:lnTo>
                  <a:pt x="393700" y="419100"/>
                </a:lnTo>
                <a:lnTo>
                  <a:pt x="406400" y="946150"/>
                </a:lnTo>
                <a:cubicBezTo>
                  <a:pt x="258233" y="971550"/>
                  <a:pt x="148167" y="946150"/>
                  <a:pt x="0" y="971550"/>
                </a:cubicBezTo>
              </a:path>
            </a:pathLst>
          </a:custGeom>
          <a:noFill/>
          <a:ln w="41275" cmpd="sng">
            <a:solidFill>
              <a:srgbClr val="0070C0"/>
            </a:solidFill>
            <a:prstDash val="sysDash"/>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129" name="フリーフォーム 128"/>
          <p:cNvSpPr/>
          <p:nvPr/>
        </p:nvSpPr>
        <p:spPr>
          <a:xfrm>
            <a:off x="2760785" y="3511062"/>
            <a:ext cx="381000" cy="926123"/>
          </a:xfrm>
          <a:custGeom>
            <a:avLst/>
            <a:gdLst>
              <a:gd name="connsiteX0" fmla="*/ 0 w 412750"/>
              <a:gd name="connsiteY0" fmla="*/ 0 h 1003300"/>
              <a:gd name="connsiteX1" fmla="*/ 19050 w 412750"/>
              <a:gd name="connsiteY1" fmla="*/ 127000 h 1003300"/>
              <a:gd name="connsiteX2" fmla="*/ 133350 w 412750"/>
              <a:gd name="connsiteY2" fmla="*/ 146050 h 1003300"/>
              <a:gd name="connsiteX3" fmla="*/ 184150 w 412750"/>
              <a:gd name="connsiteY3" fmla="*/ 304800 h 1003300"/>
              <a:gd name="connsiteX4" fmla="*/ 317500 w 412750"/>
              <a:gd name="connsiteY4" fmla="*/ 330200 h 1003300"/>
              <a:gd name="connsiteX5" fmla="*/ 412750 w 412750"/>
              <a:gd name="connsiteY5" fmla="*/ 673100 h 1003300"/>
              <a:gd name="connsiteX6" fmla="*/ 412750 w 412750"/>
              <a:gd name="connsiteY6" fmla="*/ 996950 h 1003300"/>
              <a:gd name="connsiteX7" fmla="*/ 292100 w 412750"/>
              <a:gd name="connsiteY7" fmla="*/ 10033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50" h="1003300">
                <a:moveTo>
                  <a:pt x="0" y="0"/>
                </a:moveTo>
                <a:lnTo>
                  <a:pt x="19050" y="127000"/>
                </a:lnTo>
                <a:lnTo>
                  <a:pt x="133350" y="146050"/>
                </a:lnTo>
                <a:lnTo>
                  <a:pt x="184150" y="304800"/>
                </a:lnTo>
                <a:lnTo>
                  <a:pt x="317500" y="330200"/>
                </a:lnTo>
                <a:lnTo>
                  <a:pt x="412750" y="673100"/>
                </a:lnTo>
                <a:lnTo>
                  <a:pt x="412750" y="996950"/>
                </a:lnTo>
                <a:lnTo>
                  <a:pt x="292100" y="1003300"/>
                </a:lnTo>
              </a:path>
            </a:pathLst>
          </a:custGeom>
          <a:noFill/>
          <a:ln w="41275" cmpd="sng">
            <a:solidFill>
              <a:srgbClr val="0070C0"/>
            </a:solidFill>
            <a:prstDash val="sysDash"/>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cxnSp>
        <p:nvCxnSpPr>
          <p:cNvPr id="131" name="直線コネクタ 130"/>
          <p:cNvCxnSpPr>
            <a:stCxn id="128" idx="0"/>
          </p:cNvCxnSpPr>
          <p:nvPr/>
        </p:nvCxnSpPr>
        <p:spPr>
          <a:xfrm flipV="1">
            <a:off x="3722078" y="4030345"/>
            <a:ext cx="2051781" cy="14117"/>
          </a:xfrm>
          <a:prstGeom prst="line">
            <a:avLst/>
          </a:prstGeom>
        </p:spPr>
        <p:style>
          <a:lnRef idx="1">
            <a:schemeClr val="accent1"/>
          </a:lnRef>
          <a:fillRef idx="0">
            <a:schemeClr val="accent1"/>
          </a:fillRef>
          <a:effectRef idx="0">
            <a:schemeClr val="accent1"/>
          </a:effectRef>
          <a:fontRef idx="minor">
            <a:schemeClr val="tx1"/>
          </a:fontRef>
        </p:style>
      </p:cxnSp>
      <p:sp>
        <p:nvSpPr>
          <p:cNvPr id="63" name="フリーフォーム 62"/>
          <p:cNvSpPr/>
          <p:nvPr/>
        </p:nvSpPr>
        <p:spPr>
          <a:xfrm>
            <a:off x="3138760" y="4445977"/>
            <a:ext cx="42202" cy="959298"/>
          </a:xfrm>
          <a:custGeom>
            <a:avLst/>
            <a:gdLst>
              <a:gd name="connsiteX0" fmla="*/ 1790700 w 1790700"/>
              <a:gd name="connsiteY0" fmla="*/ 190500 h 381000"/>
              <a:gd name="connsiteX1" fmla="*/ 1381125 w 1790700"/>
              <a:gd name="connsiteY1" fmla="*/ 123825 h 381000"/>
              <a:gd name="connsiteX2" fmla="*/ 1295400 w 1790700"/>
              <a:gd name="connsiteY2" fmla="*/ 0 h 381000"/>
              <a:gd name="connsiteX3" fmla="*/ 742950 w 1790700"/>
              <a:gd name="connsiteY3" fmla="*/ 19050 h 381000"/>
              <a:gd name="connsiteX4" fmla="*/ 704850 w 1790700"/>
              <a:gd name="connsiteY4" fmla="*/ 142875 h 381000"/>
              <a:gd name="connsiteX5" fmla="*/ 219075 w 1790700"/>
              <a:gd name="connsiteY5" fmla="*/ 114300 h 381000"/>
              <a:gd name="connsiteX6" fmla="*/ 228600 w 1790700"/>
              <a:gd name="connsiteY6" fmla="*/ 266700 h 381000"/>
              <a:gd name="connsiteX7" fmla="*/ 0 w 1790700"/>
              <a:gd name="connsiteY7" fmla="*/ 381000 h 381000"/>
              <a:gd name="connsiteX0" fmla="*/ 1381125 w 1381125"/>
              <a:gd name="connsiteY0" fmla="*/ 123825 h 381000"/>
              <a:gd name="connsiteX1" fmla="*/ 1295400 w 1381125"/>
              <a:gd name="connsiteY1" fmla="*/ 0 h 381000"/>
              <a:gd name="connsiteX2" fmla="*/ 742950 w 1381125"/>
              <a:gd name="connsiteY2" fmla="*/ 19050 h 381000"/>
              <a:gd name="connsiteX3" fmla="*/ 704850 w 1381125"/>
              <a:gd name="connsiteY3" fmla="*/ 142875 h 381000"/>
              <a:gd name="connsiteX4" fmla="*/ 219075 w 1381125"/>
              <a:gd name="connsiteY4" fmla="*/ 114300 h 381000"/>
              <a:gd name="connsiteX5" fmla="*/ 228600 w 1381125"/>
              <a:gd name="connsiteY5" fmla="*/ 266700 h 381000"/>
              <a:gd name="connsiteX6" fmla="*/ 0 w 1381125"/>
              <a:gd name="connsiteY6" fmla="*/ 381000 h 381000"/>
              <a:gd name="connsiteX0" fmla="*/ 1381125 w 1381125"/>
              <a:gd name="connsiteY0" fmla="*/ 123825 h 473075"/>
              <a:gd name="connsiteX1" fmla="*/ 1295400 w 1381125"/>
              <a:gd name="connsiteY1" fmla="*/ 0 h 473075"/>
              <a:gd name="connsiteX2" fmla="*/ 742950 w 1381125"/>
              <a:gd name="connsiteY2" fmla="*/ 19050 h 473075"/>
              <a:gd name="connsiteX3" fmla="*/ 730250 w 1381125"/>
              <a:gd name="connsiteY3" fmla="*/ 473075 h 473075"/>
              <a:gd name="connsiteX4" fmla="*/ 219075 w 1381125"/>
              <a:gd name="connsiteY4" fmla="*/ 114300 h 473075"/>
              <a:gd name="connsiteX5" fmla="*/ 228600 w 1381125"/>
              <a:gd name="connsiteY5" fmla="*/ 266700 h 473075"/>
              <a:gd name="connsiteX6" fmla="*/ 0 w 1381125"/>
              <a:gd name="connsiteY6" fmla="*/ 381000 h 473075"/>
              <a:gd name="connsiteX0" fmla="*/ 1381125 w 1381125"/>
              <a:gd name="connsiteY0" fmla="*/ 123825 h 501650"/>
              <a:gd name="connsiteX1" fmla="*/ 1295400 w 1381125"/>
              <a:gd name="connsiteY1" fmla="*/ 0 h 501650"/>
              <a:gd name="connsiteX2" fmla="*/ 742950 w 1381125"/>
              <a:gd name="connsiteY2" fmla="*/ 19050 h 501650"/>
              <a:gd name="connsiteX3" fmla="*/ 730250 w 1381125"/>
              <a:gd name="connsiteY3" fmla="*/ 473075 h 501650"/>
              <a:gd name="connsiteX4" fmla="*/ 346075 w 1381125"/>
              <a:gd name="connsiteY4" fmla="*/ 501650 h 501650"/>
              <a:gd name="connsiteX5" fmla="*/ 228600 w 1381125"/>
              <a:gd name="connsiteY5" fmla="*/ 266700 h 501650"/>
              <a:gd name="connsiteX6" fmla="*/ 0 w 1381125"/>
              <a:gd name="connsiteY6" fmla="*/ 381000 h 501650"/>
              <a:gd name="connsiteX0" fmla="*/ 1381125 w 1381125"/>
              <a:gd name="connsiteY0" fmla="*/ 123825 h 501650"/>
              <a:gd name="connsiteX1" fmla="*/ 1295400 w 1381125"/>
              <a:gd name="connsiteY1" fmla="*/ 0 h 501650"/>
              <a:gd name="connsiteX2" fmla="*/ 742950 w 1381125"/>
              <a:gd name="connsiteY2" fmla="*/ 19050 h 501650"/>
              <a:gd name="connsiteX3" fmla="*/ 730250 w 1381125"/>
              <a:gd name="connsiteY3" fmla="*/ 473075 h 501650"/>
              <a:gd name="connsiteX4" fmla="*/ 346075 w 1381125"/>
              <a:gd name="connsiteY4" fmla="*/ 501650 h 501650"/>
              <a:gd name="connsiteX5" fmla="*/ 0 w 1381125"/>
              <a:gd name="connsiteY5" fmla="*/ 381000 h 501650"/>
              <a:gd name="connsiteX0" fmla="*/ 1260475 w 1260475"/>
              <a:gd name="connsiteY0" fmla="*/ 123825 h 508000"/>
              <a:gd name="connsiteX1" fmla="*/ 1174750 w 1260475"/>
              <a:gd name="connsiteY1" fmla="*/ 0 h 508000"/>
              <a:gd name="connsiteX2" fmla="*/ 622300 w 1260475"/>
              <a:gd name="connsiteY2" fmla="*/ 19050 h 508000"/>
              <a:gd name="connsiteX3" fmla="*/ 609600 w 1260475"/>
              <a:gd name="connsiteY3" fmla="*/ 473075 h 508000"/>
              <a:gd name="connsiteX4" fmla="*/ 225425 w 1260475"/>
              <a:gd name="connsiteY4" fmla="*/ 501650 h 508000"/>
              <a:gd name="connsiteX5" fmla="*/ 0 w 1260475"/>
              <a:gd name="connsiteY5" fmla="*/ 508000 h 508000"/>
              <a:gd name="connsiteX0" fmla="*/ 1035050 w 1035050"/>
              <a:gd name="connsiteY0" fmla="*/ 123825 h 501650"/>
              <a:gd name="connsiteX1" fmla="*/ 949325 w 1035050"/>
              <a:gd name="connsiteY1" fmla="*/ 0 h 501650"/>
              <a:gd name="connsiteX2" fmla="*/ 396875 w 1035050"/>
              <a:gd name="connsiteY2" fmla="*/ 19050 h 501650"/>
              <a:gd name="connsiteX3" fmla="*/ 384175 w 1035050"/>
              <a:gd name="connsiteY3" fmla="*/ 473075 h 501650"/>
              <a:gd name="connsiteX4" fmla="*/ 0 w 1035050"/>
              <a:gd name="connsiteY4" fmla="*/ 501650 h 501650"/>
              <a:gd name="connsiteX0" fmla="*/ 949325 w 949325"/>
              <a:gd name="connsiteY0" fmla="*/ 0 h 501650"/>
              <a:gd name="connsiteX1" fmla="*/ 396875 w 949325"/>
              <a:gd name="connsiteY1" fmla="*/ 19050 h 501650"/>
              <a:gd name="connsiteX2" fmla="*/ 384175 w 949325"/>
              <a:gd name="connsiteY2" fmla="*/ 473075 h 501650"/>
              <a:gd name="connsiteX3" fmla="*/ 0 w 949325"/>
              <a:gd name="connsiteY3" fmla="*/ 501650 h 501650"/>
              <a:gd name="connsiteX0" fmla="*/ 200025 w 396875"/>
              <a:gd name="connsiteY0" fmla="*/ 0 h 1416050"/>
              <a:gd name="connsiteX1" fmla="*/ 396875 w 396875"/>
              <a:gd name="connsiteY1" fmla="*/ 933450 h 1416050"/>
              <a:gd name="connsiteX2" fmla="*/ 384175 w 396875"/>
              <a:gd name="connsiteY2" fmla="*/ 1387475 h 1416050"/>
              <a:gd name="connsiteX3" fmla="*/ 0 w 396875"/>
              <a:gd name="connsiteY3" fmla="*/ 1416050 h 1416050"/>
              <a:gd name="connsiteX0" fmla="*/ 200025 w 384175"/>
              <a:gd name="connsiteY0" fmla="*/ 0 h 1416050"/>
              <a:gd name="connsiteX1" fmla="*/ 269875 w 384175"/>
              <a:gd name="connsiteY1" fmla="*/ 895350 h 1416050"/>
              <a:gd name="connsiteX2" fmla="*/ 384175 w 384175"/>
              <a:gd name="connsiteY2" fmla="*/ 1387475 h 1416050"/>
              <a:gd name="connsiteX3" fmla="*/ 0 w 384175"/>
              <a:gd name="connsiteY3" fmla="*/ 1416050 h 1416050"/>
              <a:gd name="connsiteX0" fmla="*/ 200025 w 269875"/>
              <a:gd name="connsiteY0" fmla="*/ 0 h 1416050"/>
              <a:gd name="connsiteX1" fmla="*/ 269875 w 269875"/>
              <a:gd name="connsiteY1" fmla="*/ 895350 h 1416050"/>
              <a:gd name="connsiteX2" fmla="*/ 0 w 269875"/>
              <a:gd name="connsiteY2" fmla="*/ 1416050 h 1416050"/>
              <a:gd name="connsiteX0" fmla="*/ 0 w 69850"/>
              <a:gd name="connsiteY0" fmla="*/ 0 h 895350"/>
              <a:gd name="connsiteX1" fmla="*/ 69850 w 69850"/>
              <a:gd name="connsiteY1" fmla="*/ 895350 h 895350"/>
              <a:gd name="connsiteX0" fmla="*/ 0 w 44450"/>
              <a:gd name="connsiteY0" fmla="*/ 0 h 901700"/>
              <a:gd name="connsiteX1" fmla="*/ 44450 w 44450"/>
              <a:gd name="connsiteY1" fmla="*/ 901700 h 901700"/>
            </a:gdLst>
            <a:ahLst/>
            <a:cxnLst>
              <a:cxn ang="0">
                <a:pos x="connsiteX0" y="connsiteY0"/>
              </a:cxn>
              <a:cxn ang="0">
                <a:pos x="connsiteX1" y="connsiteY1"/>
              </a:cxn>
            </a:cxnLst>
            <a:rect l="l" t="t" r="r" b="b"/>
            <a:pathLst>
              <a:path w="44450" h="901700">
                <a:moveTo>
                  <a:pt x="0" y="0"/>
                </a:moveTo>
                <a:lnTo>
                  <a:pt x="44450" y="901700"/>
                </a:lnTo>
              </a:path>
            </a:pathLst>
          </a:custGeom>
          <a:noFill/>
          <a:ln w="34925" cmpd="sng">
            <a:solidFill>
              <a:schemeClr val="tx1"/>
            </a:solidFill>
            <a:prstDash val="sysDash"/>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127" name="フリーフォーム 126"/>
          <p:cNvSpPr/>
          <p:nvPr/>
        </p:nvSpPr>
        <p:spPr>
          <a:xfrm flipV="1">
            <a:off x="2868952" y="4999746"/>
            <a:ext cx="652770" cy="7035"/>
          </a:xfrm>
          <a:custGeom>
            <a:avLst/>
            <a:gdLst>
              <a:gd name="connsiteX0" fmla="*/ 673100 w 673100"/>
              <a:gd name="connsiteY0" fmla="*/ 298450 h 298450"/>
              <a:gd name="connsiteX1" fmla="*/ 558800 w 673100"/>
              <a:gd name="connsiteY1" fmla="*/ 0 h 298450"/>
              <a:gd name="connsiteX2" fmla="*/ 0 w 673100"/>
              <a:gd name="connsiteY2" fmla="*/ 19050 h 298450"/>
              <a:gd name="connsiteX0" fmla="*/ 558800 w 558800"/>
              <a:gd name="connsiteY0" fmla="*/ 0 h 19048"/>
              <a:gd name="connsiteX1" fmla="*/ 0 w 558800"/>
              <a:gd name="connsiteY1" fmla="*/ 19050 h 19048"/>
              <a:gd name="connsiteX0" fmla="*/ 683520 w 683520"/>
              <a:gd name="connsiteY0" fmla="*/ 0 h 60499"/>
              <a:gd name="connsiteX1" fmla="*/ 0 w 683520"/>
              <a:gd name="connsiteY1" fmla="*/ 60501 h 60499"/>
              <a:gd name="connsiteX0" fmla="*/ 708985 w 708985"/>
              <a:gd name="connsiteY0" fmla="*/ 0 h 10085"/>
              <a:gd name="connsiteX1" fmla="*/ 0 w 708985"/>
              <a:gd name="connsiteY1" fmla="*/ 10084 h 10085"/>
            </a:gdLst>
            <a:ahLst/>
            <a:cxnLst>
              <a:cxn ang="0">
                <a:pos x="connsiteX0" y="connsiteY0"/>
              </a:cxn>
              <a:cxn ang="0">
                <a:pos x="connsiteX1" y="connsiteY1"/>
              </a:cxn>
            </a:cxnLst>
            <a:rect l="l" t="t" r="r" b="b"/>
            <a:pathLst>
              <a:path w="708985" h="10085">
                <a:moveTo>
                  <a:pt x="708985" y="0"/>
                </a:moveTo>
                <a:lnTo>
                  <a:pt x="0" y="10084"/>
                </a:lnTo>
              </a:path>
            </a:pathLst>
          </a:custGeom>
          <a:noFill/>
          <a:ln w="41275" cmpd="sng">
            <a:solidFill>
              <a:srgbClr val="FF0000"/>
            </a:solidFill>
            <a:prstDash val="sysDash"/>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60"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sz="18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（災害時の防災機能強化）</a:t>
            </a:r>
          </a:p>
        </p:txBody>
      </p:sp>
    </p:spTree>
    <p:extLst>
      <p:ext uri="{BB962C8B-B14F-4D97-AF65-F5344CB8AC3E}">
        <p14:creationId xmlns:p14="http://schemas.microsoft.com/office/powerpoint/2010/main" val="887389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3D157BD-8965-155A-425F-B7E878C76095}"/>
              </a:ext>
            </a:extLst>
          </p:cNvPr>
          <p:cNvSpPr txBox="1"/>
          <p:nvPr/>
        </p:nvSpPr>
        <p:spPr bwMode="gray">
          <a:xfrm>
            <a:off x="7654478" y="348182"/>
            <a:ext cx="1489520" cy="404726"/>
          </a:xfrm>
          <a:prstGeom prst="rect">
            <a:avLst/>
          </a:prstGeom>
          <a:noFill/>
        </p:spPr>
        <p:txBody>
          <a:bodyPr wrap="square" rtlCol="0">
            <a:spAutoFit/>
          </a:bodyPr>
          <a:lstStyle/>
          <a:p>
            <a:pPr algn="r"/>
            <a:r>
              <a:rPr lang="ja-JP" altLang="en-US" sz="1015" dirty="0">
                <a:solidFill>
                  <a:schemeClr val="bg1"/>
                </a:solidFill>
                <a:latin typeface="Meiryo UI" panose="020B0604030504040204" pitchFamily="50" charset="-128"/>
                <a:ea typeface="Meiryo UI" panose="020B0604030504040204" pitchFamily="50" charset="-128"/>
              </a:rPr>
              <a:t>令和</a:t>
            </a:r>
            <a:r>
              <a:rPr lang="en-US" altLang="ja-JP" sz="1015" dirty="0">
                <a:solidFill>
                  <a:schemeClr val="bg1"/>
                </a:solidFill>
                <a:latin typeface="Meiryo UI" panose="020B0604030504040204" pitchFamily="50" charset="-128"/>
                <a:ea typeface="Meiryo UI" panose="020B0604030504040204" pitchFamily="50" charset="-128"/>
              </a:rPr>
              <a:t>4</a:t>
            </a:r>
            <a:r>
              <a:rPr lang="ja-JP" altLang="en-US" sz="1015" dirty="0">
                <a:solidFill>
                  <a:schemeClr val="bg1"/>
                </a:solidFill>
                <a:latin typeface="Meiryo UI" panose="020B0604030504040204" pitchFamily="50" charset="-128"/>
                <a:ea typeface="Meiryo UI" panose="020B0604030504040204" pitchFamily="50" charset="-128"/>
              </a:rPr>
              <a:t>年</a:t>
            </a:r>
            <a:r>
              <a:rPr lang="en-US" altLang="ja-JP" sz="1015" dirty="0">
                <a:solidFill>
                  <a:schemeClr val="bg1"/>
                </a:solidFill>
                <a:latin typeface="Meiryo UI" panose="020B0604030504040204" pitchFamily="50" charset="-128"/>
                <a:ea typeface="Meiryo UI" panose="020B0604030504040204" pitchFamily="50" charset="-128"/>
              </a:rPr>
              <a:t>9</a:t>
            </a:r>
            <a:r>
              <a:rPr lang="ja-JP" altLang="en-US" sz="1015" dirty="0">
                <a:solidFill>
                  <a:schemeClr val="bg1"/>
                </a:solidFill>
                <a:latin typeface="Meiryo UI" panose="020B0604030504040204" pitchFamily="50" charset="-128"/>
                <a:ea typeface="Meiryo UI" panose="020B0604030504040204" pitchFamily="50" charset="-128"/>
              </a:rPr>
              <a:t>月</a:t>
            </a:r>
            <a:endParaRPr lang="en-US" altLang="ja-JP" sz="1015" dirty="0">
              <a:solidFill>
                <a:schemeClr val="bg1"/>
              </a:solidFill>
              <a:latin typeface="Meiryo UI" panose="020B0604030504040204" pitchFamily="50" charset="-128"/>
              <a:ea typeface="Meiryo UI" panose="020B0604030504040204" pitchFamily="50" charset="-128"/>
            </a:endParaRPr>
          </a:p>
          <a:p>
            <a:pPr algn="r"/>
            <a:r>
              <a:rPr lang="ja-JP" altLang="en-US" sz="1015" dirty="0">
                <a:solidFill>
                  <a:schemeClr val="bg1"/>
                </a:solidFill>
                <a:latin typeface="Meiryo UI" panose="020B0604030504040204" pitchFamily="50" charset="-128"/>
                <a:ea typeface="Meiryo UI" panose="020B0604030504040204" pitchFamily="50" charset="-128"/>
              </a:rPr>
              <a:t>公園課</a:t>
            </a:r>
          </a:p>
        </p:txBody>
      </p:sp>
      <p:grpSp>
        <p:nvGrpSpPr>
          <p:cNvPr id="2" name="グループ化 1"/>
          <p:cNvGrpSpPr/>
          <p:nvPr/>
        </p:nvGrpSpPr>
        <p:grpSpPr>
          <a:xfrm>
            <a:off x="506449" y="752908"/>
            <a:ext cx="4353583" cy="5956351"/>
            <a:chOff x="618186" y="1598910"/>
            <a:chExt cx="3259695" cy="4906716"/>
          </a:xfrm>
        </p:grpSpPr>
        <p:pic>
          <p:nvPicPr>
            <p:cNvPr id="34" name="図 33"/>
            <p:cNvPicPr>
              <a:picLocks noChangeAspect="1"/>
            </p:cNvPicPr>
            <p:nvPr/>
          </p:nvPicPr>
          <p:blipFill rotWithShape="1">
            <a:blip r:embed="rId2" cstate="screen">
              <a:extLst>
                <a:ext uri="{28A0092B-C50C-407E-A947-70E740481C1C}">
                  <a14:useLocalDpi xmlns:a14="http://schemas.microsoft.com/office/drawing/2010/main"/>
                </a:ext>
              </a:extLst>
            </a:blip>
            <a:srcRect l="50628" t="1484" r="7760" b="45188"/>
            <a:stretch/>
          </p:blipFill>
          <p:spPr>
            <a:xfrm>
              <a:off x="618186" y="1610796"/>
              <a:ext cx="3240314" cy="4894830"/>
            </a:xfrm>
            <a:prstGeom prst="rect">
              <a:avLst/>
            </a:prstGeom>
            <a:ln>
              <a:solidFill>
                <a:schemeClr val="tx1"/>
              </a:solidFill>
            </a:ln>
          </p:spPr>
        </p:pic>
        <p:sp>
          <p:nvSpPr>
            <p:cNvPr id="10" name="フリーフォーム 9"/>
            <p:cNvSpPr/>
            <p:nvPr/>
          </p:nvSpPr>
          <p:spPr>
            <a:xfrm>
              <a:off x="1301261" y="3246120"/>
              <a:ext cx="1287194" cy="1547446"/>
            </a:xfrm>
            <a:custGeom>
              <a:avLst/>
              <a:gdLst>
                <a:gd name="connsiteX0" fmla="*/ 281940 w 1394460"/>
                <a:gd name="connsiteY0" fmla="*/ 1684020 h 1691640"/>
                <a:gd name="connsiteX1" fmla="*/ 845820 w 1394460"/>
                <a:gd name="connsiteY1" fmla="*/ 1691640 h 1691640"/>
                <a:gd name="connsiteX2" fmla="*/ 701040 w 1394460"/>
                <a:gd name="connsiteY2" fmla="*/ 1394460 h 1691640"/>
                <a:gd name="connsiteX3" fmla="*/ 480060 w 1394460"/>
                <a:gd name="connsiteY3" fmla="*/ 1386840 h 1691640"/>
                <a:gd name="connsiteX4" fmla="*/ 480060 w 1394460"/>
                <a:gd name="connsiteY4" fmla="*/ 1097280 h 1691640"/>
                <a:gd name="connsiteX5" fmla="*/ 739140 w 1394460"/>
                <a:gd name="connsiteY5" fmla="*/ 1104900 h 1691640"/>
                <a:gd name="connsiteX6" fmla="*/ 723900 w 1394460"/>
                <a:gd name="connsiteY6" fmla="*/ 754380 h 1691640"/>
                <a:gd name="connsiteX7" fmla="*/ 731520 w 1394460"/>
                <a:gd name="connsiteY7" fmla="*/ 647700 h 1691640"/>
                <a:gd name="connsiteX8" fmla="*/ 914400 w 1394460"/>
                <a:gd name="connsiteY8" fmla="*/ 632460 h 1691640"/>
                <a:gd name="connsiteX9" fmla="*/ 990600 w 1394460"/>
                <a:gd name="connsiteY9" fmla="*/ 784860 h 1691640"/>
                <a:gd name="connsiteX10" fmla="*/ 1341120 w 1394460"/>
                <a:gd name="connsiteY10" fmla="*/ 685800 h 1691640"/>
                <a:gd name="connsiteX11" fmla="*/ 1394460 w 1394460"/>
                <a:gd name="connsiteY11" fmla="*/ 0 h 1691640"/>
                <a:gd name="connsiteX12" fmla="*/ 0 w 1394460"/>
                <a:gd name="connsiteY12" fmla="*/ 15240 h 1691640"/>
                <a:gd name="connsiteX13" fmla="*/ 144780 w 1394460"/>
                <a:gd name="connsiteY13" fmla="*/ 251460 h 1691640"/>
                <a:gd name="connsiteX14" fmla="*/ 236220 w 1394460"/>
                <a:gd name="connsiteY14" fmla="*/ 441960 h 1691640"/>
                <a:gd name="connsiteX15" fmla="*/ 281940 w 1394460"/>
                <a:gd name="connsiteY15" fmla="*/ 876300 h 1691640"/>
                <a:gd name="connsiteX16" fmla="*/ 281940 w 1394460"/>
                <a:gd name="connsiteY16" fmla="*/ 1684020 h 169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4460" h="1691640">
                  <a:moveTo>
                    <a:pt x="281940" y="1684020"/>
                  </a:moveTo>
                  <a:lnTo>
                    <a:pt x="845820" y="1691640"/>
                  </a:lnTo>
                  <a:lnTo>
                    <a:pt x="701040" y="1394460"/>
                  </a:lnTo>
                  <a:lnTo>
                    <a:pt x="480060" y="1386840"/>
                  </a:lnTo>
                  <a:lnTo>
                    <a:pt x="480060" y="1097280"/>
                  </a:lnTo>
                  <a:lnTo>
                    <a:pt x="739140" y="1104900"/>
                  </a:lnTo>
                  <a:lnTo>
                    <a:pt x="723900" y="754380"/>
                  </a:lnTo>
                  <a:lnTo>
                    <a:pt x="731520" y="647700"/>
                  </a:lnTo>
                  <a:lnTo>
                    <a:pt x="914400" y="632460"/>
                  </a:lnTo>
                  <a:lnTo>
                    <a:pt x="990600" y="784860"/>
                  </a:lnTo>
                  <a:lnTo>
                    <a:pt x="1341120" y="685800"/>
                  </a:lnTo>
                  <a:lnTo>
                    <a:pt x="1394460" y="0"/>
                  </a:lnTo>
                  <a:lnTo>
                    <a:pt x="0" y="15240"/>
                  </a:lnTo>
                  <a:lnTo>
                    <a:pt x="144780" y="251460"/>
                  </a:lnTo>
                  <a:lnTo>
                    <a:pt x="236220" y="441960"/>
                  </a:lnTo>
                  <a:lnTo>
                    <a:pt x="281940" y="876300"/>
                  </a:lnTo>
                  <a:lnTo>
                    <a:pt x="281940" y="1684020"/>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dirty="0"/>
            </a:p>
          </p:txBody>
        </p:sp>
        <p:sp>
          <p:nvSpPr>
            <p:cNvPr id="39" name="テキスト ボックス 38"/>
            <p:cNvSpPr txBox="1"/>
            <p:nvPr/>
          </p:nvSpPr>
          <p:spPr>
            <a:xfrm>
              <a:off x="2483725" y="4191896"/>
              <a:ext cx="714377" cy="380310"/>
            </a:xfrm>
            <a:prstGeom prst="rect">
              <a:avLst/>
            </a:prstGeom>
            <a:solidFill>
              <a:srgbClr val="FF0000"/>
            </a:solidFill>
            <a:ln>
              <a:solidFill>
                <a:schemeClr val="bg1"/>
              </a:solidFill>
            </a:ln>
          </p:spPr>
          <p:txBody>
            <a:bodyPr wrap="none" rtlCol="0">
              <a:spAutoFit/>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事業中区域</a:t>
              </a:r>
              <a:endParaRPr lang="en-US" altLang="ja-JP" sz="1200" dirty="0">
                <a:solidFill>
                  <a:schemeClr val="bg1"/>
                </a:solidFill>
                <a:latin typeface="HGPｺﾞｼｯｸE" panose="020B0900000000000000" pitchFamily="50" charset="-128"/>
                <a:ea typeface="HGPｺﾞｼｯｸE" panose="020B0900000000000000" pitchFamily="50" charset="-128"/>
              </a:endParaRPr>
            </a:p>
            <a:p>
              <a:pPr algn="ctr"/>
              <a:r>
                <a:rPr lang="en-US" altLang="ja-JP" sz="1200" dirty="0">
                  <a:solidFill>
                    <a:schemeClr val="bg1"/>
                  </a:solidFill>
                  <a:latin typeface="HGPｺﾞｼｯｸE" panose="020B0900000000000000" pitchFamily="50" charset="-128"/>
                  <a:ea typeface="HGPｺﾞｼｯｸE" panose="020B0900000000000000" pitchFamily="50" charset="-128"/>
                </a:rPr>
                <a:t>1.9ha</a:t>
              </a:r>
              <a:endParaRPr lang="ja-JP" altLang="en-US" sz="1200" dirty="0">
                <a:solidFill>
                  <a:schemeClr val="bg1"/>
                </a:solidFill>
                <a:latin typeface="HGPｺﾞｼｯｸE" panose="020B0900000000000000" pitchFamily="50" charset="-128"/>
                <a:ea typeface="HGPｺﾞｼｯｸE" panose="020B0900000000000000" pitchFamily="50" charset="-128"/>
              </a:endParaRPr>
            </a:p>
          </p:txBody>
        </p:sp>
        <p:cxnSp>
          <p:nvCxnSpPr>
            <p:cNvPr id="42" name="直線矢印コネクタ 41"/>
            <p:cNvCxnSpPr/>
            <p:nvPr/>
          </p:nvCxnSpPr>
          <p:spPr>
            <a:xfrm flipH="1" flipV="1">
              <a:off x="2321170" y="3973763"/>
              <a:ext cx="109720" cy="21813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フリーフォーム 2"/>
            <p:cNvSpPr/>
            <p:nvPr/>
          </p:nvSpPr>
          <p:spPr>
            <a:xfrm>
              <a:off x="1695157" y="1628335"/>
              <a:ext cx="2182724" cy="3730198"/>
            </a:xfrm>
            <a:custGeom>
              <a:avLst/>
              <a:gdLst>
                <a:gd name="connsiteX0" fmla="*/ 0 w 2407920"/>
                <a:gd name="connsiteY0" fmla="*/ 0 h 2324100"/>
                <a:gd name="connsiteX1" fmla="*/ 22860 w 2407920"/>
                <a:gd name="connsiteY1" fmla="*/ 121920 h 2324100"/>
                <a:gd name="connsiteX2" fmla="*/ 60960 w 2407920"/>
                <a:gd name="connsiteY2" fmla="*/ 152400 h 2324100"/>
                <a:gd name="connsiteX3" fmla="*/ 167640 w 2407920"/>
                <a:gd name="connsiteY3" fmla="*/ 167640 h 2324100"/>
                <a:gd name="connsiteX4" fmla="*/ 182880 w 2407920"/>
                <a:gd name="connsiteY4" fmla="*/ 510540 h 2324100"/>
                <a:gd name="connsiteX5" fmla="*/ 213360 w 2407920"/>
                <a:gd name="connsiteY5" fmla="*/ 609600 h 2324100"/>
                <a:gd name="connsiteX6" fmla="*/ 358140 w 2407920"/>
                <a:gd name="connsiteY6" fmla="*/ 640080 h 2324100"/>
                <a:gd name="connsiteX7" fmla="*/ 335280 w 2407920"/>
                <a:gd name="connsiteY7" fmla="*/ 1104900 h 2324100"/>
                <a:gd name="connsiteX8" fmla="*/ 350520 w 2407920"/>
                <a:gd name="connsiteY8" fmla="*/ 1264920 h 2324100"/>
                <a:gd name="connsiteX9" fmla="*/ 929640 w 2407920"/>
                <a:gd name="connsiteY9" fmla="*/ 1676400 h 2324100"/>
                <a:gd name="connsiteX10" fmla="*/ 990600 w 2407920"/>
                <a:gd name="connsiteY10" fmla="*/ 1729740 h 2324100"/>
                <a:gd name="connsiteX11" fmla="*/ 1295400 w 2407920"/>
                <a:gd name="connsiteY11" fmla="*/ 1744980 h 2324100"/>
                <a:gd name="connsiteX12" fmla="*/ 1554480 w 2407920"/>
                <a:gd name="connsiteY12" fmla="*/ 1737360 h 2324100"/>
                <a:gd name="connsiteX13" fmla="*/ 1783080 w 2407920"/>
                <a:gd name="connsiteY13" fmla="*/ 1722120 h 2324100"/>
                <a:gd name="connsiteX14" fmla="*/ 1965960 w 2407920"/>
                <a:gd name="connsiteY14" fmla="*/ 1729740 h 2324100"/>
                <a:gd name="connsiteX15" fmla="*/ 1996440 w 2407920"/>
                <a:gd name="connsiteY15" fmla="*/ 2308860 h 2324100"/>
                <a:gd name="connsiteX16" fmla="*/ 2407920 w 2407920"/>
                <a:gd name="connsiteY16" fmla="*/ 2324100 h 2324100"/>
                <a:gd name="connsiteX0" fmla="*/ 0 w 2407920"/>
                <a:gd name="connsiteY0" fmla="*/ 0 h 4060553"/>
                <a:gd name="connsiteX1" fmla="*/ 22860 w 2407920"/>
                <a:gd name="connsiteY1" fmla="*/ 121920 h 4060553"/>
                <a:gd name="connsiteX2" fmla="*/ 60960 w 2407920"/>
                <a:gd name="connsiteY2" fmla="*/ 152400 h 4060553"/>
                <a:gd name="connsiteX3" fmla="*/ 167640 w 2407920"/>
                <a:gd name="connsiteY3" fmla="*/ 167640 h 4060553"/>
                <a:gd name="connsiteX4" fmla="*/ 182880 w 2407920"/>
                <a:gd name="connsiteY4" fmla="*/ 510540 h 4060553"/>
                <a:gd name="connsiteX5" fmla="*/ 213360 w 2407920"/>
                <a:gd name="connsiteY5" fmla="*/ 609600 h 4060553"/>
                <a:gd name="connsiteX6" fmla="*/ 358140 w 2407920"/>
                <a:gd name="connsiteY6" fmla="*/ 640080 h 4060553"/>
                <a:gd name="connsiteX7" fmla="*/ 335280 w 2407920"/>
                <a:gd name="connsiteY7" fmla="*/ 1104900 h 4060553"/>
                <a:gd name="connsiteX8" fmla="*/ 350520 w 2407920"/>
                <a:gd name="connsiteY8" fmla="*/ 1264920 h 4060553"/>
                <a:gd name="connsiteX9" fmla="*/ 929640 w 2407920"/>
                <a:gd name="connsiteY9" fmla="*/ 1676400 h 4060553"/>
                <a:gd name="connsiteX10" fmla="*/ 990600 w 2407920"/>
                <a:gd name="connsiteY10" fmla="*/ 1729740 h 4060553"/>
                <a:gd name="connsiteX11" fmla="*/ 1295400 w 2407920"/>
                <a:gd name="connsiteY11" fmla="*/ 1744980 h 4060553"/>
                <a:gd name="connsiteX12" fmla="*/ 1554480 w 2407920"/>
                <a:gd name="connsiteY12" fmla="*/ 1737360 h 4060553"/>
                <a:gd name="connsiteX13" fmla="*/ 1783080 w 2407920"/>
                <a:gd name="connsiteY13" fmla="*/ 1722120 h 4060553"/>
                <a:gd name="connsiteX14" fmla="*/ 1965960 w 2407920"/>
                <a:gd name="connsiteY14" fmla="*/ 1729740 h 4060553"/>
                <a:gd name="connsiteX15" fmla="*/ 2018474 w 2407920"/>
                <a:gd name="connsiteY15" fmla="*/ 4060542 h 4060553"/>
                <a:gd name="connsiteX16" fmla="*/ 2407920 w 2407920"/>
                <a:gd name="connsiteY16" fmla="*/ 2324100 h 4060553"/>
                <a:gd name="connsiteX0" fmla="*/ 0 w 2275718"/>
                <a:gd name="connsiteY0" fmla="*/ 0 h 4061503"/>
                <a:gd name="connsiteX1" fmla="*/ 22860 w 2275718"/>
                <a:gd name="connsiteY1" fmla="*/ 121920 h 4061503"/>
                <a:gd name="connsiteX2" fmla="*/ 60960 w 2275718"/>
                <a:gd name="connsiteY2" fmla="*/ 152400 h 4061503"/>
                <a:gd name="connsiteX3" fmla="*/ 167640 w 2275718"/>
                <a:gd name="connsiteY3" fmla="*/ 167640 h 4061503"/>
                <a:gd name="connsiteX4" fmla="*/ 182880 w 2275718"/>
                <a:gd name="connsiteY4" fmla="*/ 510540 h 4061503"/>
                <a:gd name="connsiteX5" fmla="*/ 213360 w 2275718"/>
                <a:gd name="connsiteY5" fmla="*/ 609600 h 4061503"/>
                <a:gd name="connsiteX6" fmla="*/ 358140 w 2275718"/>
                <a:gd name="connsiteY6" fmla="*/ 640080 h 4061503"/>
                <a:gd name="connsiteX7" fmla="*/ 335280 w 2275718"/>
                <a:gd name="connsiteY7" fmla="*/ 1104900 h 4061503"/>
                <a:gd name="connsiteX8" fmla="*/ 350520 w 2275718"/>
                <a:gd name="connsiteY8" fmla="*/ 1264920 h 4061503"/>
                <a:gd name="connsiteX9" fmla="*/ 929640 w 2275718"/>
                <a:gd name="connsiteY9" fmla="*/ 1676400 h 4061503"/>
                <a:gd name="connsiteX10" fmla="*/ 990600 w 2275718"/>
                <a:gd name="connsiteY10" fmla="*/ 1729740 h 4061503"/>
                <a:gd name="connsiteX11" fmla="*/ 1295400 w 2275718"/>
                <a:gd name="connsiteY11" fmla="*/ 1744980 h 4061503"/>
                <a:gd name="connsiteX12" fmla="*/ 1554480 w 2275718"/>
                <a:gd name="connsiteY12" fmla="*/ 1737360 h 4061503"/>
                <a:gd name="connsiteX13" fmla="*/ 1783080 w 2275718"/>
                <a:gd name="connsiteY13" fmla="*/ 1722120 h 4061503"/>
                <a:gd name="connsiteX14" fmla="*/ 1965960 w 2275718"/>
                <a:gd name="connsiteY14" fmla="*/ 1729740 h 4061503"/>
                <a:gd name="connsiteX15" fmla="*/ 2018474 w 2275718"/>
                <a:gd name="connsiteY15" fmla="*/ 4060542 h 4061503"/>
                <a:gd name="connsiteX16" fmla="*/ 2275718 w 2275718"/>
                <a:gd name="connsiteY16" fmla="*/ 4053748 h 4061503"/>
                <a:gd name="connsiteX0" fmla="*/ 0 w 2275718"/>
                <a:gd name="connsiteY0" fmla="*/ 0 h 4053748"/>
                <a:gd name="connsiteX1" fmla="*/ 22860 w 2275718"/>
                <a:gd name="connsiteY1" fmla="*/ 121920 h 4053748"/>
                <a:gd name="connsiteX2" fmla="*/ 60960 w 2275718"/>
                <a:gd name="connsiteY2" fmla="*/ 152400 h 4053748"/>
                <a:gd name="connsiteX3" fmla="*/ 167640 w 2275718"/>
                <a:gd name="connsiteY3" fmla="*/ 167640 h 4053748"/>
                <a:gd name="connsiteX4" fmla="*/ 182880 w 2275718"/>
                <a:gd name="connsiteY4" fmla="*/ 510540 h 4053748"/>
                <a:gd name="connsiteX5" fmla="*/ 213360 w 2275718"/>
                <a:gd name="connsiteY5" fmla="*/ 609600 h 4053748"/>
                <a:gd name="connsiteX6" fmla="*/ 358140 w 2275718"/>
                <a:gd name="connsiteY6" fmla="*/ 640080 h 4053748"/>
                <a:gd name="connsiteX7" fmla="*/ 335280 w 2275718"/>
                <a:gd name="connsiteY7" fmla="*/ 1104900 h 4053748"/>
                <a:gd name="connsiteX8" fmla="*/ 350520 w 2275718"/>
                <a:gd name="connsiteY8" fmla="*/ 1264920 h 4053748"/>
                <a:gd name="connsiteX9" fmla="*/ 929640 w 2275718"/>
                <a:gd name="connsiteY9" fmla="*/ 1676400 h 4053748"/>
                <a:gd name="connsiteX10" fmla="*/ 990600 w 2275718"/>
                <a:gd name="connsiteY10" fmla="*/ 1729740 h 4053748"/>
                <a:gd name="connsiteX11" fmla="*/ 1295400 w 2275718"/>
                <a:gd name="connsiteY11" fmla="*/ 1744980 h 4053748"/>
                <a:gd name="connsiteX12" fmla="*/ 1554480 w 2275718"/>
                <a:gd name="connsiteY12" fmla="*/ 1737360 h 4053748"/>
                <a:gd name="connsiteX13" fmla="*/ 1783080 w 2275718"/>
                <a:gd name="connsiteY13" fmla="*/ 1722120 h 4053748"/>
                <a:gd name="connsiteX14" fmla="*/ 1965960 w 2275718"/>
                <a:gd name="connsiteY14" fmla="*/ 1729740 h 4053748"/>
                <a:gd name="connsiteX15" fmla="*/ 2007457 w 2275718"/>
                <a:gd name="connsiteY15" fmla="*/ 3994441 h 4053748"/>
                <a:gd name="connsiteX16" fmla="*/ 2275718 w 2275718"/>
                <a:gd name="connsiteY16" fmla="*/ 4053748 h 4053748"/>
                <a:gd name="connsiteX0" fmla="*/ 0 w 2275718"/>
                <a:gd name="connsiteY0" fmla="*/ 0 h 4053748"/>
                <a:gd name="connsiteX1" fmla="*/ 22860 w 2275718"/>
                <a:gd name="connsiteY1" fmla="*/ 121920 h 4053748"/>
                <a:gd name="connsiteX2" fmla="*/ 60960 w 2275718"/>
                <a:gd name="connsiteY2" fmla="*/ 152400 h 4053748"/>
                <a:gd name="connsiteX3" fmla="*/ 167640 w 2275718"/>
                <a:gd name="connsiteY3" fmla="*/ 167640 h 4053748"/>
                <a:gd name="connsiteX4" fmla="*/ 182880 w 2275718"/>
                <a:gd name="connsiteY4" fmla="*/ 510540 h 4053748"/>
                <a:gd name="connsiteX5" fmla="*/ 213360 w 2275718"/>
                <a:gd name="connsiteY5" fmla="*/ 609600 h 4053748"/>
                <a:gd name="connsiteX6" fmla="*/ 358140 w 2275718"/>
                <a:gd name="connsiteY6" fmla="*/ 640080 h 4053748"/>
                <a:gd name="connsiteX7" fmla="*/ 335280 w 2275718"/>
                <a:gd name="connsiteY7" fmla="*/ 1104900 h 4053748"/>
                <a:gd name="connsiteX8" fmla="*/ 350520 w 2275718"/>
                <a:gd name="connsiteY8" fmla="*/ 1264920 h 4053748"/>
                <a:gd name="connsiteX9" fmla="*/ 929640 w 2275718"/>
                <a:gd name="connsiteY9" fmla="*/ 1676400 h 4053748"/>
                <a:gd name="connsiteX10" fmla="*/ 990600 w 2275718"/>
                <a:gd name="connsiteY10" fmla="*/ 1729740 h 4053748"/>
                <a:gd name="connsiteX11" fmla="*/ 1295400 w 2275718"/>
                <a:gd name="connsiteY11" fmla="*/ 1744980 h 4053748"/>
                <a:gd name="connsiteX12" fmla="*/ 1554480 w 2275718"/>
                <a:gd name="connsiteY12" fmla="*/ 1737360 h 4053748"/>
                <a:gd name="connsiteX13" fmla="*/ 1783080 w 2275718"/>
                <a:gd name="connsiteY13" fmla="*/ 1722120 h 4053748"/>
                <a:gd name="connsiteX14" fmla="*/ 1965960 w 2275718"/>
                <a:gd name="connsiteY14" fmla="*/ 1729740 h 4053748"/>
                <a:gd name="connsiteX15" fmla="*/ 2001107 w 2275718"/>
                <a:gd name="connsiteY15" fmla="*/ 4032541 h 4053748"/>
                <a:gd name="connsiteX16" fmla="*/ 2275718 w 2275718"/>
                <a:gd name="connsiteY16" fmla="*/ 4053748 h 4053748"/>
                <a:gd name="connsiteX0" fmla="*/ 0 w 2364618"/>
                <a:gd name="connsiteY0" fmla="*/ 0 h 4041048"/>
                <a:gd name="connsiteX1" fmla="*/ 22860 w 2364618"/>
                <a:gd name="connsiteY1" fmla="*/ 121920 h 4041048"/>
                <a:gd name="connsiteX2" fmla="*/ 60960 w 2364618"/>
                <a:gd name="connsiteY2" fmla="*/ 152400 h 4041048"/>
                <a:gd name="connsiteX3" fmla="*/ 167640 w 2364618"/>
                <a:gd name="connsiteY3" fmla="*/ 167640 h 4041048"/>
                <a:gd name="connsiteX4" fmla="*/ 182880 w 2364618"/>
                <a:gd name="connsiteY4" fmla="*/ 510540 h 4041048"/>
                <a:gd name="connsiteX5" fmla="*/ 213360 w 2364618"/>
                <a:gd name="connsiteY5" fmla="*/ 609600 h 4041048"/>
                <a:gd name="connsiteX6" fmla="*/ 358140 w 2364618"/>
                <a:gd name="connsiteY6" fmla="*/ 640080 h 4041048"/>
                <a:gd name="connsiteX7" fmla="*/ 335280 w 2364618"/>
                <a:gd name="connsiteY7" fmla="*/ 1104900 h 4041048"/>
                <a:gd name="connsiteX8" fmla="*/ 350520 w 2364618"/>
                <a:gd name="connsiteY8" fmla="*/ 1264920 h 4041048"/>
                <a:gd name="connsiteX9" fmla="*/ 929640 w 2364618"/>
                <a:gd name="connsiteY9" fmla="*/ 1676400 h 4041048"/>
                <a:gd name="connsiteX10" fmla="*/ 990600 w 2364618"/>
                <a:gd name="connsiteY10" fmla="*/ 1729740 h 4041048"/>
                <a:gd name="connsiteX11" fmla="*/ 1295400 w 2364618"/>
                <a:gd name="connsiteY11" fmla="*/ 1744980 h 4041048"/>
                <a:gd name="connsiteX12" fmla="*/ 1554480 w 2364618"/>
                <a:gd name="connsiteY12" fmla="*/ 1737360 h 4041048"/>
                <a:gd name="connsiteX13" fmla="*/ 1783080 w 2364618"/>
                <a:gd name="connsiteY13" fmla="*/ 1722120 h 4041048"/>
                <a:gd name="connsiteX14" fmla="*/ 1965960 w 2364618"/>
                <a:gd name="connsiteY14" fmla="*/ 1729740 h 4041048"/>
                <a:gd name="connsiteX15" fmla="*/ 2001107 w 2364618"/>
                <a:gd name="connsiteY15" fmla="*/ 4032541 h 4041048"/>
                <a:gd name="connsiteX16" fmla="*/ 2364618 w 2364618"/>
                <a:gd name="connsiteY16" fmla="*/ 4041048 h 4041048"/>
                <a:gd name="connsiteX0" fmla="*/ 0 w 2364618"/>
                <a:gd name="connsiteY0" fmla="*/ 0 h 4041048"/>
                <a:gd name="connsiteX1" fmla="*/ 22860 w 2364618"/>
                <a:gd name="connsiteY1" fmla="*/ 121920 h 4041048"/>
                <a:gd name="connsiteX2" fmla="*/ 60960 w 2364618"/>
                <a:gd name="connsiteY2" fmla="*/ 152400 h 4041048"/>
                <a:gd name="connsiteX3" fmla="*/ 167640 w 2364618"/>
                <a:gd name="connsiteY3" fmla="*/ 167640 h 4041048"/>
                <a:gd name="connsiteX4" fmla="*/ 182880 w 2364618"/>
                <a:gd name="connsiteY4" fmla="*/ 510540 h 4041048"/>
                <a:gd name="connsiteX5" fmla="*/ 213360 w 2364618"/>
                <a:gd name="connsiteY5" fmla="*/ 609600 h 4041048"/>
                <a:gd name="connsiteX6" fmla="*/ 358140 w 2364618"/>
                <a:gd name="connsiteY6" fmla="*/ 640080 h 4041048"/>
                <a:gd name="connsiteX7" fmla="*/ 335280 w 2364618"/>
                <a:gd name="connsiteY7" fmla="*/ 1104900 h 4041048"/>
                <a:gd name="connsiteX8" fmla="*/ 350520 w 2364618"/>
                <a:gd name="connsiteY8" fmla="*/ 1264920 h 4041048"/>
                <a:gd name="connsiteX9" fmla="*/ 929640 w 2364618"/>
                <a:gd name="connsiteY9" fmla="*/ 1676400 h 4041048"/>
                <a:gd name="connsiteX10" fmla="*/ 990600 w 2364618"/>
                <a:gd name="connsiteY10" fmla="*/ 1729740 h 4041048"/>
                <a:gd name="connsiteX11" fmla="*/ 1295400 w 2364618"/>
                <a:gd name="connsiteY11" fmla="*/ 1744980 h 4041048"/>
                <a:gd name="connsiteX12" fmla="*/ 1554480 w 2364618"/>
                <a:gd name="connsiteY12" fmla="*/ 1737360 h 4041048"/>
                <a:gd name="connsiteX13" fmla="*/ 1783080 w 2364618"/>
                <a:gd name="connsiteY13" fmla="*/ 1722120 h 4041048"/>
                <a:gd name="connsiteX14" fmla="*/ 1918335 w 2364618"/>
                <a:gd name="connsiteY14" fmla="*/ 1729740 h 4041048"/>
                <a:gd name="connsiteX15" fmla="*/ 2001107 w 2364618"/>
                <a:gd name="connsiteY15" fmla="*/ 4032541 h 4041048"/>
                <a:gd name="connsiteX16" fmla="*/ 2364618 w 2364618"/>
                <a:gd name="connsiteY16" fmla="*/ 4041048 h 4041048"/>
                <a:gd name="connsiteX0" fmla="*/ 0 w 2364618"/>
                <a:gd name="connsiteY0" fmla="*/ 0 h 4041048"/>
                <a:gd name="connsiteX1" fmla="*/ 22860 w 2364618"/>
                <a:gd name="connsiteY1" fmla="*/ 121920 h 4041048"/>
                <a:gd name="connsiteX2" fmla="*/ 60960 w 2364618"/>
                <a:gd name="connsiteY2" fmla="*/ 152400 h 4041048"/>
                <a:gd name="connsiteX3" fmla="*/ 167640 w 2364618"/>
                <a:gd name="connsiteY3" fmla="*/ 167640 h 4041048"/>
                <a:gd name="connsiteX4" fmla="*/ 182880 w 2364618"/>
                <a:gd name="connsiteY4" fmla="*/ 510540 h 4041048"/>
                <a:gd name="connsiteX5" fmla="*/ 213360 w 2364618"/>
                <a:gd name="connsiteY5" fmla="*/ 609600 h 4041048"/>
                <a:gd name="connsiteX6" fmla="*/ 358140 w 2364618"/>
                <a:gd name="connsiteY6" fmla="*/ 640080 h 4041048"/>
                <a:gd name="connsiteX7" fmla="*/ 335280 w 2364618"/>
                <a:gd name="connsiteY7" fmla="*/ 1104900 h 4041048"/>
                <a:gd name="connsiteX8" fmla="*/ 350520 w 2364618"/>
                <a:gd name="connsiteY8" fmla="*/ 1264920 h 4041048"/>
                <a:gd name="connsiteX9" fmla="*/ 929640 w 2364618"/>
                <a:gd name="connsiteY9" fmla="*/ 1676400 h 4041048"/>
                <a:gd name="connsiteX10" fmla="*/ 990600 w 2364618"/>
                <a:gd name="connsiteY10" fmla="*/ 1729740 h 4041048"/>
                <a:gd name="connsiteX11" fmla="*/ 1295400 w 2364618"/>
                <a:gd name="connsiteY11" fmla="*/ 1744980 h 4041048"/>
                <a:gd name="connsiteX12" fmla="*/ 1554480 w 2364618"/>
                <a:gd name="connsiteY12" fmla="*/ 1737360 h 4041048"/>
                <a:gd name="connsiteX13" fmla="*/ 1783080 w 2364618"/>
                <a:gd name="connsiteY13" fmla="*/ 1722120 h 4041048"/>
                <a:gd name="connsiteX14" fmla="*/ 1918335 w 2364618"/>
                <a:gd name="connsiteY14" fmla="*/ 1729740 h 4041048"/>
                <a:gd name="connsiteX15" fmla="*/ 1982057 w 2364618"/>
                <a:gd name="connsiteY15" fmla="*/ 4032541 h 4041048"/>
                <a:gd name="connsiteX16" fmla="*/ 2364618 w 2364618"/>
                <a:gd name="connsiteY16" fmla="*/ 4041048 h 4041048"/>
                <a:gd name="connsiteX0" fmla="*/ 0 w 2364618"/>
                <a:gd name="connsiteY0" fmla="*/ 0 h 4041048"/>
                <a:gd name="connsiteX1" fmla="*/ 22860 w 2364618"/>
                <a:gd name="connsiteY1" fmla="*/ 121920 h 4041048"/>
                <a:gd name="connsiteX2" fmla="*/ 60960 w 2364618"/>
                <a:gd name="connsiteY2" fmla="*/ 152400 h 4041048"/>
                <a:gd name="connsiteX3" fmla="*/ 167640 w 2364618"/>
                <a:gd name="connsiteY3" fmla="*/ 167640 h 4041048"/>
                <a:gd name="connsiteX4" fmla="*/ 182880 w 2364618"/>
                <a:gd name="connsiteY4" fmla="*/ 510540 h 4041048"/>
                <a:gd name="connsiteX5" fmla="*/ 213360 w 2364618"/>
                <a:gd name="connsiteY5" fmla="*/ 609600 h 4041048"/>
                <a:gd name="connsiteX6" fmla="*/ 358140 w 2364618"/>
                <a:gd name="connsiteY6" fmla="*/ 640080 h 4041048"/>
                <a:gd name="connsiteX7" fmla="*/ 335280 w 2364618"/>
                <a:gd name="connsiteY7" fmla="*/ 1104900 h 4041048"/>
                <a:gd name="connsiteX8" fmla="*/ 350520 w 2364618"/>
                <a:gd name="connsiteY8" fmla="*/ 1264920 h 4041048"/>
                <a:gd name="connsiteX9" fmla="*/ 929640 w 2364618"/>
                <a:gd name="connsiteY9" fmla="*/ 1676400 h 4041048"/>
                <a:gd name="connsiteX10" fmla="*/ 990600 w 2364618"/>
                <a:gd name="connsiteY10" fmla="*/ 1729740 h 4041048"/>
                <a:gd name="connsiteX11" fmla="*/ 1295400 w 2364618"/>
                <a:gd name="connsiteY11" fmla="*/ 1744980 h 4041048"/>
                <a:gd name="connsiteX12" fmla="*/ 1554480 w 2364618"/>
                <a:gd name="connsiteY12" fmla="*/ 1737360 h 4041048"/>
                <a:gd name="connsiteX13" fmla="*/ 1783080 w 2364618"/>
                <a:gd name="connsiteY13" fmla="*/ 1722120 h 4041048"/>
                <a:gd name="connsiteX14" fmla="*/ 1899285 w 2364618"/>
                <a:gd name="connsiteY14" fmla="*/ 1729740 h 4041048"/>
                <a:gd name="connsiteX15" fmla="*/ 1982057 w 2364618"/>
                <a:gd name="connsiteY15" fmla="*/ 4032541 h 4041048"/>
                <a:gd name="connsiteX16" fmla="*/ 2364618 w 2364618"/>
                <a:gd name="connsiteY16" fmla="*/ 4041048 h 404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4618" h="4041048">
                  <a:moveTo>
                    <a:pt x="0" y="0"/>
                  </a:moveTo>
                  <a:lnTo>
                    <a:pt x="22860" y="121920"/>
                  </a:lnTo>
                  <a:lnTo>
                    <a:pt x="60960" y="152400"/>
                  </a:lnTo>
                  <a:lnTo>
                    <a:pt x="167640" y="167640"/>
                  </a:lnTo>
                  <a:lnTo>
                    <a:pt x="182880" y="510540"/>
                  </a:lnTo>
                  <a:lnTo>
                    <a:pt x="213360" y="609600"/>
                  </a:lnTo>
                  <a:lnTo>
                    <a:pt x="358140" y="640080"/>
                  </a:lnTo>
                  <a:lnTo>
                    <a:pt x="335280" y="1104900"/>
                  </a:lnTo>
                  <a:lnTo>
                    <a:pt x="350520" y="1264920"/>
                  </a:lnTo>
                  <a:lnTo>
                    <a:pt x="929640" y="1676400"/>
                  </a:lnTo>
                  <a:lnTo>
                    <a:pt x="990600" y="1729740"/>
                  </a:lnTo>
                  <a:lnTo>
                    <a:pt x="1295400" y="1744980"/>
                  </a:lnTo>
                  <a:lnTo>
                    <a:pt x="1554480" y="1737360"/>
                  </a:lnTo>
                  <a:lnTo>
                    <a:pt x="1783080" y="1722120"/>
                  </a:lnTo>
                  <a:lnTo>
                    <a:pt x="1899285" y="1729740"/>
                  </a:lnTo>
                  <a:cubicBezTo>
                    <a:pt x="1911001" y="2497340"/>
                    <a:pt x="1970341" y="3264941"/>
                    <a:pt x="1982057" y="4032541"/>
                  </a:cubicBezTo>
                  <a:cubicBezTo>
                    <a:pt x="2119217" y="4037621"/>
                    <a:pt x="2227458" y="4035968"/>
                    <a:pt x="2364618" y="4041048"/>
                  </a:cubicBezTo>
                </a:path>
              </a:pathLst>
            </a:custGeom>
            <a:noFill/>
            <a:ln w="571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dirty="0"/>
            </a:p>
          </p:txBody>
        </p:sp>
        <p:sp>
          <p:nvSpPr>
            <p:cNvPr id="7" name="屈折矢印 6"/>
            <p:cNvSpPr/>
            <p:nvPr/>
          </p:nvSpPr>
          <p:spPr>
            <a:xfrm rot="16200000" flipH="1">
              <a:off x="1895595" y="2169870"/>
              <a:ext cx="2255093" cy="1113174"/>
            </a:xfrm>
            <a:prstGeom prst="bentUpArrow">
              <a:avLst>
                <a:gd name="adj1" fmla="val 5628"/>
                <a:gd name="adj2" fmla="val 6917"/>
                <a:gd name="adj3" fmla="val 10244"/>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dirty="0"/>
            </a:p>
          </p:txBody>
        </p:sp>
        <p:sp>
          <p:nvSpPr>
            <p:cNvPr id="8" name="テキスト ボックス 7"/>
            <p:cNvSpPr txBox="1"/>
            <p:nvPr/>
          </p:nvSpPr>
          <p:spPr>
            <a:xfrm>
              <a:off x="1440219" y="2470567"/>
              <a:ext cx="612668" cy="262829"/>
            </a:xfrm>
            <a:prstGeom prst="rect">
              <a:avLst/>
            </a:prstGeom>
            <a:noFill/>
          </p:spPr>
          <p:txBody>
            <a:bodyPr wrap="none" rtlCol="0">
              <a:spAutoFit/>
            </a:bodyPr>
            <a:lstStyle/>
            <a:p>
              <a:r>
                <a:rPr lang="ja-JP" altLang="en-US" sz="1108" b="1" dirty="0">
                  <a:solidFill>
                    <a:srgbClr val="7030A0"/>
                  </a:solidFill>
                  <a:latin typeface="Meiryo UI" panose="020B0604030504040204" pitchFamily="50" charset="-128"/>
                  <a:ea typeface="Meiryo UI" panose="020B0604030504040204" pitchFamily="50" charset="-128"/>
                </a:rPr>
                <a:t>堺市←</a:t>
              </a:r>
              <a:endParaRPr lang="ja-JP" altLang="en-US" sz="1477" b="1" dirty="0">
                <a:solidFill>
                  <a:srgbClr val="7030A0"/>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977587" y="2470567"/>
              <a:ext cx="755335" cy="262829"/>
            </a:xfrm>
            <a:prstGeom prst="rect">
              <a:avLst/>
            </a:prstGeom>
            <a:noFill/>
          </p:spPr>
          <p:txBody>
            <a:bodyPr wrap="none" rtlCol="0">
              <a:spAutoFit/>
            </a:bodyPr>
            <a:lstStyle/>
            <a:p>
              <a:r>
                <a:rPr lang="ja-JP" altLang="en-US" sz="1108" b="1" dirty="0">
                  <a:solidFill>
                    <a:srgbClr val="7030A0"/>
                  </a:solidFill>
                  <a:latin typeface="Meiryo UI" panose="020B0604030504040204" pitchFamily="50" charset="-128"/>
                  <a:ea typeface="Meiryo UI" panose="020B0604030504040204" pitchFamily="50" charset="-128"/>
                </a:rPr>
                <a:t>→松原市</a:t>
              </a:r>
              <a:endParaRPr lang="ja-JP" altLang="en-US" sz="1477" b="1" dirty="0">
                <a:solidFill>
                  <a:srgbClr val="7030A0"/>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141667" y="5929309"/>
              <a:ext cx="457176" cy="241476"/>
            </a:xfrm>
            <a:prstGeom prst="rect">
              <a:avLst/>
            </a:prstGeom>
            <a:solidFill>
              <a:schemeClr val="bg1"/>
            </a:solidFill>
            <a:ln>
              <a:solidFill>
                <a:schemeClr val="tx1"/>
              </a:solidFill>
            </a:ln>
          </p:spPr>
          <p:txBody>
            <a:bodyPr wrap="none" rtlCol="0">
              <a:spAutoFit/>
            </a:bodyPr>
            <a:lstStyle/>
            <a:p>
              <a:pPr algn="ctr"/>
              <a:r>
                <a:rPr lang="en-US" altLang="ja-JP" sz="969" dirty="0">
                  <a:latin typeface="HGPｺﾞｼｯｸE" panose="020B0900000000000000" pitchFamily="50" charset="-128"/>
                  <a:ea typeface="HGPｺﾞｼｯｸE" panose="020B0900000000000000" pitchFamily="50" charset="-128"/>
                </a:rPr>
                <a:t>R6</a:t>
              </a:r>
              <a:r>
                <a:rPr lang="ja-JP" altLang="en-US" sz="969" dirty="0">
                  <a:latin typeface="HGPｺﾞｼｯｸE" panose="020B0900000000000000" pitchFamily="50" charset="-128"/>
                  <a:ea typeface="HGPｺﾞｼｯｸE" panose="020B0900000000000000" pitchFamily="50" charset="-128"/>
                </a:rPr>
                <a:t>末</a:t>
              </a:r>
              <a:endParaRPr lang="en-US" altLang="ja-JP" sz="969" dirty="0">
                <a:latin typeface="HGPｺﾞｼｯｸE" panose="020B0900000000000000" pitchFamily="50" charset="-128"/>
                <a:ea typeface="HGPｺﾞｼｯｸE" panose="020B0900000000000000" pitchFamily="50" charset="-128"/>
              </a:endParaRPr>
            </a:p>
          </p:txBody>
        </p:sp>
      </p:grpSp>
      <p:sp>
        <p:nvSpPr>
          <p:cNvPr id="25" name="スライド番号プレースホルダー 2"/>
          <p:cNvSpPr txBox="1">
            <a:spLocks/>
          </p:cNvSpPr>
          <p:nvPr/>
        </p:nvSpPr>
        <p:spPr>
          <a:xfrm>
            <a:off x="6598627" y="6271849"/>
            <a:ext cx="2057400" cy="337038"/>
          </a:xfrm>
          <a:prstGeom prst="rect">
            <a:avLst/>
          </a:prstGeom>
        </p:spPr>
        <p:txBody>
          <a:bodyPr vert="horz" lIns="84406" tIns="42203" rIns="84406" bIns="42203"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BA89DB-A443-4D52-A88B-68B7BE347B50}" type="slidenum">
              <a:rPr lang="ja-JP" altLang="en-US" sz="1108"/>
              <a:pPr/>
              <a:t>14</a:t>
            </a:fld>
            <a:endParaRPr lang="ja-JP" altLang="en-US" sz="1108" dirty="0"/>
          </a:p>
        </p:txBody>
      </p:sp>
      <p:sp>
        <p:nvSpPr>
          <p:cNvPr id="23"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sz="18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（災害時の防災機能強化）</a:t>
            </a:r>
          </a:p>
        </p:txBody>
      </p:sp>
      <p:sp>
        <p:nvSpPr>
          <p:cNvPr id="24" name="テキスト ボックス 23"/>
          <p:cNvSpPr txBox="1"/>
          <p:nvPr/>
        </p:nvSpPr>
        <p:spPr>
          <a:xfrm>
            <a:off x="5304760" y="2431583"/>
            <a:ext cx="3443704" cy="1200329"/>
          </a:xfrm>
          <a:prstGeom prst="rect">
            <a:avLst/>
          </a:prstGeom>
          <a:ln w="38100">
            <a:solidFill>
              <a:srgbClr val="FF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36000">
              <a:spcBef>
                <a:spcPts val="0"/>
              </a:spcBef>
              <a:spcAft>
                <a:spcPts val="600"/>
              </a:spcAft>
            </a:pPr>
            <a:r>
              <a:rPr lang="ja-JP" altLang="en-US" sz="1800" dirty="0">
                <a:solidFill>
                  <a:schemeClr val="tx1"/>
                </a:solidFill>
                <a:latin typeface="ＭＳ Ｐゴシック" panose="020B0600070205080204" pitchFamily="50" charset="-128"/>
                <a:ea typeface="ＭＳ Ｐゴシック" panose="020B0600070205080204" pitchFamily="50" charset="-128"/>
              </a:rPr>
              <a:t>開設区域が分断されているため、公園北部からの避難者は、南北に延びる市道を通って大きく迂回する必要がある</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54443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2"/>
          <p:cNvSpPr txBox="1">
            <a:spLocks/>
          </p:cNvSpPr>
          <p:nvPr/>
        </p:nvSpPr>
        <p:spPr>
          <a:xfrm>
            <a:off x="6598627" y="6271849"/>
            <a:ext cx="2057400" cy="337038"/>
          </a:xfrm>
          <a:prstGeom prst="rect">
            <a:avLst/>
          </a:prstGeom>
        </p:spPr>
        <p:txBody>
          <a:bodyPr vert="horz" lIns="84406" tIns="42203" rIns="84406" bIns="42203"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BA89DB-A443-4D52-A88B-68B7BE347B50}" type="slidenum">
              <a:rPr lang="ja-JP" altLang="en-US" sz="1108"/>
              <a:pPr/>
              <a:t>15</a:t>
            </a:fld>
            <a:endParaRPr lang="ja-JP" altLang="en-US" sz="1108" dirty="0"/>
          </a:p>
        </p:txBody>
      </p:sp>
      <p:sp>
        <p:nvSpPr>
          <p:cNvPr id="24"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sz="18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（災害時の防災機能強化）</a:t>
            </a:r>
          </a:p>
        </p:txBody>
      </p:sp>
      <p:sp>
        <p:nvSpPr>
          <p:cNvPr id="31" name="テキスト ボックス 30"/>
          <p:cNvSpPr txBox="1"/>
          <p:nvPr/>
        </p:nvSpPr>
        <p:spPr>
          <a:xfrm>
            <a:off x="5304760" y="2431583"/>
            <a:ext cx="3515712" cy="1477328"/>
          </a:xfrm>
          <a:prstGeom prst="rect">
            <a:avLst/>
          </a:prstGeom>
          <a:ln w="38100">
            <a:solidFill>
              <a:srgbClr val="FF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36000">
              <a:spcBef>
                <a:spcPts val="0"/>
              </a:spcBef>
              <a:spcAft>
                <a:spcPts val="600"/>
              </a:spcAft>
            </a:pPr>
            <a:r>
              <a:rPr lang="ja-JP" altLang="en-US" sz="1800" dirty="0">
                <a:solidFill>
                  <a:schemeClr val="tx1"/>
                </a:solidFill>
                <a:latin typeface="ＭＳ Ｐゴシック" panose="020B0600070205080204" pitchFamily="50" charset="-128"/>
                <a:ea typeface="ＭＳ Ｐゴシック" panose="020B0600070205080204" pitchFamily="50" charset="-128"/>
              </a:rPr>
              <a:t>事業区域を拡大し、アクセス路となる園路部分の整備を行い、北側からの避難者を公園内に引き込み、避難広場のある公園中心部へのアクセス性の向上を目指す</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p:txBody>
      </p:sp>
      <p:pic>
        <p:nvPicPr>
          <p:cNvPr id="34" name="図 33"/>
          <p:cNvPicPr>
            <a:picLocks noChangeAspect="1"/>
          </p:cNvPicPr>
          <p:nvPr/>
        </p:nvPicPr>
        <p:blipFill rotWithShape="1">
          <a:blip r:embed="rId2" cstate="screen">
            <a:extLst>
              <a:ext uri="{28A0092B-C50C-407E-A947-70E740481C1C}">
                <a14:useLocalDpi xmlns:a14="http://schemas.microsoft.com/office/drawing/2010/main"/>
              </a:ext>
            </a:extLst>
          </a:blip>
          <a:srcRect l="50628" t="1484" r="7760" b="45188"/>
          <a:stretch/>
        </p:blipFill>
        <p:spPr>
          <a:xfrm>
            <a:off x="467544" y="764705"/>
            <a:ext cx="4366372" cy="5904654"/>
          </a:xfrm>
          <a:prstGeom prst="rect">
            <a:avLst/>
          </a:prstGeom>
          <a:ln>
            <a:solidFill>
              <a:schemeClr val="tx1"/>
            </a:solidFill>
          </a:ln>
        </p:spPr>
      </p:pic>
      <p:sp>
        <p:nvSpPr>
          <p:cNvPr id="10" name="フリーフォーム 9"/>
          <p:cNvSpPr/>
          <p:nvPr/>
        </p:nvSpPr>
        <p:spPr bwMode="ltGray">
          <a:xfrm>
            <a:off x="1387998" y="2737403"/>
            <a:ext cx="1734513" cy="1866691"/>
          </a:xfrm>
          <a:custGeom>
            <a:avLst/>
            <a:gdLst>
              <a:gd name="connsiteX0" fmla="*/ 281940 w 1394460"/>
              <a:gd name="connsiteY0" fmla="*/ 1684020 h 1691640"/>
              <a:gd name="connsiteX1" fmla="*/ 845820 w 1394460"/>
              <a:gd name="connsiteY1" fmla="*/ 1691640 h 1691640"/>
              <a:gd name="connsiteX2" fmla="*/ 701040 w 1394460"/>
              <a:gd name="connsiteY2" fmla="*/ 1394460 h 1691640"/>
              <a:gd name="connsiteX3" fmla="*/ 480060 w 1394460"/>
              <a:gd name="connsiteY3" fmla="*/ 1386840 h 1691640"/>
              <a:gd name="connsiteX4" fmla="*/ 480060 w 1394460"/>
              <a:gd name="connsiteY4" fmla="*/ 1097280 h 1691640"/>
              <a:gd name="connsiteX5" fmla="*/ 739140 w 1394460"/>
              <a:gd name="connsiteY5" fmla="*/ 1104900 h 1691640"/>
              <a:gd name="connsiteX6" fmla="*/ 723900 w 1394460"/>
              <a:gd name="connsiteY6" fmla="*/ 754380 h 1691640"/>
              <a:gd name="connsiteX7" fmla="*/ 731520 w 1394460"/>
              <a:gd name="connsiteY7" fmla="*/ 647700 h 1691640"/>
              <a:gd name="connsiteX8" fmla="*/ 914400 w 1394460"/>
              <a:gd name="connsiteY8" fmla="*/ 632460 h 1691640"/>
              <a:gd name="connsiteX9" fmla="*/ 990600 w 1394460"/>
              <a:gd name="connsiteY9" fmla="*/ 784860 h 1691640"/>
              <a:gd name="connsiteX10" fmla="*/ 1341120 w 1394460"/>
              <a:gd name="connsiteY10" fmla="*/ 685800 h 1691640"/>
              <a:gd name="connsiteX11" fmla="*/ 1394460 w 1394460"/>
              <a:gd name="connsiteY11" fmla="*/ 0 h 1691640"/>
              <a:gd name="connsiteX12" fmla="*/ 0 w 1394460"/>
              <a:gd name="connsiteY12" fmla="*/ 15240 h 1691640"/>
              <a:gd name="connsiteX13" fmla="*/ 144780 w 1394460"/>
              <a:gd name="connsiteY13" fmla="*/ 251460 h 1691640"/>
              <a:gd name="connsiteX14" fmla="*/ 236220 w 1394460"/>
              <a:gd name="connsiteY14" fmla="*/ 441960 h 1691640"/>
              <a:gd name="connsiteX15" fmla="*/ 281940 w 1394460"/>
              <a:gd name="connsiteY15" fmla="*/ 876300 h 1691640"/>
              <a:gd name="connsiteX16" fmla="*/ 281940 w 1394460"/>
              <a:gd name="connsiteY16" fmla="*/ 1684020 h 169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4460" h="1691640">
                <a:moveTo>
                  <a:pt x="281940" y="1684020"/>
                </a:moveTo>
                <a:lnTo>
                  <a:pt x="845820" y="1691640"/>
                </a:lnTo>
                <a:lnTo>
                  <a:pt x="701040" y="1394460"/>
                </a:lnTo>
                <a:lnTo>
                  <a:pt x="480060" y="1386840"/>
                </a:lnTo>
                <a:lnTo>
                  <a:pt x="480060" y="1097280"/>
                </a:lnTo>
                <a:lnTo>
                  <a:pt x="739140" y="1104900"/>
                </a:lnTo>
                <a:lnTo>
                  <a:pt x="723900" y="754380"/>
                </a:lnTo>
                <a:lnTo>
                  <a:pt x="731520" y="647700"/>
                </a:lnTo>
                <a:lnTo>
                  <a:pt x="914400" y="632460"/>
                </a:lnTo>
                <a:lnTo>
                  <a:pt x="990600" y="784860"/>
                </a:lnTo>
                <a:lnTo>
                  <a:pt x="1341120" y="685800"/>
                </a:lnTo>
                <a:lnTo>
                  <a:pt x="1394460" y="0"/>
                </a:lnTo>
                <a:lnTo>
                  <a:pt x="0" y="15240"/>
                </a:lnTo>
                <a:lnTo>
                  <a:pt x="144780" y="251460"/>
                </a:lnTo>
                <a:lnTo>
                  <a:pt x="236220" y="441960"/>
                </a:lnTo>
                <a:lnTo>
                  <a:pt x="281940" y="876300"/>
                </a:lnTo>
                <a:lnTo>
                  <a:pt x="281940" y="1684020"/>
                </a:lnTo>
                <a:close/>
              </a:path>
            </a:pathLst>
          </a:custGeom>
          <a:solidFill>
            <a:srgbClr val="44546A">
              <a:alpha val="50196"/>
            </a:srgbClr>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dirty="0"/>
          </a:p>
        </p:txBody>
      </p:sp>
      <p:cxnSp>
        <p:nvCxnSpPr>
          <p:cNvPr id="19" name="直線矢印コネクタ 18"/>
          <p:cNvCxnSpPr/>
          <p:nvPr/>
        </p:nvCxnSpPr>
        <p:spPr>
          <a:xfrm flipV="1">
            <a:off x="4036493" y="3459305"/>
            <a:ext cx="106013" cy="35574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575246" y="1801850"/>
            <a:ext cx="825579" cy="317052"/>
          </a:xfrm>
          <a:prstGeom prst="rect">
            <a:avLst/>
          </a:prstGeom>
          <a:noFill/>
        </p:spPr>
        <p:txBody>
          <a:bodyPr wrap="none" rtlCol="0">
            <a:spAutoFit/>
          </a:bodyPr>
          <a:lstStyle/>
          <a:p>
            <a:r>
              <a:rPr lang="ja-JP" altLang="en-US" sz="1108" b="1" dirty="0">
                <a:solidFill>
                  <a:srgbClr val="7030A0"/>
                </a:solidFill>
                <a:latin typeface="Meiryo UI" panose="020B0604030504040204" pitchFamily="50" charset="-128"/>
                <a:ea typeface="Meiryo UI" panose="020B0604030504040204" pitchFamily="50" charset="-128"/>
              </a:rPr>
              <a:t>堺市←</a:t>
            </a:r>
            <a:endParaRPr lang="ja-JP" altLang="en-US" sz="1477" b="1" dirty="0">
              <a:solidFill>
                <a:srgbClr val="7030A0"/>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2699792" y="3801500"/>
            <a:ext cx="1644791" cy="461665"/>
          </a:xfrm>
          <a:prstGeom prst="rect">
            <a:avLst/>
          </a:prstGeom>
          <a:solidFill>
            <a:srgbClr val="FF0000"/>
          </a:solidFill>
          <a:ln>
            <a:solidFill>
              <a:schemeClr val="bg1"/>
            </a:solidFill>
          </a:ln>
        </p:spPr>
        <p:txBody>
          <a:bodyPr wrap="square" rtlCol="0">
            <a:spAutoFit/>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事業認可予定区域</a:t>
            </a:r>
            <a:r>
              <a:rPr lang="en-US" altLang="ja-JP" sz="1100" dirty="0">
                <a:solidFill>
                  <a:schemeClr val="bg1"/>
                </a:solidFill>
                <a:latin typeface="HGPｺﾞｼｯｸE" panose="020B0900000000000000" pitchFamily="50" charset="-128"/>
                <a:ea typeface="HGPｺﾞｼｯｸE" panose="020B0900000000000000" pitchFamily="50" charset="-128"/>
              </a:rPr>
              <a:t>(</a:t>
            </a:r>
            <a:r>
              <a:rPr lang="ja-JP" altLang="en-US" sz="1100" dirty="0">
                <a:solidFill>
                  <a:schemeClr val="bg1"/>
                </a:solidFill>
                <a:latin typeface="HGPｺﾞｼｯｸE" panose="020B0900000000000000" pitchFamily="50" charset="-128"/>
                <a:ea typeface="HGPｺﾞｼｯｸE" panose="020B0900000000000000" pitchFamily="50" charset="-128"/>
              </a:rPr>
              <a:t>案</a:t>
            </a:r>
            <a:r>
              <a:rPr lang="en-US" altLang="ja-JP" sz="1100" dirty="0">
                <a:solidFill>
                  <a:schemeClr val="bg1"/>
                </a:solidFill>
                <a:latin typeface="HGPｺﾞｼｯｸE" panose="020B0900000000000000" pitchFamily="50" charset="-128"/>
                <a:ea typeface="HGPｺﾞｼｯｸE" panose="020B0900000000000000" pitchFamily="50" charset="-128"/>
              </a:rPr>
              <a:t>)</a:t>
            </a:r>
            <a:endParaRPr lang="en-US" altLang="ja-JP" sz="1200" dirty="0">
              <a:solidFill>
                <a:schemeClr val="bg1"/>
              </a:solidFill>
              <a:latin typeface="HGPｺﾞｼｯｸE" panose="020B0900000000000000" pitchFamily="50" charset="-128"/>
              <a:ea typeface="HGPｺﾞｼｯｸE" panose="020B0900000000000000" pitchFamily="50" charset="-128"/>
            </a:endParaRPr>
          </a:p>
          <a:p>
            <a:pPr algn="ctr"/>
            <a:r>
              <a:rPr lang="en-US" altLang="ja-JP" sz="1200" dirty="0">
                <a:solidFill>
                  <a:schemeClr val="bg1"/>
                </a:solidFill>
                <a:latin typeface="HGPｺﾞｼｯｸE" panose="020B0900000000000000" pitchFamily="50" charset="-128"/>
                <a:ea typeface="HGPｺﾞｼｯｸE" panose="020B0900000000000000" pitchFamily="50" charset="-128"/>
              </a:rPr>
              <a:t>3.4ha</a:t>
            </a:r>
            <a:endParaRPr lang="ja-JP" altLang="en-US" sz="1200" dirty="0">
              <a:solidFill>
                <a:schemeClr val="bg1"/>
              </a:solidFill>
              <a:latin typeface="HGPｺﾞｼｯｸE" panose="020B0900000000000000" pitchFamily="50" charset="-128"/>
              <a:ea typeface="HGPｺﾞｼｯｸE" panose="020B0900000000000000" pitchFamily="50" charset="-128"/>
            </a:endParaRPr>
          </a:p>
        </p:txBody>
      </p:sp>
      <p:sp>
        <p:nvSpPr>
          <p:cNvPr id="28" name="テキスト ボックス 27"/>
          <p:cNvSpPr txBox="1"/>
          <p:nvPr/>
        </p:nvSpPr>
        <p:spPr>
          <a:xfrm>
            <a:off x="2299357" y="1801850"/>
            <a:ext cx="1017825" cy="317052"/>
          </a:xfrm>
          <a:prstGeom prst="rect">
            <a:avLst/>
          </a:prstGeom>
          <a:noFill/>
        </p:spPr>
        <p:txBody>
          <a:bodyPr wrap="none" rtlCol="0">
            <a:spAutoFit/>
          </a:bodyPr>
          <a:lstStyle/>
          <a:p>
            <a:r>
              <a:rPr lang="ja-JP" altLang="en-US" sz="1108" b="1" dirty="0">
                <a:solidFill>
                  <a:srgbClr val="7030A0"/>
                </a:solidFill>
                <a:latin typeface="Meiryo UI" panose="020B0604030504040204" pitchFamily="50" charset="-128"/>
                <a:ea typeface="Meiryo UI" panose="020B0604030504040204" pitchFamily="50" charset="-128"/>
              </a:rPr>
              <a:t>→松原市</a:t>
            </a:r>
            <a:endParaRPr lang="ja-JP" altLang="en-US" sz="1477" b="1" dirty="0">
              <a:solidFill>
                <a:srgbClr val="7030A0"/>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3783730" y="5974145"/>
            <a:ext cx="784538" cy="291294"/>
          </a:xfrm>
          <a:prstGeom prst="rect">
            <a:avLst/>
          </a:prstGeom>
          <a:solidFill>
            <a:schemeClr val="bg1"/>
          </a:solidFill>
          <a:ln>
            <a:solidFill>
              <a:schemeClr val="tx1"/>
            </a:solidFill>
          </a:ln>
        </p:spPr>
        <p:txBody>
          <a:bodyPr wrap="none" rtlCol="0">
            <a:spAutoFit/>
          </a:bodyPr>
          <a:lstStyle/>
          <a:p>
            <a:pPr algn="ctr"/>
            <a:r>
              <a:rPr lang="en-US" altLang="ja-JP" sz="969" dirty="0">
                <a:latin typeface="HGPｺﾞｼｯｸE" panose="020B0900000000000000" pitchFamily="50" charset="-128"/>
                <a:ea typeface="HGPｺﾞｼｯｸE" panose="020B0900000000000000" pitchFamily="50" charset="-128"/>
              </a:rPr>
              <a:t>R7</a:t>
            </a:r>
            <a:r>
              <a:rPr lang="ja-JP" altLang="en-US" sz="969" dirty="0">
                <a:latin typeface="HGPｺﾞｼｯｸE" panose="020B0900000000000000" pitchFamily="50" charset="-128"/>
                <a:ea typeface="HGPｺﾞｼｯｸE" panose="020B0900000000000000" pitchFamily="50" charset="-128"/>
              </a:rPr>
              <a:t>以降</a:t>
            </a:r>
            <a:endParaRPr lang="en-US" altLang="ja-JP" sz="969" dirty="0">
              <a:latin typeface="HGPｺﾞｼｯｸE" panose="020B0900000000000000" pitchFamily="50" charset="-128"/>
              <a:ea typeface="HGPｺﾞｼｯｸE" panose="020B0900000000000000" pitchFamily="50" charset="-128"/>
            </a:endParaRPr>
          </a:p>
        </p:txBody>
      </p:sp>
      <p:sp>
        <p:nvSpPr>
          <p:cNvPr id="29" name="フリーフォーム 28"/>
          <p:cNvSpPr/>
          <p:nvPr/>
        </p:nvSpPr>
        <p:spPr>
          <a:xfrm>
            <a:off x="1918779" y="785862"/>
            <a:ext cx="2941253" cy="4499754"/>
          </a:xfrm>
          <a:custGeom>
            <a:avLst/>
            <a:gdLst>
              <a:gd name="connsiteX0" fmla="*/ 0 w 2407920"/>
              <a:gd name="connsiteY0" fmla="*/ 0 h 2324100"/>
              <a:gd name="connsiteX1" fmla="*/ 22860 w 2407920"/>
              <a:gd name="connsiteY1" fmla="*/ 121920 h 2324100"/>
              <a:gd name="connsiteX2" fmla="*/ 60960 w 2407920"/>
              <a:gd name="connsiteY2" fmla="*/ 152400 h 2324100"/>
              <a:gd name="connsiteX3" fmla="*/ 167640 w 2407920"/>
              <a:gd name="connsiteY3" fmla="*/ 167640 h 2324100"/>
              <a:gd name="connsiteX4" fmla="*/ 182880 w 2407920"/>
              <a:gd name="connsiteY4" fmla="*/ 510540 h 2324100"/>
              <a:gd name="connsiteX5" fmla="*/ 213360 w 2407920"/>
              <a:gd name="connsiteY5" fmla="*/ 609600 h 2324100"/>
              <a:gd name="connsiteX6" fmla="*/ 358140 w 2407920"/>
              <a:gd name="connsiteY6" fmla="*/ 640080 h 2324100"/>
              <a:gd name="connsiteX7" fmla="*/ 335280 w 2407920"/>
              <a:gd name="connsiteY7" fmla="*/ 1104900 h 2324100"/>
              <a:gd name="connsiteX8" fmla="*/ 350520 w 2407920"/>
              <a:gd name="connsiteY8" fmla="*/ 1264920 h 2324100"/>
              <a:gd name="connsiteX9" fmla="*/ 929640 w 2407920"/>
              <a:gd name="connsiteY9" fmla="*/ 1676400 h 2324100"/>
              <a:gd name="connsiteX10" fmla="*/ 990600 w 2407920"/>
              <a:gd name="connsiteY10" fmla="*/ 1729740 h 2324100"/>
              <a:gd name="connsiteX11" fmla="*/ 1295400 w 2407920"/>
              <a:gd name="connsiteY11" fmla="*/ 1744980 h 2324100"/>
              <a:gd name="connsiteX12" fmla="*/ 1554480 w 2407920"/>
              <a:gd name="connsiteY12" fmla="*/ 1737360 h 2324100"/>
              <a:gd name="connsiteX13" fmla="*/ 1783080 w 2407920"/>
              <a:gd name="connsiteY13" fmla="*/ 1722120 h 2324100"/>
              <a:gd name="connsiteX14" fmla="*/ 1965960 w 2407920"/>
              <a:gd name="connsiteY14" fmla="*/ 1729740 h 2324100"/>
              <a:gd name="connsiteX15" fmla="*/ 1996440 w 2407920"/>
              <a:gd name="connsiteY15" fmla="*/ 2308860 h 2324100"/>
              <a:gd name="connsiteX16" fmla="*/ 2407920 w 2407920"/>
              <a:gd name="connsiteY16" fmla="*/ 2324100 h 2324100"/>
              <a:gd name="connsiteX0" fmla="*/ 0 w 2407920"/>
              <a:gd name="connsiteY0" fmla="*/ 0 h 4060553"/>
              <a:gd name="connsiteX1" fmla="*/ 22860 w 2407920"/>
              <a:gd name="connsiteY1" fmla="*/ 121920 h 4060553"/>
              <a:gd name="connsiteX2" fmla="*/ 60960 w 2407920"/>
              <a:gd name="connsiteY2" fmla="*/ 152400 h 4060553"/>
              <a:gd name="connsiteX3" fmla="*/ 167640 w 2407920"/>
              <a:gd name="connsiteY3" fmla="*/ 167640 h 4060553"/>
              <a:gd name="connsiteX4" fmla="*/ 182880 w 2407920"/>
              <a:gd name="connsiteY4" fmla="*/ 510540 h 4060553"/>
              <a:gd name="connsiteX5" fmla="*/ 213360 w 2407920"/>
              <a:gd name="connsiteY5" fmla="*/ 609600 h 4060553"/>
              <a:gd name="connsiteX6" fmla="*/ 358140 w 2407920"/>
              <a:gd name="connsiteY6" fmla="*/ 640080 h 4060553"/>
              <a:gd name="connsiteX7" fmla="*/ 335280 w 2407920"/>
              <a:gd name="connsiteY7" fmla="*/ 1104900 h 4060553"/>
              <a:gd name="connsiteX8" fmla="*/ 350520 w 2407920"/>
              <a:gd name="connsiteY8" fmla="*/ 1264920 h 4060553"/>
              <a:gd name="connsiteX9" fmla="*/ 929640 w 2407920"/>
              <a:gd name="connsiteY9" fmla="*/ 1676400 h 4060553"/>
              <a:gd name="connsiteX10" fmla="*/ 990600 w 2407920"/>
              <a:gd name="connsiteY10" fmla="*/ 1729740 h 4060553"/>
              <a:gd name="connsiteX11" fmla="*/ 1295400 w 2407920"/>
              <a:gd name="connsiteY11" fmla="*/ 1744980 h 4060553"/>
              <a:gd name="connsiteX12" fmla="*/ 1554480 w 2407920"/>
              <a:gd name="connsiteY12" fmla="*/ 1737360 h 4060553"/>
              <a:gd name="connsiteX13" fmla="*/ 1783080 w 2407920"/>
              <a:gd name="connsiteY13" fmla="*/ 1722120 h 4060553"/>
              <a:gd name="connsiteX14" fmla="*/ 1965960 w 2407920"/>
              <a:gd name="connsiteY14" fmla="*/ 1729740 h 4060553"/>
              <a:gd name="connsiteX15" fmla="*/ 2018474 w 2407920"/>
              <a:gd name="connsiteY15" fmla="*/ 4060542 h 4060553"/>
              <a:gd name="connsiteX16" fmla="*/ 2407920 w 2407920"/>
              <a:gd name="connsiteY16" fmla="*/ 2324100 h 4060553"/>
              <a:gd name="connsiteX0" fmla="*/ 0 w 2275718"/>
              <a:gd name="connsiteY0" fmla="*/ 0 h 4061503"/>
              <a:gd name="connsiteX1" fmla="*/ 22860 w 2275718"/>
              <a:gd name="connsiteY1" fmla="*/ 121920 h 4061503"/>
              <a:gd name="connsiteX2" fmla="*/ 60960 w 2275718"/>
              <a:gd name="connsiteY2" fmla="*/ 152400 h 4061503"/>
              <a:gd name="connsiteX3" fmla="*/ 167640 w 2275718"/>
              <a:gd name="connsiteY3" fmla="*/ 167640 h 4061503"/>
              <a:gd name="connsiteX4" fmla="*/ 182880 w 2275718"/>
              <a:gd name="connsiteY4" fmla="*/ 510540 h 4061503"/>
              <a:gd name="connsiteX5" fmla="*/ 213360 w 2275718"/>
              <a:gd name="connsiteY5" fmla="*/ 609600 h 4061503"/>
              <a:gd name="connsiteX6" fmla="*/ 358140 w 2275718"/>
              <a:gd name="connsiteY6" fmla="*/ 640080 h 4061503"/>
              <a:gd name="connsiteX7" fmla="*/ 335280 w 2275718"/>
              <a:gd name="connsiteY7" fmla="*/ 1104900 h 4061503"/>
              <a:gd name="connsiteX8" fmla="*/ 350520 w 2275718"/>
              <a:gd name="connsiteY8" fmla="*/ 1264920 h 4061503"/>
              <a:gd name="connsiteX9" fmla="*/ 929640 w 2275718"/>
              <a:gd name="connsiteY9" fmla="*/ 1676400 h 4061503"/>
              <a:gd name="connsiteX10" fmla="*/ 990600 w 2275718"/>
              <a:gd name="connsiteY10" fmla="*/ 1729740 h 4061503"/>
              <a:gd name="connsiteX11" fmla="*/ 1295400 w 2275718"/>
              <a:gd name="connsiteY11" fmla="*/ 1744980 h 4061503"/>
              <a:gd name="connsiteX12" fmla="*/ 1554480 w 2275718"/>
              <a:gd name="connsiteY12" fmla="*/ 1737360 h 4061503"/>
              <a:gd name="connsiteX13" fmla="*/ 1783080 w 2275718"/>
              <a:gd name="connsiteY13" fmla="*/ 1722120 h 4061503"/>
              <a:gd name="connsiteX14" fmla="*/ 1965960 w 2275718"/>
              <a:gd name="connsiteY14" fmla="*/ 1729740 h 4061503"/>
              <a:gd name="connsiteX15" fmla="*/ 2018474 w 2275718"/>
              <a:gd name="connsiteY15" fmla="*/ 4060542 h 4061503"/>
              <a:gd name="connsiteX16" fmla="*/ 2275718 w 2275718"/>
              <a:gd name="connsiteY16" fmla="*/ 4053748 h 4061503"/>
              <a:gd name="connsiteX0" fmla="*/ 0 w 2275718"/>
              <a:gd name="connsiteY0" fmla="*/ 0 h 4053748"/>
              <a:gd name="connsiteX1" fmla="*/ 22860 w 2275718"/>
              <a:gd name="connsiteY1" fmla="*/ 121920 h 4053748"/>
              <a:gd name="connsiteX2" fmla="*/ 60960 w 2275718"/>
              <a:gd name="connsiteY2" fmla="*/ 152400 h 4053748"/>
              <a:gd name="connsiteX3" fmla="*/ 167640 w 2275718"/>
              <a:gd name="connsiteY3" fmla="*/ 167640 h 4053748"/>
              <a:gd name="connsiteX4" fmla="*/ 182880 w 2275718"/>
              <a:gd name="connsiteY4" fmla="*/ 510540 h 4053748"/>
              <a:gd name="connsiteX5" fmla="*/ 213360 w 2275718"/>
              <a:gd name="connsiteY5" fmla="*/ 609600 h 4053748"/>
              <a:gd name="connsiteX6" fmla="*/ 358140 w 2275718"/>
              <a:gd name="connsiteY6" fmla="*/ 640080 h 4053748"/>
              <a:gd name="connsiteX7" fmla="*/ 335280 w 2275718"/>
              <a:gd name="connsiteY7" fmla="*/ 1104900 h 4053748"/>
              <a:gd name="connsiteX8" fmla="*/ 350520 w 2275718"/>
              <a:gd name="connsiteY8" fmla="*/ 1264920 h 4053748"/>
              <a:gd name="connsiteX9" fmla="*/ 929640 w 2275718"/>
              <a:gd name="connsiteY9" fmla="*/ 1676400 h 4053748"/>
              <a:gd name="connsiteX10" fmla="*/ 990600 w 2275718"/>
              <a:gd name="connsiteY10" fmla="*/ 1729740 h 4053748"/>
              <a:gd name="connsiteX11" fmla="*/ 1295400 w 2275718"/>
              <a:gd name="connsiteY11" fmla="*/ 1744980 h 4053748"/>
              <a:gd name="connsiteX12" fmla="*/ 1554480 w 2275718"/>
              <a:gd name="connsiteY12" fmla="*/ 1737360 h 4053748"/>
              <a:gd name="connsiteX13" fmla="*/ 1783080 w 2275718"/>
              <a:gd name="connsiteY13" fmla="*/ 1722120 h 4053748"/>
              <a:gd name="connsiteX14" fmla="*/ 1965960 w 2275718"/>
              <a:gd name="connsiteY14" fmla="*/ 1729740 h 4053748"/>
              <a:gd name="connsiteX15" fmla="*/ 2007457 w 2275718"/>
              <a:gd name="connsiteY15" fmla="*/ 3994441 h 4053748"/>
              <a:gd name="connsiteX16" fmla="*/ 2275718 w 2275718"/>
              <a:gd name="connsiteY16" fmla="*/ 4053748 h 4053748"/>
              <a:gd name="connsiteX0" fmla="*/ 0 w 2275718"/>
              <a:gd name="connsiteY0" fmla="*/ 0 h 4053748"/>
              <a:gd name="connsiteX1" fmla="*/ 22860 w 2275718"/>
              <a:gd name="connsiteY1" fmla="*/ 121920 h 4053748"/>
              <a:gd name="connsiteX2" fmla="*/ 60960 w 2275718"/>
              <a:gd name="connsiteY2" fmla="*/ 152400 h 4053748"/>
              <a:gd name="connsiteX3" fmla="*/ 167640 w 2275718"/>
              <a:gd name="connsiteY3" fmla="*/ 167640 h 4053748"/>
              <a:gd name="connsiteX4" fmla="*/ 182880 w 2275718"/>
              <a:gd name="connsiteY4" fmla="*/ 510540 h 4053748"/>
              <a:gd name="connsiteX5" fmla="*/ 213360 w 2275718"/>
              <a:gd name="connsiteY5" fmla="*/ 609600 h 4053748"/>
              <a:gd name="connsiteX6" fmla="*/ 358140 w 2275718"/>
              <a:gd name="connsiteY6" fmla="*/ 640080 h 4053748"/>
              <a:gd name="connsiteX7" fmla="*/ 335280 w 2275718"/>
              <a:gd name="connsiteY7" fmla="*/ 1104900 h 4053748"/>
              <a:gd name="connsiteX8" fmla="*/ 350520 w 2275718"/>
              <a:gd name="connsiteY8" fmla="*/ 1264920 h 4053748"/>
              <a:gd name="connsiteX9" fmla="*/ 929640 w 2275718"/>
              <a:gd name="connsiteY9" fmla="*/ 1676400 h 4053748"/>
              <a:gd name="connsiteX10" fmla="*/ 990600 w 2275718"/>
              <a:gd name="connsiteY10" fmla="*/ 1729740 h 4053748"/>
              <a:gd name="connsiteX11" fmla="*/ 1295400 w 2275718"/>
              <a:gd name="connsiteY11" fmla="*/ 1744980 h 4053748"/>
              <a:gd name="connsiteX12" fmla="*/ 1554480 w 2275718"/>
              <a:gd name="connsiteY12" fmla="*/ 1737360 h 4053748"/>
              <a:gd name="connsiteX13" fmla="*/ 1783080 w 2275718"/>
              <a:gd name="connsiteY13" fmla="*/ 1722120 h 4053748"/>
              <a:gd name="connsiteX14" fmla="*/ 1965960 w 2275718"/>
              <a:gd name="connsiteY14" fmla="*/ 1729740 h 4053748"/>
              <a:gd name="connsiteX15" fmla="*/ 2001107 w 2275718"/>
              <a:gd name="connsiteY15" fmla="*/ 4032541 h 4053748"/>
              <a:gd name="connsiteX16" fmla="*/ 2275718 w 2275718"/>
              <a:gd name="connsiteY16" fmla="*/ 4053748 h 4053748"/>
              <a:gd name="connsiteX0" fmla="*/ 0 w 2364618"/>
              <a:gd name="connsiteY0" fmla="*/ 0 h 4041048"/>
              <a:gd name="connsiteX1" fmla="*/ 22860 w 2364618"/>
              <a:gd name="connsiteY1" fmla="*/ 121920 h 4041048"/>
              <a:gd name="connsiteX2" fmla="*/ 60960 w 2364618"/>
              <a:gd name="connsiteY2" fmla="*/ 152400 h 4041048"/>
              <a:gd name="connsiteX3" fmla="*/ 167640 w 2364618"/>
              <a:gd name="connsiteY3" fmla="*/ 167640 h 4041048"/>
              <a:gd name="connsiteX4" fmla="*/ 182880 w 2364618"/>
              <a:gd name="connsiteY4" fmla="*/ 510540 h 4041048"/>
              <a:gd name="connsiteX5" fmla="*/ 213360 w 2364618"/>
              <a:gd name="connsiteY5" fmla="*/ 609600 h 4041048"/>
              <a:gd name="connsiteX6" fmla="*/ 358140 w 2364618"/>
              <a:gd name="connsiteY6" fmla="*/ 640080 h 4041048"/>
              <a:gd name="connsiteX7" fmla="*/ 335280 w 2364618"/>
              <a:gd name="connsiteY7" fmla="*/ 1104900 h 4041048"/>
              <a:gd name="connsiteX8" fmla="*/ 350520 w 2364618"/>
              <a:gd name="connsiteY8" fmla="*/ 1264920 h 4041048"/>
              <a:gd name="connsiteX9" fmla="*/ 929640 w 2364618"/>
              <a:gd name="connsiteY9" fmla="*/ 1676400 h 4041048"/>
              <a:gd name="connsiteX10" fmla="*/ 990600 w 2364618"/>
              <a:gd name="connsiteY10" fmla="*/ 1729740 h 4041048"/>
              <a:gd name="connsiteX11" fmla="*/ 1295400 w 2364618"/>
              <a:gd name="connsiteY11" fmla="*/ 1744980 h 4041048"/>
              <a:gd name="connsiteX12" fmla="*/ 1554480 w 2364618"/>
              <a:gd name="connsiteY12" fmla="*/ 1737360 h 4041048"/>
              <a:gd name="connsiteX13" fmla="*/ 1783080 w 2364618"/>
              <a:gd name="connsiteY13" fmla="*/ 1722120 h 4041048"/>
              <a:gd name="connsiteX14" fmla="*/ 1965960 w 2364618"/>
              <a:gd name="connsiteY14" fmla="*/ 1729740 h 4041048"/>
              <a:gd name="connsiteX15" fmla="*/ 2001107 w 2364618"/>
              <a:gd name="connsiteY15" fmla="*/ 4032541 h 4041048"/>
              <a:gd name="connsiteX16" fmla="*/ 2364618 w 2364618"/>
              <a:gd name="connsiteY16" fmla="*/ 4041048 h 4041048"/>
              <a:gd name="connsiteX0" fmla="*/ 0 w 2364618"/>
              <a:gd name="connsiteY0" fmla="*/ 0 h 4041048"/>
              <a:gd name="connsiteX1" fmla="*/ 22860 w 2364618"/>
              <a:gd name="connsiteY1" fmla="*/ 121920 h 4041048"/>
              <a:gd name="connsiteX2" fmla="*/ 60960 w 2364618"/>
              <a:gd name="connsiteY2" fmla="*/ 152400 h 4041048"/>
              <a:gd name="connsiteX3" fmla="*/ 167640 w 2364618"/>
              <a:gd name="connsiteY3" fmla="*/ 167640 h 4041048"/>
              <a:gd name="connsiteX4" fmla="*/ 182880 w 2364618"/>
              <a:gd name="connsiteY4" fmla="*/ 510540 h 4041048"/>
              <a:gd name="connsiteX5" fmla="*/ 213360 w 2364618"/>
              <a:gd name="connsiteY5" fmla="*/ 609600 h 4041048"/>
              <a:gd name="connsiteX6" fmla="*/ 358140 w 2364618"/>
              <a:gd name="connsiteY6" fmla="*/ 640080 h 4041048"/>
              <a:gd name="connsiteX7" fmla="*/ 335280 w 2364618"/>
              <a:gd name="connsiteY7" fmla="*/ 1104900 h 4041048"/>
              <a:gd name="connsiteX8" fmla="*/ 350520 w 2364618"/>
              <a:gd name="connsiteY8" fmla="*/ 1264920 h 4041048"/>
              <a:gd name="connsiteX9" fmla="*/ 929640 w 2364618"/>
              <a:gd name="connsiteY9" fmla="*/ 1676400 h 4041048"/>
              <a:gd name="connsiteX10" fmla="*/ 990600 w 2364618"/>
              <a:gd name="connsiteY10" fmla="*/ 1729740 h 4041048"/>
              <a:gd name="connsiteX11" fmla="*/ 1295400 w 2364618"/>
              <a:gd name="connsiteY11" fmla="*/ 1744980 h 4041048"/>
              <a:gd name="connsiteX12" fmla="*/ 1554480 w 2364618"/>
              <a:gd name="connsiteY12" fmla="*/ 1737360 h 4041048"/>
              <a:gd name="connsiteX13" fmla="*/ 1783080 w 2364618"/>
              <a:gd name="connsiteY13" fmla="*/ 1722120 h 4041048"/>
              <a:gd name="connsiteX14" fmla="*/ 1937385 w 2364618"/>
              <a:gd name="connsiteY14" fmla="*/ 1729740 h 4041048"/>
              <a:gd name="connsiteX15" fmla="*/ 2001107 w 2364618"/>
              <a:gd name="connsiteY15" fmla="*/ 4032541 h 4041048"/>
              <a:gd name="connsiteX16" fmla="*/ 2364618 w 2364618"/>
              <a:gd name="connsiteY16" fmla="*/ 4041048 h 4041048"/>
              <a:gd name="connsiteX0" fmla="*/ 0 w 2364618"/>
              <a:gd name="connsiteY0" fmla="*/ 0 h 4041048"/>
              <a:gd name="connsiteX1" fmla="*/ 22860 w 2364618"/>
              <a:gd name="connsiteY1" fmla="*/ 121920 h 4041048"/>
              <a:gd name="connsiteX2" fmla="*/ 60960 w 2364618"/>
              <a:gd name="connsiteY2" fmla="*/ 152400 h 4041048"/>
              <a:gd name="connsiteX3" fmla="*/ 167640 w 2364618"/>
              <a:gd name="connsiteY3" fmla="*/ 167640 h 4041048"/>
              <a:gd name="connsiteX4" fmla="*/ 182880 w 2364618"/>
              <a:gd name="connsiteY4" fmla="*/ 510540 h 4041048"/>
              <a:gd name="connsiteX5" fmla="*/ 213360 w 2364618"/>
              <a:gd name="connsiteY5" fmla="*/ 609600 h 4041048"/>
              <a:gd name="connsiteX6" fmla="*/ 358140 w 2364618"/>
              <a:gd name="connsiteY6" fmla="*/ 640080 h 4041048"/>
              <a:gd name="connsiteX7" fmla="*/ 335280 w 2364618"/>
              <a:gd name="connsiteY7" fmla="*/ 1104900 h 4041048"/>
              <a:gd name="connsiteX8" fmla="*/ 350520 w 2364618"/>
              <a:gd name="connsiteY8" fmla="*/ 1264920 h 4041048"/>
              <a:gd name="connsiteX9" fmla="*/ 929640 w 2364618"/>
              <a:gd name="connsiteY9" fmla="*/ 1676400 h 4041048"/>
              <a:gd name="connsiteX10" fmla="*/ 990600 w 2364618"/>
              <a:gd name="connsiteY10" fmla="*/ 1729740 h 4041048"/>
              <a:gd name="connsiteX11" fmla="*/ 1295400 w 2364618"/>
              <a:gd name="connsiteY11" fmla="*/ 1744980 h 4041048"/>
              <a:gd name="connsiteX12" fmla="*/ 1554480 w 2364618"/>
              <a:gd name="connsiteY12" fmla="*/ 1737360 h 4041048"/>
              <a:gd name="connsiteX13" fmla="*/ 1783080 w 2364618"/>
              <a:gd name="connsiteY13" fmla="*/ 1722120 h 4041048"/>
              <a:gd name="connsiteX14" fmla="*/ 1937385 w 2364618"/>
              <a:gd name="connsiteY14" fmla="*/ 1729740 h 4041048"/>
              <a:gd name="connsiteX15" fmla="*/ 1982057 w 2364618"/>
              <a:gd name="connsiteY15" fmla="*/ 4032541 h 4041048"/>
              <a:gd name="connsiteX16" fmla="*/ 2364618 w 2364618"/>
              <a:gd name="connsiteY16" fmla="*/ 4041048 h 404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4618" h="4041048">
                <a:moveTo>
                  <a:pt x="0" y="0"/>
                </a:moveTo>
                <a:lnTo>
                  <a:pt x="22860" y="121920"/>
                </a:lnTo>
                <a:lnTo>
                  <a:pt x="60960" y="152400"/>
                </a:lnTo>
                <a:lnTo>
                  <a:pt x="167640" y="167640"/>
                </a:lnTo>
                <a:lnTo>
                  <a:pt x="182880" y="510540"/>
                </a:lnTo>
                <a:lnTo>
                  <a:pt x="213360" y="609600"/>
                </a:lnTo>
                <a:lnTo>
                  <a:pt x="358140" y="640080"/>
                </a:lnTo>
                <a:lnTo>
                  <a:pt x="335280" y="1104900"/>
                </a:lnTo>
                <a:lnTo>
                  <a:pt x="350520" y="1264920"/>
                </a:lnTo>
                <a:lnTo>
                  <a:pt x="929640" y="1676400"/>
                </a:lnTo>
                <a:lnTo>
                  <a:pt x="990600" y="1729740"/>
                </a:lnTo>
                <a:lnTo>
                  <a:pt x="1295400" y="1744980"/>
                </a:lnTo>
                <a:lnTo>
                  <a:pt x="1554480" y="1737360"/>
                </a:lnTo>
                <a:lnTo>
                  <a:pt x="1783080" y="1722120"/>
                </a:lnTo>
                <a:lnTo>
                  <a:pt x="1937385" y="1729740"/>
                </a:lnTo>
                <a:cubicBezTo>
                  <a:pt x="1949101" y="2497340"/>
                  <a:pt x="1970341" y="3264941"/>
                  <a:pt x="1982057" y="4032541"/>
                </a:cubicBezTo>
                <a:cubicBezTo>
                  <a:pt x="2119217" y="4037621"/>
                  <a:pt x="2227458" y="4035968"/>
                  <a:pt x="2364618" y="4041048"/>
                </a:cubicBezTo>
              </a:path>
            </a:pathLst>
          </a:custGeom>
          <a:noFill/>
          <a:ln w="571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dirty="0"/>
          </a:p>
        </p:txBody>
      </p:sp>
      <p:sp>
        <p:nvSpPr>
          <p:cNvPr id="16" name="フリーフォーム 15"/>
          <p:cNvSpPr/>
          <p:nvPr/>
        </p:nvSpPr>
        <p:spPr bwMode="auto">
          <a:xfrm>
            <a:off x="3108158" y="2118903"/>
            <a:ext cx="1236425" cy="1211090"/>
          </a:xfrm>
          <a:custGeom>
            <a:avLst/>
            <a:gdLst>
              <a:gd name="connsiteX0" fmla="*/ 65942 w 1025769"/>
              <a:gd name="connsiteY0" fmla="*/ 622789 h 1099039"/>
              <a:gd name="connsiteX1" fmla="*/ 0 w 1025769"/>
              <a:gd name="connsiteY1" fmla="*/ 805962 h 1099039"/>
              <a:gd name="connsiteX2" fmla="*/ 0 w 1025769"/>
              <a:gd name="connsiteY2" fmla="*/ 945173 h 1099039"/>
              <a:gd name="connsiteX3" fmla="*/ 0 w 1025769"/>
              <a:gd name="connsiteY3" fmla="*/ 1069731 h 1099039"/>
              <a:gd name="connsiteX4" fmla="*/ 959827 w 1025769"/>
              <a:gd name="connsiteY4" fmla="*/ 1099039 h 1099039"/>
              <a:gd name="connsiteX5" fmla="*/ 1025769 w 1025769"/>
              <a:gd name="connsiteY5" fmla="*/ 1055077 h 1099039"/>
              <a:gd name="connsiteX6" fmla="*/ 974480 w 1025769"/>
              <a:gd name="connsiteY6" fmla="*/ 0 h 1099039"/>
              <a:gd name="connsiteX7" fmla="*/ 842596 w 1025769"/>
              <a:gd name="connsiteY7" fmla="*/ 0 h 1099039"/>
              <a:gd name="connsiteX8" fmla="*/ 871904 w 1025769"/>
              <a:gd name="connsiteY8" fmla="*/ 87923 h 1099039"/>
              <a:gd name="connsiteX9" fmla="*/ 879230 w 1025769"/>
              <a:gd name="connsiteY9" fmla="*/ 161192 h 1099039"/>
              <a:gd name="connsiteX10" fmla="*/ 879230 w 1025769"/>
              <a:gd name="connsiteY10" fmla="*/ 271096 h 1099039"/>
              <a:gd name="connsiteX11" fmla="*/ 842596 w 1025769"/>
              <a:gd name="connsiteY11" fmla="*/ 373673 h 1099039"/>
              <a:gd name="connsiteX12" fmla="*/ 827942 w 1025769"/>
              <a:gd name="connsiteY12" fmla="*/ 446942 h 1099039"/>
              <a:gd name="connsiteX13" fmla="*/ 512884 w 1025769"/>
              <a:gd name="connsiteY13" fmla="*/ 439616 h 1099039"/>
              <a:gd name="connsiteX14" fmla="*/ 271096 w 1025769"/>
              <a:gd name="connsiteY14" fmla="*/ 564173 h 1099039"/>
              <a:gd name="connsiteX15" fmla="*/ 65942 w 1025769"/>
              <a:gd name="connsiteY15" fmla="*/ 622789 h 109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769" h="1099039">
                <a:moveTo>
                  <a:pt x="65942" y="622789"/>
                </a:moveTo>
                <a:lnTo>
                  <a:pt x="0" y="805962"/>
                </a:lnTo>
                <a:lnTo>
                  <a:pt x="0" y="945173"/>
                </a:lnTo>
                <a:lnTo>
                  <a:pt x="0" y="1069731"/>
                </a:lnTo>
                <a:lnTo>
                  <a:pt x="959827" y="1099039"/>
                </a:lnTo>
                <a:lnTo>
                  <a:pt x="1025769" y="1055077"/>
                </a:lnTo>
                <a:lnTo>
                  <a:pt x="974480" y="0"/>
                </a:lnTo>
                <a:lnTo>
                  <a:pt x="842596" y="0"/>
                </a:lnTo>
                <a:lnTo>
                  <a:pt x="871904" y="87923"/>
                </a:lnTo>
                <a:lnTo>
                  <a:pt x="879230" y="161192"/>
                </a:lnTo>
                <a:lnTo>
                  <a:pt x="879230" y="271096"/>
                </a:lnTo>
                <a:lnTo>
                  <a:pt x="842596" y="373673"/>
                </a:lnTo>
                <a:lnTo>
                  <a:pt x="827942" y="446942"/>
                </a:lnTo>
                <a:lnTo>
                  <a:pt x="512884" y="439616"/>
                </a:lnTo>
                <a:lnTo>
                  <a:pt x="271096" y="564173"/>
                </a:lnTo>
                <a:lnTo>
                  <a:pt x="65942" y="622789"/>
                </a:lnTo>
                <a:close/>
              </a:path>
            </a:pathLst>
          </a:custGeom>
          <a:pattFill prst="ltVert">
            <a:fgClr>
              <a:schemeClr val="accent1"/>
            </a:fgClr>
            <a:bgClr>
              <a:schemeClr val="bg1"/>
            </a:bgClr>
          </a:patt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7" name="曲折矢印 16"/>
          <p:cNvSpPr/>
          <p:nvPr/>
        </p:nvSpPr>
        <p:spPr>
          <a:xfrm rot="10800000">
            <a:off x="2967345" y="776242"/>
            <a:ext cx="1227022" cy="2211556"/>
          </a:xfrm>
          <a:prstGeom prst="bentArrow">
            <a:avLst>
              <a:gd name="adj1" fmla="val 10704"/>
              <a:gd name="adj2" fmla="val 9632"/>
              <a:gd name="adj3" fmla="val 9274"/>
              <a:gd name="adj4" fmla="val 4375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dirty="0">
              <a:solidFill>
                <a:schemeClr val="tx1"/>
              </a:solidFill>
            </a:endParaRPr>
          </a:p>
        </p:txBody>
      </p:sp>
    </p:spTree>
    <p:extLst>
      <p:ext uri="{BB962C8B-B14F-4D97-AF65-F5344CB8AC3E}">
        <p14:creationId xmlns:p14="http://schemas.microsoft.com/office/powerpoint/2010/main" val="114410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130"/>
          <p:cNvPicPr>
            <a:picLocks noChangeAspect="1" noChangeArrowheads="1"/>
          </p:cNvPicPr>
          <p:nvPr/>
        </p:nvPicPr>
        <p:blipFill rotWithShape="1">
          <a:blip r:embed="rId2">
            <a:extLst>
              <a:ext uri="{28A0092B-C50C-407E-A947-70E740481C1C}">
                <a14:useLocalDpi xmlns:a14="http://schemas.microsoft.com/office/drawing/2010/main" val="0"/>
              </a:ext>
            </a:extLst>
          </a:blip>
          <a:srcRect l="30466" t="3017" r="30337" b="8772"/>
          <a:stretch/>
        </p:blipFill>
        <p:spPr bwMode="auto">
          <a:xfrm>
            <a:off x="3059832" y="1196752"/>
            <a:ext cx="5976664" cy="5416988"/>
          </a:xfrm>
          <a:prstGeom prst="rect">
            <a:avLst/>
          </a:prstGeom>
          <a:pattFill prst="openDmnd">
            <a:fgClr>
              <a:srgbClr val="FFFF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 name="フリーフォーム 22"/>
          <p:cNvSpPr>
            <a:spLocks/>
          </p:cNvSpPr>
          <p:nvPr/>
        </p:nvSpPr>
        <p:spPr bwMode="auto">
          <a:xfrm>
            <a:off x="5236624" y="1293955"/>
            <a:ext cx="3438731" cy="5250369"/>
          </a:xfrm>
          <a:custGeom>
            <a:avLst/>
            <a:gdLst>
              <a:gd name="connsiteX0" fmla="*/ 1447800 w 6248400"/>
              <a:gd name="connsiteY0" fmla="*/ 1905000 h 9315450"/>
              <a:gd name="connsiteX1" fmla="*/ 1733550 w 6248400"/>
              <a:gd name="connsiteY1" fmla="*/ 1943100 h 9315450"/>
              <a:gd name="connsiteX2" fmla="*/ 1943100 w 6248400"/>
              <a:gd name="connsiteY2" fmla="*/ 1943100 h 9315450"/>
              <a:gd name="connsiteX3" fmla="*/ 2286000 w 6248400"/>
              <a:gd name="connsiteY3" fmla="*/ 1981200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3100 w 6248400"/>
              <a:gd name="connsiteY2" fmla="*/ 1943100 h 9315450"/>
              <a:gd name="connsiteX3" fmla="*/ 2286000 w 6248400"/>
              <a:gd name="connsiteY3" fmla="*/ 1981200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81200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57387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57387 h 9315450"/>
              <a:gd name="connsiteX4" fmla="*/ 2628900 w 6248400"/>
              <a:gd name="connsiteY4" fmla="*/ 1947862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47862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47862 h 9315450"/>
              <a:gd name="connsiteX5" fmla="*/ 3181350 w 6248400"/>
              <a:gd name="connsiteY5" fmla="*/ 1957388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47862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05275 w 6248400"/>
              <a:gd name="connsiteY9" fmla="*/ 1900238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909763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909763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881188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2050 w 6248400"/>
              <a:gd name="connsiteY14" fmla="*/ 1943100 h 9315450"/>
              <a:gd name="connsiteX15" fmla="*/ 4991100 w 6248400"/>
              <a:gd name="connsiteY15" fmla="*/ 1895475 h 9315450"/>
              <a:gd name="connsiteX16" fmla="*/ 5048250 w 6248400"/>
              <a:gd name="connsiteY16" fmla="*/ 1943100 h 9315450"/>
              <a:gd name="connsiteX17" fmla="*/ 5162550 w 6248400"/>
              <a:gd name="connsiteY17" fmla="*/ 1943100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48250 w 6248400"/>
              <a:gd name="connsiteY16" fmla="*/ 1943100 h 9315450"/>
              <a:gd name="connsiteX17" fmla="*/ 5162550 w 6248400"/>
              <a:gd name="connsiteY17" fmla="*/ 1943100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62550 w 6248400"/>
              <a:gd name="connsiteY17" fmla="*/ 1943100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62562 w 6248400"/>
              <a:gd name="connsiteY19" fmla="*/ 1824037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62663 w 6248400"/>
              <a:gd name="connsiteY32" fmla="*/ 23813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62663 w 6248400"/>
              <a:gd name="connsiteY32" fmla="*/ 23813 h 9315450"/>
              <a:gd name="connsiteX33" fmla="*/ 6048375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48375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48375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62663 w 6248400"/>
              <a:gd name="connsiteY34" fmla="*/ 661987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72187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72187 w 6248400"/>
              <a:gd name="connsiteY37" fmla="*/ 2209800 h 9315450"/>
              <a:gd name="connsiteX38" fmla="*/ 6115050 w 6248400"/>
              <a:gd name="connsiteY38" fmla="*/ 266700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29337 w 6248400"/>
              <a:gd name="connsiteY40" fmla="*/ 3433762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29337 w 6248400"/>
              <a:gd name="connsiteY40" fmla="*/ 3433762 h 9315450"/>
              <a:gd name="connsiteX41" fmla="*/ 6172200 w 6248400"/>
              <a:gd name="connsiteY41" fmla="*/ 40195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38862 w 6248400"/>
              <a:gd name="connsiteY40" fmla="*/ 3428999 h 9315450"/>
              <a:gd name="connsiteX41" fmla="*/ 6172200 w 6248400"/>
              <a:gd name="connsiteY41" fmla="*/ 40195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38862 w 6248400"/>
              <a:gd name="connsiteY40" fmla="*/ 3428999 h 9315450"/>
              <a:gd name="connsiteX41" fmla="*/ 6172200 w 6248400"/>
              <a:gd name="connsiteY41" fmla="*/ 4019550 h 9315450"/>
              <a:gd name="connsiteX42" fmla="*/ 61912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29350"/>
              <a:gd name="connsiteY0" fmla="*/ 1905000 h 9315450"/>
              <a:gd name="connsiteX1" fmla="*/ 1733550 w 6229350"/>
              <a:gd name="connsiteY1" fmla="*/ 1924050 h 9315450"/>
              <a:gd name="connsiteX2" fmla="*/ 1947862 w 6229350"/>
              <a:gd name="connsiteY2" fmla="*/ 1924050 h 9315450"/>
              <a:gd name="connsiteX3" fmla="*/ 2286000 w 6229350"/>
              <a:gd name="connsiteY3" fmla="*/ 1943099 h 9315450"/>
              <a:gd name="connsiteX4" fmla="*/ 2628900 w 6229350"/>
              <a:gd name="connsiteY4" fmla="*/ 1933574 h 9315450"/>
              <a:gd name="connsiteX5" fmla="*/ 3181350 w 6229350"/>
              <a:gd name="connsiteY5" fmla="*/ 1933575 h 9315450"/>
              <a:gd name="connsiteX6" fmla="*/ 3467100 w 6229350"/>
              <a:gd name="connsiteY6" fmla="*/ 1943100 h 9315450"/>
              <a:gd name="connsiteX7" fmla="*/ 3562350 w 6229350"/>
              <a:gd name="connsiteY7" fmla="*/ 1924050 h 9315450"/>
              <a:gd name="connsiteX8" fmla="*/ 3776663 w 6229350"/>
              <a:gd name="connsiteY8" fmla="*/ 1909763 h 9315450"/>
              <a:gd name="connsiteX9" fmla="*/ 4114800 w 6229350"/>
              <a:gd name="connsiteY9" fmla="*/ 1900238 h 9315450"/>
              <a:gd name="connsiteX10" fmla="*/ 4310062 w 6229350"/>
              <a:gd name="connsiteY10" fmla="*/ 1885950 h 9315450"/>
              <a:gd name="connsiteX11" fmla="*/ 4686300 w 6229350"/>
              <a:gd name="connsiteY11" fmla="*/ 1881188 h 9315450"/>
              <a:gd name="connsiteX12" fmla="*/ 4795838 w 6229350"/>
              <a:gd name="connsiteY12" fmla="*/ 1881188 h 9315450"/>
              <a:gd name="connsiteX13" fmla="*/ 4933950 w 6229350"/>
              <a:gd name="connsiteY13" fmla="*/ 1881187 h 9315450"/>
              <a:gd name="connsiteX14" fmla="*/ 4976812 w 6229350"/>
              <a:gd name="connsiteY14" fmla="*/ 1905000 h 9315450"/>
              <a:gd name="connsiteX15" fmla="*/ 4991100 w 6229350"/>
              <a:gd name="connsiteY15" fmla="*/ 1895475 h 9315450"/>
              <a:gd name="connsiteX16" fmla="*/ 5062537 w 6229350"/>
              <a:gd name="connsiteY16" fmla="*/ 1885950 h 9315450"/>
              <a:gd name="connsiteX17" fmla="*/ 5172075 w 6229350"/>
              <a:gd name="connsiteY17" fmla="*/ 1871662 h 9315450"/>
              <a:gd name="connsiteX18" fmla="*/ 5243512 w 6229350"/>
              <a:gd name="connsiteY18" fmla="*/ 1885950 h 9315450"/>
              <a:gd name="connsiteX19" fmla="*/ 5243512 w 6229350"/>
              <a:gd name="connsiteY19" fmla="*/ 1819275 h 9315450"/>
              <a:gd name="connsiteX20" fmla="*/ 5229225 w 6229350"/>
              <a:gd name="connsiteY20" fmla="*/ 1719263 h 9315450"/>
              <a:gd name="connsiteX21" fmla="*/ 5238750 w 6229350"/>
              <a:gd name="connsiteY21" fmla="*/ 1485900 h 9315450"/>
              <a:gd name="connsiteX22" fmla="*/ 5253037 w 6229350"/>
              <a:gd name="connsiteY22" fmla="*/ 1314450 h 9315450"/>
              <a:gd name="connsiteX23" fmla="*/ 5257800 w 6229350"/>
              <a:gd name="connsiteY23" fmla="*/ 1252538 h 9315450"/>
              <a:gd name="connsiteX24" fmla="*/ 5448300 w 6229350"/>
              <a:gd name="connsiteY24" fmla="*/ 1257300 h 9315450"/>
              <a:gd name="connsiteX25" fmla="*/ 5538788 w 6229350"/>
              <a:gd name="connsiteY25" fmla="*/ 1257300 h 9315450"/>
              <a:gd name="connsiteX26" fmla="*/ 5543550 w 6229350"/>
              <a:gd name="connsiteY26" fmla="*/ 762000 h 9315450"/>
              <a:gd name="connsiteX27" fmla="*/ 5562600 w 6229350"/>
              <a:gd name="connsiteY27" fmla="*/ 361950 h 9315450"/>
              <a:gd name="connsiteX28" fmla="*/ 5581650 w 6229350"/>
              <a:gd name="connsiteY28" fmla="*/ 114300 h 9315450"/>
              <a:gd name="connsiteX29" fmla="*/ 5581650 w 6229350"/>
              <a:gd name="connsiteY29" fmla="*/ 0 h 9315450"/>
              <a:gd name="connsiteX30" fmla="*/ 5753100 w 6229350"/>
              <a:gd name="connsiteY30" fmla="*/ 19050 h 9315450"/>
              <a:gd name="connsiteX31" fmla="*/ 5900737 w 6229350"/>
              <a:gd name="connsiteY31" fmla="*/ 14288 h 9315450"/>
              <a:gd name="connsiteX32" fmla="*/ 6048376 w 6229350"/>
              <a:gd name="connsiteY32" fmla="*/ 19050 h 9315450"/>
              <a:gd name="connsiteX33" fmla="*/ 6048375 w 6229350"/>
              <a:gd name="connsiteY33" fmla="*/ 114300 h 9315450"/>
              <a:gd name="connsiteX34" fmla="*/ 6048376 w 6229350"/>
              <a:gd name="connsiteY34" fmla="*/ 661987 h 9315450"/>
              <a:gd name="connsiteX35" fmla="*/ 6038850 w 6229350"/>
              <a:gd name="connsiteY35" fmla="*/ 1133475 h 9315450"/>
              <a:gd name="connsiteX36" fmla="*/ 6048375 w 6229350"/>
              <a:gd name="connsiteY36" fmla="*/ 1300163 h 9315450"/>
              <a:gd name="connsiteX37" fmla="*/ 6091237 w 6229350"/>
              <a:gd name="connsiteY37" fmla="*/ 2209800 h 9315450"/>
              <a:gd name="connsiteX38" fmla="*/ 6115050 w 6229350"/>
              <a:gd name="connsiteY38" fmla="*/ 2667000 h 9315450"/>
              <a:gd name="connsiteX39" fmla="*/ 6129338 w 6229350"/>
              <a:gd name="connsiteY39" fmla="*/ 3086100 h 9315450"/>
              <a:gd name="connsiteX40" fmla="*/ 6138862 w 6229350"/>
              <a:gd name="connsiteY40" fmla="*/ 3428999 h 9315450"/>
              <a:gd name="connsiteX41" fmla="*/ 6172200 w 6229350"/>
              <a:gd name="connsiteY41" fmla="*/ 4019550 h 9315450"/>
              <a:gd name="connsiteX42" fmla="*/ 6191250 w 6229350"/>
              <a:gd name="connsiteY42" fmla="*/ 4324350 h 9315450"/>
              <a:gd name="connsiteX43" fmla="*/ 6200775 w 6229350"/>
              <a:gd name="connsiteY43" fmla="*/ 4933950 h 9315450"/>
              <a:gd name="connsiteX44" fmla="*/ 6229350 w 6229350"/>
              <a:gd name="connsiteY44" fmla="*/ 5276850 h 9315450"/>
              <a:gd name="connsiteX45" fmla="*/ 6210300 w 6229350"/>
              <a:gd name="connsiteY45" fmla="*/ 5505450 h 9315450"/>
              <a:gd name="connsiteX46" fmla="*/ 6210300 w 6229350"/>
              <a:gd name="connsiteY46" fmla="*/ 5581650 h 9315450"/>
              <a:gd name="connsiteX47" fmla="*/ 6210300 w 6229350"/>
              <a:gd name="connsiteY47" fmla="*/ 5600700 h 9315450"/>
              <a:gd name="connsiteX48" fmla="*/ 5848350 w 6229350"/>
              <a:gd name="connsiteY48" fmla="*/ 5581650 h 9315450"/>
              <a:gd name="connsiteX49" fmla="*/ 5600700 w 6229350"/>
              <a:gd name="connsiteY49" fmla="*/ 5581650 h 9315450"/>
              <a:gd name="connsiteX50" fmla="*/ 5295900 w 6229350"/>
              <a:gd name="connsiteY50" fmla="*/ 5543550 h 9315450"/>
              <a:gd name="connsiteX51" fmla="*/ 5162550 w 6229350"/>
              <a:gd name="connsiteY51" fmla="*/ 5543550 h 9315450"/>
              <a:gd name="connsiteX52" fmla="*/ 4991100 w 6229350"/>
              <a:gd name="connsiteY52" fmla="*/ 5600700 h 9315450"/>
              <a:gd name="connsiteX53" fmla="*/ 4876800 w 6229350"/>
              <a:gd name="connsiteY53" fmla="*/ 5657850 h 9315450"/>
              <a:gd name="connsiteX54" fmla="*/ 4743450 w 6229350"/>
              <a:gd name="connsiteY54" fmla="*/ 5657850 h 9315450"/>
              <a:gd name="connsiteX55" fmla="*/ 4705350 w 6229350"/>
              <a:gd name="connsiteY55" fmla="*/ 5638800 h 9315450"/>
              <a:gd name="connsiteX56" fmla="*/ 4724400 w 6229350"/>
              <a:gd name="connsiteY56" fmla="*/ 5943600 h 9315450"/>
              <a:gd name="connsiteX57" fmla="*/ 4686300 w 6229350"/>
              <a:gd name="connsiteY57" fmla="*/ 6115050 h 9315450"/>
              <a:gd name="connsiteX58" fmla="*/ 4686300 w 6229350"/>
              <a:gd name="connsiteY58" fmla="*/ 6305550 h 9315450"/>
              <a:gd name="connsiteX59" fmla="*/ 4743450 w 6229350"/>
              <a:gd name="connsiteY59" fmla="*/ 6515100 h 9315450"/>
              <a:gd name="connsiteX60" fmla="*/ 4743450 w 6229350"/>
              <a:gd name="connsiteY60" fmla="*/ 6781800 h 9315450"/>
              <a:gd name="connsiteX61" fmla="*/ 4800600 w 6229350"/>
              <a:gd name="connsiteY61" fmla="*/ 6972300 h 9315450"/>
              <a:gd name="connsiteX62" fmla="*/ 4819650 w 6229350"/>
              <a:gd name="connsiteY62" fmla="*/ 7334250 h 9315450"/>
              <a:gd name="connsiteX63" fmla="*/ 4838700 w 6229350"/>
              <a:gd name="connsiteY63" fmla="*/ 7486650 h 9315450"/>
              <a:gd name="connsiteX64" fmla="*/ 4838700 w 6229350"/>
              <a:gd name="connsiteY64" fmla="*/ 7753350 h 9315450"/>
              <a:gd name="connsiteX65" fmla="*/ 4914900 w 6229350"/>
              <a:gd name="connsiteY65" fmla="*/ 8134350 h 9315450"/>
              <a:gd name="connsiteX66" fmla="*/ 4914900 w 6229350"/>
              <a:gd name="connsiteY66" fmla="*/ 8134350 h 9315450"/>
              <a:gd name="connsiteX67" fmla="*/ 4972050 w 6229350"/>
              <a:gd name="connsiteY67" fmla="*/ 8439150 h 9315450"/>
              <a:gd name="connsiteX68" fmla="*/ 4991100 w 6229350"/>
              <a:gd name="connsiteY68" fmla="*/ 8591550 h 9315450"/>
              <a:gd name="connsiteX69" fmla="*/ 5010150 w 6229350"/>
              <a:gd name="connsiteY69" fmla="*/ 8686800 h 9315450"/>
              <a:gd name="connsiteX70" fmla="*/ 5029200 w 6229350"/>
              <a:gd name="connsiteY70" fmla="*/ 8782050 h 9315450"/>
              <a:gd name="connsiteX71" fmla="*/ 5067300 w 6229350"/>
              <a:gd name="connsiteY71" fmla="*/ 8953500 h 9315450"/>
              <a:gd name="connsiteX72" fmla="*/ 5067300 w 6229350"/>
              <a:gd name="connsiteY72" fmla="*/ 9067800 h 9315450"/>
              <a:gd name="connsiteX73" fmla="*/ 5067300 w 6229350"/>
              <a:gd name="connsiteY73" fmla="*/ 9124950 h 9315450"/>
              <a:gd name="connsiteX74" fmla="*/ 5067300 w 6229350"/>
              <a:gd name="connsiteY74" fmla="*/ 9124950 h 9315450"/>
              <a:gd name="connsiteX75" fmla="*/ 4972050 w 6229350"/>
              <a:gd name="connsiteY75" fmla="*/ 9315450 h 9315450"/>
              <a:gd name="connsiteX76" fmla="*/ 4876800 w 6229350"/>
              <a:gd name="connsiteY76" fmla="*/ 9315450 h 9315450"/>
              <a:gd name="connsiteX77" fmla="*/ 4724400 w 6229350"/>
              <a:gd name="connsiteY77" fmla="*/ 9315450 h 9315450"/>
              <a:gd name="connsiteX78" fmla="*/ 4533900 w 6229350"/>
              <a:gd name="connsiteY78" fmla="*/ 9315450 h 9315450"/>
              <a:gd name="connsiteX79" fmla="*/ 4419600 w 6229350"/>
              <a:gd name="connsiteY79" fmla="*/ 9277350 h 9315450"/>
              <a:gd name="connsiteX80" fmla="*/ 4343400 w 6229350"/>
              <a:gd name="connsiteY80" fmla="*/ 9258300 h 9315450"/>
              <a:gd name="connsiteX81" fmla="*/ 4191000 w 6229350"/>
              <a:gd name="connsiteY81" fmla="*/ 9258300 h 9315450"/>
              <a:gd name="connsiteX82" fmla="*/ 3962400 w 6229350"/>
              <a:gd name="connsiteY82" fmla="*/ 9201150 h 9315450"/>
              <a:gd name="connsiteX83" fmla="*/ 3810000 w 6229350"/>
              <a:gd name="connsiteY83" fmla="*/ 9201150 h 9315450"/>
              <a:gd name="connsiteX84" fmla="*/ 3810000 w 6229350"/>
              <a:gd name="connsiteY84" fmla="*/ 9201150 h 9315450"/>
              <a:gd name="connsiteX85" fmla="*/ 3562350 w 6229350"/>
              <a:gd name="connsiteY85" fmla="*/ 9182100 h 9315450"/>
              <a:gd name="connsiteX86" fmla="*/ 3409950 w 6229350"/>
              <a:gd name="connsiteY86" fmla="*/ 9144000 h 9315450"/>
              <a:gd name="connsiteX87" fmla="*/ 3257550 w 6229350"/>
              <a:gd name="connsiteY87" fmla="*/ 9144000 h 9315450"/>
              <a:gd name="connsiteX88" fmla="*/ 3009900 w 6229350"/>
              <a:gd name="connsiteY88" fmla="*/ 9124950 h 9315450"/>
              <a:gd name="connsiteX89" fmla="*/ 2819400 w 6229350"/>
              <a:gd name="connsiteY89" fmla="*/ 9086850 h 9315450"/>
              <a:gd name="connsiteX90" fmla="*/ 2686050 w 6229350"/>
              <a:gd name="connsiteY90" fmla="*/ 9086850 h 9315450"/>
              <a:gd name="connsiteX91" fmla="*/ 2419350 w 6229350"/>
              <a:gd name="connsiteY91" fmla="*/ 9086850 h 9315450"/>
              <a:gd name="connsiteX92" fmla="*/ 2400300 w 6229350"/>
              <a:gd name="connsiteY92" fmla="*/ 9163050 h 9315450"/>
              <a:gd name="connsiteX93" fmla="*/ 2400300 w 6229350"/>
              <a:gd name="connsiteY93" fmla="*/ 9163050 h 9315450"/>
              <a:gd name="connsiteX94" fmla="*/ 2190750 w 6229350"/>
              <a:gd name="connsiteY94" fmla="*/ 9201150 h 9315450"/>
              <a:gd name="connsiteX95" fmla="*/ 2000250 w 6229350"/>
              <a:gd name="connsiteY95" fmla="*/ 9201150 h 9315450"/>
              <a:gd name="connsiteX96" fmla="*/ 1885950 w 6229350"/>
              <a:gd name="connsiteY96" fmla="*/ 9182100 h 9315450"/>
              <a:gd name="connsiteX97" fmla="*/ 1714500 w 6229350"/>
              <a:gd name="connsiteY97" fmla="*/ 9163050 h 9315450"/>
              <a:gd name="connsiteX98" fmla="*/ 1714500 w 6229350"/>
              <a:gd name="connsiteY98" fmla="*/ 9163050 h 9315450"/>
              <a:gd name="connsiteX99" fmla="*/ 1485900 w 6229350"/>
              <a:gd name="connsiteY99" fmla="*/ 9163050 h 9315450"/>
              <a:gd name="connsiteX100" fmla="*/ 1485900 w 6229350"/>
              <a:gd name="connsiteY100" fmla="*/ 9163050 h 9315450"/>
              <a:gd name="connsiteX101" fmla="*/ 1314450 w 6229350"/>
              <a:gd name="connsiteY101" fmla="*/ 9163050 h 9315450"/>
              <a:gd name="connsiteX102" fmla="*/ 1181100 w 6229350"/>
              <a:gd name="connsiteY102" fmla="*/ 9144000 h 9315450"/>
              <a:gd name="connsiteX103" fmla="*/ 1066800 w 6229350"/>
              <a:gd name="connsiteY103" fmla="*/ 9105900 h 9315450"/>
              <a:gd name="connsiteX104" fmla="*/ 895350 w 6229350"/>
              <a:gd name="connsiteY104" fmla="*/ 9086850 h 9315450"/>
              <a:gd name="connsiteX105" fmla="*/ 742950 w 6229350"/>
              <a:gd name="connsiteY105" fmla="*/ 9010650 h 9315450"/>
              <a:gd name="connsiteX106" fmla="*/ 571500 w 6229350"/>
              <a:gd name="connsiteY106" fmla="*/ 8953500 h 9315450"/>
              <a:gd name="connsiteX107" fmla="*/ 400050 w 6229350"/>
              <a:gd name="connsiteY107" fmla="*/ 8858250 h 9315450"/>
              <a:gd name="connsiteX108" fmla="*/ 228600 w 6229350"/>
              <a:gd name="connsiteY108" fmla="*/ 8782050 h 9315450"/>
              <a:gd name="connsiteX109" fmla="*/ 152400 w 6229350"/>
              <a:gd name="connsiteY109" fmla="*/ 8724900 h 9315450"/>
              <a:gd name="connsiteX110" fmla="*/ 152400 w 6229350"/>
              <a:gd name="connsiteY110" fmla="*/ 8724900 h 9315450"/>
              <a:gd name="connsiteX111" fmla="*/ 95250 w 6229350"/>
              <a:gd name="connsiteY111" fmla="*/ 8572500 h 9315450"/>
              <a:gd name="connsiteX112" fmla="*/ 19050 w 6229350"/>
              <a:gd name="connsiteY112" fmla="*/ 8324850 h 9315450"/>
              <a:gd name="connsiteX113" fmla="*/ 19050 w 6229350"/>
              <a:gd name="connsiteY113" fmla="*/ 8001000 h 9315450"/>
              <a:gd name="connsiteX114" fmla="*/ 19050 w 6229350"/>
              <a:gd name="connsiteY114" fmla="*/ 7658100 h 9315450"/>
              <a:gd name="connsiteX115" fmla="*/ 19050 w 6229350"/>
              <a:gd name="connsiteY115" fmla="*/ 7391400 h 9315450"/>
              <a:gd name="connsiteX116" fmla="*/ 38100 w 6229350"/>
              <a:gd name="connsiteY116" fmla="*/ 7067550 h 9315450"/>
              <a:gd name="connsiteX117" fmla="*/ 38100 w 6229350"/>
              <a:gd name="connsiteY117" fmla="*/ 6781800 h 9315450"/>
              <a:gd name="connsiteX118" fmla="*/ 0 w 6229350"/>
              <a:gd name="connsiteY118" fmla="*/ 6572250 h 9315450"/>
              <a:gd name="connsiteX119" fmla="*/ 0 w 6229350"/>
              <a:gd name="connsiteY119" fmla="*/ 6343650 h 9315450"/>
              <a:gd name="connsiteX120" fmla="*/ 0 w 6229350"/>
              <a:gd name="connsiteY120" fmla="*/ 6057900 h 9315450"/>
              <a:gd name="connsiteX121" fmla="*/ 19050 w 6229350"/>
              <a:gd name="connsiteY121" fmla="*/ 5676900 h 9315450"/>
              <a:gd name="connsiteX122" fmla="*/ 38100 w 6229350"/>
              <a:gd name="connsiteY122" fmla="*/ 5467350 h 9315450"/>
              <a:gd name="connsiteX123" fmla="*/ 38100 w 6229350"/>
              <a:gd name="connsiteY123" fmla="*/ 5276850 h 9315450"/>
              <a:gd name="connsiteX124" fmla="*/ 38100 w 6229350"/>
              <a:gd name="connsiteY124" fmla="*/ 5086350 h 9315450"/>
              <a:gd name="connsiteX125" fmla="*/ 38100 w 6229350"/>
              <a:gd name="connsiteY125" fmla="*/ 4933950 h 9315450"/>
              <a:gd name="connsiteX126" fmla="*/ 38100 w 6229350"/>
              <a:gd name="connsiteY126" fmla="*/ 4743450 h 9315450"/>
              <a:gd name="connsiteX127" fmla="*/ 38100 w 6229350"/>
              <a:gd name="connsiteY127" fmla="*/ 4419600 h 9315450"/>
              <a:gd name="connsiteX128" fmla="*/ 57150 w 6229350"/>
              <a:gd name="connsiteY128" fmla="*/ 3962400 h 9315450"/>
              <a:gd name="connsiteX129" fmla="*/ 38100 w 6229350"/>
              <a:gd name="connsiteY129" fmla="*/ 3619500 h 9315450"/>
              <a:gd name="connsiteX130" fmla="*/ 57150 w 6229350"/>
              <a:gd name="connsiteY130" fmla="*/ 3429000 h 9315450"/>
              <a:gd name="connsiteX131" fmla="*/ 114300 w 6229350"/>
              <a:gd name="connsiteY131" fmla="*/ 3276600 h 9315450"/>
              <a:gd name="connsiteX132" fmla="*/ 247650 w 6229350"/>
              <a:gd name="connsiteY132" fmla="*/ 3067050 h 9315450"/>
              <a:gd name="connsiteX133" fmla="*/ 323850 w 6229350"/>
              <a:gd name="connsiteY133" fmla="*/ 2971800 h 9315450"/>
              <a:gd name="connsiteX134" fmla="*/ 476250 w 6229350"/>
              <a:gd name="connsiteY134" fmla="*/ 2857500 h 9315450"/>
              <a:gd name="connsiteX135" fmla="*/ 609600 w 6229350"/>
              <a:gd name="connsiteY135" fmla="*/ 2724150 h 9315450"/>
              <a:gd name="connsiteX136" fmla="*/ 819150 w 6229350"/>
              <a:gd name="connsiteY136" fmla="*/ 2590800 h 9315450"/>
              <a:gd name="connsiteX137" fmla="*/ 1047750 w 6229350"/>
              <a:gd name="connsiteY137" fmla="*/ 2381250 h 9315450"/>
              <a:gd name="connsiteX138" fmla="*/ 1104900 w 6229350"/>
              <a:gd name="connsiteY138" fmla="*/ 2266950 h 9315450"/>
              <a:gd name="connsiteX139" fmla="*/ 1181100 w 6229350"/>
              <a:gd name="connsiteY139" fmla="*/ 2133600 h 9315450"/>
              <a:gd name="connsiteX140" fmla="*/ 1333500 w 6229350"/>
              <a:gd name="connsiteY140" fmla="*/ 2019300 h 9315450"/>
              <a:gd name="connsiteX141" fmla="*/ 1409700 w 6229350"/>
              <a:gd name="connsiteY141" fmla="*/ 1981200 h 9315450"/>
              <a:gd name="connsiteX142" fmla="*/ 1447800 w 6229350"/>
              <a:gd name="connsiteY142" fmla="*/ 1905000 h 9315450"/>
              <a:gd name="connsiteX0" fmla="*/ 1447800 w 6229350"/>
              <a:gd name="connsiteY0" fmla="*/ 1905000 h 9315450"/>
              <a:gd name="connsiteX1" fmla="*/ 1733550 w 6229350"/>
              <a:gd name="connsiteY1" fmla="*/ 1924050 h 9315450"/>
              <a:gd name="connsiteX2" fmla="*/ 1947862 w 6229350"/>
              <a:gd name="connsiteY2" fmla="*/ 1924050 h 9315450"/>
              <a:gd name="connsiteX3" fmla="*/ 2286000 w 6229350"/>
              <a:gd name="connsiteY3" fmla="*/ 1943099 h 9315450"/>
              <a:gd name="connsiteX4" fmla="*/ 2628900 w 6229350"/>
              <a:gd name="connsiteY4" fmla="*/ 1933574 h 9315450"/>
              <a:gd name="connsiteX5" fmla="*/ 3181350 w 6229350"/>
              <a:gd name="connsiteY5" fmla="*/ 1933575 h 9315450"/>
              <a:gd name="connsiteX6" fmla="*/ 3467100 w 6229350"/>
              <a:gd name="connsiteY6" fmla="*/ 1943100 h 9315450"/>
              <a:gd name="connsiteX7" fmla="*/ 3562350 w 6229350"/>
              <a:gd name="connsiteY7" fmla="*/ 1924050 h 9315450"/>
              <a:gd name="connsiteX8" fmla="*/ 3776663 w 6229350"/>
              <a:gd name="connsiteY8" fmla="*/ 1909763 h 9315450"/>
              <a:gd name="connsiteX9" fmla="*/ 4114800 w 6229350"/>
              <a:gd name="connsiteY9" fmla="*/ 1900238 h 9315450"/>
              <a:gd name="connsiteX10" fmla="*/ 4310062 w 6229350"/>
              <a:gd name="connsiteY10" fmla="*/ 1885950 h 9315450"/>
              <a:gd name="connsiteX11" fmla="*/ 4686300 w 6229350"/>
              <a:gd name="connsiteY11" fmla="*/ 1881188 h 9315450"/>
              <a:gd name="connsiteX12" fmla="*/ 4795838 w 6229350"/>
              <a:gd name="connsiteY12" fmla="*/ 1881188 h 9315450"/>
              <a:gd name="connsiteX13" fmla="*/ 4933950 w 6229350"/>
              <a:gd name="connsiteY13" fmla="*/ 1881187 h 9315450"/>
              <a:gd name="connsiteX14" fmla="*/ 4976812 w 6229350"/>
              <a:gd name="connsiteY14" fmla="*/ 1905000 h 9315450"/>
              <a:gd name="connsiteX15" fmla="*/ 4991100 w 6229350"/>
              <a:gd name="connsiteY15" fmla="*/ 1895475 h 9315450"/>
              <a:gd name="connsiteX16" fmla="*/ 5062537 w 6229350"/>
              <a:gd name="connsiteY16" fmla="*/ 1885950 h 9315450"/>
              <a:gd name="connsiteX17" fmla="*/ 5172075 w 6229350"/>
              <a:gd name="connsiteY17" fmla="*/ 1871662 h 9315450"/>
              <a:gd name="connsiteX18" fmla="*/ 5243512 w 6229350"/>
              <a:gd name="connsiteY18" fmla="*/ 1885950 h 9315450"/>
              <a:gd name="connsiteX19" fmla="*/ 5243512 w 6229350"/>
              <a:gd name="connsiteY19" fmla="*/ 1819275 h 9315450"/>
              <a:gd name="connsiteX20" fmla="*/ 5229225 w 6229350"/>
              <a:gd name="connsiteY20" fmla="*/ 1719263 h 9315450"/>
              <a:gd name="connsiteX21" fmla="*/ 5238750 w 6229350"/>
              <a:gd name="connsiteY21" fmla="*/ 1485900 h 9315450"/>
              <a:gd name="connsiteX22" fmla="*/ 5253037 w 6229350"/>
              <a:gd name="connsiteY22" fmla="*/ 1314450 h 9315450"/>
              <a:gd name="connsiteX23" fmla="*/ 5257800 w 6229350"/>
              <a:gd name="connsiteY23" fmla="*/ 1252538 h 9315450"/>
              <a:gd name="connsiteX24" fmla="*/ 5448300 w 6229350"/>
              <a:gd name="connsiteY24" fmla="*/ 1257300 h 9315450"/>
              <a:gd name="connsiteX25" fmla="*/ 5538788 w 6229350"/>
              <a:gd name="connsiteY25" fmla="*/ 1257300 h 9315450"/>
              <a:gd name="connsiteX26" fmla="*/ 5543550 w 6229350"/>
              <a:gd name="connsiteY26" fmla="*/ 762000 h 9315450"/>
              <a:gd name="connsiteX27" fmla="*/ 5562600 w 6229350"/>
              <a:gd name="connsiteY27" fmla="*/ 361950 h 9315450"/>
              <a:gd name="connsiteX28" fmla="*/ 5581650 w 6229350"/>
              <a:gd name="connsiteY28" fmla="*/ 114300 h 9315450"/>
              <a:gd name="connsiteX29" fmla="*/ 5581650 w 6229350"/>
              <a:gd name="connsiteY29" fmla="*/ 0 h 9315450"/>
              <a:gd name="connsiteX30" fmla="*/ 5753100 w 6229350"/>
              <a:gd name="connsiteY30" fmla="*/ 19050 h 9315450"/>
              <a:gd name="connsiteX31" fmla="*/ 5900737 w 6229350"/>
              <a:gd name="connsiteY31" fmla="*/ 14288 h 9315450"/>
              <a:gd name="connsiteX32" fmla="*/ 6048376 w 6229350"/>
              <a:gd name="connsiteY32" fmla="*/ 19050 h 9315450"/>
              <a:gd name="connsiteX33" fmla="*/ 6048375 w 6229350"/>
              <a:gd name="connsiteY33" fmla="*/ 114300 h 9315450"/>
              <a:gd name="connsiteX34" fmla="*/ 6048376 w 6229350"/>
              <a:gd name="connsiteY34" fmla="*/ 661987 h 9315450"/>
              <a:gd name="connsiteX35" fmla="*/ 6038850 w 6229350"/>
              <a:gd name="connsiteY35" fmla="*/ 1133475 h 9315450"/>
              <a:gd name="connsiteX36" fmla="*/ 6048375 w 6229350"/>
              <a:gd name="connsiteY36" fmla="*/ 1300163 h 9315450"/>
              <a:gd name="connsiteX37" fmla="*/ 6091237 w 6229350"/>
              <a:gd name="connsiteY37" fmla="*/ 2209800 h 9315450"/>
              <a:gd name="connsiteX38" fmla="*/ 6115050 w 6229350"/>
              <a:gd name="connsiteY38" fmla="*/ 2667000 h 9315450"/>
              <a:gd name="connsiteX39" fmla="*/ 6129338 w 6229350"/>
              <a:gd name="connsiteY39" fmla="*/ 3086100 h 9315450"/>
              <a:gd name="connsiteX40" fmla="*/ 6138862 w 6229350"/>
              <a:gd name="connsiteY40" fmla="*/ 3428999 h 9315450"/>
              <a:gd name="connsiteX41" fmla="*/ 6172200 w 6229350"/>
              <a:gd name="connsiteY41" fmla="*/ 4019550 h 9315450"/>
              <a:gd name="connsiteX42" fmla="*/ 6191250 w 6229350"/>
              <a:gd name="connsiteY42" fmla="*/ 4324350 h 9315450"/>
              <a:gd name="connsiteX43" fmla="*/ 6200775 w 6229350"/>
              <a:gd name="connsiteY43" fmla="*/ 4933950 h 9315450"/>
              <a:gd name="connsiteX44" fmla="*/ 6229350 w 6229350"/>
              <a:gd name="connsiteY44" fmla="*/ 5276850 h 9315450"/>
              <a:gd name="connsiteX45" fmla="*/ 6229350 w 6229350"/>
              <a:gd name="connsiteY45" fmla="*/ 5505450 h 9315450"/>
              <a:gd name="connsiteX46" fmla="*/ 6210300 w 6229350"/>
              <a:gd name="connsiteY46" fmla="*/ 5581650 h 9315450"/>
              <a:gd name="connsiteX47" fmla="*/ 6210300 w 6229350"/>
              <a:gd name="connsiteY47" fmla="*/ 5600700 h 9315450"/>
              <a:gd name="connsiteX48" fmla="*/ 5848350 w 6229350"/>
              <a:gd name="connsiteY48" fmla="*/ 5581650 h 9315450"/>
              <a:gd name="connsiteX49" fmla="*/ 5600700 w 6229350"/>
              <a:gd name="connsiteY49" fmla="*/ 5581650 h 9315450"/>
              <a:gd name="connsiteX50" fmla="*/ 5295900 w 6229350"/>
              <a:gd name="connsiteY50" fmla="*/ 5543550 h 9315450"/>
              <a:gd name="connsiteX51" fmla="*/ 5162550 w 6229350"/>
              <a:gd name="connsiteY51" fmla="*/ 5543550 h 9315450"/>
              <a:gd name="connsiteX52" fmla="*/ 4991100 w 6229350"/>
              <a:gd name="connsiteY52" fmla="*/ 5600700 h 9315450"/>
              <a:gd name="connsiteX53" fmla="*/ 4876800 w 6229350"/>
              <a:gd name="connsiteY53" fmla="*/ 5657850 h 9315450"/>
              <a:gd name="connsiteX54" fmla="*/ 4743450 w 6229350"/>
              <a:gd name="connsiteY54" fmla="*/ 5657850 h 9315450"/>
              <a:gd name="connsiteX55" fmla="*/ 4705350 w 6229350"/>
              <a:gd name="connsiteY55" fmla="*/ 5638800 h 9315450"/>
              <a:gd name="connsiteX56" fmla="*/ 4724400 w 6229350"/>
              <a:gd name="connsiteY56" fmla="*/ 5943600 h 9315450"/>
              <a:gd name="connsiteX57" fmla="*/ 4686300 w 6229350"/>
              <a:gd name="connsiteY57" fmla="*/ 6115050 h 9315450"/>
              <a:gd name="connsiteX58" fmla="*/ 4686300 w 6229350"/>
              <a:gd name="connsiteY58" fmla="*/ 6305550 h 9315450"/>
              <a:gd name="connsiteX59" fmla="*/ 4743450 w 6229350"/>
              <a:gd name="connsiteY59" fmla="*/ 6515100 h 9315450"/>
              <a:gd name="connsiteX60" fmla="*/ 4743450 w 6229350"/>
              <a:gd name="connsiteY60" fmla="*/ 6781800 h 9315450"/>
              <a:gd name="connsiteX61" fmla="*/ 4800600 w 6229350"/>
              <a:gd name="connsiteY61" fmla="*/ 6972300 h 9315450"/>
              <a:gd name="connsiteX62" fmla="*/ 4819650 w 6229350"/>
              <a:gd name="connsiteY62" fmla="*/ 7334250 h 9315450"/>
              <a:gd name="connsiteX63" fmla="*/ 4838700 w 6229350"/>
              <a:gd name="connsiteY63" fmla="*/ 7486650 h 9315450"/>
              <a:gd name="connsiteX64" fmla="*/ 4838700 w 6229350"/>
              <a:gd name="connsiteY64" fmla="*/ 7753350 h 9315450"/>
              <a:gd name="connsiteX65" fmla="*/ 4914900 w 6229350"/>
              <a:gd name="connsiteY65" fmla="*/ 8134350 h 9315450"/>
              <a:gd name="connsiteX66" fmla="*/ 4914900 w 6229350"/>
              <a:gd name="connsiteY66" fmla="*/ 8134350 h 9315450"/>
              <a:gd name="connsiteX67" fmla="*/ 4972050 w 6229350"/>
              <a:gd name="connsiteY67" fmla="*/ 8439150 h 9315450"/>
              <a:gd name="connsiteX68" fmla="*/ 4991100 w 6229350"/>
              <a:gd name="connsiteY68" fmla="*/ 8591550 h 9315450"/>
              <a:gd name="connsiteX69" fmla="*/ 5010150 w 6229350"/>
              <a:gd name="connsiteY69" fmla="*/ 8686800 h 9315450"/>
              <a:gd name="connsiteX70" fmla="*/ 5029200 w 6229350"/>
              <a:gd name="connsiteY70" fmla="*/ 8782050 h 9315450"/>
              <a:gd name="connsiteX71" fmla="*/ 5067300 w 6229350"/>
              <a:gd name="connsiteY71" fmla="*/ 8953500 h 9315450"/>
              <a:gd name="connsiteX72" fmla="*/ 5067300 w 6229350"/>
              <a:gd name="connsiteY72" fmla="*/ 9067800 h 9315450"/>
              <a:gd name="connsiteX73" fmla="*/ 5067300 w 6229350"/>
              <a:gd name="connsiteY73" fmla="*/ 9124950 h 9315450"/>
              <a:gd name="connsiteX74" fmla="*/ 5067300 w 6229350"/>
              <a:gd name="connsiteY74" fmla="*/ 9124950 h 9315450"/>
              <a:gd name="connsiteX75" fmla="*/ 4972050 w 6229350"/>
              <a:gd name="connsiteY75" fmla="*/ 9315450 h 9315450"/>
              <a:gd name="connsiteX76" fmla="*/ 4876800 w 6229350"/>
              <a:gd name="connsiteY76" fmla="*/ 9315450 h 9315450"/>
              <a:gd name="connsiteX77" fmla="*/ 4724400 w 6229350"/>
              <a:gd name="connsiteY77" fmla="*/ 9315450 h 9315450"/>
              <a:gd name="connsiteX78" fmla="*/ 4533900 w 6229350"/>
              <a:gd name="connsiteY78" fmla="*/ 9315450 h 9315450"/>
              <a:gd name="connsiteX79" fmla="*/ 4419600 w 6229350"/>
              <a:gd name="connsiteY79" fmla="*/ 9277350 h 9315450"/>
              <a:gd name="connsiteX80" fmla="*/ 4343400 w 6229350"/>
              <a:gd name="connsiteY80" fmla="*/ 9258300 h 9315450"/>
              <a:gd name="connsiteX81" fmla="*/ 4191000 w 6229350"/>
              <a:gd name="connsiteY81" fmla="*/ 9258300 h 9315450"/>
              <a:gd name="connsiteX82" fmla="*/ 3962400 w 6229350"/>
              <a:gd name="connsiteY82" fmla="*/ 9201150 h 9315450"/>
              <a:gd name="connsiteX83" fmla="*/ 3810000 w 6229350"/>
              <a:gd name="connsiteY83" fmla="*/ 9201150 h 9315450"/>
              <a:gd name="connsiteX84" fmla="*/ 3810000 w 6229350"/>
              <a:gd name="connsiteY84" fmla="*/ 9201150 h 9315450"/>
              <a:gd name="connsiteX85" fmla="*/ 3562350 w 6229350"/>
              <a:gd name="connsiteY85" fmla="*/ 9182100 h 9315450"/>
              <a:gd name="connsiteX86" fmla="*/ 3409950 w 6229350"/>
              <a:gd name="connsiteY86" fmla="*/ 9144000 h 9315450"/>
              <a:gd name="connsiteX87" fmla="*/ 3257550 w 6229350"/>
              <a:gd name="connsiteY87" fmla="*/ 9144000 h 9315450"/>
              <a:gd name="connsiteX88" fmla="*/ 3009900 w 6229350"/>
              <a:gd name="connsiteY88" fmla="*/ 9124950 h 9315450"/>
              <a:gd name="connsiteX89" fmla="*/ 2819400 w 6229350"/>
              <a:gd name="connsiteY89" fmla="*/ 9086850 h 9315450"/>
              <a:gd name="connsiteX90" fmla="*/ 2686050 w 6229350"/>
              <a:gd name="connsiteY90" fmla="*/ 9086850 h 9315450"/>
              <a:gd name="connsiteX91" fmla="*/ 2419350 w 6229350"/>
              <a:gd name="connsiteY91" fmla="*/ 9086850 h 9315450"/>
              <a:gd name="connsiteX92" fmla="*/ 2400300 w 6229350"/>
              <a:gd name="connsiteY92" fmla="*/ 9163050 h 9315450"/>
              <a:gd name="connsiteX93" fmla="*/ 2400300 w 6229350"/>
              <a:gd name="connsiteY93" fmla="*/ 9163050 h 9315450"/>
              <a:gd name="connsiteX94" fmla="*/ 2190750 w 6229350"/>
              <a:gd name="connsiteY94" fmla="*/ 9201150 h 9315450"/>
              <a:gd name="connsiteX95" fmla="*/ 2000250 w 6229350"/>
              <a:gd name="connsiteY95" fmla="*/ 9201150 h 9315450"/>
              <a:gd name="connsiteX96" fmla="*/ 1885950 w 6229350"/>
              <a:gd name="connsiteY96" fmla="*/ 9182100 h 9315450"/>
              <a:gd name="connsiteX97" fmla="*/ 1714500 w 6229350"/>
              <a:gd name="connsiteY97" fmla="*/ 9163050 h 9315450"/>
              <a:gd name="connsiteX98" fmla="*/ 1714500 w 6229350"/>
              <a:gd name="connsiteY98" fmla="*/ 9163050 h 9315450"/>
              <a:gd name="connsiteX99" fmla="*/ 1485900 w 6229350"/>
              <a:gd name="connsiteY99" fmla="*/ 9163050 h 9315450"/>
              <a:gd name="connsiteX100" fmla="*/ 1485900 w 6229350"/>
              <a:gd name="connsiteY100" fmla="*/ 9163050 h 9315450"/>
              <a:gd name="connsiteX101" fmla="*/ 1314450 w 6229350"/>
              <a:gd name="connsiteY101" fmla="*/ 9163050 h 9315450"/>
              <a:gd name="connsiteX102" fmla="*/ 1181100 w 6229350"/>
              <a:gd name="connsiteY102" fmla="*/ 9144000 h 9315450"/>
              <a:gd name="connsiteX103" fmla="*/ 1066800 w 6229350"/>
              <a:gd name="connsiteY103" fmla="*/ 9105900 h 9315450"/>
              <a:gd name="connsiteX104" fmla="*/ 895350 w 6229350"/>
              <a:gd name="connsiteY104" fmla="*/ 9086850 h 9315450"/>
              <a:gd name="connsiteX105" fmla="*/ 742950 w 6229350"/>
              <a:gd name="connsiteY105" fmla="*/ 9010650 h 9315450"/>
              <a:gd name="connsiteX106" fmla="*/ 571500 w 6229350"/>
              <a:gd name="connsiteY106" fmla="*/ 8953500 h 9315450"/>
              <a:gd name="connsiteX107" fmla="*/ 400050 w 6229350"/>
              <a:gd name="connsiteY107" fmla="*/ 8858250 h 9315450"/>
              <a:gd name="connsiteX108" fmla="*/ 228600 w 6229350"/>
              <a:gd name="connsiteY108" fmla="*/ 8782050 h 9315450"/>
              <a:gd name="connsiteX109" fmla="*/ 152400 w 6229350"/>
              <a:gd name="connsiteY109" fmla="*/ 8724900 h 9315450"/>
              <a:gd name="connsiteX110" fmla="*/ 152400 w 6229350"/>
              <a:gd name="connsiteY110" fmla="*/ 8724900 h 9315450"/>
              <a:gd name="connsiteX111" fmla="*/ 95250 w 6229350"/>
              <a:gd name="connsiteY111" fmla="*/ 8572500 h 9315450"/>
              <a:gd name="connsiteX112" fmla="*/ 19050 w 6229350"/>
              <a:gd name="connsiteY112" fmla="*/ 8324850 h 9315450"/>
              <a:gd name="connsiteX113" fmla="*/ 19050 w 6229350"/>
              <a:gd name="connsiteY113" fmla="*/ 8001000 h 9315450"/>
              <a:gd name="connsiteX114" fmla="*/ 19050 w 6229350"/>
              <a:gd name="connsiteY114" fmla="*/ 7658100 h 9315450"/>
              <a:gd name="connsiteX115" fmla="*/ 19050 w 6229350"/>
              <a:gd name="connsiteY115" fmla="*/ 7391400 h 9315450"/>
              <a:gd name="connsiteX116" fmla="*/ 38100 w 6229350"/>
              <a:gd name="connsiteY116" fmla="*/ 7067550 h 9315450"/>
              <a:gd name="connsiteX117" fmla="*/ 38100 w 6229350"/>
              <a:gd name="connsiteY117" fmla="*/ 6781800 h 9315450"/>
              <a:gd name="connsiteX118" fmla="*/ 0 w 6229350"/>
              <a:gd name="connsiteY118" fmla="*/ 6572250 h 9315450"/>
              <a:gd name="connsiteX119" fmla="*/ 0 w 6229350"/>
              <a:gd name="connsiteY119" fmla="*/ 6343650 h 9315450"/>
              <a:gd name="connsiteX120" fmla="*/ 0 w 6229350"/>
              <a:gd name="connsiteY120" fmla="*/ 6057900 h 9315450"/>
              <a:gd name="connsiteX121" fmla="*/ 19050 w 6229350"/>
              <a:gd name="connsiteY121" fmla="*/ 5676900 h 9315450"/>
              <a:gd name="connsiteX122" fmla="*/ 38100 w 6229350"/>
              <a:gd name="connsiteY122" fmla="*/ 5467350 h 9315450"/>
              <a:gd name="connsiteX123" fmla="*/ 38100 w 6229350"/>
              <a:gd name="connsiteY123" fmla="*/ 5276850 h 9315450"/>
              <a:gd name="connsiteX124" fmla="*/ 38100 w 6229350"/>
              <a:gd name="connsiteY124" fmla="*/ 5086350 h 9315450"/>
              <a:gd name="connsiteX125" fmla="*/ 38100 w 6229350"/>
              <a:gd name="connsiteY125" fmla="*/ 4933950 h 9315450"/>
              <a:gd name="connsiteX126" fmla="*/ 38100 w 6229350"/>
              <a:gd name="connsiteY126" fmla="*/ 4743450 h 9315450"/>
              <a:gd name="connsiteX127" fmla="*/ 38100 w 6229350"/>
              <a:gd name="connsiteY127" fmla="*/ 4419600 h 9315450"/>
              <a:gd name="connsiteX128" fmla="*/ 57150 w 6229350"/>
              <a:gd name="connsiteY128" fmla="*/ 3962400 h 9315450"/>
              <a:gd name="connsiteX129" fmla="*/ 38100 w 6229350"/>
              <a:gd name="connsiteY129" fmla="*/ 3619500 h 9315450"/>
              <a:gd name="connsiteX130" fmla="*/ 57150 w 6229350"/>
              <a:gd name="connsiteY130" fmla="*/ 3429000 h 9315450"/>
              <a:gd name="connsiteX131" fmla="*/ 114300 w 6229350"/>
              <a:gd name="connsiteY131" fmla="*/ 3276600 h 9315450"/>
              <a:gd name="connsiteX132" fmla="*/ 247650 w 6229350"/>
              <a:gd name="connsiteY132" fmla="*/ 3067050 h 9315450"/>
              <a:gd name="connsiteX133" fmla="*/ 323850 w 6229350"/>
              <a:gd name="connsiteY133" fmla="*/ 2971800 h 9315450"/>
              <a:gd name="connsiteX134" fmla="*/ 476250 w 6229350"/>
              <a:gd name="connsiteY134" fmla="*/ 2857500 h 9315450"/>
              <a:gd name="connsiteX135" fmla="*/ 609600 w 6229350"/>
              <a:gd name="connsiteY135" fmla="*/ 2724150 h 9315450"/>
              <a:gd name="connsiteX136" fmla="*/ 819150 w 6229350"/>
              <a:gd name="connsiteY136" fmla="*/ 2590800 h 9315450"/>
              <a:gd name="connsiteX137" fmla="*/ 1047750 w 6229350"/>
              <a:gd name="connsiteY137" fmla="*/ 2381250 h 9315450"/>
              <a:gd name="connsiteX138" fmla="*/ 1104900 w 6229350"/>
              <a:gd name="connsiteY138" fmla="*/ 2266950 h 9315450"/>
              <a:gd name="connsiteX139" fmla="*/ 1181100 w 6229350"/>
              <a:gd name="connsiteY139" fmla="*/ 2133600 h 9315450"/>
              <a:gd name="connsiteX140" fmla="*/ 1333500 w 6229350"/>
              <a:gd name="connsiteY140" fmla="*/ 2019300 h 9315450"/>
              <a:gd name="connsiteX141" fmla="*/ 1409700 w 6229350"/>
              <a:gd name="connsiteY141" fmla="*/ 1981200 h 9315450"/>
              <a:gd name="connsiteX142" fmla="*/ 1447800 w 6229350"/>
              <a:gd name="connsiteY142" fmla="*/ 1905000 h 9315450"/>
              <a:gd name="connsiteX0" fmla="*/ 1447800 w 6238875"/>
              <a:gd name="connsiteY0" fmla="*/ 1905000 h 9315450"/>
              <a:gd name="connsiteX1" fmla="*/ 1733550 w 6238875"/>
              <a:gd name="connsiteY1" fmla="*/ 1924050 h 9315450"/>
              <a:gd name="connsiteX2" fmla="*/ 1947862 w 6238875"/>
              <a:gd name="connsiteY2" fmla="*/ 1924050 h 9315450"/>
              <a:gd name="connsiteX3" fmla="*/ 2286000 w 6238875"/>
              <a:gd name="connsiteY3" fmla="*/ 1943099 h 9315450"/>
              <a:gd name="connsiteX4" fmla="*/ 2628900 w 6238875"/>
              <a:gd name="connsiteY4" fmla="*/ 1933574 h 9315450"/>
              <a:gd name="connsiteX5" fmla="*/ 3181350 w 6238875"/>
              <a:gd name="connsiteY5" fmla="*/ 1933575 h 9315450"/>
              <a:gd name="connsiteX6" fmla="*/ 3467100 w 6238875"/>
              <a:gd name="connsiteY6" fmla="*/ 1943100 h 9315450"/>
              <a:gd name="connsiteX7" fmla="*/ 3562350 w 6238875"/>
              <a:gd name="connsiteY7" fmla="*/ 1924050 h 9315450"/>
              <a:gd name="connsiteX8" fmla="*/ 3776663 w 6238875"/>
              <a:gd name="connsiteY8" fmla="*/ 1909763 h 9315450"/>
              <a:gd name="connsiteX9" fmla="*/ 4114800 w 6238875"/>
              <a:gd name="connsiteY9" fmla="*/ 1900238 h 9315450"/>
              <a:gd name="connsiteX10" fmla="*/ 4310062 w 6238875"/>
              <a:gd name="connsiteY10" fmla="*/ 1885950 h 9315450"/>
              <a:gd name="connsiteX11" fmla="*/ 4686300 w 6238875"/>
              <a:gd name="connsiteY11" fmla="*/ 1881188 h 9315450"/>
              <a:gd name="connsiteX12" fmla="*/ 4795838 w 6238875"/>
              <a:gd name="connsiteY12" fmla="*/ 1881188 h 9315450"/>
              <a:gd name="connsiteX13" fmla="*/ 4933950 w 6238875"/>
              <a:gd name="connsiteY13" fmla="*/ 1881187 h 9315450"/>
              <a:gd name="connsiteX14" fmla="*/ 4976812 w 6238875"/>
              <a:gd name="connsiteY14" fmla="*/ 1905000 h 9315450"/>
              <a:gd name="connsiteX15" fmla="*/ 4991100 w 6238875"/>
              <a:gd name="connsiteY15" fmla="*/ 1895475 h 9315450"/>
              <a:gd name="connsiteX16" fmla="*/ 5062537 w 6238875"/>
              <a:gd name="connsiteY16" fmla="*/ 1885950 h 9315450"/>
              <a:gd name="connsiteX17" fmla="*/ 5172075 w 6238875"/>
              <a:gd name="connsiteY17" fmla="*/ 1871662 h 9315450"/>
              <a:gd name="connsiteX18" fmla="*/ 5243512 w 6238875"/>
              <a:gd name="connsiteY18" fmla="*/ 1885950 h 9315450"/>
              <a:gd name="connsiteX19" fmla="*/ 5243512 w 6238875"/>
              <a:gd name="connsiteY19" fmla="*/ 1819275 h 9315450"/>
              <a:gd name="connsiteX20" fmla="*/ 5229225 w 6238875"/>
              <a:gd name="connsiteY20" fmla="*/ 1719263 h 9315450"/>
              <a:gd name="connsiteX21" fmla="*/ 5238750 w 6238875"/>
              <a:gd name="connsiteY21" fmla="*/ 1485900 h 9315450"/>
              <a:gd name="connsiteX22" fmla="*/ 5253037 w 6238875"/>
              <a:gd name="connsiteY22" fmla="*/ 1314450 h 9315450"/>
              <a:gd name="connsiteX23" fmla="*/ 5257800 w 6238875"/>
              <a:gd name="connsiteY23" fmla="*/ 1252538 h 9315450"/>
              <a:gd name="connsiteX24" fmla="*/ 5448300 w 6238875"/>
              <a:gd name="connsiteY24" fmla="*/ 1257300 h 9315450"/>
              <a:gd name="connsiteX25" fmla="*/ 5538788 w 6238875"/>
              <a:gd name="connsiteY25" fmla="*/ 1257300 h 9315450"/>
              <a:gd name="connsiteX26" fmla="*/ 5543550 w 6238875"/>
              <a:gd name="connsiteY26" fmla="*/ 762000 h 9315450"/>
              <a:gd name="connsiteX27" fmla="*/ 5562600 w 6238875"/>
              <a:gd name="connsiteY27" fmla="*/ 361950 h 9315450"/>
              <a:gd name="connsiteX28" fmla="*/ 5581650 w 6238875"/>
              <a:gd name="connsiteY28" fmla="*/ 114300 h 9315450"/>
              <a:gd name="connsiteX29" fmla="*/ 5581650 w 6238875"/>
              <a:gd name="connsiteY29" fmla="*/ 0 h 9315450"/>
              <a:gd name="connsiteX30" fmla="*/ 5753100 w 6238875"/>
              <a:gd name="connsiteY30" fmla="*/ 19050 h 9315450"/>
              <a:gd name="connsiteX31" fmla="*/ 5900737 w 6238875"/>
              <a:gd name="connsiteY31" fmla="*/ 14288 h 9315450"/>
              <a:gd name="connsiteX32" fmla="*/ 6048376 w 6238875"/>
              <a:gd name="connsiteY32" fmla="*/ 19050 h 9315450"/>
              <a:gd name="connsiteX33" fmla="*/ 6048375 w 6238875"/>
              <a:gd name="connsiteY33" fmla="*/ 114300 h 9315450"/>
              <a:gd name="connsiteX34" fmla="*/ 6048376 w 6238875"/>
              <a:gd name="connsiteY34" fmla="*/ 661987 h 9315450"/>
              <a:gd name="connsiteX35" fmla="*/ 6038850 w 6238875"/>
              <a:gd name="connsiteY35" fmla="*/ 1133475 h 9315450"/>
              <a:gd name="connsiteX36" fmla="*/ 6048375 w 6238875"/>
              <a:gd name="connsiteY36" fmla="*/ 1300163 h 9315450"/>
              <a:gd name="connsiteX37" fmla="*/ 6091237 w 6238875"/>
              <a:gd name="connsiteY37" fmla="*/ 2209800 h 9315450"/>
              <a:gd name="connsiteX38" fmla="*/ 6115050 w 6238875"/>
              <a:gd name="connsiteY38" fmla="*/ 2667000 h 9315450"/>
              <a:gd name="connsiteX39" fmla="*/ 6129338 w 6238875"/>
              <a:gd name="connsiteY39" fmla="*/ 3086100 h 9315450"/>
              <a:gd name="connsiteX40" fmla="*/ 6138862 w 6238875"/>
              <a:gd name="connsiteY40" fmla="*/ 3428999 h 9315450"/>
              <a:gd name="connsiteX41" fmla="*/ 6172200 w 6238875"/>
              <a:gd name="connsiteY41" fmla="*/ 4019550 h 9315450"/>
              <a:gd name="connsiteX42" fmla="*/ 6191250 w 6238875"/>
              <a:gd name="connsiteY42" fmla="*/ 4324350 h 9315450"/>
              <a:gd name="connsiteX43" fmla="*/ 6200775 w 6238875"/>
              <a:gd name="connsiteY43" fmla="*/ 4933950 h 9315450"/>
              <a:gd name="connsiteX44" fmla="*/ 6229350 w 6238875"/>
              <a:gd name="connsiteY44" fmla="*/ 5276850 h 9315450"/>
              <a:gd name="connsiteX45" fmla="*/ 6229350 w 6238875"/>
              <a:gd name="connsiteY45" fmla="*/ 5505450 h 9315450"/>
              <a:gd name="connsiteX46" fmla="*/ 6210300 w 6238875"/>
              <a:gd name="connsiteY46" fmla="*/ 5581650 h 9315450"/>
              <a:gd name="connsiteX47" fmla="*/ 6238875 w 6238875"/>
              <a:gd name="connsiteY47" fmla="*/ 5610225 h 9315450"/>
              <a:gd name="connsiteX48" fmla="*/ 5848350 w 6238875"/>
              <a:gd name="connsiteY48" fmla="*/ 5581650 h 9315450"/>
              <a:gd name="connsiteX49" fmla="*/ 5600700 w 6238875"/>
              <a:gd name="connsiteY49" fmla="*/ 5581650 h 9315450"/>
              <a:gd name="connsiteX50" fmla="*/ 5295900 w 6238875"/>
              <a:gd name="connsiteY50" fmla="*/ 5543550 h 9315450"/>
              <a:gd name="connsiteX51" fmla="*/ 5162550 w 6238875"/>
              <a:gd name="connsiteY51" fmla="*/ 5543550 h 9315450"/>
              <a:gd name="connsiteX52" fmla="*/ 4991100 w 6238875"/>
              <a:gd name="connsiteY52" fmla="*/ 5600700 h 9315450"/>
              <a:gd name="connsiteX53" fmla="*/ 4876800 w 6238875"/>
              <a:gd name="connsiteY53" fmla="*/ 5657850 h 9315450"/>
              <a:gd name="connsiteX54" fmla="*/ 4743450 w 6238875"/>
              <a:gd name="connsiteY54" fmla="*/ 5657850 h 9315450"/>
              <a:gd name="connsiteX55" fmla="*/ 4705350 w 6238875"/>
              <a:gd name="connsiteY55" fmla="*/ 5638800 h 9315450"/>
              <a:gd name="connsiteX56" fmla="*/ 4724400 w 6238875"/>
              <a:gd name="connsiteY56" fmla="*/ 5943600 h 9315450"/>
              <a:gd name="connsiteX57" fmla="*/ 4686300 w 6238875"/>
              <a:gd name="connsiteY57" fmla="*/ 6115050 h 9315450"/>
              <a:gd name="connsiteX58" fmla="*/ 4686300 w 6238875"/>
              <a:gd name="connsiteY58" fmla="*/ 6305550 h 9315450"/>
              <a:gd name="connsiteX59" fmla="*/ 4743450 w 6238875"/>
              <a:gd name="connsiteY59" fmla="*/ 6515100 h 9315450"/>
              <a:gd name="connsiteX60" fmla="*/ 4743450 w 6238875"/>
              <a:gd name="connsiteY60" fmla="*/ 6781800 h 9315450"/>
              <a:gd name="connsiteX61" fmla="*/ 4800600 w 6238875"/>
              <a:gd name="connsiteY61" fmla="*/ 6972300 h 9315450"/>
              <a:gd name="connsiteX62" fmla="*/ 4819650 w 6238875"/>
              <a:gd name="connsiteY62" fmla="*/ 7334250 h 9315450"/>
              <a:gd name="connsiteX63" fmla="*/ 4838700 w 6238875"/>
              <a:gd name="connsiteY63" fmla="*/ 7486650 h 9315450"/>
              <a:gd name="connsiteX64" fmla="*/ 4838700 w 6238875"/>
              <a:gd name="connsiteY64" fmla="*/ 7753350 h 9315450"/>
              <a:gd name="connsiteX65" fmla="*/ 4914900 w 6238875"/>
              <a:gd name="connsiteY65" fmla="*/ 8134350 h 9315450"/>
              <a:gd name="connsiteX66" fmla="*/ 4914900 w 6238875"/>
              <a:gd name="connsiteY66" fmla="*/ 8134350 h 9315450"/>
              <a:gd name="connsiteX67" fmla="*/ 4972050 w 6238875"/>
              <a:gd name="connsiteY67" fmla="*/ 8439150 h 9315450"/>
              <a:gd name="connsiteX68" fmla="*/ 4991100 w 6238875"/>
              <a:gd name="connsiteY68" fmla="*/ 8591550 h 9315450"/>
              <a:gd name="connsiteX69" fmla="*/ 5010150 w 6238875"/>
              <a:gd name="connsiteY69" fmla="*/ 8686800 h 9315450"/>
              <a:gd name="connsiteX70" fmla="*/ 5029200 w 6238875"/>
              <a:gd name="connsiteY70" fmla="*/ 8782050 h 9315450"/>
              <a:gd name="connsiteX71" fmla="*/ 5067300 w 6238875"/>
              <a:gd name="connsiteY71" fmla="*/ 8953500 h 9315450"/>
              <a:gd name="connsiteX72" fmla="*/ 5067300 w 6238875"/>
              <a:gd name="connsiteY72" fmla="*/ 9067800 h 9315450"/>
              <a:gd name="connsiteX73" fmla="*/ 5067300 w 6238875"/>
              <a:gd name="connsiteY73" fmla="*/ 9124950 h 9315450"/>
              <a:gd name="connsiteX74" fmla="*/ 5067300 w 6238875"/>
              <a:gd name="connsiteY74" fmla="*/ 9124950 h 9315450"/>
              <a:gd name="connsiteX75" fmla="*/ 4972050 w 6238875"/>
              <a:gd name="connsiteY75" fmla="*/ 9315450 h 9315450"/>
              <a:gd name="connsiteX76" fmla="*/ 4876800 w 6238875"/>
              <a:gd name="connsiteY76" fmla="*/ 9315450 h 9315450"/>
              <a:gd name="connsiteX77" fmla="*/ 4724400 w 6238875"/>
              <a:gd name="connsiteY77" fmla="*/ 9315450 h 9315450"/>
              <a:gd name="connsiteX78" fmla="*/ 4533900 w 6238875"/>
              <a:gd name="connsiteY78" fmla="*/ 9315450 h 9315450"/>
              <a:gd name="connsiteX79" fmla="*/ 4419600 w 6238875"/>
              <a:gd name="connsiteY79" fmla="*/ 9277350 h 9315450"/>
              <a:gd name="connsiteX80" fmla="*/ 4343400 w 6238875"/>
              <a:gd name="connsiteY80" fmla="*/ 9258300 h 9315450"/>
              <a:gd name="connsiteX81" fmla="*/ 4191000 w 6238875"/>
              <a:gd name="connsiteY81" fmla="*/ 9258300 h 9315450"/>
              <a:gd name="connsiteX82" fmla="*/ 3962400 w 6238875"/>
              <a:gd name="connsiteY82" fmla="*/ 9201150 h 9315450"/>
              <a:gd name="connsiteX83" fmla="*/ 3810000 w 6238875"/>
              <a:gd name="connsiteY83" fmla="*/ 9201150 h 9315450"/>
              <a:gd name="connsiteX84" fmla="*/ 3810000 w 6238875"/>
              <a:gd name="connsiteY84" fmla="*/ 9201150 h 9315450"/>
              <a:gd name="connsiteX85" fmla="*/ 3562350 w 6238875"/>
              <a:gd name="connsiteY85" fmla="*/ 9182100 h 9315450"/>
              <a:gd name="connsiteX86" fmla="*/ 3409950 w 6238875"/>
              <a:gd name="connsiteY86" fmla="*/ 9144000 h 9315450"/>
              <a:gd name="connsiteX87" fmla="*/ 3257550 w 6238875"/>
              <a:gd name="connsiteY87" fmla="*/ 9144000 h 9315450"/>
              <a:gd name="connsiteX88" fmla="*/ 3009900 w 6238875"/>
              <a:gd name="connsiteY88" fmla="*/ 9124950 h 9315450"/>
              <a:gd name="connsiteX89" fmla="*/ 2819400 w 6238875"/>
              <a:gd name="connsiteY89" fmla="*/ 9086850 h 9315450"/>
              <a:gd name="connsiteX90" fmla="*/ 2686050 w 6238875"/>
              <a:gd name="connsiteY90" fmla="*/ 9086850 h 9315450"/>
              <a:gd name="connsiteX91" fmla="*/ 2419350 w 6238875"/>
              <a:gd name="connsiteY91" fmla="*/ 9086850 h 9315450"/>
              <a:gd name="connsiteX92" fmla="*/ 2400300 w 6238875"/>
              <a:gd name="connsiteY92" fmla="*/ 9163050 h 9315450"/>
              <a:gd name="connsiteX93" fmla="*/ 2400300 w 6238875"/>
              <a:gd name="connsiteY93" fmla="*/ 9163050 h 9315450"/>
              <a:gd name="connsiteX94" fmla="*/ 2190750 w 6238875"/>
              <a:gd name="connsiteY94" fmla="*/ 9201150 h 9315450"/>
              <a:gd name="connsiteX95" fmla="*/ 2000250 w 6238875"/>
              <a:gd name="connsiteY95" fmla="*/ 9201150 h 9315450"/>
              <a:gd name="connsiteX96" fmla="*/ 1885950 w 6238875"/>
              <a:gd name="connsiteY96" fmla="*/ 9182100 h 9315450"/>
              <a:gd name="connsiteX97" fmla="*/ 1714500 w 6238875"/>
              <a:gd name="connsiteY97" fmla="*/ 9163050 h 9315450"/>
              <a:gd name="connsiteX98" fmla="*/ 1714500 w 6238875"/>
              <a:gd name="connsiteY98" fmla="*/ 9163050 h 9315450"/>
              <a:gd name="connsiteX99" fmla="*/ 1485900 w 6238875"/>
              <a:gd name="connsiteY99" fmla="*/ 9163050 h 9315450"/>
              <a:gd name="connsiteX100" fmla="*/ 1485900 w 6238875"/>
              <a:gd name="connsiteY100" fmla="*/ 9163050 h 9315450"/>
              <a:gd name="connsiteX101" fmla="*/ 1314450 w 6238875"/>
              <a:gd name="connsiteY101" fmla="*/ 9163050 h 9315450"/>
              <a:gd name="connsiteX102" fmla="*/ 1181100 w 6238875"/>
              <a:gd name="connsiteY102" fmla="*/ 9144000 h 9315450"/>
              <a:gd name="connsiteX103" fmla="*/ 1066800 w 6238875"/>
              <a:gd name="connsiteY103" fmla="*/ 9105900 h 9315450"/>
              <a:gd name="connsiteX104" fmla="*/ 895350 w 6238875"/>
              <a:gd name="connsiteY104" fmla="*/ 9086850 h 9315450"/>
              <a:gd name="connsiteX105" fmla="*/ 742950 w 6238875"/>
              <a:gd name="connsiteY105" fmla="*/ 9010650 h 9315450"/>
              <a:gd name="connsiteX106" fmla="*/ 571500 w 6238875"/>
              <a:gd name="connsiteY106" fmla="*/ 8953500 h 9315450"/>
              <a:gd name="connsiteX107" fmla="*/ 400050 w 6238875"/>
              <a:gd name="connsiteY107" fmla="*/ 8858250 h 9315450"/>
              <a:gd name="connsiteX108" fmla="*/ 228600 w 6238875"/>
              <a:gd name="connsiteY108" fmla="*/ 8782050 h 9315450"/>
              <a:gd name="connsiteX109" fmla="*/ 152400 w 6238875"/>
              <a:gd name="connsiteY109" fmla="*/ 8724900 h 9315450"/>
              <a:gd name="connsiteX110" fmla="*/ 152400 w 6238875"/>
              <a:gd name="connsiteY110" fmla="*/ 8724900 h 9315450"/>
              <a:gd name="connsiteX111" fmla="*/ 95250 w 6238875"/>
              <a:gd name="connsiteY111" fmla="*/ 8572500 h 9315450"/>
              <a:gd name="connsiteX112" fmla="*/ 19050 w 6238875"/>
              <a:gd name="connsiteY112" fmla="*/ 8324850 h 9315450"/>
              <a:gd name="connsiteX113" fmla="*/ 19050 w 6238875"/>
              <a:gd name="connsiteY113" fmla="*/ 8001000 h 9315450"/>
              <a:gd name="connsiteX114" fmla="*/ 19050 w 6238875"/>
              <a:gd name="connsiteY114" fmla="*/ 7658100 h 9315450"/>
              <a:gd name="connsiteX115" fmla="*/ 19050 w 6238875"/>
              <a:gd name="connsiteY115" fmla="*/ 7391400 h 9315450"/>
              <a:gd name="connsiteX116" fmla="*/ 38100 w 6238875"/>
              <a:gd name="connsiteY116" fmla="*/ 7067550 h 9315450"/>
              <a:gd name="connsiteX117" fmla="*/ 38100 w 6238875"/>
              <a:gd name="connsiteY117" fmla="*/ 6781800 h 9315450"/>
              <a:gd name="connsiteX118" fmla="*/ 0 w 6238875"/>
              <a:gd name="connsiteY118" fmla="*/ 6572250 h 9315450"/>
              <a:gd name="connsiteX119" fmla="*/ 0 w 6238875"/>
              <a:gd name="connsiteY119" fmla="*/ 6343650 h 9315450"/>
              <a:gd name="connsiteX120" fmla="*/ 0 w 6238875"/>
              <a:gd name="connsiteY120" fmla="*/ 6057900 h 9315450"/>
              <a:gd name="connsiteX121" fmla="*/ 19050 w 6238875"/>
              <a:gd name="connsiteY121" fmla="*/ 5676900 h 9315450"/>
              <a:gd name="connsiteX122" fmla="*/ 38100 w 6238875"/>
              <a:gd name="connsiteY122" fmla="*/ 5467350 h 9315450"/>
              <a:gd name="connsiteX123" fmla="*/ 38100 w 6238875"/>
              <a:gd name="connsiteY123" fmla="*/ 5276850 h 9315450"/>
              <a:gd name="connsiteX124" fmla="*/ 38100 w 6238875"/>
              <a:gd name="connsiteY124" fmla="*/ 5086350 h 9315450"/>
              <a:gd name="connsiteX125" fmla="*/ 38100 w 6238875"/>
              <a:gd name="connsiteY125" fmla="*/ 4933950 h 9315450"/>
              <a:gd name="connsiteX126" fmla="*/ 38100 w 6238875"/>
              <a:gd name="connsiteY126" fmla="*/ 4743450 h 9315450"/>
              <a:gd name="connsiteX127" fmla="*/ 38100 w 6238875"/>
              <a:gd name="connsiteY127" fmla="*/ 4419600 h 9315450"/>
              <a:gd name="connsiteX128" fmla="*/ 57150 w 6238875"/>
              <a:gd name="connsiteY128" fmla="*/ 3962400 h 9315450"/>
              <a:gd name="connsiteX129" fmla="*/ 38100 w 6238875"/>
              <a:gd name="connsiteY129" fmla="*/ 3619500 h 9315450"/>
              <a:gd name="connsiteX130" fmla="*/ 57150 w 6238875"/>
              <a:gd name="connsiteY130" fmla="*/ 3429000 h 9315450"/>
              <a:gd name="connsiteX131" fmla="*/ 114300 w 6238875"/>
              <a:gd name="connsiteY131" fmla="*/ 3276600 h 9315450"/>
              <a:gd name="connsiteX132" fmla="*/ 247650 w 6238875"/>
              <a:gd name="connsiteY132" fmla="*/ 3067050 h 9315450"/>
              <a:gd name="connsiteX133" fmla="*/ 323850 w 6238875"/>
              <a:gd name="connsiteY133" fmla="*/ 2971800 h 9315450"/>
              <a:gd name="connsiteX134" fmla="*/ 476250 w 6238875"/>
              <a:gd name="connsiteY134" fmla="*/ 2857500 h 9315450"/>
              <a:gd name="connsiteX135" fmla="*/ 609600 w 6238875"/>
              <a:gd name="connsiteY135" fmla="*/ 2724150 h 9315450"/>
              <a:gd name="connsiteX136" fmla="*/ 819150 w 6238875"/>
              <a:gd name="connsiteY136" fmla="*/ 2590800 h 9315450"/>
              <a:gd name="connsiteX137" fmla="*/ 1047750 w 6238875"/>
              <a:gd name="connsiteY137" fmla="*/ 2381250 h 9315450"/>
              <a:gd name="connsiteX138" fmla="*/ 1104900 w 6238875"/>
              <a:gd name="connsiteY138" fmla="*/ 2266950 h 9315450"/>
              <a:gd name="connsiteX139" fmla="*/ 1181100 w 6238875"/>
              <a:gd name="connsiteY139" fmla="*/ 2133600 h 9315450"/>
              <a:gd name="connsiteX140" fmla="*/ 1333500 w 6238875"/>
              <a:gd name="connsiteY140" fmla="*/ 2019300 h 9315450"/>
              <a:gd name="connsiteX141" fmla="*/ 1409700 w 6238875"/>
              <a:gd name="connsiteY141" fmla="*/ 1981200 h 9315450"/>
              <a:gd name="connsiteX142" fmla="*/ 1447800 w 6238875"/>
              <a:gd name="connsiteY142"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81650 h 9315450"/>
              <a:gd name="connsiteX51" fmla="*/ 5295900 w 6239279"/>
              <a:gd name="connsiteY51" fmla="*/ 5543550 h 9315450"/>
              <a:gd name="connsiteX52" fmla="*/ 5162550 w 6239279"/>
              <a:gd name="connsiteY52" fmla="*/ 5543550 h 9315450"/>
              <a:gd name="connsiteX53" fmla="*/ 4991100 w 6239279"/>
              <a:gd name="connsiteY53" fmla="*/ 5600700 h 9315450"/>
              <a:gd name="connsiteX54" fmla="*/ 4876800 w 6239279"/>
              <a:gd name="connsiteY54" fmla="*/ 5657850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62550 w 6239279"/>
              <a:gd name="connsiteY52" fmla="*/ 5543550 h 9315450"/>
              <a:gd name="connsiteX53" fmla="*/ 4991100 w 6239279"/>
              <a:gd name="connsiteY53" fmla="*/ 5600700 h 9315450"/>
              <a:gd name="connsiteX54" fmla="*/ 4876800 w 6239279"/>
              <a:gd name="connsiteY54" fmla="*/ 5657850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57850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3450 w 6239279"/>
              <a:gd name="connsiteY55" fmla="*/ 5657850 h 9315450"/>
              <a:gd name="connsiteX56" fmla="*/ 4691062 w 6239279"/>
              <a:gd name="connsiteY56" fmla="*/ 57150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729163 w 6239279"/>
              <a:gd name="connsiteY58" fmla="*/ 6124575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729163 w 6239279"/>
              <a:gd name="connsiteY58" fmla="*/ 6124575 h 9315450"/>
              <a:gd name="connsiteX59" fmla="*/ 4748213 w 6239279"/>
              <a:gd name="connsiteY59" fmla="*/ 632460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14900 w 6239279"/>
              <a:gd name="connsiteY66" fmla="*/ 8134350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14900 w 6239279"/>
              <a:gd name="connsiteY66" fmla="*/ 8134350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1015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00625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00625 w 6239279"/>
              <a:gd name="connsiteY73" fmla="*/ 9067800 h 9315450"/>
              <a:gd name="connsiteX74" fmla="*/ 5067300 w 6239279"/>
              <a:gd name="connsiteY74" fmla="*/ 9124950 h 9315450"/>
              <a:gd name="connsiteX75" fmla="*/ 5019675 w 6239279"/>
              <a:gd name="connsiteY75" fmla="*/ 9172575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00625 w 6239279"/>
              <a:gd name="connsiteY73" fmla="*/ 9067800 h 9315450"/>
              <a:gd name="connsiteX74" fmla="*/ 5019675 w 6239279"/>
              <a:gd name="connsiteY74" fmla="*/ 9134475 h 9315450"/>
              <a:gd name="connsiteX75" fmla="*/ 5019675 w 6239279"/>
              <a:gd name="connsiteY75" fmla="*/ 9172575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19675 w 6239279"/>
              <a:gd name="connsiteY73" fmla="*/ 9067800 h 9315450"/>
              <a:gd name="connsiteX74" fmla="*/ 5019675 w 6239279"/>
              <a:gd name="connsiteY74" fmla="*/ 9134475 h 9315450"/>
              <a:gd name="connsiteX75" fmla="*/ 5019675 w 6239279"/>
              <a:gd name="connsiteY75" fmla="*/ 9172575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5010150 w 6239279"/>
              <a:gd name="connsiteY70" fmla="*/ 8686800 h 9320213"/>
              <a:gd name="connsiteX71" fmla="*/ 5010150 w 6239279"/>
              <a:gd name="connsiteY71" fmla="*/ 8782050 h 9320213"/>
              <a:gd name="connsiteX72" fmla="*/ 501015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5010150 w 6239279"/>
              <a:gd name="connsiteY71" fmla="*/ 8782050 h 9320213"/>
              <a:gd name="connsiteX72" fmla="*/ 501015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501015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0000 w 6239279"/>
              <a:gd name="connsiteY84" fmla="*/ 9201150 h 9320213"/>
              <a:gd name="connsiteX85" fmla="*/ 3805237 w 6239279"/>
              <a:gd name="connsiteY85" fmla="*/ 9244013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24962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24962 h 9320213"/>
              <a:gd name="connsiteX87" fmla="*/ 3386137 w 6239279"/>
              <a:gd name="connsiteY87" fmla="*/ 923925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400300 w 6239279"/>
              <a:gd name="connsiteY94" fmla="*/ 92011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400300 w 6239279"/>
              <a:gd name="connsiteY94" fmla="*/ 9201150 h 9320213"/>
              <a:gd name="connsiteX95" fmla="*/ 2181225 w 6239279"/>
              <a:gd name="connsiteY95" fmla="*/ 9244012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44012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44012 h 9320213"/>
              <a:gd name="connsiteX96" fmla="*/ 1995488 w 6239279"/>
              <a:gd name="connsiteY96" fmla="*/ 922020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182100 h 9320213"/>
              <a:gd name="connsiteX98" fmla="*/ 1714500 w 6239279"/>
              <a:gd name="connsiteY98" fmla="*/ 9163050 h 9320213"/>
              <a:gd name="connsiteX99" fmla="*/ 1657350 w 6239279"/>
              <a:gd name="connsiteY99" fmla="*/ 922496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63050 h 9320213"/>
              <a:gd name="connsiteX99" fmla="*/ 1657350 w 6239279"/>
              <a:gd name="connsiteY99" fmla="*/ 922496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210675 h 9320213"/>
              <a:gd name="connsiteX99" fmla="*/ 1657350 w 6239279"/>
              <a:gd name="connsiteY99" fmla="*/ 922496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210675 h 9320213"/>
              <a:gd name="connsiteX99" fmla="*/ 1638300 w 6239279"/>
              <a:gd name="connsiteY99" fmla="*/ 920591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85900 w 6239279"/>
              <a:gd name="connsiteY100" fmla="*/ 9163050 h 9320213"/>
              <a:gd name="connsiteX101" fmla="*/ 1471612 w 6239279"/>
              <a:gd name="connsiteY101" fmla="*/ 9205912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71612 w 6239279"/>
              <a:gd name="connsiteY101" fmla="*/ 9205912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152400 w 6239279"/>
              <a:gd name="connsiteY110" fmla="*/ 8724900 h 9320213"/>
              <a:gd name="connsiteX111" fmla="*/ 1905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104775 w 6239279"/>
              <a:gd name="connsiteY110" fmla="*/ 8753475 h 9320213"/>
              <a:gd name="connsiteX111" fmla="*/ 1905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85725 w 6239279"/>
              <a:gd name="connsiteY110" fmla="*/ 8758237 h 9320213"/>
              <a:gd name="connsiteX111" fmla="*/ 1905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57351 w 6248830"/>
              <a:gd name="connsiteY0" fmla="*/ 1905000 h 9320213"/>
              <a:gd name="connsiteX1" fmla="*/ 1743101 w 6248830"/>
              <a:gd name="connsiteY1" fmla="*/ 1924050 h 9320213"/>
              <a:gd name="connsiteX2" fmla="*/ 1957413 w 6248830"/>
              <a:gd name="connsiteY2" fmla="*/ 1924050 h 9320213"/>
              <a:gd name="connsiteX3" fmla="*/ 2295551 w 6248830"/>
              <a:gd name="connsiteY3" fmla="*/ 1943099 h 9320213"/>
              <a:gd name="connsiteX4" fmla="*/ 2638451 w 6248830"/>
              <a:gd name="connsiteY4" fmla="*/ 1933574 h 9320213"/>
              <a:gd name="connsiteX5" fmla="*/ 3190901 w 6248830"/>
              <a:gd name="connsiteY5" fmla="*/ 1933575 h 9320213"/>
              <a:gd name="connsiteX6" fmla="*/ 3476651 w 6248830"/>
              <a:gd name="connsiteY6" fmla="*/ 1943100 h 9320213"/>
              <a:gd name="connsiteX7" fmla="*/ 3571901 w 6248830"/>
              <a:gd name="connsiteY7" fmla="*/ 1924050 h 9320213"/>
              <a:gd name="connsiteX8" fmla="*/ 3786214 w 6248830"/>
              <a:gd name="connsiteY8" fmla="*/ 1909763 h 9320213"/>
              <a:gd name="connsiteX9" fmla="*/ 4124351 w 6248830"/>
              <a:gd name="connsiteY9" fmla="*/ 1900238 h 9320213"/>
              <a:gd name="connsiteX10" fmla="*/ 4319613 w 6248830"/>
              <a:gd name="connsiteY10" fmla="*/ 1885950 h 9320213"/>
              <a:gd name="connsiteX11" fmla="*/ 4695851 w 6248830"/>
              <a:gd name="connsiteY11" fmla="*/ 1881188 h 9320213"/>
              <a:gd name="connsiteX12" fmla="*/ 4805389 w 6248830"/>
              <a:gd name="connsiteY12" fmla="*/ 1881188 h 9320213"/>
              <a:gd name="connsiteX13" fmla="*/ 4943501 w 6248830"/>
              <a:gd name="connsiteY13" fmla="*/ 1881187 h 9320213"/>
              <a:gd name="connsiteX14" fmla="*/ 4986363 w 6248830"/>
              <a:gd name="connsiteY14" fmla="*/ 1905000 h 9320213"/>
              <a:gd name="connsiteX15" fmla="*/ 5000651 w 6248830"/>
              <a:gd name="connsiteY15" fmla="*/ 1895475 h 9320213"/>
              <a:gd name="connsiteX16" fmla="*/ 5072088 w 6248830"/>
              <a:gd name="connsiteY16" fmla="*/ 1885950 h 9320213"/>
              <a:gd name="connsiteX17" fmla="*/ 5181626 w 6248830"/>
              <a:gd name="connsiteY17" fmla="*/ 1871662 h 9320213"/>
              <a:gd name="connsiteX18" fmla="*/ 5253063 w 6248830"/>
              <a:gd name="connsiteY18" fmla="*/ 1885950 h 9320213"/>
              <a:gd name="connsiteX19" fmla="*/ 5253063 w 6248830"/>
              <a:gd name="connsiteY19" fmla="*/ 1819275 h 9320213"/>
              <a:gd name="connsiteX20" fmla="*/ 5238776 w 6248830"/>
              <a:gd name="connsiteY20" fmla="*/ 1719263 h 9320213"/>
              <a:gd name="connsiteX21" fmla="*/ 5248301 w 6248830"/>
              <a:gd name="connsiteY21" fmla="*/ 1485900 h 9320213"/>
              <a:gd name="connsiteX22" fmla="*/ 5262588 w 6248830"/>
              <a:gd name="connsiteY22" fmla="*/ 1314450 h 9320213"/>
              <a:gd name="connsiteX23" fmla="*/ 5267351 w 6248830"/>
              <a:gd name="connsiteY23" fmla="*/ 1252538 h 9320213"/>
              <a:gd name="connsiteX24" fmla="*/ 5457851 w 6248830"/>
              <a:gd name="connsiteY24" fmla="*/ 1257300 h 9320213"/>
              <a:gd name="connsiteX25" fmla="*/ 5548339 w 6248830"/>
              <a:gd name="connsiteY25" fmla="*/ 1257300 h 9320213"/>
              <a:gd name="connsiteX26" fmla="*/ 5553101 w 6248830"/>
              <a:gd name="connsiteY26" fmla="*/ 762000 h 9320213"/>
              <a:gd name="connsiteX27" fmla="*/ 5572151 w 6248830"/>
              <a:gd name="connsiteY27" fmla="*/ 361950 h 9320213"/>
              <a:gd name="connsiteX28" fmla="*/ 5591201 w 6248830"/>
              <a:gd name="connsiteY28" fmla="*/ 114300 h 9320213"/>
              <a:gd name="connsiteX29" fmla="*/ 5591201 w 6248830"/>
              <a:gd name="connsiteY29" fmla="*/ 0 h 9320213"/>
              <a:gd name="connsiteX30" fmla="*/ 5762651 w 6248830"/>
              <a:gd name="connsiteY30" fmla="*/ 19050 h 9320213"/>
              <a:gd name="connsiteX31" fmla="*/ 5910288 w 6248830"/>
              <a:gd name="connsiteY31" fmla="*/ 14288 h 9320213"/>
              <a:gd name="connsiteX32" fmla="*/ 6057927 w 6248830"/>
              <a:gd name="connsiteY32" fmla="*/ 19050 h 9320213"/>
              <a:gd name="connsiteX33" fmla="*/ 6057926 w 6248830"/>
              <a:gd name="connsiteY33" fmla="*/ 114300 h 9320213"/>
              <a:gd name="connsiteX34" fmla="*/ 6057927 w 6248830"/>
              <a:gd name="connsiteY34" fmla="*/ 661987 h 9320213"/>
              <a:gd name="connsiteX35" fmla="*/ 6048401 w 6248830"/>
              <a:gd name="connsiteY35" fmla="*/ 1133475 h 9320213"/>
              <a:gd name="connsiteX36" fmla="*/ 6057926 w 6248830"/>
              <a:gd name="connsiteY36" fmla="*/ 1300163 h 9320213"/>
              <a:gd name="connsiteX37" fmla="*/ 6100788 w 6248830"/>
              <a:gd name="connsiteY37" fmla="*/ 2209800 h 9320213"/>
              <a:gd name="connsiteX38" fmla="*/ 6124601 w 6248830"/>
              <a:gd name="connsiteY38" fmla="*/ 2667000 h 9320213"/>
              <a:gd name="connsiteX39" fmla="*/ 6138889 w 6248830"/>
              <a:gd name="connsiteY39" fmla="*/ 3086100 h 9320213"/>
              <a:gd name="connsiteX40" fmla="*/ 6148413 w 6248830"/>
              <a:gd name="connsiteY40" fmla="*/ 3428999 h 9320213"/>
              <a:gd name="connsiteX41" fmla="*/ 6181751 w 6248830"/>
              <a:gd name="connsiteY41" fmla="*/ 4019550 h 9320213"/>
              <a:gd name="connsiteX42" fmla="*/ 6200801 w 6248830"/>
              <a:gd name="connsiteY42" fmla="*/ 4324350 h 9320213"/>
              <a:gd name="connsiteX43" fmla="*/ 6210326 w 6248830"/>
              <a:gd name="connsiteY43" fmla="*/ 4933950 h 9320213"/>
              <a:gd name="connsiteX44" fmla="*/ 6238901 w 6248830"/>
              <a:gd name="connsiteY44" fmla="*/ 5276850 h 9320213"/>
              <a:gd name="connsiteX45" fmla="*/ 6238901 w 6248830"/>
              <a:gd name="connsiteY45" fmla="*/ 5505450 h 9320213"/>
              <a:gd name="connsiteX46" fmla="*/ 6248426 w 6248830"/>
              <a:gd name="connsiteY46" fmla="*/ 5557838 h 9320213"/>
              <a:gd name="connsiteX47" fmla="*/ 6219851 w 6248830"/>
              <a:gd name="connsiteY47" fmla="*/ 5581650 h 9320213"/>
              <a:gd name="connsiteX48" fmla="*/ 6248426 w 6248830"/>
              <a:gd name="connsiteY48" fmla="*/ 5610225 h 9320213"/>
              <a:gd name="connsiteX49" fmla="*/ 5857901 w 6248830"/>
              <a:gd name="connsiteY49" fmla="*/ 5581650 h 9320213"/>
              <a:gd name="connsiteX50" fmla="*/ 5610251 w 6248830"/>
              <a:gd name="connsiteY50" fmla="*/ 5562600 h 9320213"/>
              <a:gd name="connsiteX51" fmla="*/ 5305451 w 6248830"/>
              <a:gd name="connsiteY51" fmla="*/ 5543550 h 9320213"/>
              <a:gd name="connsiteX52" fmla="*/ 5181626 w 6248830"/>
              <a:gd name="connsiteY52" fmla="*/ 5562600 h 9320213"/>
              <a:gd name="connsiteX53" fmla="*/ 5000651 w 6248830"/>
              <a:gd name="connsiteY53" fmla="*/ 5600700 h 9320213"/>
              <a:gd name="connsiteX54" fmla="*/ 4886351 w 6248830"/>
              <a:gd name="connsiteY54" fmla="*/ 5643562 h 9320213"/>
              <a:gd name="connsiteX55" fmla="*/ 4757763 w 6248830"/>
              <a:gd name="connsiteY55" fmla="*/ 5681662 h 9320213"/>
              <a:gd name="connsiteX56" fmla="*/ 4700613 w 6248830"/>
              <a:gd name="connsiteY56" fmla="*/ 5715000 h 9320213"/>
              <a:gd name="connsiteX57" fmla="*/ 4719664 w 6248830"/>
              <a:gd name="connsiteY57" fmla="*/ 5948363 h 9320213"/>
              <a:gd name="connsiteX58" fmla="*/ 4738714 w 6248830"/>
              <a:gd name="connsiteY58" fmla="*/ 6124575 h 9320213"/>
              <a:gd name="connsiteX59" fmla="*/ 4757764 w 6248830"/>
              <a:gd name="connsiteY59" fmla="*/ 6324600 h 9320213"/>
              <a:gd name="connsiteX60" fmla="*/ 4781576 w 6248830"/>
              <a:gd name="connsiteY60" fmla="*/ 6529388 h 9320213"/>
              <a:gd name="connsiteX61" fmla="*/ 4805389 w 6248830"/>
              <a:gd name="connsiteY61" fmla="*/ 6786563 h 9320213"/>
              <a:gd name="connsiteX62" fmla="*/ 4824438 w 6248830"/>
              <a:gd name="connsiteY62" fmla="*/ 6972300 h 9320213"/>
              <a:gd name="connsiteX63" fmla="*/ 4853013 w 6248830"/>
              <a:gd name="connsiteY63" fmla="*/ 7339013 h 9320213"/>
              <a:gd name="connsiteX64" fmla="*/ 4862539 w 6248830"/>
              <a:gd name="connsiteY64" fmla="*/ 7486650 h 9320213"/>
              <a:gd name="connsiteX65" fmla="*/ 4891114 w 6248830"/>
              <a:gd name="connsiteY65" fmla="*/ 7781925 h 9320213"/>
              <a:gd name="connsiteX66" fmla="*/ 4938738 w 6248830"/>
              <a:gd name="connsiteY66" fmla="*/ 8129588 h 9320213"/>
              <a:gd name="connsiteX67" fmla="*/ 4948263 w 6248830"/>
              <a:gd name="connsiteY67" fmla="*/ 8148638 h 9320213"/>
              <a:gd name="connsiteX68" fmla="*/ 4972076 w 6248830"/>
              <a:gd name="connsiteY68" fmla="*/ 8439150 h 9320213"/>
              <a:gd name="connsiteX69" fmla="*/ 4981601 w 6248830"/>
              <a:gd name="connsiteY69" fmla="*/ 8591550 h 9320213"/>
              <a:gd name="connsiteX70" fmla="*/ 4981602 w 6248830"/>
              <a:gd name="connsiteY70" fmla="*/ 8682037 h 9320213"/>
              <a:gd name="connsiteX71" fmla="*/ 4991126 w 6248830"/>
              <a:gd name="connsiteY71" fmla="*/ 8782050 h 9320213"/>
              <a:gd name="connsiteX72" fmla="*/ 5000651 w 6248830"/>
              <a:gd name="connsiteY72" fmla="*/ 8953500 h 9320213"/>
              <a:gd name="connsiteX73" fmla="*/ 5005413 w 6248830"/>
              <a:gd name="connsiteY73" fmla="*/ 9067800 h 9320213"/>
              <a:gd name="connsiteX74" fmla="*/ 5029226 w 6248830"/>
              <a:gd name="connsiteY74" fmla="*/ 9134475 h 9320213"/>
              <a:gd name="connsiteX75" fmla="*/ 5010176 w 6248830"/>
              <a:gd name="connsiteY75" fmla="*/ 9167813 h 9320213"/>
              <a:gd name="connsiteX76" fmla="*/ 5019701 w 6248830"/>
              <a:gd name="connsiteY76" fmla="*/ 9320213 h 9320213"/>
              <a:gd name="connsiteX77" fmla="*/ 4886351 w 6248830"/>
              <a:gd name="connsiteY77" fmla="*/ 9315450 h 9320213"/>
              <a:gd name="connsiteX78" fmla="*/ 4733951 w 6248830"/>
              <a:gd name="connsiteY78" fmla="*/ 9315450 h 9320213"/>
              <a:gd name="connsiteX79" fmla="*/ 4543451 w 6248830"/>
              <a:gd name="connsiteY79" fmla="*/ 9315450 h 9320213"/>
              <a:gd name="connsiteX80" fmla="*/ 4433914 w 6248830"/>
              <a:gd name="connsiteY80" fmla="*/ 9296400 h 9320213"/>
              <a:gd name="connsiteX81" fmla="*/ 4348189 w 6248830"/>
              <a:gd name="connsiteY81" fmla="*/ 9282113 h 9320213"/>
              <a:gd name="connsiteX82" fmla="*/ 4200551 w 6248830"/>
              <a:gd name="connsiteY82" fmla="*/ 9258300 h 9320213"/>
              <a:gd name="connsiteX83" fmla="*/ 3967188 w 6248830"/>
              <a:gd name="connsiteY83" fmla="*/ 9239250 h 9320213"/>
              <a:gd name="connsiteX84" fmla="*/ 3824314 w 6248830"/>
              <a:gd name="connsiteY84" fmla="*/ 9239250 h 9320213"/>
              <a:gd name="connsiteX85" fmla="*/ 3814788 w 6248830"/>
              <a:gd name="connsiteY85" fmla="*/ 9244013 h 9320213"/>
              <a:gd name="connsiteX86" fmla="*/ 3567138 w 6248830"/>
              <a:gd name="connsiteY86" fmla="*/ 9239249 h 9320213"/>
              <a:gd name="connsiteX87" fmla="*/ 3395688 w 6248830"/>
              <a:gd name="connsiteY87" fmla="*/ 9239250 h 9320213"/>
              <a:gd name="connsiteX88" fmla="*/ 3243288 w 6248830"/>
              <a:gd name="connsiteY88" fmla="*/ 9210675 h 9320213"/>
              <a:gd name="connsiteX89" fmla="*/ 2990876 w 6248830"/>
              <a:gd name="connsiteY89" fmla="*/ 9201150 h 9320213"/>
              <a:gd name="connsiteX90" fmla="*/ 2776564 w 6248830"/>
              <a:gd name="connsiteY90" fmla="*/ 9191625 h 9320213"/>
              <a:gd name="connsiteX91" fmla="*/ 2671789 w 6248830"/>
              <a:gd name="connsiteY91" fmla="*/ 9182100 h 9320213"/>
              <a:gd name="connsiteX92" fmla="*/ 2447951 w 6248830"/>
              <a:gd name="connsiteY92" fmla="*/ 9177337 h 9320213"/>
              <a:gd name="connsiteX93" fmla="*/ 2409851 w 6248830"/>
              <a:gd name="connsiteY93" fmla="*/ 9163050 h 9320213"/>
              <a:gd name="connsiteX94" fmla="*/ 2371751 w 6248830"/>
              <a:gd name="connsiteY94" fmla="*/ 9201150 h 9320213"/>
              <a:gd name="connsiteX95" fmla="*/ 2190776 w 6248830"/>
              <a:gd name="connsiteY95" fmla="*/ 9258300 h 9320213"/>
              <a:gd name="connsiteX96" fmla="*/ 2005039 w 6248830"/>
              <a:gd name="connsiteY96" fmla="*/ 9220200 h 9320213"/>
              <a:gd name="connsiteX97" fmla="*/ 1895501 w 6248830"/>
              <a:gd name="connsiteY97" fmla="*/ 9201150 h 9320213"/>
              <a:gd name="connsiteX98" fmla="*/ 1724051 w 6248830"/>
              <a:gd name="connsiteY98" fmla="*/ 9186862 h 9320213"/>
              <a:gd name="connsiteX99" fmla="*/ 1647851 w 6248830"/>
              <a:gd name="connsiteY99" fmla="*/ 9205913 h 9320213"/>
              <a:gd name="connsiteX100" fmla="*/ 1504976 w 6248830"/>
              <a:gd name="connsiteY100" fmla="*/ 9191625 h 9320213"/>
              <a:gd name="connsiteX101" fmla="*/ 1443063 w 6248830"/>
              <a:gd name="connsiteY101" fmla="*/ 9201150 h 9320213"/>
              <a:gd name="connsiteX102" fmla="*/ 1309714 w 6248830"/>
              <a:gd name="connsiteY102" fmla="*/ 9196387 h 9320213"/>
              <a:gd name="connsiteX103" fmla="*/ 1162076 w 6248830"/>
              <a:gd name="connsiteY103" fmla="*/ 9205912 h 9320213"/>
              <a:gd name="connsiteX104" fmla="*/ 1033488 w 6248830"/>
              <a:gd name="connsiteY104" fmla="*/ 9177338 h 9320213"/>
              <a:gd name="connsiteX105" fmla="*/ 866801 w 6248830"/>
              <a:gd name="connsiteY105" fmla="*/ 9120188 h 9320213"/>
              <a:gd name="connsiteX106" fmla="*/ 690588 w 6248830"/>
              <a:gd name="connsiteY106" fmla="*/ 9053513 h 9320213"/>
              <a:gd name="connsiteX107" fmla="*/ 500088 w 6248830"/>
              <a:gd name="connsiteY107" fmla="*/ 8972550 h 9320213"/>
              <a:gd name="connsiteX108" fmla="*/ 338163 w 6248830"/>
              <a:gd name="connsiteY108" fmla="*/ 8891588 h 9320213"/>
              <a:gd name="connsiteX109" fmla="*/ 152426 w 6248830"/>
              <a:gd name="connsiteY109" fmla="*/ 8796338 h 9320213"/>
              <a:gd name="connsiteX110" fmla="*/ 95276 w 6248830"/>
              <a:gd name="connsiteY110" fmla="*/ 8758237 h 9320213"/>
              <a:gd name="connsiteX111" fmla="*/ 26 w 6248830"/>
              <a:gd name="connsiteY111" fmla="*/ 8677275 h 9320213"/>
              <a:gd name="connsiteX112" fmla="*/ 104801 w 6248830"/>
              <a:gd name="connsiteY112" fmla="*/ 8572500 h 9320213"/>
              <a:gd name="connsiteX113" fmla="*/ 28601 w 6248830"/>
              <a:gd name="connsiteY113" fmla="*/ 8324850 h 9320213"/>
              <a:gd name="connsiteX114" fmla="*/ 28601 w 6248830"/>
              <a:gd name="connsiteY114" fmla="*/ 8001000 h 9320213"/>
              <a:gd name="connsiteX115" fmla="*/ 28601 w 6248830"/>
              <a:gd name="connsiteY115" fmla="*/ 7658100 h 9320213"/>
              <a:gd name="connsiteX116" fmla="*/ 28601 w 6248830"/>
              <a:gd name="connsiteY116" fmla="*/ 7391400 h 9320213"/>
              <a:gd name="connsiteX117" fmla="*/ 47651 w 6248830"/>
              <a:gd name="connsiteY117" fmla="*/ 7067550 h 9320213"/>
              <a:gd name="connsiteX118" fmla="*/ 47651 w 6248830"/>
              <a:gd name="connsiteY118" fmla="*/ 6781800 h 9320213"/>
              <a:gd name="connsiteX119" fmla="*/ 9551 w 6248830"/>
              <a:gd name="connsiteY119" fmla="*/ 6572250 h 9320213"/>
              <a:gd name="connsiteX120" fmla="*/ 9551 w 6248830"/>
              <a:gd name="connsiteY120" fmla="*/ 6343650 h 9320213"/>
              <a:gd name="connsiteX121" fmla="*/ 9551 w 6248830"/>
              <a:gd name="connsiteY121" fmla="*/ 6057900 h 9320213"/>
              <a:gd name="connsiteX122" fmla="*/ 28601 w 6248830"/>
              <a:gd name="connsiteY122" fmla="*/ 5676900 h 9320213"/>
              <a:gd name="connsiteX123" fmla="*/ 47651 w 6248830"/>
              <a:gd name="connsiteY123" fmla="*/ 5467350 h 9320213"/>
              <a:gd name="connsiteX124" fmla="*/ 47651 w 6248830"/>
              <a:gd name="connsiteY124" fmla="*/ 5276850 h 9320213"/>
              <a:gd name="connsiteX125" fmla="*/ 47651 w 6248830"/>
              <a:gd name="connsiteY125" fmla="*/ 5086350 h 9320213"/>
              <a:gd name="connsiteX126" fmla="*/ 47651 w 6248830"/>
              <a:gd name="connsiteY126" fmla="*/ 4933950 h 9320213"/>
              <a:gd name="connsiteX127" fmla="*/ 47651 w 6248830"/>
              <a:gd name="connsiteY127" fmla="*/ 4743450 h 9320213"/>
              <a:gd name="connsiteX128" fmla="*/ 47651 w 6248830"/>
              <a:gd name="connsiteY128" fmla="*/ 4419600 h 9320213"/>
              <a:gd name="connsiteX129" fmla="*/ 66701 w 6248830"/>
              <a:gd name="connsiteY129" fmla="*/ 3962400 h 9320213"/>
              <a:gd name="connsiteX130" fmla="*/ 47651 w 6248830"/>
              <a:gd name="connsiteY130" fmla="*/ 3619500 h 9320213"/>
              <a:gd name="connsiteX131" fmla="*/ 66701 w 6248830"/>
              <a:gd name="connsiteY131" fmla="*/ 3429000 h 9320213"/>
              <a:gd name="connsiteX132" fmla="*/ 123851 w 6248830"/>
              <a:gd name="connsiteY132" fmla="*/ 3276600 h 9320213"/>
              <a:gd name="connsiteX133" fmla="*/ 257201 w 6248830"/>
              <a:gd name="connsiteY133" fmla="*/ 3067050 h 9320213"/>
              <a:gd name="connsiteX134" fmla="*/ 333401 w 6248830"/>
              <a:gd name="connsiteY134" fmla="*/ 2971800 h 9320213"/>
              <a:gd name="connsiteX135" fmla="*/ 485801 w 6248830"/>
              <a:gd name="connsiteY135" fmla="*/ 2857500 h 9320213"/>
              <a:gd name="connsiteX136" fmla="*/ 619151 w 6248830"/>
              <a:gd name="connsiteY136" fmla="*/ 2724150 h 9320213"/>
              <a:gd name="connsiteX137" fmla="*/ 828701 w 6248830"/>
              <a:gd name="connsiteY137" fmla="*/ 2590800 h 9320213"/>
              <a:gd name="connsiteX138" fmla="*/ 1057301 w 6248830"/>
              <a:gd name="connsiteY138" fmla="*/ 2381250 h 9320213"/>
              <a:gd name="connsiteX139" fmla="*/ 1114451 w 6248830"/>
              <a:gd name="connsiteY139" fmla="*/ 2266950 h 9320213"/>
              <a:gd name="connsiteX140" fmla="*/ 1190651 w 6248830"/>
              <a:gd name="connsiteY140" fmla="*/ 2133600 h 9320213"/>
              <a:gd name="connsiteX141" fmla="*/ 1343051 w 6248830"/>
              <a:gd name="connsiteY141" fmla="*/ 2019300 h 9320213"/>
              <a:gd name="connsiteX142" fmla="*/ 1419251 w 6248830"/>
              <a:gd name="connsiteY142" fmla="*/ 1981200 h 9320213"/>
              <a:gd name="connsiteX143" fmla="*/ 1457351 w 6248830"/>
              <a:gd name="connsiteY143" fmla="*/ 1905000 h 9320213"/>
              <a:gd name="connsiteX0" fmla="*/ 1457325 w 6248804"/>
              <a:gd name="connsiteY0" fmla="*/ 1905000 h 9320213"/>
              <a:gd name="connsiteX1" fmla="*/ 1743075 w 6248804"/>
              <a:gd name="connsiteY1" fmla="*/ 1924050 h 9320213"/>
              <a:gd name="connsiteX2" fmla="*/ 1957387 w 6248804"/>
              <a:gd name="connsiteY2" fmla="*/ 1924050 h 9320213"/>
              <a:gd name="connsiteX3" fmla="*/ 2295525 w 6248804"/>
              <a:gd name="connsiteY3" fmla="*/ 1943099 h 9320213"/>
              <a:gd name="connsiteX4" fmla="*/ 2638425 w 6248804"/>
              <a:gd name="connsiteY4" fmla="*/ 1933574 h 9320213"/>
              <a:gd name="connsiteX5" fmla="*/ 3190875 w 6248804"/>
              <a:gd name="connsiteY5" fmla="*/ 1933575 h 9320213"/>
              <a:gd name="connsiteX6" fmla="*/ 3476625 w 6248804"/>
              <a:gd name="connsiteY6" fmla="*/ 1943100 h 9320213"/>
              <a:gd name="connsiteX7" fmla="*/ 3571875 w 6248804"/>
              <a:gd name="connsiteY7" fmla="*/ 1924050 h 9320213"/>
              <a:gd name="connsiteX8" fmla="*/ 3786188 w 6248804"/>
              <a:gd name="connsiteY8" fmla="*/ 1909763 h 9320213"/>
              <a:gd name="connsiteX9" fmla="*/ 4124325 w 6248804"/>
              <a:gd name="connsiteY9" fmla="*/ 1900238 h 9320213"/>
              <a:gd name="connsiteX10" fmla="*/ 4319587 w 6248804"/>
              <a:gd name="connsiteY10" fmla="*/ 1885950 h 9320213"/>
              <a:gd name="connsiteX11" fmla="*/ 4695825 w 6248804"/>
              <a:gd name="connsiteY11" fmla="*/ 1881188 h 9320213"/>
              <a:gd name="connsiteX12" fmla="*/ 4805363 w 6248804"/>
              <a:gd name="connsiteY12" fmla="*/ 1881188 h 9320213"/>
              <a:gd name="connsiteX13" fmla="*/ 4943475 w 6248804"/>
              <a:gd name="connsiteY13" fmla="*/ 1881187 h 9320213"/>
              <a:gd name="connsiteX14" fmla="*/ 4986337 w 6248804"/>
              <a:gd name="connsiteY14" fmla="*/ 1905000 h 9320213"/>
              <a:gd name="connsiteX15" fmla="*/ 5000625 w 6248804"/>
              <a:gd name="connsiteY15" fmla="*/ 1895475 h 9320213"/>
              <a:gd name="connsiteX16" fmla="*/ 5072062 w 6248804"/>
              <a:gd name="connsiteY16" fmla="*/ 1885950 h 9320213"/>
              <a:gd name="connsiteX17" fmla="*/ 5181600 w 6248804"/>
              <a:gd name="connsiteY17" fmla="*/ 1871662 h 9320213"/>
              <a:gd name="connsiteX18" fmla="*/ 5253037 w 6248804"/>
              <a:gd name="connsiteY18" fmla="*/ 1885950 h 9320213"/>
              <a:gd name="connsiteX19" fmla="*/ 5253037 w 6248804"/>
              <a:gd name="connsiteY19" fmla="*/ 1819275 h 9320213"/>
              <a:gd name="connsiteX20" fmla="*/ 5238750 w 6248804"/>
              <a:gd name="connsiteY20" fmla="*/ 1719263 h 9320213"/>
              <a:gd name="connsiteX21" fmla="*/ 5248275 w 6248804"/>
              <a:gd name="connsiteY21" fmla="*/ 1485900 h 9320213"/>
              <a:gd name="connsiteX22" fmla="*/ 5262562 w 6248804"/>
              <a:gd name="connsiteY22" fmla="*/ 1314450 h 9320213"/>
              <a:gd name="connsiteX23" fmla="*/ 5267325 w 6248804"/>
              <a:gd name="connsiteY23" fmla="*/ 1252538 h 9320213"/>
              <a:gd name="connsiteX24" fmla="*/ 5457825 w 6248804"/>
              <a:gd name="connsiteY24" fmla="*/ 1257300 h 9320213"/>
              <a:gd name="connsiteX25" fmla="*/ 5548313 w 6248804"/>
              <a:gd name="connsiteY25" fmla="*/ 1257300 h 9320213"/>
              <a:gd name="connsiteX26" fmla="*/ 5553075 w 6248804"/>
              <a:gd name="connsiteY26" fmla="*/ 762000 h 9320213"/>
              <a:gd name="connsiteX27" fmla="*/ 5572125 w 6248804"/>
              <a:gd name="connsiteY27" fmla="*/ 361950 h 9320213"/>
              <a:gd name="connsiteX28" fmla="*/ 5591175 w 6248804"/>
              <a:gd name="connsiteY28" fmla="*/ 114300 h 9320213"/>
              <a:gd name="connsiteX29" fmla="*/ 5591175 w 6248804"/>
              <a:gd name="connsiteY29" fmla="*/ 0 h 9320213"/>
              <a:gd name="connsiteX30" fmla="*/ 5762625 w 6248804"/>
              <a:gd name="connsiteY30" fmla="*/ 19050 h 9320213"/>
              <a:gd name="connsiteX31" fmla="*/ 5910262 w 6248804"/>
              <a:gd name="connsiteY31" fmla="*/ 14288 h 9320213"/>
              <a:gd name="connsiteX32" fmla="*/ 6057901 w 6248804"/>
              <a:gd name="connsiteY32" fmla="*/ 19050 h 9320213"/>
              <a:gd name="connsiteX33" fmla="*/ 6057900 w 6248804"/>
              <a:gd name="connsiteY33" fmla="*/ 114300 h 9320213"/>
              <a:gd name="connsiteX34" fmla="*/ 6057901 w 6248804"/>
              <a:gd name="connsiteY34" fmla="*/ 661987 h 9320213"/>
              <a:gd name="connsiteX35" fmla="*/ 6048375 w 6248804"/>
              <a:gd name="connsiteY35" fmla="*/ 1133475 h 9320213"/>
              <a:gd name="connsiteX36" fmla="*/ 6057900 w 6248804"/>
              <a:gd name="connsiteY36" fmla="*/ 1300163 h 9320213"/>
              <a:gd name="connsiteX37" fmla="*/ 6100762 w 6248804"/>
              <a:gd name="connsiteY37" fmla="*/ 2209800 h 9320213"/>
              <a:gd name="connsiteX38" fmla="*/ 6124575 w 6248804"/>
              <a:gd name="connsiteY38" fmla="*/ 2667000 h 9320213"/>
              <a:gd name="connsiteX39" fmla="*/ 6138863 w 6248804"/>
              <a:gd name="connsiteY39" fmla="*/ 3086100 h 9320213"/>
              <a:gd name="connsiteX40" fmla="*/ 6148387 w 6248804"/>
              <a:gd name="connsiteY40" fmla="*/ 3428999 h 9320213"/>
              <a:gd name="connsiteX41" fmla="*/ 6181725 w 6248804"/>
              <a:gd name="connsiteY41" fmla="*/ 4019550 h 9320213"/>
              <a:gd name="connsiteX42" fmla="*/ 6200775 w 6248804"/>
              <a:gd name="connsiteY42" fmla="*/ 4324350 h 9320213"/>
              <a:gd name="connsiteX43" fmla="*/ 6210300 w 6248804"/>
              <a:gd name="connsiteY43" fmla="*/ 4933950 h 9320213"/>
              <a:gd name="connsiteX44" fmla="*/ 6238875 w 6248804"/>
              <a:gd name="connsiteY44" fmla="*/ 5276850 h 9320213"/>
              <a:gd name="connsiteX45" fmla="*/ 6238875 w 6248804"/>
              <a:gd name="connsiteY45" fmla="*/ 5505450 h 9320213"/>
              <a:gd name="connsiteX46" fmla="*/ 6248400 w 6248804"/>
              <a:gd name="connsiteY46" fmla="*/ 5557838 h 9320213"/>
              <a:gd name="connsiteX47" fmla="*/ 6219825 w 6248804"/>
              <a:gd name="connsiteY47" fmla="*/ 5581650 h 9320213"/>
              <a:gd name="connsiteX48" fmla="*/ 6248400 w 6248804"/>
              <a:gd name="connsiteY48" fmla="*/ 5610225 h 9320213"/>
              <a:gd name="connsiteX49" fmla="*/ 5857875 w 6248804"/>
              <a:gd name="connsiteY49" fmla="*/ 5581650 h 9320213"/>
              <a:gd name="connsiteX50" fmla="*/ 5610225 w 6248804"/>
              <a:gd name="connsiteY50" fmla="*/ 5562600 h 9320213"/>
              <a:gd name="connsiteX51" fmla="*/ 5305425 w 6248804"/>
              <a:gd name="connsiteY51" fmla="*/ 5543550 h 9320213"/>
              <a:gd name="connsiteX52" fmla="*/ 5181600 w 6248804"/>
              <a:gd name="connsiteY52" fmla="*/ 5562600 h 9320213"/>
              <a:gd name="connsiteX53" fmla="*/ 5000625 w 6248804"/>
              <a:gd name="connsiteY53" fmla="*/ 5600700 h 9320213"/>
              <a:gd name="connsiteX54" fmla="*/ 4886325 w 6248804"/>
              <a:gd name="connsiteY54" fmla="*/ 5643562 h 9320213"/>
              <a:gd name="connsiteX55" fmla="*/ 4757737 w 6248804"/>
              <a:gd name="connsiteY55" fmla="*/ 5681662 h 9320213"/>
              <a:gd name="connsiteX56" fmla="*/ 4700587 w 6248804"/>
              <a:gd name="connsiteY56" fmla="*/ 5715000 h 9320213"/>
              <a:gd name="connsiteX57" fmla="*/ 4719638 w 6248804"/>
              <a:gd name="connsiteY57" fmla="*/ 5948363 h 9320213"/>
              <a:gd name="connsiteX58" fmla="*/ 4738688 w 6248804"/>
              <a:gd name="connsiteY58" fmla="*/ 6124575 h 9320213"/>
              <a:gd name="connsiteX59" fmla="*/ 4757738 w 6248804"/>
              <a:gd name="connsiteY59" fmla="*/ 6324600 h 9320213"/>
              <a:gd name="connsiteX60" fmla="*/ 4781550 w 6248804"/>
              <a:gd name="connsiteY60" fmla="*/ 6529388 h 9320213"/>
              <a:gd name="connsiteX61" fmla="*/ 4805363 w 6248804"/>
              <a:gd name="connsiteY61" fmla="*/ 6786563 h 9320213"/>
              <a:gd name="connsiteX62" fmla="*/ 4824412 w 6248804"/>
              <a:gd name="connsiteY62" fmla="*/ 6972300 h 9320213"/>
              <a:gd name="connsiteX63" fmla="*/ 4852987 w 6248804"/>
              <a:gd name="connsiteY63" fmla="*/ 7339013 h 9320213"/>
              <a:gd name="connsiteX64" fmla="*/ 4862513 w 6248804"/>
              <a:gd name="connsiteY64" fmla="*/ 7486650 h 9320213"/>
              <a:gd name="connsiteX65" fmla="*/ 4891088 w 6248804"/>
              <a:gd name="connsiteY65" fmla="*/ 7781925 h 9320213"/>
              <a:gd name="connsiteX66" fmla="*/ 4938712 w 6248804"/>
              <a:gd name="connsiteY66" fmla="*/ 8129588 h 9320213"/>
              <a:gd name="connsiteX67" fmla="*/ 4948237 w 6248804"/>
              <a:gd name="connsiteY67" fmla="*/ 8148638 h 9320213"/>
              <a:gd name="connsiteX68" fmla="*/ 4972050 w 6248804"/>
              <a:gd name="connsiteY68" fmla="*/ 8439150 h 9320213"/>
              <a:gd name="connsiteX69" fmla="*/ 4981575 w 6248804"/>
              <a:gd name="connsiteY69" fmla="*/ 8591550 h 9320213"/>
              <a:gd name="connsiteX70" fmla="*/ 4981576 w 6248804"/>
              <a:gd name="connsiteY70" fmla="*/ 8682037 h 9320213"/>
              <a:gd name="connsiteX71" fmla="*/ 4991100 w 6248804"/>
              <a:gd name="connsiteY71" fmla="*/ 8782050 h 9320213"/>
              <a:gd name="connsiteX72" fmla="*/ 5000625 w 6248804"/>
              <a:gd name="connsiteY72" fmla="*/ 8953500 h 9320213"/>
              <a:gd name="connsiteX73" fmla="*/ 5005387 w 6248804"/>
              <a:gd name="connsiteY73" fmla="*/ 9067800 h 9320213"/>
              <a:gd name="connsiteX74" fmla="*/ 5029200 w 6248804"/>
              <a:gd name="connsiteY74" fmla="*/ 9134475 h 9320213"/>
              <a:gd name="connsiteX75" fmla="*/ 5010150 w 6248804"/>
              <a:gd name="connsiteY75" fmla="*/ 9167813 h 9320213"/>
              <a:gd name="connsiteX76" fmla="*/ 5019675 w 6248804"/>
              <a:gd name="connsiteY76" fmla="*/ 9320213 h 9320213"/>
              <a:gd name="connsiteX77" fmla="*/ 4886325 w 6248804"/>
              <a:gd name="connsiteY77" fmla="*/ 9315450 h 9320213"/>
              <a:gd name="connsiteX78" fmla="*/ 4733925 w 6248804"/>
              <a:gd name="connsiteY78" fmla="*/ 9315450 h 9320213"/>
              <a:gd name="connsiteX79" fmla="*/ 4543425 w 6248804"/>
              <a:gd name="connsiteY79" fmla="*/ 9315450 h 9320213"/>
              <a:gd name="connsiteX80" fmla="*/ 4433888 w 6248804"/>
              <a:gd name="connsiteY80" fmla="*/ 9296400 h 9320213"/>
              <a:gd name="connsiteX81" fmla="*/ 4348163 w 6248804"/>
              <a:gd name="connsiteY81" fmla="*/ 9282113 h 9320213"/>
              <a:gd name="connsiteX82" fmla="*/ 4200525 w 6248804"/>
              <a:gd name="connsiteY82" fmla="*/ 9258300 h 9320213"/>
              <a:gd name="connsiteX83" fmla="*/ 3967162 w 6248804"/>
              <a:gd name="connsiteY83" fmla="*/ 9239250 h 9320213"/>
              <a:gd name="connsiteX84" fmla="*/ 3824288 w 6248804"/>
              <a:gd name="connsiteY84" fmla="*/ 9239250 h 9320213"/>
              <a:gd name="connsiteX85" fmla="*/ 3814762 w 6248804"/>
              <a:gd name="connsiteY85" fmla="*/ 9244013 h 9320213"/>
              <a:gd name="connsiteX86" fmla="*/ 3567112 w 6248804"/>
              <a:gd name="connsiteY86" fmla="*/ 9239249 h 9320213"/>
              <a:gd name="connsiteX87" fmla="*/ 3395662 w 6248804"/>
              <a:gd name="connsiteY87" fmla="*/ 9239250 h 9320213"/>
              <a:gd name="connsiteX88" fmla="*/ 3243262 w 6248804"/>
              <a:gd name="connsiteY88" fmla="*/ 9210675 h 9320213"/>
              <a:gd name="connsiteX89" fmla="*/ 2990850 w 6248804"/>
              <a:gd name="connsiteY89" fmla="*/ 9201150 h 9320213"/>
              <a:gd name="connsiteX90" fmla="*/ 2776538 w 6248804"/>
              <a:gd name="connsiteY90" fmla="*/ 9191625 h 9320213"/>
              <a:gd name="connsiteX91" fmla="*/ 2671763 w 6248804"/>
              <a:gd name="connsiteY91" fmla="*/ 9182100 h 9320213"/>
              <a:gd name="connsiteX92" fmla="*/ 2447925 w 6248804"/>
              <a:gd name="connsiteY92" fmla="*/ 9177337 h 9320213"/>
              <a:gd name="connsiteX93" fmla="*/ 2409825 w 6248804"/>
              <a:gd name="connsiteY93" fmla="*/ 9163050 h 9320213"/>
              <a:gd name="connsiteX94" fmla="*/ 2371725 w 6248804"/>
              <a:gd name="connsiteY94" fmla="*/ 9201150 h 9320213"/>
              <a:gd name="connsiteX95" fmla="*/ 2190750 w 6248804"/>
              <a:gd name="connsiteY95" fmla="*/ 9258300 h 9320213"/>
              <a:gd name="connsiteX96" fmla="*/ 2005013 w 6248804"/>
              <a:gd name="connsiteY96" fmla="*/ 9220200 h 9320213"/>
              <a:gd name="connsiteX97" fmla="*/ 1895475 w 6248804"/>
              <a:gd name="connsiteY97" fmla="*/ 9201150 h 9320213"/>
              <a:gd name="connsiteX98" fmla="*/ 1724025 w 6248804"/>
              <a:gd name="connsiteY98" fmla="*/ 9186862 h 9320213"/>
              <a:gd name="connsiteX99" fmla="*/ 1647825 w 6248804"/>
              <a:gd name="connsiteY99" fmla="*/ 9205913 h 9320213"/>
              <a:gd name="connsiteX100" fmla="*/ 1504950 w 6248804"/>
              <a:gd name="connsiteY100" fmla="*/ 9191625 h 9320213"/>
              <a:gd name="connsiteX101" fmla="*/ 1443037 w 6248804"/>
              <a:gd name="connsiteY101" fmla="*/ 9201150 h 9320213"/>
              <a:gd name="connsiteX102" fmla="*/ 1309688 w 6248804"/>
              <a:gd name="connsiteY102" fmla="*/ 9196387 h 9320213"/>
              <a:gd name="connsiteX103" fmla="*/ 1162050 w 6248804"/>
              <a:gd name="connsiteY103" fmla="*/ 9205912 h 9320213"/>
              <a:gd name="connsiteX104" fmla="*/ 1033462 w 6248804"/>
              <a:gd name="connsiteY104" fmla="*/ 9177338 h 9320213"/>
              <a:gd name="connsiteX105" fmla="*/ 866775 w 6248804"/>
              <a:gd name="connsiteY105" fmla="*/ 9120188 h 9320213"/>
              <a:gd name="connsiteX106" fmla="*/ 690562 w 6248804"/>
              <a:gd name="connsiteY106" fmla="*/ 9053513 h 9320213"/>
              <a:gd name="connsiteX107" fmla="*/ 500062 w 6248804"/>
              <a:gd name="connsiteY107" fmla="*/ 8972550 h 9320213"/>
              <a:gd name="connsiteX108" fmla="*/ 338137 w 6248804"/>
              <a:gd name="connsiteY108" fmla="*/ 8891588 h 9320213"/>
              <a:gd name="connsiteX109" fmla="*/ 152400 w 6248804"/>
              <a:gd name="connsiteY109" fmla="*/ 8796338 h 9320213"/>
              <a:gd name="connsiteX110" fmla="*/ 95250 w 6248804"/>
              <a:gd name="connsiteY110" fmla="*/ 8758237 h 9320213"/>
              <a:gd name="connsiteX111" fmla="*/ 0 w 6248804"/>
              <a:gd name="connsiteY111" fmla="*/ 8677275 h 9320213"/>
              <a:gd name="connsiteX112" fmla="*/ 19050 w 6248804"/>
              <a:gd name="connsiteY112" fmla="*/ 8524875 h 9320213"/>
              <a:gd name="connsiteX113" fmla="*/ 28575 w 6248804"/>
              <a:gd name="connsiteY113" fmla="*/ 8324850 h 9320213"/>
              <a:gd name="connsiteX114" fmla="*/ 28575 w 6248804"/>
              <a:gd name="connsiteY114" fmla="*/ 8001000 h 9320213"/>
              <a:gd name="connsiteX115" fmla="*/ 28575 w 6248804"/>
              <a:gd name="connsiteY115" fmla="*/ 7658100 h 9320213"/>
              <a:gd name="connsiteX116" fmla="*/ 28575 w 6248804"/>
              <a:gd name="connsiteY116" fmla="*/ 7391400 h 9320213"/>
              <a:gd name="connsiteX117" fmla="*/ 47625 w 6248804"/>
              <a:gd name="connsiteY117" fmla="*/ 7067550 h 9320213"/>
              <a:gd name="connsiteX118" fmla="*/ 47625 w 6248804"/>
              <a:gd name="connsiteY118" fmla="*/ 6781800 h 9320213"/>
              <a:gd name="connsiteX119" fmla="*/ 9525 w 6248804"/>
              <a:gd name="connsiteY119" fmla="*/ 6572250 h 9320213"/>
              <a:gd name="connsiteX120" fmla="*/ 9525 w 6248804"/>
              <a:gd name="connsiteY120" fmla="*/ 6343650 h 9320213"/>
              <a:gd name="connsiteX121" fmla="*/ 9525 w 6248804"/>
              <a:gd name="connsiteY121" fmla="*/ 6057900 h 9320213"/>
              <a:gd name="connsiteX122" fmla="*/ 28575 w 6248804"/>
              <a:gd name="connsiteY122" fmla="*/ 5676900 h 9320213"/>
              <a:gd name="connsiteX123" fmla="*/ 47625 w 6248804"/>
              <a:gd name="connsiteY123" fmla="*/ 5467350 h 9320213"/>
              <a:gd name="connsiteX124" fmla="*/ 47625 w 6248804"/>
              <a:gd name="connsiteY124" fmla="*/ 5276850 h 9320213"/>
              <a:gd name="connsiteX125" fmla="*/ 47625 w 6248804"/>
              <a:gd name="connsiteY125" fmla="*/ 5086350 h 9320213"/>
              <a:gd name="connsiteX126" fmla="*/ 47625 w 6248804"/>
              <a:gd name="connsiteY126" fmla="*/ 4933950 h 9320213"/>
              <a:gd name="connsiteX127" fmla="*/ 47625 w 6248804"/>
              <a:gd name="connsiteY127" fmla="*/ 4743450 h 9320213"/>
              <a:gd name="connsiteX128" fmla="*/ 47625 w 6248804"/>
              <a:gd name="connsiteY128" fmla="*/ 4419600 h 9320213"/>
              <a:gd name="connsiteX129" fmla="*/ 66675 w 6248804"/>
              <a:gd name="connsiteY129" fmla="*/ 3962400 h 9320213"/>
              <a:gd name="connsiteX130" fmla="*/ 47625 w 6248804"/>
              <a:gd name="connsiteY130" fmla="*/ 3619500 h 9320213"/>
              <a:gd name="connsiteX131" fmla="*/ 66675 w 6248804"/>
              <a:gd name="connsiteY131" fmla="*/ 3429000 h 9320213"/>
              <a:gd name="connsiteX132" fmla="*/ 123825 w 6248804"/>
              <a:gd name="connsiteY132" fmla="*/ 3276600 h 9320213"/>
              <a:gd name="connsiteX133" fmla="*/ 257175 w 6248804"/>
              <a:gd name="connsiteY133" fmla="*/ 3067050 h 9320213"/>
              <a:gd name="connsiteX134" fmla="*/ 333375 w 6248804"/>
              <a:gd name="connsiteY134" fmla="*/ 2971800 h 9320213"/>
              <a:gd name="connsiteX135" fmla="*/ 485775 w 6248804"/>
              <a:gd name="connsiteY135" fmla="*/ 2857500 h 9320213"/>
              <a:gd name="connsiteX136" fmla="*/ 619125 w 6248804"/>
              <a:gd name="connsiteY136" fmla="*/ 2724150 h 9320213"/>
              <a:gd name="connsiteX137" fmla="*/ 828675 w 6248804"/>
              <a:gd name="connsiteY137" fmla="*/ 2590800 h 9320213"/>
              <a:gd name="connsiteX138" fmla="*/ 1057275 w 6248804"/>
              <a:gd name="connsiteY138" fmla="*/ 2381250 h 9320213"/>
              <a:gd name="connsiteX139" fmla="*/ 1114425 w 6248804"/>
              <a:gd name="connsiteY139" fmla="*/ 2266950 h 9320213"/>
              <a:gd name="connsiteX140" fmla="*/ 1190625 w 6248804"/>
              <a:gd name="connsiteY140" fmla="*/ 2133600 h 9320213"/>
              <a:gd name="connsiteX141" fmla="*/ 1343025 w 6248804"/>
              <a:gd name="connsiteY141" fmla="*/ 2019300 h 9320213"/>
              <a:gd name="connsiteX142" fmla="*/ 1419225 w 6248804"/>
              <a:gd name="connsiteY142" fmla="*/ 1981200 h 9320213"/>
              <a:gd name="connsiteX143" fmla="*/ 1457325 w 6248804"/>
              <a:gd name="connsiteY143" fmla="*/ 1905000 h 9320213"/>
              <a:gd name="connsiteX0" fmla="*/ 1460832 w 6252311"/>
              <a:gd name="connsiteY0" fmla="*/ 1905000 h 9320213"/>
              <a:gd name="connsiteX1" fmla="*/ 1746582 w 6252311"/>
              <a:gd name="connsiteY1" fmla="*/ 1924050 h 9320213"/>
              <a:gd name="connsiteX2" fmla="*/ 1960894 w 6252311"/>
              <a:gd name="connsiteY2" fmla="*/ 1924050 h 9320213"/>
              <a:gd name="connsiteX3" fmla="*/ 2299032 w 6252311"/>
              <a:gd name="connsiteY3" fmla="*/ 1943099 h 9320213"/>
              <a:gd name="connsiteX4" fmla="*/ 2641932 w 6252311"/>
              <a:gd name="connsiteY4" fmla="*/ 1933574 h 9320213"/>
              <a:gd name="connsiteX5" fmla="*/ 3194382 w 6252311"/>
              <a:gd name="connsiteY5" fmla="*/ 1933575 h 9320213"/>
              <a:gd name="connsiteX6" fmla="*/ 3480132 w 6252311"/>
              <a:gd name="connsiteY6" fmla="*/ 1943100 h 9320213"/>
              <a:gd name="connsiteX7" fmla="*/ 3575382 w 6252311"/>
              <a:gd name="connsiteY7" fmla="*/ 1924050 h 9320213"/>
              <a:gd name="connsiteX8" fmla="*/ 3789695 w 6252311"/>
              <a:gd name="connsiteY8" fmla="*/ 1909763 h 9320213"/>
              <a:gd name="connsiteX9" fmla="*/ 4127832 w 6252311"/>
              <a:gd name="connsiteY9" fmla="*/ 1900238 h 9320213"/>
              <a:gd name="connsiteX10" fmla="*/ 4323094 w 6252311"/>
              <a:gd name="connsiteY10" fmla="*/ 1885950 h 9320213"/>
              <a:gd name="connsiteX11" fmla="*/ 4699332 w 6252311"/>
              <a:gd name="connsiteY11" fmla="*/ 1881188 h 9320213"/>
              <a:gd name="connsiteX12" fmla="*/ 4808870 w 6252311"/>
              <a:gd name="connsiteY12" fmla="*/ 1881188 h 9320213"/>
              <a:gd name="connsiteX13" fmla="*/ 4946982 w 6252311"/>
              <a:gd name="connsiteY13" fmla="*/ 1881187 h 9320213"/>
              <a:gd name="connsiteX14" fmla="*/ 4989844 w 6252311"/>
              <a:gd name="connsiteY14" fmla="*/ 1905000 h 9320213"/>
              <a:gd name="connsiteX15" fmla="*/ 5004132 w 6252311"/>
              <a:gd name="connsiteY15" fmla="*/ 1895475 h 9320213"/>
              <a:gd name="connsiteX16" fmla="*/ 5075569 w 6252311"/>
              <a:gd name="connsiteY16" fmla="*/ 1885950 h 9320213"/>
              <a:gd name="connsiteX17" fmla="*/ 5185107 w 6252311"/>
              <a:gd name="connsiteY17" fmla="*/ 1871662 h 9320213"/>
              <a:gd name="connsiteX18" fmla="*/ 5256544 w 6252311"/>
              <a:gd name="connsiteY18" fmla="*/ 1885950 h 9320213"/>
              <a:gd name="connsiteX19" fmla="*/ 5256544 w 6252311"/>
              <a:gd name="connsiteY19" fmla="*/ 1819275 h 9320213"/>
              <a:gd name="connsiteX20" fmla="*/ 5242257 w 6252311"/>
              <a:gd name="connsiteY20" fmla="*/ 1719263 h 9320213"/>
              <a:gd name="connsiteX21" fmla="*/ 5251782 w 6252311"/>
              <a:gd name="connsiteY21" fmla="*/ 1485900 h 9320213"/>
              <a:gd name="connsiteX22" fmla="*/ 5266069 w 6252311"/>
              <a:gd name="connsiteY22" fmla="*/ 1314450 h 9320213"/>
              <a:gd name="connsiteX23" fmla="*/ 5270832 w 6252311"/>
              <a:gd name="connsiteY23" fmla="*/ 1252538 h 9320213"/>
              <a:gd name="connsiteX24" fmla="*/ 5461332 w 6252311"/>
              <a:gd name="connsiteY24" fmla="*/ 1257300 h 9320213"/>
              <a:gd name="connsiteX25" fmla="*/ 5551820 w 6252311"/>
              <a:gd name="connsiteY25" fmla="*/ 1257300 h 9320213"/>
              <a:gd name="connsiteX26" fmla="*/ 5556582 w 6252311"/>
              <a:gd name="connsiteY26" fmla="*/ 762000 h 9320213"/>
              <a:gd name="connsiteX27" fmla="*/ 5575632 w 6252311"/>
              <a:gd name="connsiteY27" fmla="*/ 361950 h 9320213"/>
              <a:gd name="connsiteX28" fmla="*/ 5594682 w 6252311"/>
              <a:gd name="connsiteY28" fmla="*/ 114300 h 9320213"/>
              <a:gd name="connsiteX29" fmla="*/ 5594682 w 6252311"/>
              <a:gd name="connsiteY29" fmla="*/ 0 h 9320213"/>
              <a:gd name="connsiteX30" fmla="*/ 5766132 w 6252311"/>
              <a:gd name="connsiteY30" fmla="*/ 19050 h 9320213"/>
              <a:gd name="connsiteX31" fmla="*/ 5913769 w 6252311"/>
              <a:gd name="connsiteY31" fmla="*/ 14288 h 9320213"/>
              <a:gd name="connsiteX32" fmla="*/ 6061408 w 6252311"/>
              <a:gd name="connsiteY32" fmla="*/ 19050 h 9320213"/>
              <a:gd name="connsiteX33" fmla="*/ 6061407 w 6252311"/>
              <a:gd name="connsiteY33" fmla="*/ 114300 h 9320213"/>
              <a:gd name="connsiteX34" fmla="*/ 6061408 w 6252311"/>
              <a:gd name="connsiteY34" fmla="*/ 661987 h 9320213"/>
              <a:gd name="connsiteX35" fmla="*/ 6051882 w 6252311"/>
              <a:gd name="connsiteY35" fmla="*/ 1133475 h 9320213"/>
              <a:gd name="connsiteX36" fmla="*/ 6061407 w 6252311"/>
              <a:gd name="connsiteY36" fmla="*/ 1300163 h 9320213"/>
              <a:gd name="connsiteX37" fmla="*/ 6104269 w 6252311"/>
              <a:gd name="connsiteY37" fmla="*/ 2209800 h 9320213"/>
              <a:gd name="connsiteX38" fmla="*/ 6128082 w 6252311"/>
              <a:gd name="connsiteY38" fmla="*/ 2667000 h 9320213"/>
              <a:gd name="connsiteX39" fmla="*/ 6142370 w 6252311"/>
              <a:gd name="connsiteY39" fmla="*/ 3086100 h 9320213"/>
              <a:gd name="connsiteX40" fmla="*/ 6151894 w 6252311"/>
              <a:gd name="connsiteY40" fmla="*/ 3428999 h 9320213"/>
              <a:gd name="connsiteX41" fmla="*/ 6185232 w 6252311"/>
              <a:gd name="connsiteY41" fmla="*/ 4019550 h 9320213"/>
              <a:gd name="connsiteX42" fmla="*/ 6204282 w 6252311"/>
              <a:gd name="connsiteY42" fmla="*/ 4324350 h 9320213"/>
              <a:gd name="connsiteX43" fmla="*/ 6213807 w 6252311"/>
              <a:gd name="connsiteY43" fmla="*/ 4933950 h 9320213"/>
              <a:gd name="connsiteX44" fmla="*/ 6242382 w 6252311"/>
              <a:gd name="connsiteY44" fmla="*/ 5276850 h 9320213"/>
              <a:gd name="connsiteX45" fmla="*/ 6242382 w 6252311"/>
              <a:gd name="connsiteY45" fmla="*/ 5505450 h 9320213"/>
              <a:gd name="connsiteX46" fmla="*/ 6251907 w 6252311"/>
              <a:gd name="connsiteY46" fmla="*/ 5557838 h 9320213"/>
              <a:gd name="connsiteX47" fmla="*/ 6223332 w 6252311"/>
              <a:gd name="connsiteY47" fmla="*/ 5581650 h 9320213"/>
              <a:gd name="connsiteX48" fmla="*/ 6251907 w 6252311"/>
              <a:gd name="connsiteY48" fmla="*/ 5610225 h 9320213"/>
              <a:gd name="connsiteX49" fmla="*/ 5861382 w 6252311"/>
              <a:gd name="connsiteY49" fmla="*/ 5581650 h 9320213"/>
              <a:gd name="connsiteX50" fmla="*/ 5613732 w 6252311"/>
              <a:gd name="connsiteY50" fmla="*/ 5562600 h 9320213"/>
              <a:gd name="connsiteX51" fmla="*/ 5308932 w 6252311"/>
              <a:gd name="connsiteY51" fmla="*/ 5543550 h 9320213"/>
              <a:gd name="connsiteX52" fmla="*/ 5185107 w 6252311"/>
              <a:gd name="connsiteY52" fmla="*/ 5562600 h 9320213"/>
              <a:gd name="connsiteX53" fmla="*/ 5004132 w 6252311"/>
              <a:gd name="connsiteY53" fmla="*/ 5600700 h 9320213"/>
              <a:gd name="connsiteX54" fmla="*/ 4889832 w 6252311"/>
              <a:gd name="connsiteY54" fmla="*/ 5643562 h 9320213"/>
              <a:gd name="connsiteX55" fmla="*/ 4761244 w 6252311"/>
              <a:gd name="connsiteY55" fmla="*/ 5681662 h 9320213"/>
              <a:gd name="connsiteX56" fmla="*/ 4704094 w 6252311"/>
              <a:gd name="connsiteY56" fmla="*/ 5715000 h 9320213"/>
              <a:gd name="connsiteX57" fmla="*/ 4723145 w 6252311"/>
              <a:gd name="connsiteY57" fmla="*/ 5948363 h 9320213"/>
              <a:gd name="connsiteX58" fmla="*/ 4742195 w 6252311"/>
              <a:gd name="connsiteY58" fmla="*/ 6124575 h 9320213"/>
              <a:gd name="connsiteX59" fmla="*/ 4761245 w 6252311"/>
              <a:gd name="connsiteY59" fmla="*/ 6324600 h 9320213"/>
              <a:gd name="connsiteX60" fmla="*/ 4785057 w 6252311"/>
              <a:gd name="connsiteY60" fmla="*/ 6529388 h 9320213"/>
              <a:gd name="connsiteX61" fmla="*/ 4808870 w 6252311"/>
              <a:gd name="connsiteY61" fmla="*/ 6786563 h 9320213"/>
              <a:gd name="connsiteX62" fmla="*/ 4827919 w 6252311"/>
              <a:gd name="connsiteY62" fmla="*/ 6972300 h 9320213"/>
              <a:gd name="connsiteX63" fmla="*/ 4856494 w 6252311"/>
              <a:gd name="connsiteY63" fmla="*/ 7339013 h 9320213"/>
              <a:gd name="connsiteX64" fmla="*/ 4866020 w 6252311"/>
              <a:gd name="connsiteY64" fmla="*/ 7486650 h 9320213"/>
              <a:gd name="connsiteX65" fmla="*/ 4894595 w 6252311"/>
              <a:gd name="connsiteY65" fmla="*/ 7781925 h 9320213"/>
              <a:gd name="connsiteX66" fmla="*/ 4942219 w 6252311"/>
              <a:gd name="connsiteY66" fmla="*/ 8129588 h 9320213"/>
              <a:gd name="connsiteX67" fmla="*/ 4951744 w 6252311"/>
              <a:gd name="connsiteY67" fmla="*/ 8148638 h 9320213"/>
              <a:gd name="connsiteX68" fmla="*/ 4975557 w 6252311"/>
              <a:gd name="connsiteY68" fmla="*/ 8439150 h 9320213"/>
              <a:gd name="connsiteX69" fmla="*/ 4985082 w 6252311"/>
              <a:gd name="connsiteY69" fmla="*/ 8591550 h 9320213"/>
              <a:gd name="connsiteX70" fmla="*/ 4985083 w 6252311"/>
              <a:gd name="connsiteY70" fmla="*/ 8682037 h 9320213"/>
              <a:gd name="connsiteX71" fmla="*/ 4994607 w 6252311"/>
              <a:gd name="connsiteY71" fmla="*/ 8782050 h 9320213"/>
              <a:gd name="connsiteX72" fmla="*/ 5004132 w 6252311"/>
              <a:gd name="connsiteY72" fmla="*/ 8953500 h 9320213"/>
              <a:gd name="connsiteX73" fmla="*/ 5008894 w 6252311"/>
              <a:gd name="connsiteY73" fmla="*/ 9067800 h 9320213"/>
              <a:gd name="connsiteX74" fmla="*/ 5032707 w 6252311"/>
              <a:gd name="connsiteY74" fmla="*/ 9134475 h 9320213"/>
              <a:gd name="connsiteX75" fmla="*/ 5013657 w 6252311"/>
              <a:gd name="connsiteY75" fmla="*/ 9167813 h 9320213"/>
              <a:gd name="connsiteX76" fmla="*/ 5023182 w 6252311"/>
              <a:gd name="connsiteY76" fmla="*/ 9320213 h 9320213"/>
              <a:gd name="connsiteX77" fmla="*/ 4889832 w 6252311"/>
              <a:gd name="connsiteY77" fmla="*/ 9315450 h 9320213"/>
              <a:gd name="connsiteX78" fmla="*/ 4737432 w 6252311"/>
              <a:gd name="connsiteY78" fmla="*/ 9315450 h 9320213"/>
              <a:gd name="connsiteX79" fmla="*/ 4546932 w 6252311"/>
              <a:gd name="connsiteY79" fmla="*/ 9315450 h 9320213"/>
              <a:gd name="connsiteX80" fmla="*/ 4437395 w 6252311"/>
              <a:gd name="connsiteY80" fmla="*/ 9296400 h 9320213"/>
              <a:gd name="connsiteX81" fmla="*/ 4351670 w 6252311"/>
              <a:gd name="connsiteY81" fmla="*/ 9282113 h 9320213"/>
              <a:gd name="connsiteX82" fmla="*/ 4204032 w 6252311"/>
              <a:gd name="connsiteY82" fmla="*/ 9258300 h 9320213"/>
              <a:gd name="connsiteX83" fmla="*/ 3970669 w 6252311"/>
              <a:gd name="connsiteY83" fmla="*/ 9239250 h 9320213"/>
              <a:gd name="connsiteX84" fmla="*/ 3827795 w 6252311"/>
              <a:gd name="connsiteY84" fmla="*/ 9239250 h 9320213"/>
              <a:gd name="connsiteX85" fmla="*/ 3818269 w 6252311"/>
              <a:gd name="connsiteY85" fmla="*/ 9244013 h 9320213"/>
              <a:gd name="connsiteX86" fmla="*/ 3570619 w 6252311"/>
              <a:gd name="connsiteY86" fmla="*/ 9239249 h 9320213"/>
              <a:gd name="connsiteX87" fmla="*/ 3399169 w 6252311"/>
              <a:gd name="connsiteY87" fmla="*/ 9239250 h 9320213"/>
              <a:gd name="connsiteX88" fmla="*/ 3246769 w 6252311"/>
              <a:gd name="connsiteY88" fmla="*/ 9210675 h 9320213"/>
              <a:gd name="connsiteX89" fmla="*/ 2994357 w 6252311"/>
              <a:gd name="connsiteY89" fmla="*/ 9201150 h 9320213"/>
              <a:gd name="connsiteX90" fmla="*/ 2780045 w 6252311"/>
              <a:gd name="connsiteY90" fmla="*/ 9191625 h 9320213"/>
              <a:gd name="connsiteX91" fmla="*/ 2675270 w 6252311"/>
              <a:gd name="connsiteY91" fmla="*/ 9182100 h 9320213"/>
              <a:gd name="connsiteX92" fmla="*/ 2451432 w 6252311"/>
              <a:gd name="connsiteY92" fmla="*/ 9177337 h 9320213"/>
              <a:gd name="connsiteX93" fmla="*/ 2413332 w 6252311"/>
              <a:gd name="connsiteY93" fmla="*/ 9163050 h 9320213"/>
              <a:gd name="connsiteX94" fmla="*/ 2375232 w 6252311"/>
              <a:gd name="connsiteY94" fmla="*/ 9201150 h 9320213"/>
              <a:gd name="connsiteX95" fmla="*/ 2194257 w 6252311"/>
              <a:gd name="connsiteY95" fmla="*/ 9258300 h 9320213"/>
              <a:gd name="connsiteX96" fmla="*/ 2008520 w 6252311"/>
              <a:gd name="connsiteY96" fmla="*/ 9220200 h 9320213"/>
              <a:gd name="connsiteX97" fmla="*/ 1898982 w 6252311"/>
              <a:gd name="connsiteY97" fmla="*/ 9201150 h 9320213"/>
              <a:gd name="connsiteX98" fmla="*/ 1727532 w 6252311"/>
              <a:gd name="connsiteY98" fmla="*/ 9186862 h 9320213"/>
              <a:gd name="connsiteX99" fmla="*/ 1651332 w 6252311"/>
              <a:gd name="connsiteY99" fmla="*/ 9205913 h 9320213"/>
              <a:gd name="connsiteX100" fmla="*/ 1508457 w 6252311"/>
              <a:gd name="connsiteY100" fmla="*/ 9191625 h 9320213"/>
              <a:gd name="connsiteX101" fmla="*/ 1446544 w 6252311"/>
              <a:gd name="connsiteY101" fmla="*/ 9201150 h 9320213"/>
              <a:gd name="connsiteX102" fmla="*/ 1313195 w 6252311"/>
              <a:gd name="connsiteY102" fmla="*/ 9196387 h 9320213"/>
              <a:gd name="connsiteX103" fmla="*/ 1165557 w 6252311"/>
              <a:gd name="connsiteY103" fmla="*/ 9205912 h 9320213"/>
              <a:gd name="connsiteX104" fmla="*/ 1036969 w 6252311"/>
              <a:gd name="connsiteY104" fmla="*/ 9177338 h 9320213"/>
              <a:gd name="connsiteX105" fmla="*/ 870282 w 6252311"/>
              <a:gd name="connsiteY105" fmla="*/ 9120188 h 9320213"/>
              <a:gd name="connsiteX106" fmla="*/ 694069 w 6252311"/>
              <a:gd name="connsiteY106" fmla="*/ 9053513 h 9320213"/>
              <a:gd name="connsiteX107" fmla="*/ 503569 w 6252311"/>
              <a:gd name="connsiteY107" fmla="*/ 8972550 h 9320213"/>
              <a:gd name="connsiteX108" fmla="*/ 341644 w 6252311"/>
              <a:gd name="connsiteY108" fmla="*/ 8891588 h 9320213"/>
              <a:gd name="connsiteX109" fmla="*/ 155907 w 6252311"/>
              <a:gd name="connsiteY109" fmla="*/ 8796338 h 9320213"/>
              <a:gd name="connsiteX110" fmla="*/ 98757 w 6252311"/>
              <a:gd name="connsiteY110" fmla="*/ 8758237 h 9320213"/>
              <a:gd name="connsiteX111" fmla="*/ 3507 w 6252311"/>
              <a:gd name="connsiteY111" fmla="*/ 8677275 h 9320213"/>
              <a:gd name="connsiteX112" fmla="*/ 22557 w 6252311"/>
              <a:gd name="connsiteY112" fmla="*/ 8524875 h 9320213"/>
              <a:gd name="connsiteX113" fmla="*/ 32082 w 6252311"/>
              <a:gd name="connsiteY113" fmla="*/ 8324850 h 9320213"/>
              <a:gd name="connsiteX114" fmla="*/ 32082 w 6252311"/>
              <a:gd name="connsiteY114" fmla="*/ 8001000 h 9320213"/>
              <a:gd name="connsiteX115" fmla="*/ 32082 w 6252311"/>
              <a:gd name="connsiteY115" fmla="*/ 7658100 h 9320213"/>
              <a:gd name="connsiteX116" fmla="*/ 32082 w 6252311"/>
              <a:gd name="connsiteY116" fmla="*/ 7391400 h 9320213"/>
              <a:gd name="connsiteX117" fmla="*/ 51132 w 6252311"/>
              <a:gd name="connsiteY117" fmla="*/ 7067550 h 9320213"/>
              <a:gd name="connsiteX118" fmla="*/ 51132 w 6252311"/>
              <a:gd name="connsiteY118" fmla="*/ 6781800 h 9320213"/>
              <a:gd name="connsiteX119" fmla="*/ 13032 w 6252311"/>
              <a:gd name="connsiteY119" fmla="*/ 6572250 h 9320213"/>
              <a:gd name="connsiteX120" fmla="*/ 13032 w 6252311"/>
              <a:gd name="connsiteY120" fmla="*/ 6343650 h 9320213"/>
              <a:gd name="connsiteX121" fmla="*/ 13032 w 6252311"/>
              <a:gd name="connsiteY121" fmla="*/ 6057900 h 9320213"/>
              <a:gd name="connsiteX122" fmla="*/ 32082 w 6252311"/>
              <a:gd name="connsiteY122" fmla="*/ 5676900 h 9320213"/>
              <a:gd name="connsiteX123" fmla="*/ 51132 w 6252311"/>
              <a:gd name="connsiteY123" fmla="*/ 5467350 h 9320213"/>
              <a:gd name="connsiteX124" fmla="*/ 51132 w 6252311"/>
              <a:gd name="connsiteY124" fmla="*/ 5276850 h 9320213"/>
              <a:gd name="connsiteX125" fmla="*/ 51132 w 6252311"/>
              <a:gd name="connsiteY125" fmla="*/ 5086350 h 9320213"/>
              <a:gd name="connsiteX126" fmla="*/ 51132 w 6252311"/>
              <a:gd name="connsiteY126" fmla="*/ 4933950 h 9320213"/>
              <a:gd name="connsiteX127" fmla="*/ 51132 w 6252311"/>
              <a:gd name="connsiteY127" fmla="*/ 4743450 h 9320213"/>
              <a:gd name="connsiteX128" fmla="*/ 51132 w 6252311"/>
              <a:gd name="connsiteY128" fmla="*/ 4419600 h 9320213"/>
              <a:gd name="connsiteX129" fmla="*/ 70182 w 6252311"/>
              <a:gd name="connsiteY129" fmla="*/ 3962400 h 9320213"/>
              <a:gd name="connsiteX130" fmla="*/ 51132 w 6252311"/>
              <a:gd name="connsiteY130" fmla="*/ 3619500 h 9320213"/>
              <a:gd name="connsiteX131" fmla="*/ 70182 w 6252311"/>
              <a:gd name="connsiteY131" fmla="*/ 3429000 h 9320213"/>
              <a:gd name="connsiteX132" fmla="*/ 127332 w 6252311"/>
              <a:gd name="connsiteY132" fmla="*/ 3276600 h 9320213"/>
              <a:gd name="connsiteX133" fmla="*/ 260682 w 6252311"/>
              <a:gd name="connsiteY133" fmla="*/ 3067050 h 9320213"/>
              <a:gd name="connsiteX134" fmla="*/ 336882 w 6252311"/>
              <a:gd name="connsiteY134" fmla="*/ 2971800 h 9320213"/>
              <a:gd name="connsiteX135" fmla="*/ 489282 w 6252311"/>
              <a:gd name="connsiteY135" fmla="*/ 2857500 h 9320213"/>
              <a:gd name="connsiteX136" fmla="*/ 622632 w 6252311"/>
              <a:gd name="connsiteY136" fmla="*/ 2724150 h 9320213"/>
              <a:gd name="connsiteX137" fmla="*/ 832182 w 6252311"/>
              <a:gd name="connsiteY137" fmla="*/ 2590800 h 9320213"/>
              <a:gd name="connsiteX138" fmla="*/ 1060782 w 6252311"/>
              <a:gd name="connsiteY138" fmla="*/ 2381250 h 9320213"/>
              <a:gd name="connsiteX139" fmla="*/ 1117932 w 6252311"/>
              <a:gd name="connsiteY139" fmla="*/ 2266950 h 9320213"/>
              <a:gd name="connsiteX140" fmla="*/ 1194132 w 6252311"/>
              <a:gd name="connsiteY140" fmla="*/ 2133600 h 9320213"/>
              <a:gd name="connsiteX141" fmla="*/ 1346532 w 6252311"/>
              <a:gd name="connsiteY141" fmla="*/ 2019300 h 9320213"/>
              <a:gd name="connsiteX142" fmla="*/ 1422732 w 6252311"/>
              <a:gd name="connsiteY142" fmla="*/ 1981200 h 9320213"/>
              <a:gd name="connsiteX143" fmla="*/ 1460832 w 6252311"/>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85725 w 6239279"/>
              <a:gd name="connsiteY110" fmla="*/ 8758237 h 9320213"/>
              <a:gd name="connsiteX111" fmla="*/ 14287 w 6239279"/>
              <a:gd name="connsiteY111" fmla="*/ 8662987 h 9320213"/>
              <a:gd name="connsiteX112" fmla="*/ 9525 w 6239279"/>
              <a:gd name="connsiteY112" fmla="*/ 8524875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66850 w 6258329"/>
              <a:gd name="connsiteY0" fmla="*/ 1905000 h 9320213"/>
              <a:gd name="connsiteX1" fmla="*/ 1752600 w 6258329"/>
              <a:gd name="connsiteY1" fmla="*/ 1924050 h 9320213"/>
              <a:gd name="connsiteX2" fmla="*/ 1966912 w 6258329"/>
              <a:gd name="connsiteY2" fmla="*/ 1924050 h 9320213"/>
              <a:gd name="connsiteX3" fmla="*/ 2305050 w 6258329"/>
              <a:gd name="connsiteY3" fmla="*/ 1943099 h 9320213"/>
              <a:gd name="connsiteX4" fmla="*/ 2647950 w 6258329"/>
              <a:gd name="connsiteY4" fmla="*/ 1933574 h 9320213"/>
              <a:gd name="connsiteX5" fmla="*/ 3200400 w 6258329"/>
              <a:gd name="connsiteY5" fmla="*/ 1933575 h 9320213"/>
              <a:gd name="connsiteX6" fmla="*/ 3486150 w 6258329"/>
              <a:gd name="connsiteY6" fmla="*/ 1943100 h 9320213"/>
              <a:gd name="connsiteX7" fmla="*/ 3581400 w 6258329"/>
              <a:gd name="connsiteY7" fmla="*/ 1924050 h 9320213"/>
              <a:gd name="connsiteX8" fmla="*/ 3795713 w 6258329"/>
              <a:gd name="connsiteY8" fmla="*/ 1909763 h 9320213"/>
              <a:gd name="connsiteX9" fmla="*/ 4133850 w 6258329"/>
              <a:gd name="connsiteY9" fmla="*/ 1900238 h 9320213"/>
              <a:gd name="connsiteX10" fmla="*/ 4329112 w 6258329"/>
              <a:gd name="connsiteY10" fmla="*/ 1885950 h 9320213"/>
              <a:gd name="connsiteX11" fmla="*/ 4705350 w 6258329"/>
              <a:gd name="connsiteY11" fmla="*/ 1881188 h 9320213"/>
              <a:gd name="connsiteX12" fmla="*/ 4814888 w 6258329"/>
              <a:gd name="connsiteY12" fmla="*/ 1881188 h 9320213"/>
              <a:gd name="connsiteX13" fmla="*/ 4953000 w 6258329"/>
              <a:gd name="connsiteY13" fmla="*/ 1881187 h 9320213"/>
              <a:gd name="connsiteX14" fmla="*/ 4995862 w 6258329"/>
              <a:gd name="connsiteY14" fmla="*/ 1905000 h 9320213"/>
              <a:gd name="connsiteX15" fmla="*/ 5010150 w 6258329"/>
              <a:gd name="connsiteY15" fmla="*/ 1895475 h 9320213"/>
              <a:gd name="connsiteX16" fmla="*/ 5081587 w 6258329"/>
              <a:gd name="connsiteY16" fmla="*/ 1885950 h 9320213"/>
              <a:gd name="connsiteX17" fmla="*/ 5191125 w 6258329"/>
              <a:gd name="connsiteY17" fmla="*/ 1871662 h 9320213"/>
              <a:gd name="connsiteX18" fmla="*/ 5262562 w 6258329"/>
              <a:gd name="connsiteY18" fmla="*/ 1885950 h 9320213"/>
              <a:gd name="connsiteX19" fmla="*/ 5262562 w 6258329"/>
              <a:gd name="connsiteY19" fmla="*/ 1819275 h 9320213"/>
              <a:gd name="connsiteX20" fmla="*/ 5248275 w 6258329"/>
              <a:gd name="connsiteY20" fmla="*/ 1719263 h 9320213"/>
              <a:gd name="connsiteX21" fmla="*/ 5257800 w 6258329"/>
              <a:gd name="connsiteY21" fmla="*/ 1485900 h 9320213"/>
              <a:gd name="connsiteX22" fmla="*/ 5272087 w 6258329"/>
              <a:gd name="connsiteY22" fmla="*/ 1314450 h 9320213"/>
              <a:gd name="connsiteX23" fmla="*/ 5276850 w 6258329"/>
              <a:gd name="connsiteY23" fmla="*/ 1252538 h 9320213"/>
              <a:gd name="connsiteX24" fmla="*/ 5467350 w 6258329"/>
              <a:gd name="connsiteY24" fmla="*/ 1257300 h 9320213"/>
              <a:gd name="connsiteX25" fmla="*/ 5557838 w 6258329"/>
              <a:gd name="connsiteY25" fmla="*/ 1257300 h 9320213"/>
              <a:gd name="connsiteX26" fmla="*/ 5562600 w 6258329"/>
              <a:gd name="connsiteY26" fmla="*/ 762000 h 9320213"/>
              <a:gd name="connsiteX27" fmla="*/ 5581650 w 6258329"/>
              <a:gd name="connsiteY27" fmla="*/ 361950 h 9320213"/>
              <a:gd name="connsiteX28" fmla="*/ 5600700 w 6258329"/>
              <a:gd name="connsiteY28" fmla="*/ 114300 h 9320213"/>
              <a:gd name="connsiteX29" fmla="*/ 5600700 w 6258329"/>
              <a:gd name="connsiteY29" fmla="*/ 0 h 9320213"/>
              <a:gd name="connsiteX30" fmla="*/ 5772150 w 6258329"/>
              <a:gd name="connsiteY30" fmla="*/ 19050 h 9320213"/>
              <a:gd name="connsiteX31" fmla="*/ 5919787 w 6258329"/>
              <a:gd name="connsiteY31" fmla="*/ 14288 h 9320213"/>
              <a:gd name="connsiteX32" fmla="*/ 6067426 w 6258329"/>
              <a:gd name="connsiteY32" fmla="*/ 19050 h 9320213"/>
              <a:gd name="connsiteX33" fmla="*/ 6067425 w 6258329"/>
              <a:gd name="connsiteY33" fmla="*/ 114300 h 9320213"/>
              <a:gd name="connsiteX34" fmla="*/ 6067426 w 6258329"/>
              <a:gd name="connsiteY34" fmla="*/ 661987 h 9320213"/>
              <a:gd name="connsiteX35" fmla="*/ 6057900 w 6258329"/>
              <a:gd name="connsiteY35" fmla="*/ 1133475 h 9320213"/>
              <a:gd name="connsiteX36" fmla="*/ 6067425 w 6258329"/>
              <a:gd name="connsiteY36" fmla="*/ 1300163 h 9320213"/>
              <a:gd name="connsiteX37" fmla="*/ 6110287 w 6258329"/>
              <a:gd name="connsiteY37" fmla="*/ 2209800 h 9320213"/>
              <a:gd name="connsiteX38" fmla="*/ 6134100 w 6258329"/>
              <a:gd name="connsiteY38" fmla="*/ 2667000 h 9320213"/>
              <a:gd name="connsiteX39" fmla="*/ 6148388 w 6258329"/>
              <a:gd name="connsiteY39" fmla="*/ 3086100 h 9320213"/>
              <a:gd name="connsiteX40" fmla="*/ 6157912 w 6258329"/>
              <a:gd name="connsiteY40" fmla="*/ 3428999 h 9320213"/>
              <a:gd name="connsiteX41" fmla="*/ 6191250 w 6258329"/>
              <a:gd name="connsiteY41" fmla="*/ 4019550 h 9320213"/>
              <a:gd name="connsiteX42" fmla="*/ 6210300 w 6258329"/>
              <a:gd name="connsiteY42" fmla="*/ 4324350 h 9320213"/>
              <a:gd name="connsiteX43" fmla="*/ 6219825 w 6258329"/>
              <a:gd name="connsiteY43" fmla="*/ 4933950 h 9320213"/>
              <a:gd name="connsiteX44" fmla="*/ 6248400 w 6258329"/>
              <a:gd name="connsiteY44" fmla="*/ 5276850 h 9320213"/>
              <a:gd name="connsiteX45" fmla="*/ 6248400 w 6258329"/>
              <a:gd name="connsiteY45" fmla="*/ 5505450 h 9320213"/>
              <a:gd name="connsiteX46" fmla="*/ 6257925 w 6258329"/>
              <a:gd name="connsiteY46" fmla="*/ 5557838 h 9320213"/>
              <a:gd name="connsiteX47" fmla="*/ 6229350 w 6258329"/>
              <a:gd name="connsiteY47" fmla="*/ 5581650 h 9320213"/>
              <a:gd name="connsiteX48" fmla="*/ 6257925 w 6258329"/>
              <a:gd name="connsiteY48" fmla="*/ 5610225 h 9320213"/>
              <a:gd name="connsiteX49" fmla="*/ 5867400 w 6258329"/>
              <a:gd name="connsiteY49" fmla="*/ 5581650 h 9320213"/>
              <a:gd name="connsiteX50" fmla="*/ 5619750 w 6258329"/>
              <a:gd name="connsiteY50" fmla="*/ 5562600 h 9320213"/>
              <a:gd name="connsiteX51" fmla="*/ 5314950 w 6258329"/>
              <a:gd name="connsiteY51" fmla="*/ 5543550 h 9320213"/>
              <a:gd name="connsiteX52" fmla="*/ 5191125 w 6258329"/>
              <a:gd name="connsiteY52" fmla="*/ 5562600 h 9320213"/>
              <a:gd name="connsiteX53" fmla="*/ 5010150 w 6258329"/>
              <a:gd name="connsiteY53" fmla="*/ 5600700 h 9320213"/>
              <a:gd name="connsiteX54" fmla="*/ 4895850 w 6258329"/>
              <a:gd name="connsiteY54" fmla="*/ 5643562 h 9320213"/>
              <a:gd name="connsiteX55" fmla="*/ 4767262 w 6258329"/>
              <a:gd name="connsiteY55" fmla="*/ 5681662 h 9320213"/>
              <a:gd name="connsiteX56" fmla="*/ 4710112 w 6258329"/>
              <a:gd name="connsiteY56" fmla="*/ 5715000 h 9320213"/>
              <a:gd name="connsiteX57" fmla="*/ 4729163 w 6258329"/>
              <a:gd name="connsiteY57" fmla="*/ 5948363 h 9320213"/>
              <a:gd name="connsiteX58" fmla="*/ 4748213 w 6258329"/>
              <a:gd name="connsiteY58" fmla="*/ 6124575 h 9320213"/>
              <a:gd name="connsiteX59" fmla="*/ 4767263 w 6258329"/>
              <a:gd name="connsiteY59" fmla="*/ 6324600 h 9320213"/>
              <a:gd name="connsiteX60" fmla="*/ 4791075 w 6258329"/>
              <a:gd name="connsiteY60" fmla="*/ 6529388 h 9320213"/>
              <a:gd name="connsiteX61" fmla="*/ 4814888 w 6258329"/>
              <a:gd name="connsiteY61" fmla="*/ 6786563 h 9320213"/>
              <a:gd name="connsiteX62" fmla="*/ 4833937 w 6258329"/>
              <a:gd name="connsiteY62" fmla="*/ 6972300 h 9320213"/>
              <a:gd name="connsiteX63" fmla="*/ 4862512 w 6258329"/>
              <a:gd name="connsiteY63" fmla="*/ 7339013 h 9320213"/>
              <a:gd name="connsiteX64" fmla="*/ 4872038 w 6258329"/>
              <a:gd name="connsiteY64" fmla="*/ 7486650 h 9320213"/>
              <a:gd name="connsiteX65" fmla="*/ 4900613 w 6258329"/>
              <a:gd name="connsiteY65" fmla="*/ 7781925 h 9320213"/>
              <a:gd name="connsiteX66" fmla="*/ 4948237 w 6258329"/>
              <a:gd name="connsiteY66" fmla="*/ 8129588 h 9320213"/>
              <a:gd name="connsiteX67" fmla="*/ 4957762 w 6258329"/>
              <a:gd name="connsiteY67" fmla="*/ 8148638 h 9320213"/>
              <a:gd name="connsiteX68" fmla="*/ 4981575 w 6258329"/>
              <a:gd name="connsiteY68" fmla="*/ 8439150 h 9320213"/>
              <a:gd name="connsiteX69" fmla="*/ 4991100 w 6258329"/>
              <a:gd name="connsiteY69" fmla="*/ 8591550 h 9320213"/>
              <a:gd name="connsiteX70" fmla="*/ 4991101 w 6258329"/>
              <a:gd name="connsiteY70" fmla="*/ 8682037 h 9320213"/>
              <a:gd name="connsiteX71" fmla="*/ 5000625 w 6258329"/>
              <a:gd name="connsiteY71" fmla="*/ 8782050 h 9320213"/>
              <a:gd name="connsiteX72" fmla="*/ 5010150 w 6258329"/>
              <a:gd name="connsiteY72" fmla="*/ 8953500 h 9320213"/>
              <a:gd name="connsiteX73" fmla="*/ 5014912 w 6258329"/>
              <a:gd name="connsiteY73" fmla="*/ 9067800 h 9320213"/>
              <a:gd name="connsiteX74" fmla="*/ 5038725 w 6258329"/>
              <a:gd name="connsiteY74" fmla="*/ 9134475 h 9320213"/>
              <a:gd name="connsiteX75" fmla="*/ 5019675 w 6258329"/>
              <a:gd name="connsiteY75" fmla="*/ 9167813 h 9320213"/>
              <a:gd name="connsiteX76" fmla="*/ 5029200 w 6258329"/>
              <a:gd name="connsiteY76" fmla="*/ 9320213 h 9320213"/>
              <a:gd name="connsiteX77" fmla="*/ 4895850 w 6258329"/>
              <a:gd name="connsiteY77" fmla="*/ 9315450 h 9320213"/>
              <a:gd name="connsiteX78" fmla="*/ 4743450 w 6258329"/>
              <a:gd name="connsiteY78" fmla="*/ 9315450 h 9320213"/>
              <a:gd name="connsiteX79" fmla="*/ 4552950 w 6258329"/>
              <a:gd name="connsiteY79" fmla="*/ 9315450 h 9320213"/>
              <a:gd name="connsiteX80" fmla="*/ 4443413 w 6258329"/>
              <a:gd name="connsiteY80" fmla="*/ 9296400 h 9320213"/>
              <a:gd name="connsiteX81" fmla="*/ 4357688 w 6258329"/>
              <a:gd name="connsiteY81" fmla="*/ 9282113 h 9320213"/>
              <a:gd name="connsiteX82" fmla="*/ 4210050 w 6258329"/>
              <a:gd name="connsiteY82" fmla="*/ 9258300 h 9320213"/>
              <a:gd name="connsiteX83" fmla="*/ 3976687 w 6258329"/>
              <a:gd name="connsiteY83" fmla="*/ 9239250 h 9320213"/>
              <a:gd name="connsiteX84" fmla="*/ 3833813 w 6258329"/>
              <a:gd name="connsiteY84" fmla="*/ 9239250 h 9320213"/>
              <a:gd name="connsiteX85" fmla="*/ 3824287 w 6258329"/>
              <a:gd name="connsiteY85" fmla="*/ 9244013 h 9320213"/>
              <a:gd name="connsiteX86" fmla="*/ 3576637 w 6258329"/>
              <a:gd name="connsiteY86" fmla="*/ 9239249 h 9320213"/>
              <a:gd name="connsiteX87" fmla="*/ 3405187 w 6258329"/>
              <a:gd name="connsiteY87" fmla="*/ 9239250 h 9320213"/>
              <a:gd name="connsiteX88" fmla="*/ 3252787 w 6258329"/>
              <a:gd name="connsiteY88" fmla="*/ 9210675 h 9320213"/>
              <a:gd name="connsiteX89" fmla="*/ 3000375 w 6258329"/>
              <a:gd name="connsiteY89" fmla="*/ 9201150 h 9320213"/>
              <a:gd name="connsiteX90" fmla="*/ 2786063 w 6258329"/>
              <a:gd name="connsiteY90" fmla="*/ 9191625 h 9320213"/>
              <a:gd name="connsiteX91" fmla="*/ 2681288 w 6258329"/>
              <a:gd name="connsiteY91" fmla="*/ 9182100 h 9320213"/>
              <a:gd name="connsiteX92" fmla="*/ 2457450 w 6258329"/>
              <a:gd name="connsiteY92" fmla="*/ 9177337 h 9320213"/>
              <a:gd name="connsiteX93" fmla="*/ 2419350 w 6258329"/>
              <a:gd name="connsiteY93" fmla="*/ 9163050 h 9320213"/>
              <a:gd name="connsiteX94" fmla="*/ 2381250 w 6258329"/>
              <a:gd name="connsiteY94" fmla="*/ 9201150 h 9320213"/>
              <a:gd name="connsiteX95" fmla="*/ 2200275 w 6258329"/>
              <a:gd name="connsiteY95" fmla="*/ 9258300 h 9320213"/>
              <a:gd name="connsiteX96" fmla="*/ 2014538 w 6258329"/>
              <a:gd name="connsiteY96" fmla="*/ 9220200 h 9320213"/>
              <a:gd name="connsiteX97" fmla="*/ 1905000 w 6258329"/>
              <a:gd name="connsiteY97" fmla="*/ 9201150 h 9320213"/>
              <a:gd name="connsiteX98" fmla="*/ 1733550 w 6258329"/>
              <a:gd name="connsiteY98" fmla="*/ 9186862 h 9320213"/>
              <a:gd name="connsiteX99" fmla="*/ 1657350 w 6258329"/>
              <a:gd name="connsiteY99" fmla="*/ 9205913 h 9320213"/>
              <a:gd name="connsiteX100" fmla="*/ 1514475 w 6258329"/>
              <a:gd name="connsiteY100" fmla="*/ 9191625 h 9320213"/>
              <a:gd name="connsiteX101" fmla="*/ 1452562 w 6258329"/>
              <a:gd name="connsiteY101" fmla="*/ 9201150 h 9320213"/>
              <a:gd name="connsiteX102" fmla="*/ 1319213 w 6258329"/>
              <a:gd name="connsiteY102" fmla="*/ 9196387 h 9320213"/>
              <a:gd name="connsiteX103" fmla="*/ 1171575 w 6258329"/>
              <a:gd name="connsiteY103" fmla="*/ 9205912 h 9320213"/>
              <a:gd name="connsiteX104" fmla="*/ 1042987 w 6258329"/>
              <a:gd name="connsiteY104" fmla="*/ 9177338 h 9320213"/>
              <a:gd name="connsiteX105" fmla="*/ 876300 w 6258329"/>
              <a:gd name="connsiteY105" fmla="*/ 9120188 h 9320213"/>
              <a:gd name="connsiteX106" fmla="*/ 700087 w 6258329"/>
              <a:gd name="connsiteY106" fmla="*/ 9053513 h 9320213"/>
              <a:gd name="connsiteX107" fmla="*/ 509587 w 6258329"/>
              <a:gd name="connsiteY107" fmla="*/ 8972550 h 9320213"/>
              <a:gd name="connsiteX108" fmla="*/ 347662 w 6258329"/>
              <a:gd name="connsiteY108" fmla="*/ 8891588 h 9320213"/>
              <a:gd name="connsiteX109" fmla="*/ 161925 w 6258329"/>
              <a:gd name="connsiteY109" fmla="*/ 8796338 h 9320213"/>
              <a:gd name="connsiteX110" fmla="*/ 104775 w 6258329"/>
              <a:gd name="connsiteY110" fmla="*/ 8758237 h 9320213"/>
              <a:gd name="connsiteX111" fmla="*/ 33337 w 6258329"/>
              <a:gd name="connsiteY111" fmla="*/ 8662987 h 9320213"/>
              <a:gd name="connsiteX112" fmla="*/ 28575 w 6258329"/>
              <a:gd name="connsiteY112" fmla="*/ 8524875 h 9320213"/>
              <a:gd name="connsiteX113" fmla="*/ 0 w 6258329"/>
              <a:gd name="connsiteY113" fmla="*/ 8286750 h 9320213"/>
              <a:gd name="connsiteX114" fmla="*/ 38100 w 6258329"/>
              <a:gd name="connsiteY114" fmla="*/ 8001000 h 9320213"/>
              <a:gd name="connsiteX115" fmla="*/ 38100 w 6258329"/>
              <a:gd name="connsiteY115" fmla="*/ 7658100 h 9320213"/>
              <a:gd name="connsiteX116" fmla="*/ 38100 w 6258329"/>
              <a:gd name="connsiteY116" fmla="*/ 7391400 h 9320213"/>
              <a:gd name="connsiteX117" fmla="*/ 57150 w 6258329"/>
              <a:gd name="connsiteY117" fmla="*/ 7067550 h 9320213"/>
              <a:gd name="connsiteX118" fmla="*/ 57150 w 6258329"/>
              <a:gd name="connsiteY118" fmla="*/ 6781800 h 9320213"/>
              <a:gd name="connsiteX119" fmla="*/ 19050 w 6258329"/>
              <a:gd name="connsiteY119" fmla="*/ 6572250 h 9320213"/>
              <a:gd name="connsiteX120" fmla="*/ 19050 w 6258329"/>
              <a:gd name="connsiteY120" fmla="*/ 6343650 h 9320213"/>
              <a:gd name="connsiteX121" fmla="*/ 19050 w 6258329"/>
              <a:gd name="connsiteY121" fmla="*/ 6057900 h 9320213"/>
              <a:gd name="connsiteX122" fmla="*/ 38100 w 6258329"/>
              <a:gd name="connsiteY122" fmla="*/ 5676900 h 9320213"/>
              <a:gd name="connsiteX123" fmla="*/ 57150 w 6258329"/>
              <a:gd name="connsiteY123" fmla="*/ 5467350 h 9320213"/>
              <a:gd name="connsiteX124" fmla="*/ 57150 w 6258329"/>
              <a:gd name="connsiteY124" fmla="*/ 5276850 h 9320213"/>
              <a:gd name="connsiteX125" fmla="*/ 57150 w 6258329"/>
              <a:gd name="connsiteY125" fmla="*/ 5086350 h 9320213"/>
              <a:gd name="connsiteX126" fmla="*/ 57150 w 6258329"/>
              <a:gd name="connsiteY126" fmla="*/ 4933950 h 9320213"/>
              <a:gd name="connsiteX127" fmla="*/ 57150 w 6258329"/>
              <a:gd name="connsiteY127" fmla="*/ 4743450 h 9320213"/>
              <a:gd name="connsiteX128" fmla="*/ 57150 w 6258329"/>
              <a:gd name="connsiteY128" fmla="*/ 4419600 h 9320213"/>
              <a:gd name="connsiteX129" fmla="*/ 76200 w 6258329"/>
              <a:gd name="connsiteY129" fmla="*/ 3962400 h 9320213"/>
              <a:gd name="connsiteX130" fmla="*/ 57150 w 6258329"/>
              <a:gd name="connsiteY130" fmla="*/ 3619500 h 9320213"/>
              <a:gd name="connsiteX131" fmla="*/ 76200 w 6258329"/>
              <a:gd name="connsiteY131" fmla="*/ 3429000 h 9320213"/>
              <a:gd name="connsiteX132" fmla="*/ 133350 w 6258329"/>
              <a:gd name="connsiteY132" fmla="*/ 3276600 h 9320213"/>
              <a:gd name="connsiteX133" fmla="*/ 266700 w 6258329"/>
              <a:gd name="connsiteY133" fmla="*/ 3067050 h 9320213"/>
              <a:gd name="connsiteX134" fmla="*/ 342900 w 6258329"/>
              <a:gd name="connsiteY134" fmla="*/ 2971800 h 9320213"/>
              <a:gd name="connsiteX135" fmla="*/ 495300 w 6258329"/>
              <a:gd name="connsiteY135" fmla="*/ 2857500 h 9320213"/>
              <a:gd name="connsiteX136" fmla="*/ 628650 w 6258329"/>
              <a:gd name="connsiteY136" fmla="*/ 2724150 h 9320213"/>
              <a:gd name="connsiteX137" fmla="*/ 838200 w 6258329"/>
              <a:gd name="connsiteY137" fmla="*/ 2590800 h 9320213"/>
              <a:gd name="connsiteX138" fmla="*/ 1066800 w 6258329"/>
              <a:gd name="connsiteY138" fmla="*/ 2381250 h 9320213"/>
              <a:gd name="connsiteX139" fmla="*/ 1123950 w 6258329"/>
              <a:gd name="connsiteY139" fmla="*/ 2266950 h 9320213"/>
              <a:gd name="connsiteX140" fmla="*/ 1200150 w 6258329"/>
              <a:gd name="connsiteY140" fmla="*/ 2133600 h 9320213"/>
              <a:gd name="connsiteX141" fmla="*/ 1352550 w 6258329"/>
              <a:gd name="connsiteY141" fmla="*/ 2019300 h 9320213"/>
              <a:gd name="connsiteX142" fmla="*/ 1428750 w 6258329"/>
              <a:gd name="connsiteY142" fmla="*/ 1981200 h 9320213"/>
              <a:gd name="connsiteX143" fmla="*/ 1466850 w 6258329"/>
              <a:gd name="connsiteY143" fmla="*/ 1905000 h 9320213"/>
              <a:gd name="connsiteX0" fmla="*/ 1472582 w 6264061"/>
              <a:gd name="connsiteY0" fmla="*/ 1905000 h 9320213"/>
              <a:gd name="connsiteX1" fmla="*/ 1758332 w 6264061"/>
              <a:gd name="connsiteY1" fmla="*/ 1924050 h 9320213"/>
              <a:gd name="connsiteX2" fmla="*/ 1972644 w 6264061"/>
              <a:gd name="connsiteY2" fmla="*/ 1924050 h 9320213"/>
              <a:gd name="connsiteX3" fmla="*/ 2310782 w 6264061"/>
              <a:gd name="connsiteY3" fmla="*/ 1943099 h 9320213"/>
              <a:gd name="connsiteX4" fmla="*/ 2653682 w 6264061"/>
              <a:gd name="connsiteY4" fmla="*/ 1933574 h 9320213"/>
              <a:gd name="connsiteX5" fmla="*/ 3206132 w 6264061"/>
              <a:gd name="connsiteY5" fmla="*/ 1933575 h 9320213"/>
              <a:gd name="connsiteX6" fmla="*/ 3491882 w 6264061"/>
              <a:gd name="connsiteY6" fmla="*/ 1943100 h 9320213"/>
              <a:gd name="connsiteX7" fmla="*/ 3587132 w 6264061"/>
              <a:gd name="connsiteY7" fmla="*/ 1924050 h 9320213"/>
              <a:gd name="connsiteX8" fmla="*/ 3801445 w 6264061"/>
              <a:gd name="connsiteY8" fmla="*/ 1909763 h 9320213"/>
              <a:gd name="connsiteX9" fmla="*/ 4139582 w 6264061"/>
              <a:gd name="connsiteY9" fmla="*/ 1900238 h 9320213"/>
              <a:gd name="connsiteX10" fmla="*/ 4334844 w 6264061"/>
              <a:gd name="connsiteY10" fmla="*/ 1885950 h 9320213"/>
              <a:gd name="connsiteX11" fmla="*/ 4711082 w 6264061"/>
              <a:gd name="connsiteY11" fmla="*/ 1881188 h 9320213"/>
              <a:gd name="connsiteX12" fmla="*/ 4820620 w 6264061"/>
              <a:gd name="connsiteY12" fmla="*/ 1881188 h 9320213"/>
              <a:gd name="connsiteX13" fmla="*/ 4958732 w 6264061"/>
              <a:gd name="connsiteY13" fmla="*/ 1881187 h 9320213"/>
              <a:gd name="connsiteX14" fmla="*/ 5001594 w 6264061"/>
              <a:gd name="connsiteY14" fmla="*/ 1905000 h 9320213"/>
              <a:gd name="connsiteX15" fmla="*/ 5015882 w 6264061"/>
              <a:gd name="connsiteY15" fmla="*/ 1895475 h 9320213"/>
              <a:gd name="connsiteX16" fmla="*/ 5087319 w 6264061"/>
              <a:gd name="connsiteY16" fmla="*/ 1885950 h 9320213"/>
              <a:gd name="connsiteX17" fmla="*/ 5196857 w 6264061"/>
              <a:gd name="connsiteY17" fmla="*/ 1871662 h 9320213"/>
              <a:gd name="connsiteX18" fmla="*/ 5268294 w 6264061"/>
              <a:gd name="connsiteY18" fmla="*/ 1885950 h 9320213"/>
              <a:gd name="connsiteX19" fmla="*/ 5268294 w 6264061"/>
              <a:gd name="connsiteY19" fmla="*/ 1819275 h 9320213"/>
              <a:gd name="connsiteX20" fmla="*/ 5254007 w 6264061"/>
              <a:gd name="connsiteY20" fmla="*/ 1719263 h 9320213"/>
              <a:gd name="connsiteX21" fmla="*/ 5263532 w 6264061"/>
              <a:gd name="connsiteY21" fmla="*/ 1485900 h 9320213"/>
              <a:gd name="connsiteX22" fmla="*/ 5277819 w 6264061"/>
              <a:gd name="connsiteY22" fmla="*/ 1314450 h 9320213"/>
              <a:gd name="connsiteX23" fmla="*/ 5282582 w 6264061"/>
              <a:gd name="connsiteY23" fmla="*/ 1252538 h 9320213"/>
              <a:gd name="connsiteX24" fmla="*/ 5473082 w 6264061"/>
              <a:gd name="connsiteY24" fmla="*/ 1257300 h 9320213"/>
              <a:gd name="connsiteX25" fmla="*/ 5563570 w 6264061"/>
              <a:gd name="connsiteY25" fmla="*/ 1257300 h 9320213"/>
              <a:gd name="connsiteX26" fmla="*/ 5568332 w 6264061"/>
              <a:gd name="connsiteY26" fmla="*/ 762000 h 9320213"/>
              <a:gd name="connsiteX27" fmla="*/ 5587382 w 6264061"/>
              <a:gd name="connsiteY27" fmla="*/ 361950 h 9320213"/>
              <a:gd name="connsiteX28" fmla="*/ 5606432 w 6264061"/>
              <a:gd name="connsiteY28" fmla="*/ 114300 h 9320213"/>
              <a:gd name="connsiteX29" fmla="*/ 5606432 w 6264061"/>
              <a:gd name="connsiteY29" fmla="*/ 0 h 9320213"/>
              <a:gd name="connsiteX30" fmla="*/ 5777882 w 6264061"/>
              <a:gd name="connsiteY30" fmla="*/ 19050 h 9320213"/>
              <a:gd name="connsiteX31" fmla="*/ 5925519 w 6264061"/>
              <a:gd name="connsiteY31" fmla="*/ 14288 h 9320213"/>
              <a:gd name="connsiteX32" fmla="*/ 6073158 w 6264061"/>
              <a:gd name="connsiteY32" fmla="*/ 19050 h 9320213"/>
              <a:gd name="connsiteX33" fmla="*/ 6073157 w 6264061"/>
              <a:gd name="connsiteY33" fmla="*/ 114300 h 9320213"/>
              <a:gd name="connsiteX34" fmla="*/ 6073158 w 6264061"/>
              <a:gd name="connsiteY34" fmla="*/ 661987 h 9320213"/>
              <a:gd name="connsiteX35" fmla="*/ 6063632 w 6264061"/>
              <a:gd name="connsiteY35" fmla="*/ 1133475 h 9320213"/>
              <a:gd name="connsiteX36" fmla="*/ 6073157 w 6264061"/>
              <a:gd name="connsiteY36" fmla="*/ 1300163 h 9320213"/>
              <a:gd name="connsiteX37" fmla="*/ 6116019 w 6264061"/>
              <a:gd name="connsiteY37" fmla="*/ 2209800 h 9320213"/>
              <a:gd name="connsiteX38" fmla="*/ 6139832 w 6264061"/>
              <a:gd name="connsiteY38" fmla="*/ 2667000 h 9320213"/>
              <a:gd name="connsiteX39" fmla="*/ 6154120 w 6264061"/>
              <a:gd name="connsiteY39" fmla="*/ 3086100 h 9320213"/>
              <a:gd name="connsiteX40" fmla="*/ 6163644 w 6264061"/>
              <a:gd name="connsiteY40" fmla="*/ 3428999 h 9320213"/>
              <a:gd name="connsiteX41" fmla="*/ 6196982 w 6264061"/>
              <a:gd name="connsiteY41" fmla="*/ 4019550 h 9320213"/>
              <a:gd name="connsiteX42" fmla="*/ 6216032 w 6264061"/>
              <a:gd name="connsiteY42" fmla="*/ 4324350 h 9320213"/>
              <a:gd name="connsiteX43" fmla="*/ 6225557 w 6264061"/>
              <a:gd name="connsiteY43" fmla="*/ 4933950 h 9320213"/>
              <a:gd name="connsiteX44" fmla="*/ 6254132 w 6264061"/>
              <a:gd name="connsiteY44" fmla="*/ 5276850 h 9320213"/>
              <a:gd name="connsiteX45" fmla="*/ 6254132 w 6264061"/>
              <a:gd name="connsiteY45" fmla="*/ 5505450 h 9320213"/>
              <a:gd name="connsiteX46" fmla="*/ 6263657 w 6264061"/>
              <a:gd name="connsiteY46" fmla="*/ 5557838 h 9320213"/>
              <a:gd name="connsiteX47" fmla="*/ 6235082 w 6264061"/>
              <a:gd name="connsiteY47" fmla="*/ 5581650 h 9320213"/>
              <a:gd name="connsiteX48" fmla="*/ 6263657 w 6264061"/>
              <a:gd name="connsiteY48" fmla="*/ 5610225 h 9320213"/>
              <a:gd name="connsiteX49" fmla="*/ 5873132 w 6264061"/>
              <a:gd name="connsiteY49" fmla="*/ 5581650 h 9320213"/>
              <a:gd name="connsiteX50" fmla="*/ 5625482 w 6264061"/>
              <a:gd name="connsiteY50" fmla="*/ 5562600 h 9320213"/>
              <a:gd name="connsiteX51" fmla="*/ 5320682 w 6264061"/>
              <a:gd name="connsiteY51" fmla="*/ 5543550 h 9320213"/>
              <a:gd name="connsiteX52" fmla="*/ 5196857 w 6264061"/>
              <a:gd name="connsiteY52" fmla="*/ 5562600 h 9320213"/>
              <a:gd name="connsiteX53" fmla="*/ 5015882 w 6264061"/>
              <a:gd name="connsiteY53" fmla="*/ 5600700 h 9320213"/>
              <a:gd name="connsiteX54" fmla="*/ 4901582 w 6264061"/>
              <a:gd name="connsiteY54" fmla="*/ 5643562 h 9320213"/>
              <a:gd name="connsiteX55" fmla="*/ 4772994 w 6264061"/>
              <a:gd name="connsiteY55" fmla="*/ 5681662 h 9320213"/>
              <a:gd name="connsiteX56" fmla="*/ 4715844 w 6264061"/>
              <a:gd name="connsiteY56" fmla="*/ 5715000 h 9320213"/>
              <a:gd name="connsiteX57" fmla="*/ 4734895 w 6264061"/>
              <a:gd name="connsiteY57" fmla="*/ 5948363 h 9320213"/>
              <a:gd name="connsiteX58" fmla="*/ 4753945 w 6264061"/>
              <a:gd name="connsiteY58" fmla="*/ 6124575 h 9320213"/>
              <a:gd name="connsiteX59" fmla="*/ 4772995 w 6264061"/>
              <a:gd name="connsiteY59" fmla="*/ 6324600 h 9320213"/>
              <a:gd name="connsiteX60" fmla="*/ 4796807 w 6264061"/>
              <a:gd name="connsiteY60" fmla="*/ 6529388 h 9320213"/>
              <a:gd name="connsiteX61" fmla="*/ 4820620 w 6264061"/>
              <a:gd name="connsiteY61" fmla="*/ 6786563 h 9320213"/>
              <a:gd name="connsiteX62" fmla="*/ 4839669 w 6264061"/>
              <a:gd name="connsiteY62" fmla="*/ 6972300 h 9320213"/>
              <a:gd name="connsiteX63" fmla="*/ 4868244 w 6264061"/>
              <a:gd name="connsiteY63" fmla="*/ 7339013 h 9320213"/>
              <a:gd name="connsiteX64" fmla="*/ 4877770 w 6264061"/>
              <a:gd name="connsiteY64" fmla="*/ 7486650 h 9320213"/>
              <a:gd name="connsiteX65" fmla="*/ 4906345 w 6264061"/>
              <a:gd name="connsiteY65" fmla="*/ 7781925 h 9320213"/>
              <a:gd name="connsiteX66" fmla="*/ 4953969 w 6264061"/>
              <a:gd name="connsiteY66" fmla="*/ 8129588 h 9320213"/>
              <a:gd name="connsiteX67" fmla="*/ 4963494 w 6264061"/>
              <a:gd name="connsiteY67" fmla="*/ 8148638 h 9320213"/>
              <a:gd name="connsiteX68" fmla="*/ 4987307 w 6264061"/>
              <a:gd name="connsiteY68" fmla="*/ 8439150 h 9320213"/>
              <a:gd name="connsiteX69" fmla="*/ 4996832 w 6264061"/>
              <a:gd name="connsiteY69" fmla="*/ 8591550 h 9320213"/>
              <a:gd name="connsiteX70" fmla="*/ 4996833 w 6264061"/>
              <a:gd name="connsiteY70" fmla="*/ 8682037 h 9320213"/>
              <a:gd name="connsiteX71" fmla="*/ 5006357 w 6264061"/>
              <a:gd name="connsiteY71" fmla="*/ 8782050 h 9320213"/>
              <a:gd name="connsiteX72" fmla="*/ 5015882 w 6264061"/>
              <a:gd name="connsiteY72" fmla="*/ 8953500 h 9320213"/>
              <a:gd name="connsiteX73" fmla="*/ 5020644 w 6264061"/>
              <a:gd name="connsiteY73" fmla="*/ 9067800 h 9320213"/>
              <a:gd name="connsiteX74" fmla="*/ 5044457 w 6264061"/>
              <a:gd name="connsiteY74" fmla="*/ 9134475 h 9320213"/>
              <a:gd name="connsiteX75" fmla="*/ 5025407 w 6264061"/>
              <a:gd name="connsiteY75" fmla="*/ 9167813 h 9320213"/>
              <a:gd name="connsiteX76" fmla="*/ 5034932 w 6264061"/>
              <a:gd name="connsiteY76" fmla="*/ 9320213 h 9320213"/>
              <a:gd name="connsiteX77" fmla="*/ 4901582 w 6264061"/>
              <a:gd name="connsiteY77" fmla="*/ 9315450 h 9320213"/>
              <a:gd name="connsiteX78" fmla="*/ 4749182 w 6264061"/>
              <a:gd name="connsiteY78" fmla="*/ 9315450 h 9320213"/>
              <a:gd name="connsiteX79" fmla="*/ 4558682 w 6264061"/>
              <a:gd name="connsiteY79" fmla="*/ 9315450 h 9320213"/>
              <a:gd name="connsiteX80" fmla="*/ 4449145 w 6264061"/>
              <a:gd name="connsiteY80" fmla="*/ 9296400 h 9320213"/>
              <a:gd name="connsiteX81" fmla="*/ 4363420 w 6264061"/>
              <a:gd name="connsiteY81" fmla="*/ 9282113 h 9320213"/>
              <a:gd name="connsiteX82" fmla="*/ 4215782 w 6264061"/>
              <a:gd name="connsiteY82" fmla="*/ 9258300 h 9320213"/>
              <a:gd name="connsiteX83" fmla="*/ 3982419 w 6264061"/>
              <a:gd name="connsiteY83" fmla="*/ 9239250 h 9320213"/>
              <a:gd name="connsiteX84" fmla="*/ 3839545 w 6264061"/>
              <a:gd name="connsiteY84" fmla="*/ 9239250 h 9320213"/>
              <a:gd name="connsiteX85" fmla="*/ 3830019 w 6264061"/>
              <a:gd name="connsiteY85" fmla="*/ 9244013 h 9320213"/>
              <a:gd name="connsiteX86" fmla="*/ 3582369 w 6264061"/>
              <a:gd name="connsiteY86" fmla="*/ 9239249 h 9320213"/>
              <a:gd name="connsiteX87" fmla="*/ 3410919 w 6264061"/>
              <a:gd name="connsiteY87" fmla="*/ 9239250 h 9320213"/>
              <a:gd name="connsiteX88" fmla="*/ 3258519 w 6264061"/>
              <a:gd name="connsiteY88" fmla="*/ 9210675 h 9320213"/>
              <a:gd name="connsiteX89" fmla="*/ 3006107 w 6264061"/>
              <a:gd name="connsiteY89" fmla="*/ 9201150 h 9320213"/>
              <a:gd name="connsiteX90" fmla="*/ 2791795 w 6264061"/>
              <a:gd name="connsiteY90" fmla="*/ 9191625 h 9320213"/>
              <a:gd name="connsiteX91" fmla="*/ 2687020 w 6264061"/>
              <a:gd name="connsiteY91" fmla="*/ 9182100 h 9320213"/>
              <a:gd name="connsiteX92" fmla="*/ 2463182 w 6264061"/>
              <a:gd name="connsiteY92" fmla="*/ 9177337 h 9320213"/>
              <a:gd name="connsiteX93" fmla="*/ 2425082 w 6264061"/>
              <a:gd name="connsiteY93" fmla="*/ 9163050 h 9320213"/>
              <a:gd name="connsiteX94" fmla="*/ 2386982 w 6264061"/>
              <a:gd name="connsiteY94" fmla="*/ 9201150 h 9320213"/>
              <a:gd name="connsiteX95" fmla="*/ 2206007 w 6264061"/>
              <a:gd name="connsiteY95" fmla="*/ 9258300 h 9320213"/>
              <a:gd name="connsiteX96" fmla="*/ 2020270 w 6264061"/>
              <a:gd name="connsiteY96" fmla="*/ 9220200 h 9320213"/>
              <a:gd name="connsiteX97" fmla="*/ 1910732 w 6264061"/>
              <a:gd name="connsiteY97" fmla="*/ 9201150 h 9320213"/>
              <a:gd name="connsiteX98" fmla="*/ 1739282 w 6264061"/>
              <a:gd name="connsiteY98" fmla="*/ 9186862 h 9320213"/>
              <a:gd name="connsiteX99" fmla="*/ 1663082 w 6264061"/>
              <a:gd name="connsiteY99" fmla="*/ 9205913 h 9320213"/>
              <a:gd name="connsiteX100" fmla="*/ 1520207 w 6264061"/>
              <a:gd name="connsiteY100" fmla="*/ 9191625 h 9320213"/>
              <a:gd name="connsiteX101" fmla="*/ 1458294 w 6264061"/>
              <a:gd name="connsiteY101" fmla="*/ 9201150 h 9320213"/>
              <a:gd name="connsiteX102" fmla="*/ 1324945 w 6264061"/>
              <a:gd name="connsiteY102" fmla="*/ 9196387 h 9320213"/>
              <a:gd name="connsiteX103" fmla="*/ 1177307 w 6264061"/>
              <a:gd name="connsiteY103" fmla="*/ 9205912 h 9320213"/>
              <a:gd name="connsiteX104" fmla="*/ 1048719 w 6264061"/>
              <a:gd name="connsiteY104" fmla="*/ 9177338 h 9320213"/>
              <a:gd name="connsiteX105" fmla="*/ 882032 w 6264061"/>
              <a:gd name="connsiteY105" fmla="*/ 9120188 h 9320213"/>
              <a:gd name="connsiteX106" fmla="*/ 705819 w 6264061"/>
              <a:gd name="connsiteY106" fmla="*/ 9053513 h 9320213"/>
              <a:gd name="connsiteX107" fmla="*/ 515319 w 6264061"/>
              <a:gd name="connsiteY107" fmla="*/ 8972550 h 9320213"/>
              <a:gd name="connsiteX108" fmla="*/ 353394 w 6264061"/>
              <a:gd name="connsiteY108" fmla="*/ 8891588 h 9320213"/>
              <a:gd name="connsiteX109" fmla="*/ 167657 w 6264061"/>
              <a:gd name="connsiteY109" fmla="*/ 8796338 h 9320213"/>
              <a:gd name="connsiteX110" fmla="*/ 110507 w 6264061"/>
              <a:gd name="connsiteY110" fmla="*/ 8758237 h 9320213"/>
              <a:gd name="connsiteX111" fmla="*/ 39069 w 6264061"/>
              <a:gd name="connsiteY111" fmla="*/ 8662987 h 9320213"/>
              <a:gd name="connsiteX112" fmla="*/ 970 w 6264061"/>
              <a:gd name="connsiteY112" fmla="*/ 8524875 h 9320213"/>
              <a:gd name="connsiteX113" fmla="*/ 5732 w 6264061"/>
              <a:gd name="connsiteY113" fmla="*/ 8286750 h 9320213"/>
              <a:gd name="connsiteX114" fmla="*/ 43832 w 6264061"/>
              <a:gd name="connsiteY114" fmla="*/ 8001000 h 9320213"/>
              <a:gd name="connsiteX115" fmla="*/ 43832 w 6264061"/>
              <a:gd name="connsiteY115" fmla="*/ 7658100 h 9320213"/>
              <a:gd name="connsiteX116" fmla="*/ 43832 w 6264061"/>
              <a:gd name="connsiteY116" fmla="*/ 7391400 h 9320213"/>
              <a:gd name="connsiteX117" fmla="*/ 62882 w 6264061"/>
              <a:gd name="connsiteY117" fmla="*/ 7067550 h 9320213"/>
              <a:gd name="connsiteX118" fmla="*/ 62882 w 6264061"/>
              <a:gd name="connsiteY118" fmla="*/ 6781800 h 9320213"/>
              <a:gd name="connsiteX119" fmla="*/ 24782 w 6264061"/>
              <a:gd name="connsiteY119" fmla="*/ 6572250 h 9320213"/>
              <a:gd name="connsiteX120" fmla="*/ 24782 w 6264061"/>
              <a:gd name="connsiteY120" fmla="*/ 6343650 h 9320213"/>
              <a:gd name="connsiteX121" fmla="*/ 24782 w 6264061"/>
              <a:gd name="connsiteY121" fmla="*/ 6057900 h 9320213"/>
              <a:gd name="connsiteX122" fmla="*/ 43832 w 6264061"/>
              <a:gd name="connsiteY122" fmla="*/ 5676900 h 9320213"/>
              <a:gd name="connsiteX123" fmla="*/ 62882 w 6264061"/>
              <a:gd name="connsiteY123" fmla="*/ 5467350 h 9320213"/>
              <a:gd name="connsiteX124" fmla="*/ 62882 w 6264061"/>
              <a:gd name="connsiteY124" fmla="*/ 5276850 h 9320213"/>
              <a:gd name="connsiteX125" fmla="*/ 62882 w 6264061"/>
              <a:gd name="connsiteY125" fmla="*/ 5086350 h 9320213"/>
              <a:gd name="connsiteX126" fmla="*/ 62882 w 6264061"/>
              <a:gd name="connsiteY126" fmla="*/ 4933950 h 9320213"/>
              <a:gd name="connsiteX127" fmla="*/ 62882 w 6264061"/>
              <a:gd name="connsiteY127" fmla="*/ 4743450 h 9320213"/>
              <a:gd name="connsiteX128" fmla="*/ 62882 w 6264061"/>
              <a:gd name="connsiteY128" fmla="*/ 4419600 h 9320213"/>
              <a:gd name="connsiteX129" fmla="*/ 81932 w 6264061"/>
              <a:gd name="connsiteY129" fmla="*/ 3962400 h 9320213"/>
              <a:gd name="connsiteX130" fmla="*/ 62882 w 6264061"/>
              <a:gd name="connsiteY130" fmla="*/ 3619500 h 9320213"/>
              <a:gd name="connsiteX131" fmla="*/ 81932 w 6264061"/>
              <a:gd name="connsiteY131" fmla="*/ 3429000 h 9320213"/>
              <a:gd name="connsiteX132" fmla="*/ 139082 w 6264061"/>
              <a:gd name="connsiteY132" fmla="*/ 3276600 h 9320213"/>
              <a:gd name="connsiteX133" fmla="*/ 272432 w 6264061"/>
              <a:gd name="connsiteY133" fmla="*/ 3067050 h 9320213"/>
              <a:gd name="connsiteX134" fmla="*/ 348632 w 6264061"/>
              <a:gd name="connsiteY134" fmla="*/ 2971800 h 9320213"/>
              <a:gd name="connsiteX135" fmla="*/ 501032 w 6264061"/>
              <a:gd name="connsiteY135" fmla="*/ 2857500 h 9320213"/>
              <a:gd name="connsiteX136" fmla="*/ 634382 w 6264061"/>
              <a:gd name="connsiteY136" fmla="*/ 2724150 h 9320213"/>
              <a:gd name="connsiteX137" fmla="*/ 843932 w 6264061"/>
              <a:gd name="connsiteY137" fmla="*/ 2590800 h 9320213"/>
              <a:gd name="connsiteX138" fmla="*/ 1072532 w 6264061"/>
              <a:gd name="connsiteY138" fmla="*/ 2381250 h 9320213"/>
              <a:gd name="connsiteX139" fmla="*/ 1129682 w 6264061"/>
              <a:gd name="connsiteY139" fmla="*/ 2266950 h 9320213"/>
              <a:gd name="connsiteX140" fmla="*/ 1205882 w 6264061"/>
              <a:gd name="connsiteY140" fmla="*/ 2133600 h 9320213"/>
              <a:gd name="connsiteX141" fmla="*/ 1358282 w 6264061"/>
              <a:gd name="connsiteY141" fmla="*/ 2019300 h 9320213"/>
              <a:gd name="connsiteX142" fmla="*/ 1434482 w 6264061"/>
              <a:gd name="connsiteY142" fmla="*/ 1981200 h 9320213"/>
              <a:gd name="connsiteX143" fmla="*/ 1472582 w 6264061"/>
              <a:gd name="connsiteY143" fmla="*/ 1905000 h 9320213"/>
              <a:gd name="connsiteX0" fmla="*/ 1481950 w 6273429"/>
              <a:gd name="connsiteY0" fmla="*/ 1905000 h 9320213"/>
              <a:gd name="connsiteX1" fmla="*/ 1767700 w 6273429"/>
              <a:gd name="connsiteY1" fmla="*/ 1924050 h 9320213"/>
              <a:gd name="connsiteX2" fmla="*/ 1982012 w 6273429"/>
              <a:gd name="connsiteY2" fmla="*/ 1924050 h 9320213"/>
              <a:gd name="connsiteX3" fmla="*/ 2320150 w 6273429"/>
              <a:gd name="connsiteY3" fmla="*/ 1943099 h 9320213"/>
              <a:gd name="connsiteX4" fmla="*/ 2663050 w 6273429"/>
              <a:gd name="connsiteY4" fmla="*/ 1933574 h 9320213"/>
              <a:gd name="connsiteX5" fmla="*/ 3215500 w 6273429"/>
              <a:gd name="connsiteY5" fmla="*/ 1933575 h 9320213"/>
              <a:gd name="connsiteX6" fmla="*/ 3501250 w 6273429"/>
              <a:gd name="connsiteY6" fmla="*/ 1943100 h 9320213"/>
              <a:gd name="connsiteX7" fmla="*/ 3596500 w 6273429"/>
              <a:gd name="connsiteY7" fmla="*/ 1924050 h 9320213"/>
              <a:gd name="connsiteX8" fmla="*/ 3810813 w 6273429"/>
              <a:gd name="connsiteY8" fmla="*/ 1909763 h 9320213"/>
              <a:gd name="connsiteX9" fmla="*/ 4148950 w 6273429"/>
              <a:gd name="connsiteY9" fmla="*/ 1900238 h 9320213"/>
              <a:gd name="connsiteX10" fmla="*/ 4344212 w 6273429"/>
              <a:gd name="connsiteY10" fmla="*/ 1885950 h 9320213"/>
              <a:gd name="connsiteX11" fmla="*/ 4720450 w 6273429"/>
              <a:gd name="connsiteY11" fmla="*/ 1881188 h 9320213"/>
              <a:gd name="connsiteX12" fmla="*/ 4829988 w 6273429"/>
              <a:gd name="connsiteY12" fmla="*/ 1881188 h 9320213"/>
              <a:gd name="connsiteX13" fmla="*/ 4968100 w 6273429"/>
              <a:gd name="connsiteY13" fmla="*/ 1881187 h 9320213"/>
              <a:gd name="connsiteX14" fmla="*/ 5010962 w 6273429"/>
              <a:gd name="connsiteY14" fmla="*/ 1905000 h 9320213"/>
              <a:gd name="connsiteX15" fmla="*/ 5025250 w 6273429"/>
              <a:gd name="connsiteY15" fmla="*/ 1895475 h 9320213"/>
              <a:gd name="connsiteX16" fmla="*/ 5096687 w 6273429"/>
              <a:gd name="connsiteY16" fmla="*/ 1885950 h 9320213"/>
              <a:gd name="connsiteX17" fmla="*/ 5206225 w 6273429"/>
              <a:gd name="connsiteY17" fmla="*/ 1871662 h 9320213"/>
              <a:gd name="connsiteX18" fmla="*/ 5277662 w 6273429"/>
              <a:gd name="connsiteY18" fmla="*/ 1885950 h 9320213"/>
              <a:gd name="connsiteX19" fmla="*/ 5277662 w 6273429"/>
              <a:gd name="connsiteY19" fmla="*/ 1819275 h 9320213"/>
              <a:gd name="connsiteX20" fmla="*/ 5263375 w 6273429"/>
              <a:gd name="connsiteY20" fmla="*/ 1719263 h 9320213"/>
              <a:gd name="connsiteX21" fmla="*/ 5272900 w 6273429"/>
              <a:gd name="connsiteY21" fmla="*/ 1485900 h 9320213"/>
              <a:gd name="connsiteX22" fmla="*/ 5287187 w 6273429"/>
              <a:gd name="connsiteY22" fmla="*/ 1314450 h 9320213"/>
              <a:gd name="connsiteX23" fmla="*/ 5291950 w 6273429"/>
              <a:gd name="connsiteY23" fmla="*/ 1252538 h 9320213"/>
              <a:gd name="connsiteX24" fmla="*/ 5482450 w 6273429"/>
              <a:gd name="connsiteY24" fmla="*/ 1257300 h 9320213"/>
              <a:gd name="connsiteX25" fmla="*/ 5572938 w 6273429"/>
              <a:gd name="connsiteY25" fmla="*/ 1257300 h 9320213"/>
              <a:gd name="connsiteX26" fmla="*/ 5577700 w 6273429"/>
              <a:gd name="connsiteY26" fmla="*/ 762000 h 9320213"/>
              <a:gd name="connsiteX27" fmla="*/ 5596750 w 6273429"/>
              <a:gd name="connsiteY27" fmla="*/ 361950 h 9320213"/>
              <a:gd name="connsiteX28" fmla="*/ 5615800 w 6273429"/>
              <a:gd name="connsiteY28" fmla="*/ 114300 h 9320213"/>
              <a:gd name="connsiteX29" fmla="*/ 5615800 w 6273429"/>
              <a:gd name="connsiteY29" fmla="*/ 0 h 9320213"/>
              <a:gd name="connsiteX30" fmla="*/ 5787250 w 6273429"/>
              <a:gd name="connsiteY30" fmla="*/ 19050 h 9320213"/>
              <a:gd name="connsiteX31" fmla="*/ 5934887 w 6273429"/>
              <a:gd name="connsiteY31" fmla="*/ 14288 h 9320213"/>
              <a:gd name="connsiteX32" fmla="*/ 6082526 w 6273429"/>
              <a:gd name="connsiteY32" fmla="*/ 19050 h 9320213"/>
              <a:gd name="connsiteX33" fmla="*/ 6082525 w 6273429"/>
              <a:gd name="connsiteY33" fmla="*/ 114300 h 9320213"/>
              <a:gd name="connsiteX34" fmla="*/ 6082526 w 6273429"/>
              <a:gd name="connsiteY34" fmla="*/ 661987 h 9320213"/>
              <a:gd name="connsiteX35" fmla="*/ 6073000 w 6273429"/>
              <a:gd name="connsiteY35" fmla="*/ 1133475 h 9320213"/>
              <a:gd name="connsiteX36" fmla="*/ 6082525 w 6273429"/>
              <a:gd name="connsiteY36" fmla="*/ 1300163 h 9320213"/>
              <a:gd name="connsiteX37" fmla="*/ 6125387 w 6273429"/>
              <a:gd name="connsiteY37" fmla="*/ 2209800 h 9320213"/>
              <a:gd name="connsiteX38" fmla="*/ 6149200 w 6273429"/>
              <a:gd name="connsiteY38" fmla="*/ 2667000 h 9320213"/>
              <a:gd name="connsiteX39" fmla="*/ 6163488 w 6273429"/>
              <a:gd name="connsiteY39" fmla="*/ 3086100 h 9320213"/>
              <a:gd name="connsiteX40" fmla="*/ 6173012 w 6273429"/>
              <a:gd name="connsiteY40" fmla="*/ 3428999 h 9320213"/>
              <a:gd name="connsiteX41" fmla="*/ 6206350 w 6273429"/>
              <a:gd name="connsiteY41" fmla="*/ 4019550 h 9320213"/>
              <a:gd name="connsiteX42" fmla="*/ 6225400 w 6273429"/>
              <a:gd name="connsiteY42" fmla="*/ 4324350 h 9320213"/>
              <a:gd name="connsiteX43" fmla="*/ 6234925 w 6273429"/>
              <a:gd name="connsiteY43" fmla="*/ 4933950 h 9320213"/>
              <a:gd name="connsiteX44" fmla="*/ 6263500 w 6273429"/>
              <a:gd name="connsiteY44" fmla="*/ 5276850 h 9320213"/>
              <a:gd name="connsiteX45" fmla="*/ 6263500 w 6273429"/>
              <a:gd name="connsiteY45" fmla="*/ 5505450 h 9320213"/>
              <a:gd name="connsiteX46" fmla="*/ 6273025 w 6273429"/>
              <a:gd name="connsiteY46" fmla="*/ 5557838 h 9320213"/>
              <a:gd name="connsiteX47" fmla="*/ 6244450 w 6273429"/>
              <a:gd name="connsiteY47" fmla="*/ 5581650 h 9320213"/>
              <a:gd name="connsiteX48" fmla="*/ 6273025 w 6273429"/>
              <a:gd name="connsiteY48" fmla="*/ 5610225 h 9320213"/>
              <a:gd name="connsiteX49" fmla="*/ 5882500 w 6273429"/>
              <a:gd name="connsiteY49" fmla="*/ 5581650 h 9320213"/>
              <a:gd name="connsiteX50" fmla="*/ 5634850 w 6273429"/>
              <a:gd name="connsiteY50" fmla="*/ 5562600 h 9320213"/>
              <a:gd name="connsiteX51" fmla="*/ 5330050 w 6273429"/>
              <a:gd name="connsiteY51" fmla="*/ 5543550 h 9320213"/>
              <a:gd name="connsiteX52" fmla="*/ 5206225 w 6273429"/>
              <a:gd name="connsiteY52" fmla="*/ 5562600 h 9320213"/>
              <a:gd name="connsiteX53" fmla="*/ 5025250 w 6273429"/>
              <a:gd name="connsiteY53" fmla="*/ 5600700 h 9320213"/>
              <a:gd name="connsiteX54" fmla="*/ 4910950 w 6273429"/>
              <a:gd name="connsiteY54" fmla="*/ 5643562 h 9320213"/>
              <a:gd name="connsiteX55" fmla="*/ 4782362 w 6273429"/>
              <a:gd name="connsiteY55" fmla="*/ 5681662 h 9320213"/>
              <a:gd name="connsiteX56" fmla="*/ 4725212 w 6273429"/>
              <a:gd name="connsiteY56" fmla="*/ 5715000 h 9320213"/>
              <a:gd name="connsiteX57" fmla="*/ 4744263 w 6273429"/>
              <a:gd name="connsiteY57" fmla="*/ 5948363 h 9320213"/>
              <a:gd name="connsiteX58" fmla="*/ 4763313 w 6273429"/>
              <a:gd name="connsiteY58" fmla="*/ 6124575 h 9320213"/>
              <a:gd name="connsiteX59" fmla="*/ 4782363 w 6273429"/>
              <a:gd name="connsiteY59" fmla="*/ 6324600 h 9320213"/>
              <a:gd name="connsiteX60" fmla="*/ 4806175 w 6273429"/>
              <a:gd name="connsiteY60" fmla="*/ 6529388 h 9320213"/>
              <a:gd name="connsiteX61" fmla="*/ 4829988 w 6273429"/>
              <a:gd name="connsiteY61" fmla="*/ 6786563 h 9320213"/>
              <a:gd name="connsiteX62" fmla="*/ 4849037 w 6273429"/>
              <a:gd name="connsiteY62" fmla="*/ 6972300 h 9320213"/>
              <a:gd name="connsiteX63" fmla="*/ 4877612 w 6273429"/>
              <a:gd name="connsiteY63" fmla="*/ 7339013 h 9320213"/>
              <a:gd name="connsiteX64" fmla="*/ 4887138 w 6273429"/>
              <a:gd name="connsiteY64" fmla="*/ 7486650 h 9320213"/>
              <a:gd name="connsiteX65" fmla="*/ 4915713 w 6273429"/>
              <a:gd name="connsiteY65" fmla="*/ 7781925 h 9320213"/>
              <a:gd name="connsiteX66" fmla="*/ 4963337 w 6273429"/>
              <a:gd name="connsiteY66" fmla="*/ 8129588 h 9320213"/>
              <a:gd name="connsiteX67" fmla="*/ 4972862 w 6273429"/>
              <a:gd name="connsiteY67" fmla="*/ 8148638 h 9320213"/>
              <a:gd name="connsiteX68" fmla="*/ 4996675 w 6273429"/>
              <a:gd name="connsiteY68" fmla="*/ 8439150 h 9320213"/>
              <a:gd name="connsiteX69" fmla="*/ 5006200 w 6273429"/>
              <a:gd name="connsiteY69" fmla="*/ 8591550 h 9320213"/>
              <a:gd name="connsiteX70" fmla="*/ 5006201 w 6273429"/>
              <a:gd name="connsiteY70" fmla="*/ 8682037 h 9320213"/>
              <a:gd name="connsiteX71" fmla="*/ 5015725 w 6273429"/>
              <a:gd name="connsiteY71" fmla="*/ 8782050 h 9320213"/>
              <a:gd name="connsiteX72" fmla="*/ 5025250 w 6273429"/>
              <a:gd name="connsiteY72" fmla="*/ 8953500 h 9320213"/>
              <a:gd name="connsiteX73" fmla="*/ 5030012 w 6273429"/>
              <a:gd name="connsiteY73" fmla="*/ 9067800 h 9320213"/>
              <a:gd name="connsiteX74" fmla="*/ 5053825 w 6273429"/>
              <a:gd name="connsiteY74" fmla="*/ 9134475 h 9320213"/>
              <a:gd name="connsiteX75" fmla="*/ 5034775 w 6273429"/>
              <a:gd name="connsiteY75" fmla="*/ 9167813 h 9320213"/>
              <a:gd name="connsiteX76" fmla="*/ 5044300 w 6273429"/>
              <a:gd name="connsiteY76" fmla="*/ 9320213 h 9320213"/>
              <a:gd name="connsiteX77" fmla="*/ 4910950 w 6273429"/>
              <a:gd name="connsiteY77" fmla="*/ 9315450 h 9320213"/>
              <a:gd name="connsiteX78" fmla="*/ 4758550 w 6273429"/>
              <a:gd name="connsiteY78" fmla="*/ 9315450 h 9320213"/>
              <a:gd name="connsiteX79" fmla="*/ 4568050 w 6273429"/>
              <a:gd name="connsiteY79" fmla="*/ 9315450 h 9320213"/>
              <a:gd name="connsiteX80" fmla="*/ 4458513 w 6273429"/>
              <a:gd name="connsiteY80" fmla="*/ 9296400 h 9320213"/>
              <a:gd name="connsiteX81" fmla="*/ 4372788 w 6273429"/>
              <a:gd name="connsiteY81" fmla="*/ 9282113 h 9320213"/>
              <a:gd name="connsiteX82" fmla="*/ 4225150 w 6273429"/>
              <a:gd name="connsiteY82" fmla="*/ 9258300 h 9320213"/>
              <a:gd name="connsiteX83" fmla="*/ 3991787 w 6273429"/>
              <a:gd name="connsiteY83" fmla="*/ 9239250 h 9320213"/>
              <a:gd name="connsiteX84" fmla="*/ 3848913 w 6273429"/>
              <a:gd name="connsiteY84" fmla="*/ 9239250 h 9320213"/>
              <a:gd name="connsiteX85" fmla="*/ 3839387 w 6273429"/>
              <a:gd name="connsiteY85" fmla="*/ 9244013 h 9320213"/>
              <a:gd name="connsiteX86" fmla="*/ 3591737 w 6273429"/>
              <a:gd name="connsiteY86" fmla="*/ 9239249 h 9320213"/>
              <a:gd name="connsiteX87" fmla="*/ 3420287 w 6273429"/>
              <a:gd name="connsiteY87" fmla="*/ 9239250 h 9320213"/>
              <a:gd name="connsiteX88" fmla="*/ 3267887 w 6273429"/>
              <a:gd name="connsiteY88" fmla="*/ 9210675 h 9320213"/>
              <a:gd name="connsiteX89" fmla="*/ 3015475 w 6273429"/>
              <a:gd name="connsiteY89" fmla="*/ 9201150 h 9320213"/>
              <a:gd name="connsiteX90" fmla="*/ 2801163 w 6273429"/>
              <a:gd name="connsiteY90" fmla="*/ 9191625 h 9320213"/>
              <a:gd name="connsiteX91" fmla="*/ 2696388 w 6273429"/>
              <a:gd name="connsiteY91" fmla="*/ 9182100 h 9320213"/>
              <a:gd name="connsiteX92" fmla="*/ 2472550 w 6273429"/>
              <a:gd name="connsiteY92" fmla="*/ 9177337 h 9320213"/>
              <a:gd name="connsiteX93" fmla="*/ 2434450 w 6273429"/>
              <a:gd name="connsiteY93" fmla="*/ 9163050 h 9320213"/>
              <a:gd name="connsiteX94" fmla="*/ 2396350 w 6273429"/>
              <a:gd name="connsiteY94" fmla="*/ 9201150 h 9320213"/>
              <a:gd name="connsiteX95" fmla="*/ 2215375 w 6273429"/>
              <a:gd name="connsiteY95" fmla="*/ 9258300 h 9320213"/>
              <a:gd name="connsiteX96" fmla="*/ 2029638 w 6273429"/>
              <a:gd name="connsiteY96" fmla="*/ 9220200 h 9320213"/>
              <a:gd name="connsiteX97" fmla="*/ 1920100 w 6273429"/>
              <a:gd name="connsiteY97" fmla="*/ 9201150 h 9320213"/>
              <a:gd name="connsiteX98" fmla="*/ 1748650 w 6273429"/>
              <a:gd name="connsiteY98" fmla="*/ 9186862 h 9320213"/>
              <a:gd name="connsiteX99" fmla="*/ 1672450 w 6273429"/>
              <a:gd name="connsiteY99" fmla="*/ 9205913 h 9320213"/>
              <a:gd name="connsiteX100" fmla="*/ 1529575 w 6273429"/>
              <a:gd name="connsiteY100" fmla="*/ 9191625 h 9320213"/>
              <a:gd name="connsiteX101" fmla="*/ 1467662 w 6273429"/>
              <a:gd name="connsiteY101" fmla="*/ 9201150 h 9320213"/>
              <a:gd name="connsiteX102" fmla="*/ 1334313 w 6273429"/>
              <a:gd name="connsiteY102" fmla="*/ 9196387 h 9320213"/>
              <a:gd name="connsiteX103" fmla="*/ 1186675 w 6273429"/>
              <a:gd name="connsiteY103" fmla="*/ 9205912 h 9320213"/>
              <a:gd name="connsiteX104" fmla="*/ 1058087 w 6273429"/>
              <a:gd name="connsiteY104" fmla="*/ 9177338 h 9320213"/>
              <a:gd name="connsiteX105" fmla="*/ 891400 w 6273429"/>
              <a:gd name="connsiteY105" fmla="*/ 9120188 h 9320213"/>
              <a:gd name="connsiteX106" fmla="*/ 715187 w 6273429"/>
              <a:gd name="connsiteY106" fmla="*/ 9053513 h 9320213"/>
              <a:gd name="connsiteX107" fmla="*/ 524687 w 6273429"/>
              <a:gd name="connsiteY107" fmla="*/ 8972550 h 9320213"/>
              <a:gd name="connsiteX108" fmla="*/ 362762 w 6273429"/>
              <a:gd name="connsiteY108" fmla="*/ 8891588 h 9320213"/>
              <a:gd name="connsiteX109" fmla="*/ 177025 w 6273429"/>
              <a:gd name="connsiteY109" fmla="*/ 8796338 h 9320213"/>
              <a:gd name="connsiteX110" fmla="*/ 119875 w 6273429"/>
              <a:gd name="connsiteY110" fmla="*/ 8758237 h 9320213"/>
              <a:gd name="connsiteX111" fmla="*/ 48437 w 6273429"/>
              <a:gd name="connsiteY111" fmla="*/ 8662987 h 9320213"/>
              <a:gd name="connsiteX112" fmla="*/ 10338 w 6273429"/>
              <a:gd name="connsiteY112" fmla="*/ 8524875 h 9320213"/>
              <a:gd name="connsiteX113" fmla="*/ 15100 w 6273429"/>
              <a:gd name="connsiteY113" fmla="*/ 8286750 h 9320213"/>
              <a:gd name="connsiteX114" fmla="*/ 812 w 6273429"/>
              <a:gd name="connsiteY114" fmla="*/ 7981950 h 9320213"/>
              <a:gd name="connsiteX115" fmla="*/ 53200 w 6273429"/>
              <a:gd name="connsiteY115" fmla="*/ 7658100 h 9320213"/>
              <a:gd name="connsiteX116" fmla="*/ 53200 w 6273429"/>
              <a:gd name="connsiteY116" fmla="*/ 7391400 h 9320213"/>
              <a:gd name="connsiteX117" fmla="*/ 72250 w 6273429"/>
              <a:gd name="connsiteY117" fmla="*/ 7067550 h 9320213"/>
              <a:gd name="connsiteX118" fmla="*/ 72250 w 6273429"/>
              <a:gd name="connsiteY118" fmla="*/ 6781800 h 9320213"/>
              <a:gd name="connsiteX119" fmla="*/ 34150 w 6273429"/>
              <a:gd name="connsiteY119" fmla="*/ 6572250 h 9320213"/>
              <a:gd name="connsiteX120" fmla="*/ 34150 w 6273429"/>
              <a:gd name="connsiteY120" fmla="*/ 6343650 h 9320213"/>
              <a:gd name="connsiteX121" fmla="*/ 34150 w 6273429"/>
              <a:gd name="connsiteY121" fmla="*/ 6057900 h 9320213"/>
              <a:gd name="connsiteX122" fmla="*/ 53200 w 6273429"/>
              <a:gd name="connsiteY122" fmla="*/ 5676900 h 9320213"/>
              <a:gd name="connsiteX123" fmla="*/ 72250 w 6273429"/>
              <a:gd name="connsiteY123" fmla="*/ 5467350 h 9320213"/>
              <a:gd name="connsiteX124" fmla="*/ 72250 w 6273429"/>
              <a:gd name="connsiteY124" fmla="*/ 5276850 h 9320213"/>
              <a:gd name="connsiteX125" fmla="*/ 72250 w 6273429"/>
              <a:gd name="connsiteY125" fmla="*/ 5086350 h 9320213"/>
              <a:gd name="connsiteX126" fmla="*/ 72250 w 6273429"/>
              <a:gd name="connsiteY126" fmla="*/ 4933950 h 9320213"/>
              <a:gd name="connsiteX127" fmla="*/ 72250 w 6273429"/>
              <a:gd name="connsiteY127" fmla="*/ 4743450 h 9320213"/>
              <a:gd name="connsiteX128" fmla="*/ 72250 w 6273429"/>
              <a:gd name="connsiteY128" fmla="*/ 4419600 h 9320213"/>
              <a:gd name="connsiteX129" fmla="*/ 91300 w 6273429"/>
              <a:gd name="connsiteY129" fmla="*/ 3962400 h 9320213"/>
              <a:gd name="connsiteX130" fmla="*/ 72250 w 6273429"/>
              <a:gd name="connsiteY130" fmla="*/ 3619500 h 9320213"/>
              <a:gd name="connsiteX131" fmla="*/ 91300 w 6273429"/>
              <a:gd name="connsiteY131" fmla="*/ 3429000 h 9320213"/>
              <a:gd name="connsiteX132" fmla="*/ 148450 w 6273429"/>
              <a:gd name="connsiteY132" fmla="*/ 3276600 h 9320213"/>
              <a:gd name="connsiteX133" fmla="*/ 281800 w 6273429"/>
              <a:gd name="connsiteY133" fmla="*/ 3067050 h 9320213"/>
              <a:gd name="connsiteX134" fmla="*/ 358000 w 6273429"/>
              <a:gd name="connsiteY134" fmla="*/ 2971800 h 9320213"/>
              <a:gd name="connsiteX135" fmla="*/ 510400 w 6273429"/>
              <a:gd name="connsiteY135" fmla="*/ 2857500 h 9320213"/>
              <a:gd name="connsiteX136" fmla="*/ 643750 w 6273429"/>
              <a:gd name="connsiteY136" fmla="*/ 2724150 h 9320213"/>
              <a:gd name="connsiteX137" fmla="*/ 853300 w 6273429"/>
              <a:gd name="connsiteY137" fmla="*/ 2590800 h 9320213"/>
              <a:gd name="connsiteX138" fmla="*/ 1081900 w 6273429"/>
              <a:gd name="connsiteY138" fmla="*/ 2381250 h 9320213"/>
              <a:gd name="connsiteX139" fmla="*/ 1139050 w 6273429"/>
              <a:gd name="connsiteY139" fmla="*/ 2266950 h 9320213"/>
              <a:gd name="connsiteX140" fmla="*/ 1215250 w 6273429"/>
              <a:gd name="connsiteY140" fmla="*/ 2133600 h 9320213"/>
              <a:gd name="connsiteX141" fmla="*/ 1367650 w 6273429"/>
              <a:gd name="connsiteY141" fmla="*/ 2019300 h 9320213"/>
              <a:gd name="connsiteX142" fmla="*/ 1443850 w 6273429"/>
              <a:gd name="connsiteY142" fmla="*/ 1981200 h 9320213"/>
              <a:gd name="connsiteX143" fmla="*/ 1481950 w 6273429"/>
              <a:gd name="connsiteY143" fmla="*/ 1905000 h 9320213"/>
              <a:gd name="connsiteX0" fmla="*/ 1481203 w 6272682"/>
              <a:gd name="connsiteY0" fmla="*/ 1905000 h 9320213"/>
              <a:gd name="connsiteX1" fmla="*/ 1766953 w 6272682"/>
              <a:gd name="connsiteY1" fmla="*/ 1924050 h 9320213"/>
              <a:gd name="connsiteX2" fmla="*/ 1981265 w 6272682"/>
              <a:gd name="connsiteY2" fmla="*/ 1924050 h 9320213"/>
              <a:gd name="connsiteX3" fmla="*/ 2319403 w 6272682"/>
              <a:gd name="connsiteY3" fmla="*/ 1943099 h 9320213"/>
              <a:gd name="connsiteX4" fmla="*/ 2662303 w 6272682"/>
              <a:gd name="connsiteY4" fmla="*/ 1933574 h 9320213"/>
              <a:gd name="connsiteX5" fmla="*/ 3214753 w 6272682"/>
              <a:gd name="connsiteY5" fmla="*/ 1933575 h 9320213"/>
              <a:gd name="connsiteX6" fmla="*/ 3500503 w 6272682"/>
              <a:gd name="connsiteY6" fmla="*/ 1943100 h 9320213"/>
              <a:gd name="connsiteX7" fmla="*/ 3595753 w 6272682"/>
              <a:gd name="connsiteY7" fmla="*/ 1924050 h 9320213"/>
              <a:gd name="connsiteX8" fmla="*/ 3810066 w 6272682"/>
              <a:gd name="connsiteY8" fmla="*/ 1909763 h 9320213"/>
              <a:gd name="connsiteX9" fmla="*/ 4148203 w 6272682"/>
              <a:gd name="connsiteY9" fmla="*/ 1900238 h 9320213"/>
              <a:gd name="connsiteX10" fmla="*/ 4343465 w 6272682"/>
              <a:gd name="connsiteY10" fmla="*/ 1885950 h 9320213"/>
              <a:gd name="connsiteX11" fmla="*/ 4719703 w 6272682"/>
              <a:gd name="connsiteY11" fmla="*/ 1881188 h 9320213"/>
              <a:gd name="connsiteX12" fmla="*/ 4829241 w 6272682"/>
              <a:gd name="connsiteY12" fmla="*/ 1881188 h 9320213"/>
              <a:gd name="connsiteX13" fmla="*/ 4967353 w 6272682"/>
              <a:gd name="connsiteY13" fmla="*/ 1881187 h 9320213"/>
              <a:gd name="connsiteX14" fmla="*/ 5010215 w 6272682"/>
              <a:gd name="connsiteY14" fmla="*/ 1905000 h 9320213"/>
              <a:gd name="connsiteX15" fmla="*/ 5024503 w 6272682"/>
              <a:gd name="connsiteY15" fmla="*/ 1895475 h 9320213"/>
              <a:gd name="connsiteX16" fmla="*/ 5095940 w 6272682"/>
              <a:gd name="connsiteY16" fmla="*/ 1885950 h 9320213"/>
              <a:gd name="connsiteX17" fmla="*/ 5205478 w 6272682"/>
              <a:gd name="connsiteY17" fmla="*/ 1871662 h 9320213"/>
              <a:gd name="connsiteX18" fmla="*/ 5276915 w 6272682"/>
              <a:gd name="connsiteY18" fmla="*/ 1885950 h 9320213"/>
              <a:gd name="connsiteX19" fmla="*/ 5276915 w 6272682"/>
              <a:gd name="connsiteY19" fmla="*/ 1819275 h 9320213"/>
              <a:gd name="connsiteX20" fmla="*/ 5262628 w 6272682"/>
              <a:gd name="connsiteY20" fmla="*/ 1719263 h 9320213"/>
              <a:gd name="connsiteX21" fmla="*/ 5272153 w 6272682"/>
              <a:gd name="connsiteY21" fmla="*/ 1485900 h 9320213"/>
              <a:gd name="connsiteX22" fmla="*/ 5286440 w 6272682"/>
              <a:gd name="connsiteY22" fmla="*/ 1314450 h 9320213"/>
              <a:gd name="connsiteX23" fmla="*/ 5291203 w 6272682"/>
              <a:gd name="connsiteY23" fmla="*/ 1252538 h 9320213"/>
              <a:gd name="connsiteX24" fmla="*/ 5481703 w 6272682"/>
              <a:gd name="connsiteY24" fmla="*/ 1257300 h 9320213"/>
              <a:gd name="connsiteX25" fmla="*/ 5572191 w 6272682"/>
              <a:gd name="connsiteY25" fmla="*/ 1257300 h 9320213"/>
              <a:gd name="connsiteX26" fmla="*/ 5576953 w 6272682"/>
              <a:gd name="connsiteY26" fmla="*/ 762000 h 9320213"/>
              <a:gd name="connsiteX27" fmla="*/ 5596003 w 6272682"/>
              <a:gd name="connsiteY27" fmla="*/ 361950 h 9320213"/>
              <a:gd name="connsiteX28" fmla="*/ 5615053 w 6272682"/>
              <a:gd name="connsiteY28" fmla="*/ 114300 h 9320213"/>
              <a:gd name="connsiteX29" fmla="*/ 5615053 w 6272682"/>
              <a:gd name="connsiteY29" fmla="*/ 0 h 9320213"/>
              <a:gd name="connsiteX30" fmla="*/ 5786503 w 6272682"/>
              <a:gd name="connsiteY30" fmla="*/ 19050 h 9320213"/>
              <a:gd name="connsiteX31" fmla="*/ 5934140 w 6272682"/>
              <a:gd name="connsiteY31" fmla="*/ 14288 h 9320213"/>
              <a:gd name="connsiteX32" fmla="*/ 6081779 w 6272682"/>
              <a:gd name="connsiteY32" fmla="*/ 19050 h 9320213"/>
              <a:gd name="connsiteX33" fmla="*/ 6081778 w 6272682"/>
              <a:gd name="connsiteY33" fmla="*/ 114300 h 9320213"/>
              <a:gd name="connsiteX34" fmla="*/ 6081779 w 6272682"/>
              <a:gd name="connsiteY34" fmla="*/ 661987 h 9320213"/>
              <a:gd name="connsiteX35" fmla="*/ 6072253 w 6272682"/>
              <a:gd name="connsiteY35" fmla="*/ 1133475 h 9320213"/>
              <a:gd name="connsiteX36" fmla="*/ 6081778 w 6272682"/>
              <a:gd name="connsiteY36" fmla="*/ 1300163 h 9320213"/>
              <a:gd name="connsiteX37" fmla="*/ 6124640 w 6272682"/>
              <a:gd name="connsiteY37" fmla="*/ 2209800 h 9320213"/>
              <a:gd name="connsiteX38" fmla="*/ 6148453 w 6272682"/>
              <a:gd name="connsiteY38" fmla="*/ 2667000 h 9320213"/>
              <a:gd name="connsiteX39" fmla="*/ 6162741 w 6272682"/>
              <a:gd name="connsiteY39" fmla="*/ 3086100 h 9320213"/>
              <a:gd name="connsiteX40" fmla="*/ 6172265 w 6272682"/>
              <a:gd name="connsiteY40" fmla="*/ 3428999 h 9320213"/>
              <a:gd name="connsiteX41" fmla="*/ 6205603 w 6272682"/>
              <a:gd name="connsiteY41" fmla="*/ 4019550 h 9320213"/>
              <a:gd name="connsiteX42" fmla="*/ 6224653 w 6272682"/>
              <a:gd name="connsiteY42" fmla="*/ 4324350 h 9320213"/>
              <a:gd name="connsiteX43" fmla="*/ 6234178 w 6272682"/>
              <a:gd name="connsiteY43" fmla="*/ 4933950 h 9320213"/>
              <a:gd name="connsiteX44" fmla="*/ 6262753 w 6272682"/>
              <a:gd name="connsiteY44" fmla="*/ 5276850 h 9320213"/>
              <a:gd name="connsiteX45" fmla="*/ 6262753 w 6272682"/>
              <a:gd name="connsiteY45" fmla="*/ 5505450 h 9320213"/>
              <a:gd name="connsiteX46" fmla="*/ 6272278 w 6272682"/>
              <a:gd name="connsiteY46" fmla="*/ 5557838 h 9320213"/>
              <a:gd name="connsiteX47" fmla="*/ 6243703 w 6272682"/>
              <a:gd name="connsiteY47" fmla="*/ 5581650 h 9320213"/>
              <a:gd name="connsiteX48" fmla="*/ 6272278 w 6272682"/>
              <a:gd name="connsiteY48" fmla="*/ 5610225 h 9320213"/>
              <a:gd name="connsiteX49" fmla="*/ 5881753 w 6272682"/>
              <a:gd name="connsiteY49" fmla="*/ 5581650 h 9320213"/>
              <a:gd name="connsiteX50" fmla="*/ 5634103 w 6272682"/>
              <a:gd name="connsiteY50" fmla="*/ 5562600 h 9320213"/>
              <a:gd name="connsiteX51" fmla="*/ 5329303 w 6272682"/>
              <a:gd name="connsiteY51" fmla="*/ 5543550 h 9320213"/>
              <a:gd name="connsiteX52" fmla="*/ 5205478 w 6272682"/>
              <a:gd name="connsiteY52" fmla="*/ 5562600 h 9320213"/>
              <a:gd name="connsiteX53" fmla="*/ 5024503 w 6272682"/>
              <a:gd name="connsiteY53" fmla="*/ 5600700 h 9320213"/>
              <a:gd name="connsiteX54" fmla="*/ 4910203 w 6272682"/>
              <a:gd name="connsiteY54" fmla="*/ 5643562 h 9320213"/>
              <a:gd name="connsiteX55" fmla="*/ 4781615 w 6272682"/>
              <a:gd name="connsiteY55" fmla="*/ 5681662 h 9320213"/>
              <a:gd name="connsiteX56" fmla="*/ 4724465 w 6272682"/>
              <a:gd name="connsiteY56" fmla="*/ 5715000 h 9320213"/>
              <a:gd name="connsiteX57" fmla="*/ 4743516 w 6272682"/>
              <a:gd name="connsiteY57" fmla="*/ 5948363 h 9320213"/>
              <a:gd name="connsiteX58" fmla="*/ 4762566 w 6272682"/>
              <a:gd name="connsiteY58" fmla="*/ 6124575 h 9320213"/>
              <a:gd name="connsiteX59" fmla="*/ 4781616 w 6272682"/>
              <a:gd name="connsiteY59" fmla="*/ 6324600 h 9320213"/>
              <a:gd name="connsiteX60" fmla="*/ 4805428 w 6272682"/>
              <a:gd name="connsiteY60" fmla="*/ 6529388 h 9320213"/>
              <a:gd name="connsiteX61" fmla="*/ 4829241 w 6272682"/>
              <a:gd name="connsiteY61" fmla="*/ 6786563 h 9320213"/>
              <a:gd name="connsiteX62" fmla="*/ 4848290 w 6272682"/>
              <a:gd name="connsiteY62" fmla="*/ 6972300 h 9320213"/>
              <a:gd name="connsiteX63" fmla="*/ 4876865 w 6272682"/>
              <a:gd name="connsiteY63" fmla="*/ 7339013 h 9320213"/>
              <a:gd name="connsiteX64" fmla="*/ 4886391 w 6272682"/>
              <a:gd name="connsiteY64" fmla="*/ 7486650 h 9320213"/>
              <a:gd name="connsiteX65" fmla="*/ 4914966 w 6272682"/>
              <a:gd name="connsiteY65" fmla="*/ 7781925 h 9320213"/>
              <a:gd name="connsiteX66" fmla="*/ 4962590 w 6272682"/>
              <a:gd name="connsiteY66" fmla="*/ 8129588 h 9320213"/>
              <a:gd name="connsiteX67" fmla="*/ 4972115 w 6272682"/>
              <a:gd name="connsiteY67" fmla="*/ 8148638 h 9320213"/>
              <a:gd name="connsiteX68" fmla="*/ 4995928 w 6272682"/>
              <a:gd name="connsiteY68" fmla="*/ 8439150 h 9320213"/>
              <a:gd name="connsiteX69" fmla="*/ 5005453 w 6272682"/>
              <a:gd name="connsiteY69" fmla="*/ 8591550 h 9320213"/>
              <a:gd name="connsiteX70" fmla="*/ 5005454 w 6272682"/>
              <a:gd name="connsiteY70" fmla="*/ 8682037 h 9320213"/>
              <a:gd name="connsiteX71" fmla="*/ 5014978 w 6272682"/>
              <a:gd name="connsiteY71" fmla="*/ 8782050 h 9320213"/>
              <a:gd name="connsiteX72" fmla="*/ 5024503 w 6272682"/>
              <a:gd name="connsiteY72" fmla="*/ 8953500 h 9320213"/>
              <a:gd name="connsiteX73" fmla="*/ 5029265 w 6272682"/>
              <a:gd name="connsiteY73" fmla="*/ 9067800 h 9320213"/>
              <a:gd name="connsiteX74" fmla="*/ 5053078 w 6272682"/>
              <a:gd name="connsiteY74" fmla="*/ 9134475 h 9320213"/>
              <a:gd name="connsiteX75" fmla="*/ 5034028 w 6272682"/>
              <a:gd name="connsiteY75" fmla="*/ 9167813 h 9320213"/>
              <a:gd name="connsiteX76" fmla="*/ 5043553 w 6272682"/>
              <a:gd name="connsiteY76" fmla="*/ 9320213 h 9320213"/>
              <a:gd name="connsiteX77" fmla="*/ 4910203 w 6272682"/>
              <a:gd name="connsiteY77" fmla="*/ 9315450 h 9320213"/>
              <a:gd name="connsiteX78" fmla="*/ 4757803 w 6272682"/>
              <a:gd name="connsiteY78" fmla="*/ 9315450 h 9320213"/>
              <a:gd name="connsiteX79" fmla="*/ 4567303 w 6272682"/>
              <a:gd name="connsiteY79" fmla="*/ 9315450 h 9320213"/>
              <a:gd name="connsiteX80" fmla="*/ 4457766 w 6272682"/>
              <a:gd name="connsiteY80" fmla="*/ 9296400 h 9320213"/>
              <a:gd name="connsiteX81" fmla="*/ 4372041 w 6272682"/>
              <a:gd name="connsiteY81" fmla="*/ 9282113 h 9320213"/>
              <a:gd name="connsiteX82" fmla="*/ 4224403 w 6272682"/>
              <a:gd name="connsiteY82" fmla="*/ 9258300 h 9320213"/>
              <a:gd name="connsiteX83" fmla="*/ 3991040 w 6272682"/>
              <a:gd name="connsiteY83" fmla="*/ 9239250 h 9320213"/>
              <a:gd name="connsiteX84" fmla="*/ 3848166 w 6272682"/>
              <a:gd name="connsiteY84" fmla="*/ 9239250 h 9320213"/>
              <a:gd name="connsiteX85" fmla="*/ 3838640 w 6272682"/>
              <a:gd name="connsiteY85" fmla="*/ 9244013 h 9320213"/>
              <a:gd name="connsiteX86" fmla="*/ 3590990 w 6272682"/>
              <a:gd name="connsiteY86" fmla="*/ 9239249 h 9320213"/>
              <a:gd name="connsiteX87" fmla="*/ 3419540 w 6272682"/>
              <a:gd name="connsiteY87" fmla="*/ 9239250 h 9320213"/>
              <a:gd name="connsiteX88" fmla="*/ 3267140 w 6272682"/>
              <a:gd name="connsiteY88" fmla="*/ 9210675 h 9320213"/>
              <a:gd name="connsiteX89" fmla="*/ 3014728 w 6272682"/>
              <a:gd name="connsiteY89" fmla="*/ 9201150 h 9320213"/>
              <a:gd name="connsiteX90" fmla="*/ 2800416 w 6272682"/>
              <a:gd name="connsiteY90" fmla="*/ 9191625 h 9320213"/>
              <a:gd name="connsiteX91" fmla="*/ 2695641 w 6272682"/>
              <a:gd name="connsiteY91" fmla="*/ 9182100 h 9320213"/>
              <a:gd name="connsiteX92" fmla="*/ 2471803 w 6272682"/>
              <a:gd name="connsiteY92" fmla="*/ 9177337 h 9320213"/>
              <a:gd name="connsiteX93" fmla="*/ 2433703 w 6272682"/>
              <a:gd name="connsiteY93" fmla="*/ 9163050 h 9320213"/>
              <a:gd name="connsiteX94" fmla="*/ 2395603 w 6272682"/>
              <a:gd name="connsiteY94" fmla="*/ 9201150 h 9320213"/>
              <a:gd name="connsiteX95" fmla="*/ 2214628 w 6272682"/>
              <a:gd name="connsiteY95" fmla="*/ 9258300 h 9320213"/>
              <a:gd name="connsiteX96" fmla="*/ 2028891 w 6272682"/>
              <a:gd name="connsiteY96" fmla="*/ 9220200 h 9320213"/>
              <a:gd name="connsiteX97" fmla="*/ 1919353 w 6272682"/>
              <a:gd name="connsiteY97" fmla="*/ 9201150 h 9320213"/>
              <a:gd name="connsiteX98" fmla="*/ 1747903 w 6272682"/>
              <a:gd name="connsiteY98" fmla="*/ 9186862 h 9320213"/>
              <a:gd name="connsiteX99" fmla="*/ 1671703 w 6272682"/>
              <a:gd name="connsiteY99" fmla="*/ 9205913 h 9320213"/>
              <a:gd name="connsiteX100" fmla="*/ 1528828 w 6272682"/>
              <a:gd name="connsiteY100" fmla="*/ 9191625 h 9320213"/>
              <a:gd name="connsiteX101" fmla="*/ 1466915 w 6272682"/>
              <a:gd name="connsiteY101" fmla="*/ 9201150 h 9320213"/>
              <a:gd name="connsiteX102" fmla="*/ 1333566 w 6272682"/>
              <a:gd name="connsiteY102" fmla="*/ 9196387 h 9320213"/>
              <a:gd name="connsiteX103" fmla="*/ 1185928 w 6272682"/>
              <a:gd name="connsiteY103" fmla="*/ 9205912 h 9320213"/>
              <a:gd name="connsiteX104" fmla="*/ 1057340 w 6272682"/>
              <a:gd name="connsiteY104" fmla="*/ 9177338 h 9320213"/>
              <a:gd name="connsiteX105" fmla="*/ 890653 w 6272682"/>
              <a:gd name="connsiteY105" fmla="*/ 9120188 h 9320213"/>
              <a:gd name="connsiteX106" fmla="*/ 714440 w 6272682"/>
              <a:gd name="connsiteY106" fmla="*/ 9053513 h 9320213"/>
              <a:gd name="connsiteX107" fmla="*/ 523940 w 6272682"/>
              <a:gd name="connsiteY107" fmla="*/ 8972550 h 9320213"/>
              <a:gd name="connsiteX108" fmla="*/ 362015 w 6272682"/>
              <a:gd name="connsiteY108" fmla="*/ 8891588 h 9320213"/>
              <a:gd name="connsiteX109" fmla="*/ 176278 w 6272682"/>
              <a:gd name="connsiteY109" fmla="*/ 8796338 h 9320213"/>
              <a:gd name="connsiteX110" fmla="*/ 119128 w 6272682"/>
              <a:gd name="connsiteY110" fmla="*/ 8758237 h 9320213"/>
              <a:gd name="connsiteX111" fmla="*/ 47690 w 6272682"/>
              <a:gd name="connsiteY111" fmla="*/ 8662987 h 9320213"/>
              <a:gd name="connsiteX112" fmla="*/ 9591 w 6272682"/>
              <a:gd name="connsiteY112" fmla="*/ 8524875 h 9320213"/>
              <a:gd name="connsiteX113" fmla="*/ 14353 w 6272682"/>
              <a:gd name="connsiteY113" fmla="*/ 8286750 h 9320213"/>
              <a:gd name="connsiteX114" fmla="*/ 65 w 6272682"/>
              <a:gd name="connsiteY114" fmla="*/ 7981950 h 9320213"/>
              <a:gd name="connsiteX115" fmla="*/ 23879 w 6272682"/>
              <a:gd name="connsiteY115" fmla="*/ 7948613 h 9320213"/>
              <a:gd name="connsiteX116" fmla="*/ 52453 w 6272682"/>
              <a:gd name="connsiteY116" fmla="*/ 7658100 h 9320213"/>
              <a:gd name="connsiteX117" fmla="*/ 52453 w 6272682"/>
              <a:gd name="connsiteY117" fmla="*/ 7391400 h 9320213"/>
              <a:gd name="connsiteX118" fmla="*/ 71503 w 6272682"/>
              <a:gd name="connsiteY118" fmla="*/ 7067550 h 9320213"/>
              <a:gd name="connsiteX119" fmla="*/ 71503 w 6272682"/>
              <a:gd name="connsiteY119" fmla="*/ 6781800 h 9320213"/>
              <a:gd name="connsiteX120" fmla="*/ 33403 w 6272682"/>
              <a:gd name="connsiteY120" fmla="*/ 6572250 h 9320213"/>
              <a:gd name="connsiteX121" fmla="*/ 33403 w 6272682"/>
              <a:gd name="connsiteY121" fmla="*/ 6343650 h 9320213"/>
              <a:gd name="connsiteX122" fmla="*/ 33403 w 6272682"/>
              <a:gd name="connsiteY122" fmla="*/ 6057900 h 9320213"/>
              <a:gd name="connsiteX123" fmla="*/ 52453 w 6272682"/>
              <a:gd name="connsiteY123" fmla="*/ 5676900 h 9320213"/>
              <a:gd name="connsiteX124" fmla="*/ 71503 w 6272682"/>
              <a:gd name="connsiteY124" fmla="*/ 5467350 h 9320213"/>
              <a:gd name="connsiteX125" fmla="*/ 71503 w 6272682"/>
              <a:gd name="connsiteY125" fmla="*/ 5276850 h 9320213"/>
              <a:gd name="connsiteX126" fmla="*/ 71503 w 6272682"/>
              <a:gd name="connsiteY126" fmla="*/ 5086350 h 9320213"/>
              <a:gd name="connsiteX127" fmla="*/ 71503 w 6272682"/>
              <a:gd name="connsiteY127" fmla="*/ 4933950 h 9320213"/>
              <a:gd name="connsiteX128" fmla="*/ 71503 w 6272682"/>
              <a:gd name="connsiteY128" fmla="*/ 4743450 h 9320213"/>
              <a:gd name="connsiteX129" fmla="*/ 71503 w 6272682"/>
              <a:gd name="connsiteY129" fmla="*/ 4419600 h 9320213"/>
              <a:gd name="connsiteX130" fmla="*/ 90553 w 6272682"/>
              <a:gd name="connsiteY130" fmla="*/ 3962400 h 9320213"/>
              <a:gd name="connsiteX131" fmla="*/ 71503 w 6272682"/>
              <a:gd name="connsiteY131" fmla="*/ 3619500 h 9320213"/>
              <a:gd name="connsiteX132" fmla="*/ 90553 w 6272682"/>
              <a:gd name="connsiteY132" fmla="*/ 3429000 h 9320213"/>
              <a:gd name="connsiteX133" fmla="*/ 147703 w 6272682"/>
              <a:gd name="connsiteY133" fmla="*/ 3276600 h 9320213"/>
              <a:gd name="connsiteX134" fmla="*/ 281053 w 6272682"/>
              <a:gd name="connsiteY134" fmla="*/ 3067050 h 9320213"/>
              <a:gd name="connsiteX135" fmla="*/ 357253 w 6272682"/>
              <a:gd name="connsiteY135" fmla="*/ 2971800 h 9320213"/>
              <a:gd name="connsiteX136" fmla="*/ 509653 w 6272682"/>
              <a:gd name="connsiteY136" fmla="*/ 2857500 h 9320213"/>
              <a:gd name="connsiteX137" fmla="*/ 643003 w 6272682"/>
              <a:gd name="connsiteY137" fmla="*/ 2724150 h 9320213"/>
              <a:gd name="connsiteX138" fmla="*/ 852553 w 6272682"/>
              <a:gd name="connsiteY138" fmla="*/ 2590800 h 9320213"/>
              <a:gd name="connsiteX139" fmla="*/ 1081153 w 6272682"/>
              <a:gd name="connsiteY139" fmla="*/ 2381250 h 9320213"/>
              <a:gd name="connsiteX140" fmla="*/ 1138303 w 6272682"/>
              <a:gd name="connsiteY140" fmla="*/ 2266950 h 9320213"/>
              <a:gd name="connsiteX141" fmla="*/ 1214503 w 6272682"/>
              <a:gd name="connsiteY141" fmla="*/ 2133600 h 9320213"/>
              <a:gd name="connsiteX142" fmla="*/ 1366903 w 6272682"/>
              <a:gd name="connsiteY142" fmla="*/ 2019300 h 9320213"/>
              <a:gd name="connsiteX143" fmla="*/ 1443103 w 6272682"/>
              <a:gd name="connsiteY143" fmla="*/ 1981200 h 9320213"/>
              <a:gd name="connsiteX144" fmla="*/ 1481203 w 6272682"/>
              <a:gd name="connsiteY144" fmla="*/ 1905000 h 9320213"/>
              <a:gd name="connsiteX0" fmla="*/ 1472583 w 6264062"/>
              <a:gd name="connsiteY0" fmla="*/ 1905000 h 9320213"/>
              <a:gd name="connsiteX1" fmla="*/ 1758333 w 6264062"/>
              <a:gd name="connsiteY1" fmla="*/ 1924050 h 9320213"/>
              <a:gd name="connsiteX2" fmla="*/ 1972645 w 6264062"/>
              <a:gd name="connsiteY2" fmla="*/ 1924050 h 9320213"/>
              <a:gd name="connsiteX3" fmla="*/ 2310783 w 6264062"/>
              <a:gd name="connsiteY3" fmla="*/ 1943099 h 9320213"/>
              <a:gd name="connsiteX4" fmla="*/ 2653683 w 6264062"/>
              <a:gd name="connsiteY4" fmla="*/ 1933574 h 9320213"/>
              <a:gd name="connsiteX5" fmla="*/ 3206133 w 6264062"/>
              <a:gd name="connsiteY5" fmla="*/ 1933575 h 9320213"/>
              <a:gd name="connsiteX6" fmla="*/ 3491883 w 6264062"/>
              <a:gd name="connsiteY6" fmla="*/ 1943100 h 9320213"/>
              <a:gd name="connsiteX7" fmla="*/ 3587133 w 6264062"/>
              <a:gd name="connsiteY7" fmla="*/ 1924050 h 9320213"/>
              <a:gd name="connsiteX8" fmla="*/ 3801446 w 6264062"/>
              <a:gd name="connsiteY8" fmla="*/ 1909763 h 9320213"/>
              <a:gd name="connsiteX9" fmla="*/ 4139583 w 6264062"/>
              <a:gd name="connsiteY9" fmla="*/ 1900238 h 9320213"/>
              <a:gd name="connsiteX10" fmla="*/ 4334845 w 6264062"/>
              <a:gd name="connsiteY10" fmla="*/ 1885950 h 9320213"/>
              <a:gd name="connsiteX11" fmla="*/ 4711083 w 6264062"/>
              <a:gd name="connsiteY11" fmla="*/ 1881188 h 9320213"/>
              <a:gd name="connsiteX12" fmla="*/ 4820621 w 6264062"/>
              <a:gd name="connsiteY12" fmla="*/ 1881188 h 9320213"/>
              <a:gd name="connsiteX13" fmla="*/ 4958733 w 6264062"/>
              <a:gd name="connsiteY13" fmla="*/ 1881187 h 9320213"/>
              <a:gd name="connsiteX14" fmla="*/ 5001595 w 6264062"/>
              <a:gd name="connsiteY14" fmla="*/ 1905000 h 9320213"/>
              <a:gd name="connsiteX15" fmla="*/ 5015883 w 6264062"/>
              <a:gd name="connsiteY15" fmla="*/ 1895475 h 9320213"/>
              <a:gd name="connsiteX16" fmla="*/ 5087320 w 6264062"/>
              <a:gd name="connsiteY16" fmla="*/ 1885950 h 9320213"/>
              <a:gd name="connsiteX17" fmla="*/ 5196858 w 6264062"/>
              <a:gd name="connsiteY17" fmla="*/ 1871662 h 9320213"/>
              <a:gd name="connsiteX18" fmla="*/ 5268295 w 6264062"/>
              <a:gd name="connsiteY18" fmla="*/ 1885950 h 9320213"/>
              <a:gd name="connsiteX19" fmla="*/ 5268295 w 6264062"/>
              <a:gd name="connsiteY19" fmla="*/ 1819275 h 9320213"/>
              <a:gd name="connsiteX20" fmla="*/ 5254008 w 6264062"/>
              <a:gd name="connsiteY20" fmla="*/ 1719263 h 9320213"/>
              <a:gd name="connsiteX21" fmla="*/ 5263533 w 6264062"/>
              <a:gd name="connsiteY21" fmla="*/ 1485900 h 9320213"/>
              <a:gd name="connsiteX22" fmla="*/ 5277820 w 6264062"/>
              <a:gd name="connsiteY22" fmla="*/ 1314450 h 9320213"/>
              <a:gd name="connsiteX23" fmla="*/ 5282583 w 6264062"/>
              <a:gd name="connsiteY23" fmla="*/ 1252538 h 9320213"/>
              <a:gd name="connsiteX24" fmla="*/ 5473083 w 6264062"/>
              <a:gd name="connsiteY24" fmla="*/ 1257300 h 9320213"/>
              <a:gd name="connsiteX25" fmla="*/ 5563571 w 6264062"/>
              <a:gd name="connsiteY25" fmla="*/ 1257300 h 9320213"/>
              <a:gd name="connsiteX26" fmla="*/ 5568333 w 6264062"/>
              <a:gd name="connsiteY26" fmla="*/ 762000 h 9320213"/>
              <a:gd name="connsiteX27" fmla="*/ 5587383 w 6264062"/>
              <a:gd name="connsiteY27" fmla="*/ 361950 h 9320213"/>
              <a:gd name="connsiteX28" fmla="*/ 5606433 w 6264062"/>
              <a:gd name="connsiteY28" fmla="*/ 114300 h 9320213"/>
              <a:gd name="connsiteX29" fmla="*/ 5606433 w 6264062"/>
              <a:gd name="connsiteY29" fmla="*/ 0 h 9320213"/>
              <a:gd name="connsiteX30" fmla="*/ 5777883 w 6264062"/>
              <a:gd name="connsiteY30" fmla="*/ 19050 h 9320213"/>
              <a:gd name="connsiteX31" fmla="*/ 5925520 w 6264062"/>
              <a:gd name="connsiteY31" fmla="*/ 14288 h 9320213"/>
              <a:gd name="connsiteX32" fmla="*/ 6073159 w 6264062"/>
              <a:gd name="connsiteY32" fmla="*/ 19050 h 9320213"/>
              <a:gd name="connsiteX33" fmla="*/ 6073158 w 6264062"/>
              <a:gd name="connsiteY33" fmla="*/ 114300 h 9320213"/>
              <a:gd name="connsiteX34" fmla="*/ 6073159 w 6264062"/>
              <a:gd name="connsiteY34" fmla="*/ 661987 h 9320213"/>
              <a:gd name="connsiteX35" fmla="*/ 6063633 w 6264062"/>
              <a:gd name="connsiteY35" fmla="*/ 1133475 h 9320213"/>
              <a:gd name="connsiteX36" fmla="*/ 6073158 w 6264062"/>
              <a:gd name="connsiteY36" fmla="*/ 1300163 h 9320213"/>
              <a:gd name="connsiteX37" fmla="*/ 6116020 w 6264062"/>
              <a:gd name="connsiteY37" fmla="*/ 2209800 h 9320213"/>
              <a:gd name="connsiteX38" fmla="*/ 6139833 w 6264062"/>
              <a:gd name="connsiteY38" fmla="*/ 2667000 h 9320213"/>
              <a:gd name="connsiteX39" fmla="*/ 6154121 w 6264062"/>
              <a:gd name="connsiteY39" fmla="*/ 3086100 h 9320213"/>
              <a:gd name="connsiteX40" fmla="*/ 6163645 w 6264062"/>
              <a:gd name="connsiteY40" fmla="*/ 3428999 h 9320213"/>
              <a:gd name="connsiteX41" fmla="*/ 6196983 w 6264062"/>
              <a:gd name="connsiteY41" fmla="*/ 4019550 h 9320213"/>
              <a:gd name="connsiteX42" fmla="*/ 6216033 w 6264062"/>
              <a:gd name="connsiteY42" fmla="*/ 4324350 h 9320213"/>
              <a:gd name="connsiteX43" fmla="*/ 6225558 w 6264062"/>
              <a:gd name="connsiteY43" fmla="*/ 4933950 h 9320213"/>
              <a:gd name="connsiteX44" fmla="*/ 6254133 w 6264062"/>
              <a:gd name="connsiteY44" fmla="*/ 5276850 h 9320213"/>
              <a:gd name="connsiteX45" fmla="*/ 6254133 w 6264062"/>
              <a:gd name="connsiteY45" fmla="*/ 5505450 h 9320213"/>
              <a:gd name="connsiteX46" fmla="*/ 6263658 w 6264062"/>
              <a:gd name="connsiteY46" fmla="*/ 5557838 h 9320213"/>
              <a:gd name="connsiteX47" fmla="*/ 6235083 w 6264062"/>
              <a:gd name="connsiteY47" fmla="*/ 5581650 h 9320213"/>
              <a:gd name="connsiteX48" fmla="*/ 6263658 w 6264062"/>
              <a:gd name="connsiteY48" fmla="*/ 5610225 h 9320213"/>
              <a:gd name="connsiteX49" fmla="*/ 5873133 w 6264062"/>
              <a:gd name="connsiteY49" fmla="*/ 5581650 h 9320213"/>
              <a:gd name="connsiteX50" fmla="*/ 5625483 w 6264062"/>
              <a:gd name="connsiteY50" fmla="*/ 5562600 h 9320213"/>
              <a:gd name="connsiteX51" fmla="*/ 5320683 w 6264062"/>
              <a:gd name="connsiteY51" fmla="*/ 5543550 h 9320213"/>
              <a:gd name="connsiteX52" fmla="*/ 5196858 w 6264062"/>
              <a:gd name="connsiteY52" fmla="*/ 5562600 h 9320213"/>
              <a:gd name="connsiteX53" fmla="*/ 5015883 w 6264062"/>
              <a:gd name="connsiteY53" fmla="*/ 5600700 h 9320213"/>
              <a:gd name="connsiteX54" fmla="*/ 4901583 w 6264062"/>
              <a:gd name="connsiteY54" fmla="*/ 5643562 h 9320213"/>
              <a:gd name="connsiteX55" fmla="*/ 4772995 w 6264062"/>
              <a:gd name="connsiteY55" fmla="*/ 5681662 h 9320213"/>
              <a:gd name="connsiteX56" fmla="*/ 4715845 w 6264062"/>
              <a:gd name="connsiteY56" fmla="*/ 5715000 h 9320213"/>
              <a:gd name="connsiteX57" fmla="*/ 4734896 w 6264062"/>
              <a:gd name="connsiteY57" fmla="*/ 5948363 h 9320213"/>
              <a:gd name="connsiteX58" fmla="*/ 4753946 w 6264062"/>
              <a:gd name="connsiteY58" fmla="*/ 6124575 h 9320213"/>
              <a:gd name="connsiteX59" fmla="*/ 4772996 w 6264062"/>
              <a:gd name="connsiteY59" fmla="*/ 6324600 h 9320213"/>
              <a:gd name="connsiteX60" fmla="*/ 4796808 w 6264062"/>
              <a:gd name="connsiteY60" fmla="*/ 6529388 h 9320213"/>
              <a:gd name="connsiteX61" fmla="*/ 4820621 w 6264062"/>
              <a:gd name="connsiteY61" fmla="*/ 6786563 h 9320213"/>
              <a:gd name="connsiteX62" fmla="*/ 4839670 w 6264062"/>
              <a:gd name="connsiteY62" fmla="*/ 6972300 h 9320213"/>
              <a:gd name="connsiteX63" fmla="*/ 4868245 w 6264062"/>
              <a:gd name="connsiteY63" fmla="*/ 7339013 h 9320213"/>
              <a:gd name="connsiteX64" fmla="*/ 4877771 w 6264062"/>
              <a:gd name="connsiteY64" fmla="*/ 7486650 h 9320213"/>
              <a:gd name="connsiteX65" fmla="*/ 4906346 w 6264062"/>
              <a:gd name="connsiteY65" fmla="*/ 7781925 h 9320213"/>
              <a:gd name="connsiteX66" fmla="*/ 4953970 w 6264062"/>
              <a:gd name="connsiteY66" fmla="*/ 8129588 h 9320213"/>
              <a:gd name="connsiteX67" fmla="*/ 4963495 w 6264062"/>
              <a:gd name="connsiteY67" fmla="*/ 8148638 h 9320213"/>
              <a:gd name="connsiteX68" fmla="*/ 4987308 w 6264062"/>
              <a:gd name="connsiteY68" fmla="*/ 8439150 h 9320213"/>
              <a:gd name="connsiteX69" fmla="*/ 4996833 w 6264062"/>
              <a:gd name="connsiteY69" fmla="*/ 8591550 h 9320213"/>
              <a:gd name="connsiteX70" fmla="*/ 4996834 w 6264062"/>
              <a:gd name="connsiteY70" fmla="*/ 8682037 h 9320213"/>
              <a:gd name="connsiteX71" fmla="*/ 5006358 w 6264062"/>
              <a:gd name="connsiteY71" fmla="*/ 8782050 h 9320213"/>
              <a:gd name="connsiteX72" fmla="*/ 5015883 w 6264062"/>
              <a:gd name="connsiteY72" fmla="*/ 8953500 h 9320213"/>
              <a:gd name="connsiteX73" fmla="*/ 5020645 w 6264062"/>
              <a:gd name="connsiteY73" fmla="*/ 9067800 h 9320213"/>
              <a:gd name="connsiteX74" fmla="*/ 5044458 w 6264062"/>
              <a:gd name="connsiteY74" fmla="*/ 9134475 h 9320213"/>
              <a:gd name="connsiteX75" fmla="*/ 5025408 w 6264062"/>
              <a:gd name="connsiteY75" fmla="*/ 9167813 h 9320213"/>
              <a:gd name="connsiteX76" fmla="*/ 5034933 w 6264062"/>
              <a:gd name="connsiteY76" fmla="*/ 9320213 h 9320213"/>
              <a:gd name="connsiteX77" fmla="*/ 4901583 w 6264062"/>
              <a:gd name="connsiteY77" fmla="*/ 9315450 h 9320213"/>
              <a:gd name="connsiteX78" fmla="*/ 4749183 w 6264062"/>
              <a:gd name="connsiteY78" fmla="*/ 9315450 h 9320213"/>
              <a:gd name="connsiteX79" fmla="*/ 4558683 w 6264062"/>
              <a:gd name="connsiteY79" fmla="*/ 9315450 h 9320213"/>
              <a:gd name="connsiteX80" fmla="*/ 4449146 w 6264062"/>
              <a:gd name="connsiteY80" fmla="*/ 9296400 h 9320213"/>
              <a:gd name="connsiteX81" fmla="*/ 4363421 w 6264062"/>
              <a:gd name="connsiteY81" fmla="*/ 9282113 h 9320213"/>
              <a:gd name="connsiteX82" fmla="*/ 4215783 w 6264062"/>
              <a:gd name="connsiteY82" fmla="*/ 9258300 h 9320213"/>
              <a:gd name="connsiteX83" fmla="*/ 3982420 w 6264062"/>
              <a:gd name="connsiteY83" fmla="*/ 9239250 h 9320213"/>
              <a:gd name="connsiteX84" fmla="*/ 3839546 w 6264062"/>
              <a:gd name="connsiteY84" fmla="*/ 9239250 h 9320213"/>
              <a:gd name="connsiteX85" fmla="*/ 3830020 w 6264062"/>
              <a:gd name="connsiteY85" fmla="*/ 9244013 h 9320213"/>
              <a:gd name="connsiteX86" fmla="*/ 3582370 w 6264062"/>
              <a:gd name="connsiteY86" fmla="*/ 9239249 h 9320213"/>
              <a:gd name="connsiteX87" fmla="*/ 3410920 w 6264062"/>
              <a:gd name="connsiteY87" fmla="*/ 9239250 h 9320213"/>
              <a:gd name="connsiteX88" fmla="*/ 3258520 w 6264062"/>
              <a:gd name="connsiteY88" fmla="*/ 9210675 h 9320213"/>
              <a:gd name="connsiteX89" fmla="*/ 3006108 w 6264062"/>
              <a:gd name="connsiteY89" fmla="*/ 9201150 h 9320213"/>
              <a:gd name="connsiteX90" fmla="*/ 2791796 w 6264062"/>
              <a:gd name="connsiteY90" fmla="*/ 9191625 h 9320213"/>
              <a:gd name="connsiteX91" fmla="*/ 2687021 w 6264062"/>
              <a:gd name="connsiteY91" fmla="*/ 9182100 h 9320213"/>
              <a:gd name="connsiteX92" fmla="*/ 2463183 w 6264062"/>
              <a:gd name="connsiteY92" fmla="*/ 9177337 h 9320213"/>
              <a:gd name="connsiteX93" fmla="*/ 2425083 w 6264062"/>
              <a:gd name="connsiteY93" fmla="*/ 9163050 h 9320213"/>
              <a:gd name="connsiteX94" fmla="*/ 2386983 w 6264062"/>
              <a:gd name="connsiteY94" fmla="*/ 9201150 h 9320213"/>
              <a:gd name="connsiteX95" fmla="*/ 2206008 w 6264062"/>
              <a:gd name="connsiteY95" fmla="*/ 9258300 h 9320213"/>
              <a:gd name="connsiteX96" fmla="*/ 2020271 w 6264062"/>
              <a:gd name="connsiteY96" fmla="*/ 9220200 h 9320213"/>
              <a:gd name="connsiteX97" fmla="*/ 1910733 w 6264062"/>
              <a:gd name="connsiteY97" fmla="*/ 9201150 h 9320213"/>
              <a:gd name="connsiteX98" fmla="*/ 1739283 w 6264062"/>
              <a:gd name="connsiteY98" fmla="*/ 9186862 h 9320213"/>
              <a:gd name="connsiteX99" fmla="*/ 1663083 w 6264062"/>
              <a:gd name="connsiteY99" fmla="*/ 9205913 h 9320213"/>
              <a:gd name="connsiteX100" fmla="*/ 1520208 w 6264062"/>
              <a:gd name="connsiteY100" fmla="*/ 9191625 h 9320213"/>
              <a:gd name="connsiteX101" fmla="*/ 1458295 w 6264062"/>
              <a:gd name="connsiteY101" fmla="*/ 9201150 h 9320213"/>
              <a:gd name="connsiteX102" fmla="*/ 1324946 w 6264062"/>
              <a:gd name="connsiteY102" fmla="*/ 9196387 h 9320213"/>
              <a:gd name="connsiteX103" fmla="*/ 1177308 w 6264062"/>
              <a:gd name="connsiteY103" fmla="*/ 9205912 h 9320213"/>
              <a:gd name="connsiteX104" fmla="*/ 1048720 w 6264062"/>
              <a:gd name="connsiteY104" fmla="*/ 9177338 h 9320213"/>
              <a:gd name="connsiteX105" fmla="*/ 882033 w 6264062"/>
              <a:gd name="connsiteY105" fmla="*/ 9120188 h 9320213"/>
              <a:gd name="connsiteX106" fmla="*/ 705820 w 6264062"/>
              <a:gd name="connsiteY106" fmla="*/ 9053513 h 9320213"/>
              <a:gd name="connsiteX107" fmla="*/ 515320 w 6264062"/>
              <a:gd name="connsiteY107" fmla="*/ 8972550 h 9320213"/>
              <a:gd name="connsiteX108" fmla="*/ 353395 w 6264062"/>
              <a:gd name="connsiteY108" fmla="*/ 8891588 h 9320213"/>
              <a:gd name="connsiteX109" fmla="*/ 167658 w 6264062"/>
              <a:gd name="connsiteY109" fmla="*/ 8796338 h 9320213"/>
              <a:gd name="connsiteX110" fmla="*/ 110508 w 6264062"/>
              <a:gd name="connsiteY110" fmla="*/ 8758237 h 9320213"/>
              <a:gd name="connsiteX111" fmla="*/ 39070 w 6264062"/>
              <a:gd name="connsiteY111" fmla="*/ 8662987 h 9320213"/>
              <a:gd name="connsiteX112" fmla="*/ 971 w 6264062"/>
              <a:gd name="connsiteY112" fmla="*/ 8524875 h 9320213"/>
              <a:gd name="connsiteX113" fmla="*/ 5733 w 6264062"/>
              <a:gd name="connsiteY113" fmla="*/ 8286750 h 9320213"/>
              <a:gd name="connsiteX114" fmla="*/ 5733 w 6264062"/>
              <a:gd name="connsiteY114" fmla="*/ 7981950 h 9320213"/>
              <a:gd name="connsiteX115" fmla="*/ 15259 w 6264062"/>
              <a:gd name="connsiteY115" fmla="*/ 7948613 h 9320213"/>
              <a:gd name="connsiteX116" fmla="*/ 43833 w 6264062"/>
              <a:gd name="connsiteY116" fmla="*/ 7658100 h 9320213"/>
              <a:gd name="connsiteX117" fmla="*/ 43833 w 6264062"/>
              <a:gd name="connsiteY117" fmla="*/ 7391400 h 9320213"/>
              <a:gd name="connsiteX118" fmla="*/ 62883 w 6264062"/>
              <a:gd name="connsiteY118" fmla="*/ 7067550 h 9320213"/>
              <a:gd name="connsiteX119" fmla="*/ 62883 w 6264062"/>
              <a:gd name="connsiteY119" fmla="*/ 6781800 h 9320213"/>
              <a:gd name="connsiteX120" fmla="*/ 24783 w 6264062"/>
              <a:gd name="connsiteY120" fmla="*/ 6572250 h 9320213"/>
              <a:gd name="connsiteX121" fmla="*/ 24783 w 6264062"/>
              <a:gd name="connsiteY121" fmla="*/ 6343650 h 9320213"/>
              <a:gd name="connsiteX122" fmla="*/ 24783 w 6264062"/>
              <a:gd name="connsiteY122" fmla="*/ 6057900 h 9320213"/>
              <a:gd name="connsiteX123" fmla="*/ 43833 w 6264062"/>
              <a:gd name="connsiteY123" fmla="*/ 5676900 h 9320213"/>
              <a:gd name="connsiteX124" fmla="*/ 62883 w 6264062"/>
              <a:gd name="connsiteY124" fmla="*/ 5467350 h 9320213"/>
              <a:gd name="connsiteX125" fmla="*/ 62883 w 6264062"/>
              <a:gd name="connsiteY125" fmla="*/ 5276850 h 9320213"/>
              <a:gd name="connsiteX126" fmla="*/ 62883 w 6264062"/>
              <a:gd name="connsiteY126" fmla="*/ 5086350 h 9320213"/>
              <a:gd name="connsiteX127" fmla="*/ 62883 w 6264062"/>
              <a:gd name="connsiteY127" fmla="*/ 4933950 h 9320213"/>
              <a:gd name="connsiteX128" fmla="*/ 62883 w 6264062"/>
              <a:gd name="connsiteY128" fmla="*/ 4743450 h 9320213"/>
              <a:gd name="connsiteX129" fmla="*/ 62883 w 6264062"/>
              <a:gd name="connsiteY129" fmla="*/ 4419600 h 9320213"/>
              <a:gd name="connsiteX130" fmla="*/ 81933 w 6264062"/>
              <a:gd name="connsiteY130" fmla="*/ 3962400 h 9320213"/>
              <a:gd name="connsiteX131" fmla="*/ 62883 w 6264062"/>
              <a:gd name="connsiteY131" fmla="*/ 3619500 h 9320213"/>
              <a:gd name="connsiteX132" fmla="*/ 81933 w 6264062"/>
              <a:gd name="connsiteY132" fmla="*/ 3429000 h 9320213"/>
              <a:gd name="connsiteX133" fmla="*/ 139083 w 6264062"/>
              <a:gd name="connsiteY133" fmla="*/ 3276600 h 9320213"/>
              <a:gd name="connsiteX134" fmla="*/ 272433 w 6264062"/>
              <a:gd name="connsiteY134" fmla="*/ 3067050 h 9320213"/>
              <a:gd name="connsiteX135" fmla="*/ 348633 w 6264062"/>
              <a:gd name="connsiteY135" fmla="*/ 2971800 h 9320213"/>
              <a:gd name="connsiteX136" fmla="*/ 501033 w 6264062"/>
              <a:gd name="connsiteY136" fmla="*/ 2857500 h 9320213"/>
              <a:gd name="connsiteX137" fmla="*/ 634383 w 6264062"/>
              <a:gd name="connsiteY137" fmla="*/ 2724150 h 9320213"/>
              <a:gd name="connsiteX138" fmla="*/ 843933 w 6264062"/>
              <a:gd name="connsiteY138" fmla="*/ 2590800 h 9320213"/>
              <a:gd name="connsiteX139" fmla="*/ 1072533 w 6264062"/>
              <a:gd name="connsiteY139" fmla="*/ 2381250 h 9320213"/>
              <a:gd name="connsiteX140" fmla="*/ 1129683 w 6264062"/>
              <a:gd name="connsiteY140" fmla="*/ 2266950 h 9320213"/>
              <a:gd name="connsiteX141" fmla="*/ 1205883 w 6264062"/>
              <a:gd name="connsiteY141" fmla="*/ 2133600 h 9320213"/>
              <a:gd name="connsiteX142" fmla="*/ 1358283 w 6264062"/>
              <a:gd name="connsiteY142" fmla="*/ 2019300 h 9320213"/>
              <a:gd name="connsiteX143" fmla="*/ 1434483 w 6264062"/>
              <a:gd name="connsiteY143" fmla="*/ 1981200 h 9320213"/>
              <a:gd name="connsiteX144" fmla="*/ 1472583 w 6264062"/>
              <a:gd name="connsiteY144" fmla="*/ 1905000 h 9320213"/>
              <a:gd name="connsiteX0" fmla="*/ 1486277 w 6277756"/>
              <a:gd name="connsiteY0" fmla="*/ 1905000 h 9320213"/>
              <a:gd name="connsiteX1" fmla="*/ 1772027 w 6277756"/>
              <a:gd name="connsiteY1" fmla="*/ 1924050 h 9320213"/>
              <a:gd name="connsiteX2" fmla="*/ 1986339 w 6277756"/>
              <a:gd name="connsiteY2" fmla="*/ 1924050 h 9320213"/>
              <a:gd name="connsiteX3" fmla="*/ 2324477 w 6277756"/>
              <a:gd name="connsiteY3" fmla="*/ 1943099 h 9320213"/>
              <a:gd name="connsiteX4" fmla="*/ 2667377 w 6277756"/>
              <a:gd name="connsiteY4" fmla="*/ 1933574 h 9320213"/>
              <a:gd name="connsiteX5" fmla="*/ 3219827 w 6277756"/>
              <a:gd name="connsiteY5" fmla="*/ 1933575 h 9320213"/>
              <a:gd name="connsiteX6" fmla="*/ 3505577 w 6277756"/>
              <a:gd name="connsiteY6" fmla="*/ 1943100 h 9320213"/>
              <a:gd name="connsiteX7" fmla="*/ 3600827 w 6277756"/>
              <a:gd name="connsiteY7" fmla="*/ 1924050 h 9320213"/>
              <a:gd name="connsiteX8" fmla="*/ 3815140 w 6277756"/>
              <a:gd name="connsiteY8" fmla="*/ 1909763 h 9320213"/>
              <a:gd name="connsiteX9" fmla="*/ 4153277 w 6277756"/>
              <a:gd name="connsiteY9" fmla="*/ 1900238 h 9320213"/>
              <a:gd name="connsiteX10" fmla="*/ 4348539 w 6277756"/>
              <a:gd name="connsiteY10" fmla="*/ 1885950 h 9320213"/>
              <a:gd name="connsiteX11" fmla="*/ 4724777 w 6277756"/>
              <a:gd name="connsiteY11" fmla="*/ 1881188 h 9320213"/>
              <a:gd name="connsiteX12" fmla="*/ 4834315 w 6277756"/>
              <a:gd name="connsiteY12" fmla="*/ 1881188 h 9320213"/>
              <a:gd name="connsiteX13" fmla="*/ 4972427 w 6277756"/>
              <a:gd name="connsiteY13" fmla="*/ 1881187 h 9320213"/>
              <a:gd name="connsiteX14" fmla="*/ 5015289 w 6277756"/>
              <a:gd name="connsiteY14" fmla="*/ 1905000 h 9320213"/>
              <a:gd name="connsiteX15" fmla="*/ 5029577 w 6277756"/>
              <a:gd name="connsiteY15" fmla="*/ 1895475 h 9320213"/>
              <a:gd name="connsiteX16" fmla="*/ 5101014 w 6277756"/>
              <a:gd name="connsiteY16" fmla="*/ 1885950 h 9320213"/>
              <a:gd name="connsiteX17" fmla="*/ 5210552 w 6277756"/>
              <a:gd name="connsiteY17" fmla="*/ 1871662 h 9320213"/>
              <a:gd name="connsiteX18" fmla="*/ 5281989 w 6277756"/>
              <a:gd name="connsiteY18" fmla="*/ 1885950 h 9320213"/>
              <a:gd name="connsiteX19" fmla="*/ 5281989 w 6277756"/>
              <a:gd name="connsiteY19" fmla="*/ 1819275 h 9320213"/>
              <a:gd name="connsiteX20" fmla="*/ 5267702 w 6277756"/>
              <a:gd name="connsiteY20" fmla="*/ 1719263 h 9320213"/>
              <a:gd name="connsiteX21" fmla="*/ 5277227 w 6277756"/>
              <a:gd name="connsiteY21" fmla="*/ 1485900 h 9320213"/>
              <a:gd name="connsiteX22" fmla="*/ 5291514 w 6277756"/>
              <a:gd name="connsiteY22" fmla="*/ 1314450 h 9320213"/>
              <a:gd name="connsiteX23" fmla="*/ 5296277 w 6277756"/>
              <a:gd name="connsiteY23" fmla="*/ 1252538 h 9320213"/>
              <a:gd name="connsiteX24" fmla="*/ 5486777 w 6277756"/>
              <a:gd name="connsiteY24" fmla="*/ 1257300 h 9320213"/>
              <a:gd name="connsiteX25" fmla="*/ 5577265 w 6277756"/>
              <a:gd name="connsiteY25" fmla="*/ 1257300 h 9320213"/>
              <a:gd name="connsiteX26" fmla="*/ 5582027 w 6277756"/>
              <a:gd name="connsiteY26" fmla="*/ 762000 h 9320213"/>
              <a:gd name="connsiteX27" fmla="*/ 5601077 w 6277756"/>
              <a:gd name="connsiteY27" fmla="*/ 361950 h 9320213"/>
              <a:gd name="connsiteX28" fmla="*/ 5620127 w 6277756"/>
              <a:gd name="connsiteY28" fmla="*/ 114300 h 9320213"/>
              <a:gd name="connsiteX29" fmla="*/ 5620127 w 6277756"/>
              <a:gd name="connsiteY29" fmla="*/ 0 h 9320213"/>
              <a:gd name="connsiteX30" fmla="*/ 5791577 w 6277756"/>
              <a:gd name="connsiteY30" fmla="*/ 19050 h 9320213"/>
              <a:gd name="connsiteX31" fmla="*/ 5939214 w 6277756"/>
              <a:gd name="connsiteY31" fmla="*/ 14288 h 9320213"/>
              <a:gd name="connsiteX32" fmla="*/ 6086853 w 6277756"/>
              <a:gd name="connsiteY32" fmla="*/ 19050 h 9320213"/>
              <a:gd name="connsiteX33" fmla="*/ 6086852 w 6277756"/>
              <a:gd name="connsiteY33" fmla="*/ 114300 h 9320213"/>
              <a:gd name="connsiteX34" fmla="*/ 6086853 w 6277756"/>
              <a:gd name="connsiteY34" fmla="*/ 661987 h 9320213"/>
              <a:gd name="connsiteX35" fmla="*/ 6077327 w 6277756"/>
              <a:gd name="connsiteY35" fmla="*/ 1133475 h 9320213"/>
              <a:gd name="connsiteX36" fmla="*/ 6086852 w 6277756"/>
              <a:gd name="connsiteY36" fmla="*/ 1300163 h 9320213"/>
              <a:gd name="connsiteX37" fmla="*/ 6129714 w 6277756"/>
              <a:gd name="connsiteY37" fmla="*/ 2209800 h 9320213"/>
              <a:gd name="connsiteX38" fmla="*/ 6153527 w 6277756"/>
              <a:gd name="connsiteY38" fmla="*/ 2667000 h 9320213"/>
              <a:gd name="connsiteX39" fmla="*/ 6167815 w 6277756"/>
              <a:gd name="connsiteY39" fmla="*/ 3086100 h 9320213"/>
              <a:gd name="connsiteX40" fmla="*/ 6177339 w 6277756"/>
              <a:gd name="connsiteY40" fmla="*/ 3428999 h 9320213"/>
              <a:gd name="connsiteX41" fmla="*/ 6210677 w 6277756"/>
              <a:gd name="connsiteY41" fmla="*/ 4019550 h 9320213"/>
              <a:gd name="connsiteX42" fmla="*/ 6229727 w 6277756"/>
              <a:gd name="connsiteY42" fmla="*/ 4324350 h 9320213"/>
              <a:gd name="connsiteX43" fmla="*/ 6239252 w 6277756"/>
              <a:gd name="connsiteY43" fmla="*/ 4933950 h 9320213"/>
              <a:gd name="connsiteX44" fmla="*/ 6267827 w 6277756"/>
              <a:gd name="connsiteY44" fmla="*/ 5276850 h 9320213"/>
              <a:gd name="connsiteX45" fmla="*/ 6267827 w 6277756"/>
              <a:gd name="connsiteY45" fmla="*/ 5505450 h 9320213"/>
              <a:gd name="connsiteX46" fmla="*/ 6277352 w 6277756"/>
              <a:gd name="connsiteY46" fmla="*/ 5557838 h 9320213"/>
              <a:gd name="connsiteX47" fmla="*/ 6248777 w 6277756"/>
              <a:gd name="connsiteY47" fmla="*/ 5581650 h 9320213"/>
              <a:gd name="connsiteX48" fmla="*/ 6277352 w 6277756"/>
              <a:gd name="connsiteY48" fmla="*/ 5610225 h 9320213"/>
              <a:gd name="connsiteX49" fmla="*/ 5886827 w 6277756"/>
              <a:gd name="connsiteY49" fmla="*/ 5581650 h 9320213"/>
              <a:gd name="connsiteX50" fmla="*/ 5639177 w 6277756"/>
              <a:gd name="connsiteY50" fmla="*/ 5562600 h 9320213"/>
              <a:gd name="connsiteX51" fmla="*/ 5334377 w 6277756"/>
              <a:gd name="connsiteY51" fmla="*/ 5543550 h 9320213"/>
              <a:gd name="connsiteX52" fmla="*/ 5210552 w 6277756"/>
              <a:gd name="connsiteY52" fmla="*/ 5562600 h 9320213"/>
              <a:gd name="connsiteX53" fmla="*/ 5029577 w 6277756"/>
              <a:gd name="connsiteY53" fmla="*/ 5600700 h 9320213"/>
              <a:gd name="connsiteX54" fmla="*/ 4915277 w 6277756"/>
              <a:gd name="connsiteY54" fmla="*/ 5643562 h 9320213"/>
              <a:gd name="connsiteX55" fmla="*/ 4786689 w 6277756"/>
              <a:gd name="connsiteY55" fmla="*/ 5681662 h 9320213"/>
              <a:gd name="connsiteX56" fmla="*/ 4729539 w 6277756"/>
              <a:gd name="connsiteY56" fmla="*/ 5715000 h 9320213"/>
              <a:gd name="connsiteX57" fmla="*/ 4748590 w 6277756"/>
              <a:gd name="connsiteY57" fmla="*/ 5948363 h 9320213"/>
              <a:gd name="connsiteX58" fmla="*/ 4767640 w 6277756"/>
              <a:gd name="connsiteY58" fmla="*/ 6124575 h 9320213"/>
              <a:gd name="connsiteX59" fmla="*/ 4786690 w 6277756"/>
              <a:gd name="connsiteY59" fmla="*/ 6324600 h 9320213"/>
              <a:gd name="connsiteX60" fmla="*/ 4810502 w 6277756"/>
              <a:gd name="connsiteY60" fmla="*/ 6529388 h 9320213"/>
              <a:gd name="connsiteX61" fmla="*/ 4834315 w 6277756"/>
              <a:gd name="connsiteY61" fmla="*/ 6786563 h 9320213"/>
              <a:gd name="connsiteX62" fmla="*/ 4853364 w 6277756"/>
              <a:gd name="connsiteY62" fmla="*/ 6972300 h 9320213"/>
              <a:gd name="connsiteX63" fmla="*/ 4881939 w 6277756"/>
              <a:gd name="connsiteY63" fmla="*/ 7339013 h 9320213"/>
              <a:gd name="connsiteX64" fmla="*/ 4891465 w 6277756"/>
              <a:gd name="connsiteY64" fmla="*/ 7486650 h 9320213"/>
              <a:gd name="connsiteX65" fmla="*/ 4920040 w 6277756"/>
              <a:gd name="connsiteY65" fmla="*/ 7781925 h 9320213"/>
              <a:gd name="connsiteX66" fmla="*/ 4967664 w 6277756"/>
              <a:gd name="connsiteY66" fmla="*/ 8129588 h 9320213"/>
              <a:gd name="connsiteX67" fmla="*/ 4977189 w 6277756"/>
              <a:gd name="connsiteY67" fmla="*/ 8148638 h 9320213"/>
              <a:gd name="connsiteX68" fmla="*/ 5001002 w 6277756"/>
              <a:gd name="connsiteY68" fmla="*/ 8439150 h 9320213"/>
              <a:gd name="connsiteX69" fmla="*/ 5010527 w 6277756"/>
              <a:gd name="connsiteY69" fmla="*/ 8591550 h 9320213"/>
              <a:gd name="connsiteX70" fmla="*/ 5010528 w 6277756"/>
              <a:gd name="connsiteY70" fmla="*/ 8682037 h 9320213"/>
              <a:gd name="connsiteX71" fmla="*/ 5020052 w 6277756"/>
              <a:gd name="connsiteY71" fmla="*/ 8782050 h 9320213"/>
              <a:gd name="connsiteX72" fmla="*/ 5029577 w 6277756"/>
              <a:gd name="connsiteY72" fmla="*/ 8953500 h 9320213"/>
              <a:gd name="connsiteX73" fmla="*/ 5034339 w 6277756"/>
              <a:gd name="connsiteY73" fmla="*/ 9067800 h 9320213"/>
              <a:gd name="connsiteX74" fmla="*/ 5058152 w 6277756"/>
              <a:gd name="connsiteY74" fmla="*/ 9134475 h 9320213"/>
              <a:gd name="connsiteX75" fmla="*/ 5039102 w 6277756"/>
              <a:gd name="connsiteY75" fmla="*/ 9167813 h 9320213"/>
              <a:gd name="connsiteX76" fmla="*/ 5048627 w 6277756"/>
              <a:gd name="connsiteY76" fmla="*/ 9320213 h 9320213"/>
              <a:gd name="connsiteX77" fmla="*/ 4915277 w 6277756"/>
              <a:gd name="connsiteY77" fmla="*/ 9315450 h 9320213"/>
              <a:gd name="connsiteX78" fmla="*/ 4762877 w 6277756"/>
              <a:gd name="connsiteY78" fmla="*/ 9315450 h 9320213"/>
              <a:gd name="connsiteX79" fmla="*/ 4572377 w 6277756"/>
              <a:gd name="connsiteY79" fmla="*/ 9315450 h 9320213"/>
              <a:gd name="connsiteX80" fmla="*/ 4462840 w 6277756"/>
              <a:gd name="connsiteY80" fmla="*/ 9296400 h 9320213"/>
              <a:gd name="connsiteX81" fmla="*/ 4377115 w 6277756"/>
              <a:gd name="connsiteY81" fmla="*/ 9282113 h 9320213"/>
              <a:gd name="connsiteX82" fmla="*/ 4229477 w 6277756"/>
              <a:gd name="connsiteY82" fmla="*/ 9258300 h 9320213"/>
              <a:gd name="connsiteX83" fmla="*/ 3996114 w 6277756"/>
              <a:gd name="connsiteY83" fmla="*/ 9239250 h 9320213"/>
              <a:gd name="connsiteX84" fmla="*/ 3853240 w 6277756"/>
              <a:gd name="connsiteY84" fmla="*/ 9239250 h 9320213"/>
              <a:gd name="connsiteX85" fmla="*/ 3843714 w 6277756"/>
              <a:gd name="connsiteY85" fmla="*/ 9244013 h 9320213"/>
              <a:gd name="connsiteX86" fmla="*/ 3596064 w 6277756"/>
              <a:gd name="connsiteY86" fmla="*/ 9239249 h 9320213"/>
              <a:gd name="connsiteX87" fmla="*/ 3424614 w 6277756"/>
              <a:gd name="connsiteY87" fmla="*/ 9239250 h 9320213"/>
              <a:gd name="connsiteX88" fmla="*/ 3272214 w 6277756"/>
              <a:gd name="connsiteY88" fmla="*/ 9210675 h 9320213"/>
              <a:gd name="connsiteX89" fmla="*/ 3019802 w 6277756"/>
              <a:gd name="connsiteY89" fmla="*/ 9201150 h 9320213"/>
              <a:gd name="connsiteX90" fmla="*/ 2805490 w 6277756"/>
              <a:gd name="connsiteY90" fmla="*/ 9191625 h 9320213"/>
              <a:gd name="connsiteX91" fmla="*/ 2700715 w 6277756"/>
              <a:gd name="connsiteY91" fmla="*/ 9182100 h 9320213"/>
              <a:gd name="connsiteX92" fmla="*/ 2476877 w 6277756"/>
              <a:gd name="connsiteY92" fmla="*/ 9177337 h 9320213"/>
              <a:gd name="connsiteX93" fmla="*/ 2438777 w 6277756"/>
              <a:gd name="connsiteY93" fmla="*/ 9163050 h 9320213"/>
              <a:gd name="connsiteX94" fmla="*/ 2400677 w 6277756"/>
              <a:gd name="connsiteY94" fmla="*/ 9201150 h 9320213"/>
              <a:gd name="connsiteX95" fmla="*/ 2219702 w 6277756"/>
              <a:gd name="connsiteY95" fmla="*/ 9258300 h 9320213"/>
              <a:gd name="connsiteX96" fmla="*/ 2033965 w 6277756"/>
              <a:gd name="connsiteY96" fmla="*/ 9220200 h 9320213"/>
              <a:gd name="connsiteX97" fmla="*/ 1924427 w 6277756"/>
              <a:gd name="connsiteY97" fmla="*/ 9201150 h 9320213"/>
              <a:gd name="connsiteX98" fmla="*/ 1752977 w 6277756"/>
              <a:gd name="connsiteY98" fmla="*/ 9186862 h 9320213"/>
              <a:gd name="connsiteX99" fmla="*/ 1676777 w 6277756"/>
              <a:gd name="connsiteY99" fmla="*/ 9205913 h 9320213"/>
              <a:gd name="connsiteX100" fmla="*/ 1533902 w 6277756"/>
              <a:gd name="connsiteY100" fmla="*/ 9191625 h 9320213"/>
              <a:gd name="connsiteX101" fmla="*/ 1471989 w 6277756"/>
              <a:gd name="connsiteY101" fmla="*/ 9201150 h 9320213"/>
              <a:gd name="connsiteX102" fmla="*/ 1338640 w 6277756"/>
              <a:gd name="connsiteY102" fmla="*/ 9196387 h 9320213"/>
              <a:gd name="connsiteX103" fmla="*/ 1191002 w 6277756"/>
              <a:gd name="connsiteY103" fmla="*/ 9205912 h 9320213"/>
              <a:gd name="connsiteX104" fmla="*/ 1062414 w 6277756"/>
              <a:gd name="connsiteY104" fmla="*/ 9177338 h 9320213"/>
              <a:gd name="connsiteX105" fmla="*/ 895727 w 6277756"/>
              <a:gd name="connsiteY105" fmla="*/ 9120188 h 9320213"/>
              <a:gd name="connsiteX106" fmla="*/ 719514 w 6277756"/>
              <a:gd name="connsiteY106" fmla="*/ 9053513 h 9320213"/>
              <a:gd name="connsiteX107" fmla="*/ 529014 w 6277756"/>
              <a:gd name="connsiteY107" fmla="*/ 8972550 h 9320213"/>
              <a:gd name="connsiteX108" fmla="*/ 367089 w 6277756"/>
              <a:gd name="connsiteY108" fmla="*/ 8891588 h 9320213"/>
              <a:gd name="connsiteX109" fmla="*/ 181352 w 6277756"/>
              <a:gd name="connsiteY109" fmla="*/ 8796338 h 9320213"/>
              <a:gd name="connsiteX110" fmla="*/ 124202 w 6277756"/>
              <a:gd name="connsiteY110" fmla="*/ 8758237 h 9320213"/>
              <a:gd name="connsiteX111" fmla="*/ 52764 w 6277756"/>
              <a:gd name="connsiteY111" fmla="*/ 8662987 h 9320213"/>
              <a:gd name="connsiteX112" fmla="*/ 14665 w 6277756"/>
              <a:gd name="connsiteY112" fmla="*/ 8524875 h 9320213"/>
              <a:gd name="connsiteX113" fmla="*/ 19427 w 6277756"/>
              <a:gd name="connsiteY113" fmla="*/ 8286750 h 9320213"/>
              <a:gd name="connsiteX114" fmla="*/ 19427 w 6277756"/>
              <a:gd name="connsiteY114" fmla="*/ 7981950 h 9320213"/>
              <a:gd name="connsiteX115" fmla="*/ 28953 w 6277756"/>
              <a:gd name="connsiteY115" fmla="*/ 7948613 h 9320213"/>
              <a:gd name="connsiteX116" fmla="*/ 377 w 6277756"/>
              <a:gd name="connsiteY116" fmla="*/ 7600950 h 9320213"/>
              <a:gd name="connsiteX117" fmla="*/ 57527 w 6277756"/>
              <a:gd name="connsiteY117" fmla="*/ 7391400 h 9320213"/>
              <a:gd name="connsiteX118" fmla="*/ 76577 w 6277756"/>
              <a:gd name="connsiteY118" fmla="*/ 7067550 h 9320213"/>
              <a:gd name="connsiteX119" fmla="*/ 76577 w 6277756"/>
              <a:gd name="connsiteY119" fmla="*/ 6781800 h 9320213"/>
              <a:gd name="connsiteX120" fmla="*/ 38477 w 6277756"/>
              <a:gd name="connsiteY120" fmla="*/ 6572250 h 9320213"/>
              <a:gd name="connsiteX121" fmla="*/ 38477 w 6277756"/>
              <a:gd name="connsiteY121" fmla="*/ 6343650 h 9320213"/>
              <a:gd name="connsiteX122" fmla="*/ 38477 w 6277756"/>
              <a:gd name="connsiteY122" fmla="*/ 6057900 h 9320213"/>
              <a:gd name="connsiteX123" fmla="*/ 57527 w 6277756"/>
              <a:gd name="connsiteY123" fmla="*/ 5676900 h 9320213"/>
              <a:gd name="connsiteX124" fmla="*/ 76577 w 6277756"/>
              <a:gd name="connsiteY124" fmla="*/ 5467350 h 9320213"/>
              <a:gd name="connsiteX125" fmla="*/ 76577 w 6277756"/>
              <a:gd name="connsiteY125" fmla="*/ 5276850 h 9320213"/>
              <a:gd name="connsiteX126" fmla="*/ 76577 w 6277756"/>
              <a:gd name="connsiteY126" fmla="*/ 5086350 h 9320213"/>
              <a:gd name="connsiteX127" fmla="*/ 76577 w 6277756"/>
              <a:gd name="connsiteY127" fmla="*/ 4933950 h 9320213"/>
              <a:gd name="connsiteX128" fmla="*/ 76577 w 6277756"/>
              <a:gd name="connsiteY128" fmla="*/ 4743450 h 9320213"/>
              <a:gd name="connsiteX129" fmla="*/ 76577 w 6277756"/>
              <a:gd name="connsiteY129" fmla="*/ 4419600 h 9320213"/>
              <a:gd name="connsiteX130" fmla="*/ 95627 w 6277756"/>
              <a:gd name="connsiteY130" fmla="*/ 3962400 h 9320213"/>
              <a:gd name="connsiteX131" fmla="*/ 76577 w 6277756"/>
              <a:gd name="connsiteY131" fmla="*/ 3619500 h 9320213"/>
              <a:gd name="connsiteX132" fmla="*/ 95627 w 6277756"/>
              <a:gd name="connsiteY132" fmla="*/ 3429000 h 9320213"/>
              <a:gd name="connsiteX133" fmla="*/ 152777 w 6277756"/>
              <a:gd name="connsiteY133" fmla="*/ 3276600 h 9320213"/>
              <a:gd name="connsiteX134" fmla="*/ 286127 w 6277756"/>
              <a:gd name="connsiteY134" fmla="*/ 3067050 h 9320213"/>
              <a:gd name="connsiteX135" fmla="*/ 362327 w 6277756"/>
              <a:gd name="connsiteY135" fmla="*/ 2971800 h 9320213"/>
              <a:gd name="connsiteX136" fmla="*/ 514727 w 6277756"/>
              <a:gd name="connsiteY136" fmla="*/ 2857500 h 9320213"/>
              <a:gd name="connsiteX137" fmla="*/ 648077 w 6277756"/>
              <a:gd name="connsiteY137" fmla="*/ 2724150 h 9320213"/>
              <a:gd name="connsiteX138" fmla="*/ 857627 w 6277756"/>
              <a:gd name="connsiteY138" fmla="*/ 2590800 h 9320213"/>
              <a:gd name="connsiteX139" fmla="*/ 1086227 w 6277756"/>
              <a:gd name="connsiteY139" fmla="*/ 2381250 h 9320213"/>
              <a:gd name="connsiteX140" fmla="*/ 1143377 w 6277756"/>
              <a:gd name="connsiteY140" fmla="*/ 2266950 h 9320213"/>
              <a:gd name="connsiteX141" fmla="*/ 1219577 w 6277756"/>
              <a:gd name="connsiteY141" fmla="*/ 2133600 h 9320213"/>
              <a:gd name="connsiteX142" fmla="*/ 1371977 w 6277756"/>
              <a:gd name="connsiteY142" fmla="*/ 2019300 h 9320213"/>
              <a:gd name="connsiteX143" fmla="*/ 1448177 w 6277756"/>
              <a:gd name="connsiteY143" fmla="*/ 1981200 h 9320213"/>
              <a:gd name="connsiteX144" fmla="*/ 1486277 w 6277756"/>
              <a:gd name="connsiteY144" fmla="*/ 1905000 h 9320213"/>
              <a:gd name="connsiteX0" fmla="*/ 1472583 w 6264062"/>
              <a:gd name="connsiteY0" fmla="*/ 1905000 h 9320213"/>
              <a:gd name="connsiteX1" fmla="*/ 1758333 w 6264062"/>
              <a:gd name="connsiteY1" fmla="*/ 1924050 h 9320213"/>
              <a:gd name="connsiteX2" fmla="*/ 1972645 w 6264062"/>
              <a:gd name="connsiteY2" fmla="*/ 1924050 h 9320213"/>
              <a:gd name="connsiteX3" fmla="*/ 2310783 w 6264062"/>
              <a:gd name="connsiteY3" fmla="*/ 1943099 h 9320213"/>
              <a:gd name="connsiteX4" fmla="*/ 2653683 w 6264062"/>
              <a:gd name="connsiteY4" fmla="*/ 1933574 h 9320213"/>
              <a:gd name="connsiteX5" fmla="*/ 3206133 w 6264062"/>
              <a:gd name="connsiteY5" fmla="*/ 1933575 h 9320213"/>
              <a:gd name="connsiteX6" fmla="*/ 3491883 w 6264062"/>
              <a:gd name="connsiteY6" fmla="*/ 1943100 h 9320213"/>
              <a:gd name="connsiteX7" fmla="*/ 3587133 w 6264062"/>
              <a:gd name="connsiteY7" fmla="*/ 1924050 h 9320213"/>
              <a:gd name="connsiteX8" fmla="*/ 3801446 w 6264062"/>
              <a:gd name="connsiteY8" fmla="*/ 1909763 h 9320213"/>
              <a:gd name="connsiteX9" fmla="*/ 4139583 w 6264062"/>
              <a:gd name="connsiteY9" fmla="*/ 1900238 h 9320213"/>
              <a:gd name="connsiteX10" fmla="*/ 4334845 w 6264062"/>
              <a:gd name="connsiteY10" fmla="*/ 1885950 h 9320213"/>
              <a:gd name="connsiteX11" fmla="*/ 4711083 w 6264062"/>
              <a:gd name="connsiteY11" fmla="*/ 1881188 h 9320213"/>
              <a:gd name="connsiteX12" fmla="*/ 4820621 w 6264062"/>
              <a:gd name="connsiteY12" fmla="*/ 1881188 h 9320213"/>
              <a:gd name="connsiteX13" fmla="*/ 4958733 w 6264062"/>
              <a:gd name="connsiteY13" fmla="*/ 1881187 h 9320213"/>
              <a:gd name="connsiteX14" fmla="*/ 5001595 w 6264062"/>
              <a:gd name="connsiteY14" fmla="*/ 1905000 h 9320213"/>
              <a:gd name="connsiteX15" fmla="*/ 5015883 w 6264062"/>
              <a:gd name="connsiteY15" fmla="*/ 1895475 h 9320213"/>
              <a:gd name="connsiteX16" fmla="*/ 5087320 w 6264062"/>
              <a:gd name="connsiteY16" fmla="*/ 1885950 h 9320213"/>
              <a:gd name="connsiteX17" fmla="*/ 5196858 w 6264062"/>
              <a:gd name="connsiteY17" fmla="*/ 1871662 h 9320213"/>
              <a:gd name="connsiteX18" fmla="*/ 5268295 w 6264062"/>
              <a:gd name="connsiteY18" fmla="*/ 1885950 h 9320213"/>
              <a:gd name="connsiteX19" fmla="*/ 5268295 w 6264062"/>
              <a:gd name="connsiteY19" fmla="*/ 1819275 h 9320213"/>
              <a:gd name="connsiteX20" fmla="*/ 5254008 w 6264062"/>
              <a:gd name="connsiteY20" fmla="*/ 1719263 h 9320213"/>
              <a:gd name="connsiteX21" fmla="*/ 5263533 w 6264062"/>
              <a:gd name="connsiteY21" fmla="*/ 1485900 h 9320213"/>
              <a:gd name="connsiteX22" fmla="*/ 5277820 w 6264062"/>
              <a:gd name="connsiteY22" fmla="*/ 1314450 h 9320213"/>
              <a:gd name="connsiteX23" fmla="*/ 5282583 w 6264062"/>
              <a:gd name="connsiteY23" fmla="*/ 1252538 h 9320213"/>
              <a:gd name="connsiteX24" fmla="*/ 5473083 w 6264062"/>
              <a:gd name="connsiteY24" fmla="*/ 1257300 h 9320213"/>
              <a:gd name="connsiteX25" fmla="*/ 5563571 w 6264062"/>
              <a:gd name="connsiteY25" fmla="*/ 1257300 h 9320213"/>
              <a:gd name="connsiteX26" fmla="*/ 5568333 w 6264062"/>
              <a:gd name="connsiteY26" fmla="*/ 762000 h 9320213"/>
              <a:gd name="connsiteX27" fmla="*/ 5587383 w 6264062"/>
              <a:gd name="connsiteY27" fmla="*/ 361950 h 9320213"/>
              <a:gd name="connsiteX28" fmla="*/ 5606433 w 6264062"/>
              <a:gd name="connsiteY28" fmla="*/ 114300 h 9320213"/>
              <a:gd name="connsiteX29" fmla="*/ 5606433 w 6264062"/>
              <a:gd name="connsiteY29" fmla="*/ 0 h 9320213"/>
              <a:gd name="connsiteX30" fmla="*/ 5777883 w 6264062"/>
              <a:gd name="connsiteY30" fmla="*/ 19050 h 9320213"/>
              <a:gd name="connsiteX31" fmla="*/ 5925520 w 6264062"/>
              <a:gd name="connsiteY31" fmla="*/ 14288 h 9320213"/>
              <a:gd name="connsiteX32" fmla="*/ 6073159 w 6264062"/>
              <a:gd name="connsiteY32" fmla="*/ 19050 h 9320213"/>
              <a:gd name="connsiteX33" fmla="*/ 6073158 w 6264062"/>
              <a:gd name="connsiteY33" fmla="*/ 114300 h 9320213"/>
              <a:gd name="connsiteX34" fmla="*/ 6073159 w 6264062"/>
              <a:gd name="connsiteY34" fmla="*/ 661987 h 9320213"/>
              <a:gd name="connsiteX35" fmla="*/ 6063633 w 6264062"/>
              <a:gd name="connsiteY35" fmla="*/ 1133475 h 9320213"/>
              <a:gd name="connsiteX36" fmla="*/ 6073158 w 6264062"/>
              <a:gd name="connsiteY36" fmla="*/ 1300163 h 9320213"/>
              <a:gd name="connsiteX37" fmla="*/ 6116020 w 6264062"/>
              <a:gd name="connsiteY37" fmla="*/ 2209800 h 9320213"/>
              <a:gd name="connsiteX38" fmla="*/ 6139833 w 6264062"/>
              <a:gd name="connsiteY38" fmla="*/ 2667000 h 9320213"/>
              <a:gd name="connsiteX39" fmla="*/ 6154121 w 6264062"/>
              <a:gd name="connsiteY39" fmla="*/ 3086100 h 9320213"/>
              <a:gd name="connsiteX40" fmla="*/ 6163645 w 6264062"/>
              <a:gd name="connsiteY40" fmla="*/ 3428999 h 9320213"/>
              <a:gd name="connsiteX41" fmla="*/ 6196983 w 6264062"/>
              <a:gd name="connsiteY41" fmla="*/ 4019550 h 9320213"/>
              <a:gd name="connsiteX42" fmla="*/ 6216033 w 6264062"/>
              <a:gd name="connsiteY42" fmla="*/ 4324350 h 9320213"/>
              <a:gd name="connsiteX43" fmla="*/ 6225558 w 6264062"/>
              <a:gd name="connsiteY43" fmla="*/ 4933950 h 9320213"/>
              <a:gd name="connsiteX44" fmla="*/ 6254133 w 6264062"/>
              <a:gd name="connsiteY44" fmla="*/ 5276850 h 9320213"/>
              <a:gd name="connsiteX45" fmla="*/ 6254133 w 6264062"/>
              <a:gd name="connsiteY45" fmla="*/ 5505450 h 9320213"/>
              <a:gd name="connsiteX46" fmla="*/ 6263658 w 6264062"/>
              <a:gd name="connsiteY46" fmla="*/ 5557838 h 9320213"/>
              <a:gd name="connsiteX47" fmla="*/ 6235083 w 6264062"/>
              <a:gd name="connsiteY47" fmla="*/ 5581650 h 9320213"/>
              <a:gd name="connsiteX48" fmla="*/ 6263658 w 6264062"/>
              <a:gd name="connsiteY48" fmla="*/ 5610225 h 9320213"/>
              <a:gd name="connsiteX49" fmla="*/ 5873133 w 6264062"/>
              <a:gd name="connsiteY49" fmla="*/ 5581650 h 9320213"/>
              <a:gd name="connsiteX50" fmla="*/ 5625483 w 6264062"/>
              <a:gd name="connsiteY50" fmla="*/ 5562600 h 9320213"/>
              <a:gd name="connsiteX51" fmla="*/ 5320683 w 6264062"/>
              <a:gd name="connsiteY51" fmla="*/ 5543550 h 9320213"/>
              <a:gd name="connsiteX52" fmla="*/ 5196858 w 6264062"/>
              <a:gd name="connsiteY52" fmla="*/ 5562600 h 9320213"/>
              <a:gd name="connsiteX53" fmla="*/ 5015883 w 6264062"/>
              <a:gd name="connsiteY53" fmla="*/ 5600700 h 9320213"/>
              <a:gd name="connsiteX54" fmla="*/ 4901583 w 6264062"/>
              <a:gd name="connsiteY54" fmla="*/ 5643562 h 9320213"/>
              <a:gd name="connsiteX55" fmla="*/ 4772995 w 6264062"/>
              <a:gd name="connsiteY55" fmla="*/ 5681662 h 9320213"/>
              <a:gd name="connsiteX56" fmla="*/ 4715845 w 6264062"/>
              <a:gd name="connsiteY56" fmla="*/ 5715000 h 9320213"/>
              <a:gd name="connsiteX57" fmla="*/ 4734896 w 6264062"/>
              <a:gd name="connsiteY57" fmla="*/ 5948363 h 9320213"/>
              <a:gd name="connsiteX58" fmla="*/ 4753946 w 6264062"/>
              <a:gd name="connsiteY58" fmla="*/ 6124575 h 9320213"/>
              <a:gd name="connsiteX59" fmla="*/ 4772996 w 6264062"/>
              <a:gd name="connsiteY59" fmla="*/ 6324600 h 9320213"/>
              <a:gd name="connsiteX60" fmla="*/ 4796808 w 6264062"/>
              <a:gd name="connsiteY60" fmla="*/ 6529388 h 9320213"/>
              <a:gd name="connsiteX61" fmla="*/ 4820621 w 6264062"/>
              <a:gd name="connsiteY61" fmla="*/ 6786563 h 9320213"/>
              <a:gd name="connsiteX62" fmla="*/ 4839670 w 6264062"/>
              <a:gd name="connsiteY62" fmla="*/ 6972300 h 9320213"/>
              <a:gd name="connsiteX63" fmla="*/ 4868245 w 6264062"/>
              <a:gd name="connsiteY63" fmla="*/ 7339013 h 9320213"/>
              <a:gd name="connsiteX64" fmla="*/ 4877771 w 6264062"/>
              <a:gd name="connsiteY64" fmla="*/ 7486650 h 9320213"/>
              <a:gd name="connsiteX65" fmla="*/ 4906346 w 6264062"/>
              <a:gd name="connsiteY65" fmla="*/ 7781925 h 9320213"/>
              <a:gd name="connsiteX66" fmla="*/ 4953970 w 6264062"/>
              <a:gd name="connsiteY66" fmla="*/ 8129588 h 9320213"/>
              <a:gd name="connsiteX67" fmla="*/ 4963495 w 6264062"/>
              <a:gd name="connsiteY67" fmla="*/ 8148638 h 9320213"/>
              <a:gd name="connsiteX68" fmla="*/ 4987308 w 6264062"/>
              <a:gd name="connsiteY68" fmla="*/ 8439150 h 9320213"/>
              <a:gd name="connsiteX69" fmla="*/ 4996833 w 6264062"/>
              <a:gd name="connsiteY69" fmla="*/ 8591550 h 9320213"/>
              <a:gd name="connsiteX70" fmla="*/ 4996834 w 6264062"/>
              <a:gd name="connsiteY70" fmla="*/ 8682037 h 9320213"/>
              <a:gd name="connsiteX71" fmla="*/ 5006358 w 6264062"/>
              <a:gd name="connsiteY71" fmla="*/ 8782050 h 9320213"/>
              <a:gd name="connsiteX72" fmla="*/ 5015883 w 6264062"/>
              <a:gd name="connsiteY72" fmla="*/ 8953500 h 9320213"/>
              <a:gd name="connsiteX73" fmla="*/ 5020645 w 6264062"/>
              <a:gd name="connsiteY73" fmla="*/ 9067800 h 9320213"/>
              <a:gd name="connsiteX74" fmla="*/ 5044458 w 6264062"/>
              <a:gd name="connsiteY74" fmla="*/ 9134475 h 9320213"/>
              <a:gd name="connsiteX75" fmla="*/ 5025408 w 6264062"/>
              <a:gd name="connsiteY75" fmla="*/ 9167813 h 9320213"/>
              <a:gd name="connsiteX76" fmla="*/ 5034933 w 6264062"/>
              <a:gd name="connsiteY76" fmla="*/ 9320213 h 9320213"/>
              <a:gd name="connsiteX77" fmla="*/ 4901583 w 6264062"/>
              <a:gd name="connsiteY77" fmla="*/ 9315450 h 9320213"/>
              <a:gd name="connsiteX78" fmla="*/ 4749183 w 6264062"/>
              <a:gd name="connsiteY78" fmla="*/ 9315450 h 9320213"/>
              <a:gd name="connsiteX79" fmla="*/ 4558683 w 6264062"/>
              <a:gd name="connsiteY79" fmla="*/ 9315450 h 9320213"/>
              <a:gd name="connsiteX80" fmla="*/ 4449146 w 6264062"/>
              <a:gd name="connsiteY80" fmla="*/ 9296400 h 9320213"/>
              <a:gd name="connsiteX81" fmla="*/ 4363421 w 6264062"/>
              <a:gd name="connsiteY81" fmla="*/ 9282113 h 9320213"/>
              <a:gd name="connsiteX82" fmla="*/ 4215783 w 6264062"/>
              <a:gd name="connsiteY82" fmla="*/ 9258300 h 9320213"/>
              <a:gd name="connsiteX83" fmla="*/ 3982420 w 6264062"/>
              <a:gd name="connsiteY83" fmla="*/ 9239250 h 9320213"/>
              <a:gd name="connsiteX84" fmla="*/ 3839546 w 6264062"/>
              <a:gd name="connsiteY84" fmla="*/ 9239250 h 9320213"/>
              <a:gd name="connsiteX85" fmla="*/ 3830020 w 6264062"/>
              <a:gd name="connsiteY85" fmla="*/ 9244013 h 9320213"/>
              <a:gd name="connsiteX86" fmla="*/ 3582370 w 6264062"/>
              <a:gd name="connsiteY86" fmla="*/ 9239249 h 9320213"/>
              <a:gd name="connsiteX87" fmla="*/ 3410920 w 6264062"/>
              <a:gd name="connsiteY87" fmla="*/ 9239250 h 9320213"/>
              <a:gd name="connsiteX88" fmla="*/ 3258520 w 6264062"/>
              <a:gd name="connsiteY88" fmla="*/ 9210675 h 9320213"/>
              <a:gd name="connsiteX89" fmla="*/ 3006108 w 6264062"/>
              <a:gd name="connsiteY89" fmla="*/ 9201150 h 9320213"/>
              <a:gd name="connsiteX90" fmla="*/ 2791796 w 6264062"/>
              <a:gd name="connsiteY90" fmla="*/ 9191625 h 9320213"/>
              <a:gd name="connsiteX91" fmla="*/ 2687021 w 6264062"/>
              <a:gd name="connsiteY91" fmla="*/ 9182100 h 9320213"/>
              <a:gd name="connsiteX92" fmla="*/ 2463183 w 6264062"/>
              <a:gd name="connsiteY92" fmla="*/ 9177337 h 9320213"/>
              <a:gd name="connsiteX93" fmla="*/ 2425083 w 6264062"/>
              <a:gd name="connsiteY93" fmla="*/ 9163050 h 9320213"/>
              <a:gd name="connsiteX94" fmla="*/ 2386983 w 6264062"/>
              <a:gd name="connsiteY94" fmla="*/ 9201150 h 9320213"/>
              <a:gd name="connsiteX95" fmla="*/ 2206008 w 6264062"/>
              <a:gd name="connsiteY95" fmla="*/ 9258300 h 9320213"/>
              <a:gd name="connsiteX96" fmla="*/ 2020271 w 6264062"/>
              <a:gd name="connsiteY96" fmla="*/ 9220200 h 9320213"/>
              <a:gd name="connsiteX97" fmla="*/ 1910733 w 6264062"/>
              <a:gd name="connsiteY97" fmla="*/ 9201150 h 9320213"/>
              <a:gd name="connsiteX98" fmla="*/ 1739283 w 6264062"/>
              <a:gd name="connsiteY98" fmla="*/ 9186862 h 9320213"/>
              <a:gd name="connsiteX99" fmla="*/ 1663083 w 6264062"/>
              <a:gd name="connsiteY99" fmla="*/ 9205913 h 9320213"/>
              <a:gd name="connsiteX100" fmla="*/ 1520208 w 6264062"/>
              <a:gd name="connsiteY100" fmla="*/ 9191625 h 9320213"/>
              <a:gd name="connsiteX101" fmla="*/ 1458295 w 6264062"/>
              <a:gd name="connsiteY101" fmla="*/ 9201150 h 9320213"/>
              <a:gd name="connsiteX102" fmla="*/ 1324946 w 6264062"/>
              <a:gd name="connsiteY102" fmla="*/ 9196387 h 9320213"/>
              <a:gd name="connsiteX103" fmla="*/ 1177308 w 6264062"/>
              <a:gd name="connsiteY103" fmla="*/ 9205912 h 9320213"/>
              <a:gd name="connsiteX104" fmla="*/ 1048720 w 6264062"/>
              <a:gd name="connsiteY104" fmla="*/ 9177338 h 9320213"/>
              <a:gd name="connsiteX105" fmla="*/ 882033 w 6264062"/>
              <a:gd name="connsiteY105" fmla="*/ 9120188 h 9320213"/>
              <a:gd name="connsiteX106" fmla="*/ 705820 w 6264062"/>
              <a:gd name="connsiteY106" fmla="*/ 9053513 h 9320213"/>
              <a:gd name="connsiteX107" fmla="*/ 515320 w 6264062"/>
              <a:gd name="connsiteY107" fmla="*/ 8972550 h 9320213"/>
              <a:gd name="connsiteX108" fmla="*/ 353395 w 6264062"/>
              <a:gd name="connsiteY108" fmla="*/ 8891588 h 9320213"/>
              <a:gd name="connsiteX109" fmla="*/ 167658 w 6264062"/>
              <a:gd name="connsiteY109" fmla="*/ 8796338 h 9320213"/>
              <a:gd name="connsiteX110" fmla="*/ 110508 w 6264062"/>
              <a:gd name="connsiteY110" fmla="*/ 8758237 h 9320213"/>
              <a:gd name="connsiteX111" fmla="*/ 39070 w 6264062"/>
              <a:gd name="connsiteY111" fmla="*/ 8662987 h 9320213"/>
              <a:gd name="connsiteX112" fmla="*/ 971 w 6264062"/>
              <a:gd name="connsiteY112" fmla="*/ 8524875 h 9320213"/>
              <a:gd name="connsiteX113" fmla="*/ 5733 w 6264062"/>
              <a:gd name="connsiteY113" fmla="*/ 8286750 h 9320213"/>
              <a:gd name="connsiteX114" fmla="*/ 5733 w 6264062"/>
              <a:gd name="connsiteY114" fmla="*/ 7981950 h 9320213"/>
              <a:gd name="connsiteX115" fmla="*/ 15259 w 6264062"/>
              <a:gd name="connsiteY115" fmla="*/ 7948613 h 9320213"/>
              <a:gd name="connsiteX116" fmla="*/ 5733 w 6264062"/>
              <a:gd name="connsiteY116" fmla="*/ 7586663 h 9320213"/>
              <a:gd name="connsiteX117" fmla="*/ 43833 w 6264062"/>
              <a:gd name="connsiteY117" fmla="*/ 7391400 h 9320213"/>
              <a:gd name="connsiteX118" fmla="*/ 62883 w 6264062"/>
              <a:gd name="connsiteY118" fmla="*/ 7067550 h 9320213"/>
              <a:gd name="connsiteX119" fmla="*/ 62883 w 6264062"/>
              <a:gd name="connsiteY119" fmla="*/ 6781800 h 9320213"/>
              <a:gd name="connsiteX120" fmla="*/ 24783 w 6264062"/>
              <a:gd name="connsiteY120" fmla="*/ 6572250 h 9320213"/>
              <a:gd name="connsiteX121" fmla="*/ 24783 w 6264062"/>
              <a:gd name="connsiteY121" fmla="*/ 6343650 h 9320213"/>
              <a:gd name="connsiteX122" fmla="*/ 24783 w 6264062"/>
              <a:gd name="connsiteY122" fmla="*/ 6057900 h 9320213"/>
              <a:gd name="connsiteX123" fmla="*/ 43833 w 6264062"/>
              <a:gd name="connsiteY123" fmla="*/ 5676900 h 9320213"/>
              <a:gd name="connsiteX124" fmla="*/ 62883 w 6264062"/>
              <a:gd name="connsiteY124" fmla="*/ 5467350 h 9320213"/>
              <a:gd name="connsiteX125" fmla="*/ 62883 w 6264062"/>
              <a:gd name="connsiteY125" fmla="*/ 5276850 h 9320213"/>
              <a:gd name="connsiteX126" fmla="*/ 62883 w 6264062"/>
              <a:gd name="connsiteY126" fmla="*/ 5086350 h 9320213"/>
              <a:gd name="connsiteX127" fmla="*/ 62883 w 6264062"/>
              <a:gd name="connsiteY127" fmla="*/ 4933950 h 9320213"/>
              <a:gd name="connsiteX128" fmla="*/ 62883 w 6264062"/>
              <a:gd name="connsiteY128" fmla="*/ 4743450 h 9320213"/>
              <a:gd name="connsiteX129" fmla="*/ 62883 w 6264062"/>
              <a:gd name="connsiteY129" fmla="*/ 4419600 h 9320213"/>
              <a:gd name="connsiteX130" fmla="*/ 81933 w 6264062"/>
              <a:gd name="connsiteY130" fmla="*/ 3962400 h 9320213"/>
              <a:gd name="connsiteX131" fmla="*/ 62883 w 6264062"/>
              <a:gd name="connsiteY131" fmla="*/ 3619500 h 9320213"/>
              <a:gd name="connsiteX132" fmla="*/ 81933 w 6264062"/>
              <a:gd name="connsiteY132" fmla="*/ 3429000 h 9320213"/>
              <a:gd name="connsiteX133" fmla="*/ 139083 w 6264062"/>
              <a:gd name="connsiteY133" fmla="*/ 3276600 h 9320213"/>
              <a:gd name="connsiteX134" fmla="*/ 272433 w 6264062"/>
              <a:gd name="connsiteY134" fmla="*/ 3067050 h 9320213"/>
              <a:gd name="connsiteX135" fmla="*/ 348633 w 6264062"/>
              <a:gd name="connsiteY135" fmla="*/ 2971800 h 9320213"/>
              <a:gd name="connsiteX136" fmla="*/ 501033 w 6264062"/>
              <a:gd name="connsiteY136" fmla="*/ 2857500 h 9320213"/>
              <a:gd name="connsiteX137" fmla="*/ 634383 w 6264062"/>
              <a:gd name="connsiteY137" fmla="*/ 2724150 h 9320213"/>
              <a:gd name="connsiteX138" fmla="*/ 843933 w 6264062"/>
              <a:gd name="connsiteY138" fmla="*/ 2590800 h 9320213"/>
              <a:gd name="connsiteX139" fmla="*/ 1072533 w 6264062"/>
              <a:gd name="connsiteY139" fmla="*/ 2381250 h 9320213"/>
              <a:gd name="connsiteX140" fmla="*/ 1129683 w 6264062"/>
              <a:gd name="connsiteY140" fmla="*/ 2266950 h 9320213"/>
              <a:gd name="connsiteX141" fmla="*/ 1205883 w 6264062"/>
              <a:gd name="connsiteY141" fmla="*/ 2133600 h 9320213"/>
              <a:gd name="connsiteX142" fmla="*/ 1358283 w 6264062"/>
              <a:gd name="connsiteY142" fmla="*/ 2019300 h 9320213"/>
              <a:gd name="connsiteX143" fmla="*/ 1434483 w 6264062"/>
              <a:gd name="connsiteY143" fmla="*/ 1981200 h 9320213"/>
              <a:gd name="connsiteX144" fmla="*/ 1472583 w 6264062"/>
              <a:gd name="connsiteY144" fmla="*/ 1905000 h 9320213"/>
              <a:gd name="connsiteX0" fmla="*/ 1474662 w 6266141"/>
              <a:gd name="connsiteY0" fmla="*/ 1905000 h 9320213"/>
              <a:gd name="connsiteX1" fmla="*/ 1760412 w 6266141"/>
              <a:gd name="connsiteY1" fmla="*/ 1924050 h 9320213"/>
              <a:gd name="connsiteX2" fmla="*/ 1974724 w 6266141"/>
              <a:gd name="connsiteY2" fmla="*/ 1924050 h 9320213"/>
              <a:gd name="connsiteX3" fmla="*/ 2312862 w 6266141"/>
              <a:gd name="connsiteY3" fmla="*/ 1943099 h 9320213"/>
              <a:gd name="connsiteX4" fmla="*/ 2655762 w 6266141"/>
              <a:gd name="connsiteY4" fmla="*/ 1933574 h 9320213"/>
              <a:gd name="connsiteX5" fmla="*/ 3208212 w 6266141"/>
              <a:gd name="connsiteY5" fmla="*/ 1933575 h 9320213"/>
              <a:gd name="connsiteX6" fmla="*/ 3493962 w 6266141"/>
              <a:gd name="connsiteY6" fmla="*/ 1943100 h 9320213"/>
              <a:gd name="connsiteX7" fmla="*/ 3589212 w 6266141"/>
              <a:gd name="connsiteY7" fmla="*/ 1924050 h 9320213"/>
              <a:gd name="connsiteX8" fmla="*/ 3803525 w 6266141"/>
              <a:gd name="connsiteY8" fmla="*/ 1909763 h 9320213"/>
              <a:gd name="connsiteX9" fmla="*/ 4141662 w 6266141"/>
              <a:gd name="connsiteY9" fmla="*/ 1900238 h 9320213"/>
              <a:gd name="connsiteX10" fmla="*/ 4336924 w 6266141"/>
              <a:gd name="connsiteY10" fmla="*/ 1885950 h 9320213"/>
              <a:gd name="connsiteX11" fmla="*/ 4713162 w 6266141"/>
              <a:gd name="connsiteY11" fmla="*/ 1881188 h 9320213"/>
              <a:gd name="connsiteX12" fmla="*/ 4822700 w 6266141"/>
              <a:gd name="connsiteY12" fmla="*/ 1881188 h 9320213"/>
              <a:gd name="connsiteX13" fmla="*/ 4960812 w 6266141"/>
              <a:gd name="connsiteY13" fmla="*/ 1881187 h 9320213"/>
              <a:gd name="connsiteX14" fmla="*/ 5003674 w 6266141"/>
              <a:gd name="connsiteY14" fmla="*/ 1905000 h 9320213"/>
              <a:gd name="connsiteX15" fmla="*/ 5017962 w 6266141"/>
              <a:gd name="connsiteY15" fmla="*/ 1895475 h 9320213"/>
              <a:gd name="connsiteX16" fmla="*/ 5089399 w 6266141"/>
              <a:gd name="connsiteY16" fmla="*/ 1885950 h 9320213"/>
              <a:gd name="connsiteX17" fmla="*/ 5198937 w 6266141"/>
              <a:gd name="connsiteY17" fmla="*/ 1871662 h 9320213"/>
              <a:gd name="connsiteX18" fmla="*/ 5270374 w 6266141"/>
              <a:gd name="connsiteY18" fmla="*/ 1885950 h 9320213"/>
              <a:gd name="connsiteX19" fmla="*/ 5270374 w 6266141"/>
              <a:gd name="connsiteY19" fmla="*/ 1819275 h 9320213"/>
              <a:gd name="connsiteX20" fmla="*/ 5256087 w 6266141"/>
              <a:gd name="connsiteY20" fmla="*/ 1719263 h 9320213"/>
              <a:gd name="connsiteX21" fmla="*/ 5265612 w 6266141"/>
              <a:gd name="connsiteY21" fmla="*/ 1485900 h 9320213"/>
              <a:gd name="connsiteX22" fmla="*/ 5279899 w 6266141"/>
              <a:gd name="connsiteY22" fmla="*/ 1314450 h 9320213"/>
              <a:gd name="connsiteX23" fmla="*/ 5284662 w 6266141"/>
              <a:gd name="connsiteY23" fmla="*/ 1252538 h 9320213"/>
              <a:gd name="connsiteX24" fmla="*/ 5475162 w 6266141"/>
              <a:gd name="connsiteY24" fmla="*/ 1257300 h 9320213"/>
              <a:gd name="connsiteX25" fmla="*/ 5565650 w 6266141"/>
              <a:gd name="connsiteY25" fmla="*/ 1257300 h 9320213"/>
              <a:gd name="connsiteX26" fmla="*/ 5570412 w 6266141"/>
              <a:gd name="connsiteY26" fmla="*/ 762000 h 9320213"/>
              <a:gd name="connsiteX27" fmla="*/ 5589462 w 6266141"/>
              <a:gd name="connsiteY27" fmla="*/ 361950 h 9320213"/>
              <a:gd name="connsiteX28" fmla="*/ 5608512 w 6266141"/>
              <a:gd name="connsiteY28" fmla="*/ 114300 h 9320213"/>
              <a:gd name="connsiteX29" fmla="*/ 5608512 w 6266141"/>
              <a:gd name="connsiteY29" fmla="*/ 0 h 9320213"/>
              <a:gd name="connsiteX30" fmla="*/ 5779962 w 6266141"/>
              <a:gd name="connsiteY30" fmla="*/ 19050 h 9320213"/>
              <a:gd name="connsiteX31" fmla="*/ 5927599 w 6266141"/>
              <a:gd name="connsiteY31" fmla="*/ 14288 h 9320213"/>
              <a:gd name="connsiteX32" fmla="*/ 6075238 w 6266141"/>
              <a:gd name="connsiteY32" fmla="*/ 19050 h 9320213"/>
              <a:gd name="connsiteX33" fmla="*/ 6075237 w 6266141"/>
              <a:gd name="connsiteY33" fmla="*/ 114300 h 9320213"/>
              <a:gd name="connsiteX34" fmla="*/ 6075238 w 6266141"/>
              <a:gd name="connsiteY34" fmla="*/ 661987 h 9320213"/>
              <a:gd name="connsiteX35" fmla="*/ 6065712 w 6266141"/>
              <a:gd name="connsiteY35" fmla="*/ 1133475 h 9320213"/>
              <a:gd name="connsiteX36" fmla="*/ 6075237 w 6266141"/>
              <a:gd name="connsiteY36" fmla="*/ 1300163 h 9320213"/>
              <a:gd name="connsiteX37" fmla="*/ 6118099 w 6266141"/>
              <a:gd name="connsiteY37" fmla="*/ 2209800 h 9320213"/>
              <a:gd name="connsiteX38" fmla="*/ 6141912 w 6266141"/>
              <a:gd name="connsiteY38" fmla="*/ 2667000 h 9320213"/>
              <a:gd name="connsiteX39" fmla="*/ 6156200 w 6266141"/>
              <a:gd name="connsiteY39" fmla="*/ 3086100 h 9320213"/>
              <a:gd name="connsiteX40" fmla="*/ 6165724 w 6266141"/>
              <a:gd name="connsiteY40" fmla="*/ 3428999 h 9320213"/>
              <a:gd name="connsiteX41" fmla="*/ 6199062 w 6266141"/>
              <a:gd name="connsiteY41" fmla="*/ 4019550 h 9320213"/>
              <a:gd name="connsiteX42" fmla="*/ 6218112 w 6266141"/>
              <a:gd name="connsiteY42" fmla="*/ 4324350 h 9320213"/>
              <a:gd name="connsiteX43" fmla="*/ 6227637 w 6266141"/>
              <a:gd name="connsiteY43" fmla="*/ 4933950 h 9320213"/>
              <a:gd name="connsiteX44" fmla="*/ 6256212 w 6266141"/>
              <a:gd name="connsiteY44" fmla="*/ 5276850 h 9320213"/>
              <a:gd name="connsiteX45" fmla="*/ 6256212 w 6266141"/>
              <a:gd name="connsiteY45" fmla="*/ 5505450 h 9320213"/>
              <a:gd name="connsiteX46" fmla="*/ 6265737 w 6266141"/>
              <a:gd name="connsiteY46" fmla="*/ 5557838 h 9320213"/>
              <a:gd name="connsiteX47" fmla="*/ 6237162 w 6266141"/>
              <a:gd name="connsiteY47" fmla="*/ 5581650 h 9320213"/>
              <a:gd name="connsiteX48" fmla="*/ 6265737 w 6266141"/>
              <a:gd name="connsiteY48" fmla="*/ 5610225 h 9320213"/>
              <a:gd name="connsiteX49" fmla="*/ 5875212 w 6266141"/>
              <a:gd name="connsiteY49" fmla="*/ 5581650 h 9320213"/>
              <a:gd name="connsiteX50" fmla="*/ 5627562 w 6266141"/>
              <a:gd name="connsiteY50" fmla="*/ 5562600 h 9320213"/>
              <a:gd name="connsiteX51" fmla="*/ 5322762 w 6266141"/>
              <a:gd name="connsiteY51" fmla="*/ 5543550 h 9320213"/>
              <a:gd name="connsiteX52" fmla="*/ 5198937 w 6266141"/>
              <a:gd name="connsiteY52" fmla="*/ 5562600 h 9320213"/>
              <a:gd name="connsiteX53" fmla="*/ 5017962 w 6266141"/>
              <a:gd name="connsiteY53" fmla="*/ 5600700 h 9320213"/>
              <a:gd name="connsiteX54" fmla="*/ 4903662 w 6266141"/>
              <a:gd name="connsiteY54" fmla="*/ 5643562 h 9320213"/>
              <a:gd name="connsiteX55" fmla="*/ 4775074 w 6266141"/>
              <a:gd name="connsiteY55" fmla="*/ 5681662 h 9320213"/>
              <a:gd name="connsiteX56" fmla="*/ 4717924 w 6266141"/>
              <a:gd name="connsiteY56" fmla="*/ 5715000 h 9320213"/>
              <a:gd name="connsiteX57" fmla="*/ 4736975 w 6266141"/>
              <a:gd name="connsiteY57" fmla="*/ 5948363 h 9320213"/>
              <a:gd name="connsiteX58" fmla="*/ 4756025 w 6266141"/>
              <a:gd name="connsiteY58" fmla="*/ 6124575 h 9320213"/>
              <a:gd name="connsiteX59" fmla="*/ 4775075 w 6266141"/>
              <a:gd name="connsiteY59" fmla="*/ 6324600 h 9320213"/>
              <a:gd name="connsiteX60" fmla="*/ 4798887 w 6266141"/>
              <a:gd name="connsiteY60" fmla="*/ 6529388 h 9320213"/>
              <a:gd name="connsiteX61" fmla="*/ 4822700 w 6266141"/>
              <a:gd name="connsiteY61" fmla="*/ 6786563 h 9320213"/>
              <a:gd name="connsiteX62" fmla="*/ 4841749 w 6266141"/>
              <a:gd name="connsiteY62" fmla="*/ 6972300 h 9320213"/>
              <a:gd name="connsiteX63" fmla="*/ 4870324 w 6266141"/>
              <a:gd name="connsiteY63" fmla="*/ 7339013 h 9320213"/>
              <a:gd name="connsiteX64" fmla="*/ 4879850 w 6266141"/>
              <a:gd name="connsiteY64" fmla="*/ 7486650 h 9320213"/>
              <a:gd name="connsiteX65" fmla="*/ 4908425 w 6266141"/>
              <a:gd name="connsiteY65" fmla="*/ 7781925 h 9320213"/>
              <a:gd name="connsiteX66" fmla="*/ 4956049 w 6266141"/>
              <a:gd name="connsiteY66" fmla="*/ 8129588 h 9320213"/>
              <a:gd name="connsiteX67" fmla="*/ 4965574 w 6266141"/>
              <a:gd name="connsiteY67" fmla="*/ 8148638 h 9320213"/>
              <a:gd name="connsiteX68" fmla="*/ 4989387 w 6266141"/>
              <a:gd name="connsiteY68" fmla="*/ 8439150 h 9320213"/>
              <a:gd name="connsiteX69" fmla="*/ 4998912 w 6266141"/>
              <a:gd name="connsiteY69" fmla="*/ 8591550 h 9320213"/>
              <a:gd name="connsiteX70" fmla="*/ 4998913 w 6266141"/>
              <a:gd name="connsiteY70" fmla="*/ 8682037 h 9320213"/>
              <a:gd name="connsiteX71" fmla="*/ 5008437 w 6266141"/>
              <a:gd name="connsiteY71" fmla="*/ 8782050 h 9320213"/>
              <a:gd name="connsiteX72" fmla="*/ 5017962 w 6266141"/>
              <a:gd name="connsiteY72" fmla="*/ 8953500 h 9320213"/>
              <a:gd name="connsiteX73" fmla="*/ 5022724 w 6266141"/>
              <a:gd name="connsiteY73" fmla="*/ 9067800 h 9320213"/>
              <a:gd name="connsiteX74" fmla="*/ 5046537 w 6266141"/>
              <a:gd name="connsiteY74" fmla="*/ 9134475 h 9320213"/>
              <a:gd name="connsiteX75" fmla="*/ 5027487 w 6266141"/>
              <a:gd name="connsiteY75" fmla="*/ 9167813 h 9320213"/>
              <a:gd name="connsiteX76" fmla="*/ 5037012 w 6266141"/>
              <a:gd name="connsiteY76" fmla="*/ 9320213 h 9320213"/>
              <a:gd name="connsiteX77" fmla="*/ 4903662 w 6266141"/>
              <a:gd name="connsiteY77" fmla="*/ 9315450 h 9320213"/>
              <a:gd name="connsiteX78" fmla="*/ 4751262 w 6266141"/>
              <a:gd name="connsiteY78" fmla="*/ 9315450 h 9320213"/>
              <a:gd name="connsiteX79" fmla="*/ 4560762 w 6266141"/>
              <a:gd name="connsiteY79" fmla="*/ 9315450 h 9320213"/>
              <a:gd name="connsiteX80" fmla="*/ 4451225 w 6266141"/>
              <a:gd name="connsiteY80" fmla="*/ 9296400 h 9320213"/>
              <a:gd name="connsiteX81" fmla="*/ 4365500 w 6266141"/>
              <a:gd name="connsiteY81" fmla="*/ 9282113 h 9320213"/>
              <a:gd name="connsiteX82" fmla="*/ 4217862 w 6266141"/>
              <a:gd name="connsiteY82" fmla="*/ 9258300 h 9320213"/>
              <a:gd name="connsiteX83" fmla="*/ 3984499 w 6266141"/>
              <a:gd name="connsiteY83" fmla="*/ 9239250 h 9320213"/>
              <a:gd name="connsiteX84" fmla="*/ 3841625 w 6266141"/>
              <a:gd name="connsiteY84" fmla="*/ 9239250 h 9320213"/>
              <a:gd name="connsiteX85" fmla="*/ 3832099 w 6266141"/>
              <a:gd name="connsiteY85" fmla="*/ 9244013 h 9320213"/>
              <a:gd name="connsiteX86" fmla="*/ 3584449 w 6266141"/>
              <a:gd name="connsiteY86" fmla="*/ 9239249 h 9320213"/>
              <a:gd name="connsiteX87" fmla="*/ 3412999 w 6266141"/>
              <a:gd name="connsiteY87" fmla="*/ 9239250 h 9320213"/>
              <a:gd name="connsiteX88" fmla="*/ 3260599 w 6266141"/>
              <a:gd name="connsiteY88" fmla="*/ 9210675 h 9320213"/>
              <a:gd name="connsiteX89" fmla="*/ 3008187 w 6266141"/>
              <a:gd name="connsiteY89" fmla="*/ 9201150 h 9320213"/>
              <a:gd name="connsiteX90" fmla="*/ 2793875 w 6266141"/>
              <a:gd name="connsiteY90" fmla="*/ 9191625 h 9320213"/>
              <a:gd name="connsiteX91" fmla="*/ 2689100 w 6266141"/>
              <a:gd name="connsiteY91" fmla="*/ 9182100 h 9320213"/>
              <a:gd name="connsiteX92" fmla="*/ 2465262 w 6266141"/>
              <a:gd name="connsiteY92" fmla="*/ 9177337 h 9320213"/>
              <a:gd name="connsiteX93" fmla="*/ 2427162 w 6266141"/>
              <a:gd name="connsiteY93" fmla="*/ 9163050 h 9320213"/>
              <a:gd name="connsiteX94" fmla="*/ 2389062 w 6266141"/>
              <a:gd name="connsiteY94" fmla="*/ 9201150 h 9320213"/>
              <a:gd name="connsiteX95" fmla="*/ 2208087 w 6266141"/>
              <a:gd name="connsiteY95" fmla="*/ 9258300 h 9320213"/>
              <a:gd name="connsiteX96" fmla="*/ 2022350 w 6266141"/>
              <a:gd name="connsiteY96" fmla="*/ 9220200 h 9320213"/>
              <a:gd name="connsiteX97" fmla="*/ 1912812 w 6266141"/>
              <a:gd name="connsiteY97" fmla="*/ 9201150 h 9320213"/>
              <a:gd name="connsiteX98" fmla="*/ 1741362 w 6266141"/>
              <a:gd name="connsiteY98" fmla="*/ 9186862 h 9320213"/>
              <a:gd name="connsiteX99" fmla="*/ 1665162 w 6266141"/>
              <a:gd name="connsiteY99" fmla="*/ 9205913 h 9320213"/>
              <a:gd name="connsiteX100" fmla="*/ 1522287 w 6266141"/>
              <a:gd name="connsiteY100" fmla="*/ 9191625 h 9320213"/>
              <a:gd name="connsiteX101" fmla="*/ 1460374 w 6266141"/>
              <a:gd name="connsiteY101" fmla="*/ 9201150 h 9320213"/>
              <a:gd name="connsiteX102" fmla="*/ 1327025 w 6266141"/>
              <a:gd name="connsiteY102" fmla="*/ 9196387 h 9320213"/>
              <a:gd name="connsiteX103" fmla="*/ 1179387 w 6266141"/>
              <a:gd name="connsiteY103" fmla="*/ 9205912 h 9320213"/>
              <a:gd name="connsiteX104" fmla="*/ 1050799 w 6266141"/>
              <a:gd name="connsiteY104" fmla="*/ 9177338 h 9320213"/>
              <a:gd name="connsiteX105" fmla="*/ 884112 w 6266141"/>
              <a:gd name="connsiteY105" fmla="*/ 9120188 h 9320213"/>
              <a:gd name="connsiteX106" fmla="*/ 707899 w 6266141"/>
              <a:gd name="connsiteY106" fmla="*/ 9053513 h 9320213"/>
              <a:gd name="connsiteX107" fmla="*/ 517399 w 6266141"/>
              <a:gd name="connsiteY107" fmla="*/ 8972550 h 9320213"/>
              <a:gd name="connsiteX108" fmla="*/ 355474 w 6266141"/>
              <a:gd name="connsiteY108" fmla="*/ 8891588 h 9320213"/>
              <a:gd name="connsiteX109" fmla="*/ 169737 w 6266141"/>
              <a:gd name="connsiteY109" fmla="*/ 8796338 h 9320213"/>
              <a:gd name="connsiteX110" fmla="*/ 112587 w 6266141"/>
              <a:gd name="connsiteY110" fmla="*/ 8758237 h 9320213"/>
              <a:gd name="connsiteX111" fmla="*/ 41149 w 6266141"/>
              <a:gd name="connsiteY111" fmla="*/ 8662987 h 9320213"/>
              <a:gd name="connsiteX112" fmla="*/ 3050 w 6266141"/>
              <a:gd name="connsiteY112" fmla="*/ 8524875 h 9320213"/>
              <a:gd name="connsiteX113" fmla="*/ 7812 w 6266141"/>
              <a:gd name="connsiteY113" fmla="*/ 8286750 h 9320213"/>
              <a:gd name="connsiteX114" fmla="*/ 7812 w 6266141"/>
              <a:gd name="connsiteY114" fmla="*/ 7981950 h 9320213"/>
              <a:gd name="connsiteX115" fmla="*/ 3051 w 6266141"/>
              <a:gd name="connsiteY115" fmla="*/ 7943851 h 9320213"/>
              <a:gd name="connsiteX116" fmla="*/ 7812 w 6266141"/>
              <a:gd name="connsiteY116" fmla="*/ 7586663 h 9320213"/>
              <a:gd name="connsiteX117" fmla="*/ 45912 w 6266141"/>
              <a:gd name="connsiteY117" fmla="*/ 7391400 h 9320213"/>
              <a:gd name="connsiteX118" fmla="*/ 64962 w 6266141"/>
              <a:gd name="connsiteY118" fmla="*/ 7067550 h 9320213"/>
              <a:gd name="connsiteX119" fmla="*/ 64962 w 6266141"/>
              <a:gd name="connsiteY119" fmla="*/ 6781800 h 9320213"/>
              <a:gd name="connsiteX120" fmla="*/ 26862 w 6266141"/>
              <a:gd name="connsiteY120" fmla="*/ 6572250 h 9320213"/>
              <a:gd name="connsiteX121" fmla="*/ 26862 w 6266141"/>
              <a:gd name="connsiteY121" fmla="*/ 6343650 h 9320213"/>
              <a:gd name="connsiteX122" fmla="*/ 26862 w 6266141"/>
              <a:gd name="connsiteY122" fmla="*/ 6057900 h 9320213"/>
              <a:gd name="connsiteX123" fmla="*/ 45912 w 6266141"/>
              <a:gd name="connsiteY123" fmla="*/ 5676900 h 9320213"/>
              <a:gd name="connsiteX124" fmla="*/ 64962 w 6266141"/>
              <a:gd name="connsiteY124" fmla="*/ 5467350 h 9320213"/>
              <a:gd name="connsiteX125" fmla="*/ 64962 w 6266141"/>
              <a:gd name="connsiteY125" fmla="*/ 5276850 h 9320213"/>
              <a:gd name="connsiteX126" fmla="*/ 64962 w 6266141"/>
              <a:gd name="connsiteY126" fmla="*/ 5086350 h 9320213"/>
              <a:gd name="connsiteX127" fmla="*/ 64962 w 6266141"/>
              <a:gd name="connsiteY127" fmla="*/ 4933950 h 9320213"/>
              <a:gd name="connsiteX128" fmla="*/ 64962 w 6266141"/>
              <a:gd name="connsiteY128" fmla="*/ 4743450 h 9320213"/>
              <a:gd name="connsiteX129" fmla="*/ 64962 w 6266141"/>
              <a:gd name="connsiteY129" fmla="*/ 4419600 h 9320213"/>
              <a:gd name="connsiteX130" fmla="*/ 84012 w 6266141"/>
              <a:gd name="connsiteY130" fmla="*/ 3962400 h 9320213"/>
              <a:gd name="connsiteX131" fmla="*/ 64962 w 6266141"/>
              <a:gd name="connsiteY131" fmla="*/ 3619500 h 9320213"/>
              <a:gd name="connsiteX132" fmla="*/ 84012 w 6266141"/>
              <a:gd name="connsiteY132" fmla="*/ 3429000 h 9320213"/>
              <a:gd name="connsiteX133" fmla="*/ 141162 w 6266141"/>
              <a:gd name="connsiteY133" fmla="*/ 3276600 h 9320213"/>
              <a:gd name="connsiteX134" fmla="*/ 274512 w 6266141"/>
              <a:gd name="connsiteY134" fmla="*/ 3067050 h 9320213"/>
              <a:gd name="connsiteX135" fmla="*/ 350712 w 6266141"/>
              <a:gd name="connsiteY135" fmla="*/ 2971800 h 9320213"/>
              <a:gd name="connsiteX136" fmla="*/ 503112 w 6266141"/>
              <a:gd name="connsiteY136" fmla="*/ 2857500 h 9320213"/>
              <a:gd name="connsiteX137" fmla="*/ 636462 w 6266141"/>
              <a:gd name="connsiteY137" fmla="*/ 2724150 h 9320213"/>
              <a:gd name="connsiteX138" fmla="*/ 846012 w 6266141"/>
              <a:gd name="connsiteY138" fmla="*/ 2590800 h 9320213"/>
              <a:gd name="connsiteX139" fmla="*/ 1074612 w 6266141"/>
              <a:gd name="connsiteY139" fmla="*/ 2381250 h 9320213"/>
              <a:gd name="connsiteX140" fmla="*/ 1131762 w 6266141"/>
              <a:gd name="connsiteY140" fmla="*/ 2266950 h 9320213"/>
              <a:gd name="connsiteX141" fmla="*/ 1207962 w 6266141"/>
              <a:gd name="connsiteY141" fmla="*/ 2133600 h 9320213"/>
              <a:gd name="connsiteX142" fmla="*/ 1360362 w 6266141"/>
              <a:gd name="connsiteY142" fmla="*/ 2019300 h 9320213"/>
              <a:gd name="connsiteX143" fmla="*/ 1436562 w 6266141"/>
              <a:gd name="connsiteY143" fmla="*/ 1981200 h 9320213"/>
              <a:gd name="connsiteX144" fmla="*/ 1474662 w 6266141"/>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66675 w 6267854"/>
              <a:gd name="connsiteY118" fmla="*/ 7067550 h 9320213"/>
              <a:gd name="connsiteX119" fmla="*/ 66675 w 6267854"/>
              <a:gd name="connsiteY119" fmla="*/ 6781800 h 9320213"/>
              <a:gd name="connsiteX120" fmla="*/ 28575 w 6267854"/>
              <a:gd name="connsiteY120" fmla="*/ 657225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66675 w 6267854"/>
              <a:gd name="connsiteY119" fmla="*/ 6781800 h 9320213"/>
              <a:gd name="connsiteX120" fmla="*/ 28575 w 6267854"/>
              <a:gd name="connsiteY120" fmla="*/ 657225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28575 w 6267854"/>
              <a:gd name="connsiteY120" fmla="*/ 657225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66675 w 6267854"/>
              <a:gd name="connsiteY129" fmla="*/ 4419600 h 9320213"/>
              <a:gd name="connsiteX130" fmla="*/ 52387 w 6267854"/>
              <a:gd name="connsiteY130" fmla="*/ 394335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66675 w 6267854"/>
              <a:gd name="connsiteY131" fmla="*/ 3619500 h 9320213"/>
              <a:gd name="connsiteX132" fmla="*/ 133350 w 6267854"/>
              <a:gd name="connsiteY132" fmla="*/ 3424238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04900 w 6267854"/>
              <a:gd name="connsiteY140" fmla="*/ 2219325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04900 w 6267854"/>
              <a:gd name="connsiteY140" fmla="*/ 2219325 h 9320213"/>
              <a:gd name="connsiteX141" fmla="*/ 1209675 w 6267854"/>
              <a:gd name="connsiteY141" fmla="*/ 2133600 h 9320213"/>
              <a:gd name="connsiteX142" fmla="*/ 1352550 w 6267854"/>
              <a:gd name="connsiteY142" fmla="*/ 2005013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04900 w 6267854"/>
              <a:gd name="connsiteY140" fmla="*/ 2219325 h 9320213"/>
              <a:gd name="connsiteX141" fmla="*/ 1209675 w 6267854"/>
              <a:gd name="connsiteY141" fmla="*/ 2133600 h 9320213"/>
              <a:gd name="connsiteX142" fmla="*/ 1352550 w 6267854"/>
              <a:gd name="connsiteY142" fmla="*/ 2005013 h 9320213"/>
              <a:gd name="connsiteX143" fmla="*/ 1419225 w 6267854"/>
              <a:gd name="connsiteY143" fmla="*/ 1952625 h 9320213"/>
              <a:gd name="connsiteX144" fmla="*/ 1476375 w 6267854"/>
              <a:gd name="connsiteY144" fmla="*/ 1905000 h 9320213"/>
              <a:gd name="connsiteX0" fmla="*/ 1476375 w 6275093"/>
              <a:gd name="connsiteY0" fmla="*/ 1905000 h 9320213"/>
              <a:gd name="connsiteX1" fmla="*/ 1762125 w 6275093"/>
              <a:gd name="connsiteY1" fmla="*/ 1924050 h 9320213"/>
              <a:gd name="connsiteX2" fmla="*/ 1976437 w 6275093"/>
              <a:gd name="connsiteY2" fmla="*/ 1924050 h 9320213"/>
              <a:gd name="connsiteX3" fmla="*/ 2314575 w 6275093"/>
              <a:gd name="connsiteY3" fmla="*/ 1943099 h 9320213"/>
              <a:gd name="connsiteX4" fmla="*/ 2657475 w 6275093"/>
              <a:gd name="connsiteY4" fmla="*/ 1933574 h 9320213"/>
              <a:gd name="connsiteX5" fmla="*/ 3209925 w 6275093"/>
              <a:gd name="connsiteY5" fmla="*/ 1933575 h 9320213"/>
              <a:gd name="connsiteX6" fmla="*/ 3495675 w 6275093"/>
              <a:gd name="connsiteY6" fmla="*/ 1943100 h 9320213"/>
              <a:gd name="connsiteX7" fmla="*/ 3590925 w 6275093"/>
              <a:gd name="connsiteY7" fmla="*/ 1924050 h 9320213"/>
              <a:gd name="connsiteX8" fmla="*/ 3805238 w 6275093"/>
              <a:gd name="connsiteY8" fmla="*/ 1909763 h 9320213"/>
              <a:gd name="connsiteX9" fmla="*/ 4143375 w 6275093"/>
              <a:gd name="connsiteY9" fmla="*/ 1900238 h 9320213"/>
              <a:gd name="connsiteX10" fmla="*/ 4338637 w 6275093"/>
              <a:gd name="connsiteY10" fmla="*/ 1885950 h 9320213"/>
              <a:gd name="connsiteX11" fmla="*/ 4714875 w 6275093"/>
              <a:gd name="connsiteY11" fmla="*/ 1881188 h 9320213"/>
              <a:gd name="connsiteX12" fmla="*/ 4824413 w 6275093"/>
              <a:gd name="connsiteY12" fmla="*/ 1881188 h 9320213"/>
              <a:gd name="connsiteX13" fmla="*/ 4962525 w 6275093"/>
              <a:gd name="connsiteY13" fmla="*/ 1881187 h 9320213"/>
              <a:gd name="connsiteX14" fmla="*/ 5005387 w 6275093"/>
              <a:gd name="connsiteY14" fmla="*/ 1905000 h 9320213"/>
              <a:gd name="connsiteX15" fmla="*/ 5019675 w 6275093"/>
              <a:gd name="connsiteY15" fmla="*/ 1895475 h 9320213"/>
              <a:gd name="connsiteX16" fmla="*/ 5091112 w 6275093"/>
              <a:gd name="connsiteY16" fmla="*/ 1885950 h 9320213"/>
              <a:gd name="connsiteX17" fmla="*/ 5200650 w 6275093"/>
              <a:gd name="connsiteY17" fmla="*/ 1871662 h 9320213"/>
              <a:gd name="connsiteX18" fmla="*/ 5272087 w 6275093"/>
              <a:gd name="connsiteY18" fmla="*/ 1885950 h 9320213"/>
              <a:gd name="connsiteX19" fmla="*/ 5272087 w 6275093"/>
              <a:gd name="connsiteY19" fmla="*/ 1819275 h 9320213"/>
              <a:gd name="connsiteX20" fmla="*/ 5257800 w 6275093"/>
              <a:gd name="connsiteY20" fmla="*/ 1719263 h 9320213"/>
              <a:gd name="connsiteX21" fmla="*/ 5267325 w 6275093"/>
              <a:gd name="connsiteY21" fmla="*/ 1485900 h 9320213"/>
              <a:gd name="connsiteX22" fmla="*/ 5281612 w 6275093"/>
              <a:gd name="connsiteY22" fmla="*/ 1314450 h 9320213"/>
              <a:gd name="connsiteX23" fmla="*/ 5286375 w 6275093"/>
              <a:gd name="connsiteY23" fmla="*/ 1252538 h 9320213"/>
              <a:gd name="connsiteX24" fmla="*/ 5476875 w 6275093"/>
              <a:gd name="connsiteY24" fmla="*/ 1257300 h 9320213"/>
              <a:gd name="connsiteX25" fmla="*/ 5567363 w 6275093"/>
              <a:gd name="connsiteY25" fmla="*/ 1257300 h 9320213"/>
              <a:gd name="connsiteX26" fmla="*/ 5572125 w 6275093"/>
              <a:gd name="connsiteY26" fmla="*/ 762000 h 9320213"/>
              <a:gd name="connsiteX27" fmla="*/ 5591175 w 6275093"/>
              <a:gd name="connsiteY27" fmla="*/ 361950 h 9320213"/>
              <a:gd name="connsiteX28" fmla="*/ 5610225 w 6275093"/>
              <a:gd name="connsiteY28" fmla="*/ 114300 h 9320213"/>
              <a:gd name="connsiteX29" fmla="*/ 5610225 w 6275093"/>
              <a:gd name="connsiteY29" fmla="*/ 0 h 9320213"/>
              <a:gd name="connsiteX30" fmla="*/ 5781675 w 6275093"/>
              <a:gd name="connsiteY30" fmla="*/ 19050 h 9320213"/>
              <a:gd name="connsiteX31" fmla="*/ 5929312 w 6275093"/>
              <a:gd name="connsiteY31" fmla="*/ 14288 h 9320213"/>
              <a:gd name="connsiteX32" fmla="*/ 6076951 w 6275093"/>
              <a:gd name="connsiteY32" fmla="*/ 19050 h 9320213"/>
              <a:gd name="connsiteX33" fmla="*/ 6076950 w 6275093"/>
              <a:gd name="connsiteY33" fmla="*/ 114300 h 9320213"/>
              <a:gd name="connsiteX34" fmla="*/ 6076951 w 6275093"/>
              <a:gd name="connsiteY34" fmla="*/ 661987 h 9320213"/>
              <a:gd name="connsiteX35" fmla="*/ 6067425 w 6275093"/>
              <a:gd name="connsiteY35" fmla="*/ 1133475 h 9320213"/>
              <a:gd name="connsiteX36" fmla="*/ 6076950 w 6275093"/>
              <a:gd name="connsiteY36" fmla="*/ 1300163 h 9320213"/>
              <a:gd name="connsiteX37" fmla="*/ 6119812 w 6275093"/>
              <a:gd name="connsiteY37" fmla="*/ 2209800 h 9320213"/>
              <a:gd name="connsiteX38" fmla="*/ 6143625 w 6275093"/>
              <a:gd name="connsiteY38" fmla="*/ 2667000 h 9320213"/>
              <a:gd name="connsiteX39" fmla="*/ 6157913 w 6275093"/>
              <a:gd name="connsiteY39" fmla="*/ 3086100 h 9320213"/>
              <a:gd name="connsiteX40" fmla="*/ 6167437 w 6275093"/>
              <a:gd name="connsiteY40" fmla="*/ 3428999 h 9320213"/>
              <a:gd name="connsiteX41" fmla="*/ 6200775 w 6275093"/>
              <a:gd name="connsiteY41" fmla="*/ 4019550 h 9320213"/>
              <a:gd name="connsiteX42" fmla="*/ 6219825 w 6275093"/>
              <a:gd name="connsiteY42" fmla="*/ 4324350 h 9320213"/>
              <a:gd name="connsiteX43" fmla="*/ 6229350 w 6275093"/>
              <a:gd name="connsiteY43" fmla="*/ 4933950 h 9320213"/>
              <a:gd name="connsiteX44" fmla="*/ 6257925 w 6275093"/>
              <a:gd name="connsiteY44" fmla="*/ 5276850 h 9320213"/>
              <a:gd name="connsiteX45" fmla="*/ 6257925 w 6275093"/>
              <a:gd name="connsiteY45" fmla="*/ 5505450 h 9320213"/>
              <a:gd name="connsiteX46" fmla="*/ 6267450 w 6275093"/>
              <a:gd name="connsiteY46" fmla="*/ 5557838 h 9320213"/>
              <a:gd name="connsiteX47" fmla="*/ 6275093 w 6275093"/>
              <a:gd name="connsiteY47" fmla="*/ 5576488 h 9320213"/>
              <a:gd name="connsiteX48" fmla="*/ 6267450 w 6275093"/>
              <a:gd name="connsiteY48" fmla="*/ 5610225 h 9320213"/>
              <a:gd name="connsiteX49" fmla="*/ 5876925 w 6275093"/>
              <a:gd name="connsiteY49" fmla="*/ 5581650 h 9320213"/>
              <a:gd name="connsiteX50" fmla="*/ 5629275 w 6275093"/>
              <a:gd name="connsiteY50" fmla="*/ 5562600 h 9320213"/>
              <a:gd name="connsiteX51" fmla="*/ 5324475 w 6275093"/>
              <a:gd name="connsiteY51" fmla="*/ 5543550 h 9320213"/>
              <a:gd name="connsiteX52" fmla="*/ 5200650 w 6275093"/>
              <a:gd name="connsiteY52" fmla="*/ 5562600 h 9320213"/>
              <a:gd name="connsiteX53" fmla="*/ 5019675 w 6275093"/>
              <a:gd name="connsiteY53" fmla="*/ 5600700 h 9320213"/>
              <a:gd name="connsiteX54" fmla="*/ 4905375 w 6275093"/>
              <a:gd name="connsiteY54" fmla="*/ 5643562 h 9320213"/>
              <a:gd name="connsiteX55" fmla="*/ 4776787 w 6275093"/>
              <a:gd name="connsiteY55" fmla="*/ 5681662 h 9320213"/>
              <a:gd name="connsiteX56" fmla="*/ 4719637 w 6275093"/>
              <a:gd name="connsiteY56" fmla="*/ 5715000 h 9320213"/>
              <a:gd name="connsiteX57" fmla="*/ 4738688 w 6275093"/>
              <a:gd name="connsiteY57" fmla="*/ 5948363 h 9320213"/>
              <a:gd name="connsiteX58" fmla="*/ 4757738 w 6275093"/>
              <a:gd name="connsiteY58" fmla="*/ 6124575 h 9320213"/>
              <a:gd name="connsiteX59" fmla="*/ 4776788 w 6275093"/>
              <a:gd name="connsiteY59" fmla="*/ 6324600 h 9320213"/>
              <a:gd name="connsiteX60" fmla="*/ 4800600 w 6275093"/>
              <a:gd name="connsiteY60" fmla="*/ 6529388 h 9320213"/>
              <a:gd name="connsiteX61" fmla="*/ 4824413 w 6275093"/>
              <a:gd name="connsiteY61" fmla="*/ 6786563 h 9320213"/>
              <a:gd name="connsiteX62" fmla="*/ 4843462 w 6275093"/>
              <a:gd name="connsiteY62" fmla="*/ 6972300 h 9320213"/>
              <a:gd name="connsiteX63" fmla="*/ 4872037 w 6275093"/>
              <a:gd name="connsiteY63" fmla="*/ 7339013 h 9320213"/>
              <a:gd name="connsiteX64" fmla="*/ 4881563 w 6275093"/>
              <a:gd name="connsiteY64" fmla="*/ 7486650 h 9320213"/>
              <a:gd name="connsiteX65" fmla="*/ 4910138 w 6275093"/>
              <a:gd name="connsiteY65" fmla="*/ 7781925 h 9320213"/>
              <a:gd name="connsiteX66" fmla="*/ 4957762 w 6275093"/>
              <a:gd name="connsiteY66" fmla="*/ 8129588 h 9320213"/>
              <a:gd name="connsiteX67" fmla="*/ 4967287 w 6275093"/>
              <a:gd name="connsiteY67" fmla="*/ 8148638 h 9320213"/>
              <a:gd name="connsiteX68" fmla="*/ 4991100 w 6275093"/>
              <a:gd name="connsiteY68" fmla="*/ 8439150 h 9320213"/>
              <a:gd name="connsiteX69" fmla="*/ 5000625 w 6275093"/>
              <a:gd name="connsiteY69" fmla="*/ 8591550 h 9320213"/>
              <a:gd name="connsiteX70" fmla="*/ 5000626 w 6275093"/>
              <a:gd name="connsiteY70" fmla="*/ 8682037 h 9320213"/>
              <a:gd name="connsiteX71" fmla="*/ 5010150 w 6275093"/>
              <a:gd name="connsiteY71" fmla="*/ 8782050 h 9320213"/>
              <a:gd name="connsiteX72" fmla="*/ 5019675 w 6275093"/>
              <a:gd name="connsiteY72" fmla="*/ 8953500 h 9320213"/>
              <a:gd name="connsiteX73" fmla="*/ 5024437 w 6275093"/>
              <a:gd name="connsiteY73" fmla="*/ 9067800 h 9320213"/>
              <a:gd name="connsiteX74" fmla="*/ 5048250 w 6275093"/>
              <a:gd name="connsiteY74" fmla="*/ 9134475 h 9320213"/>
              <a:gd name="connsiteX75" fmla="*/ 5029200 w 6275093"/>
              <a:gd name="connsiteY75" fmla="*/ 9167813 h 9320213"/>
              <a:gd name="connsiteX76" fmla="*/ 5038725 w 6275093"/>
              <a:gd name="connsiteY76" fmla="*/ 9320213 h 9320213"/>
              <a:gd name="connsiteX77" fmla="*/ 4905375 w 6275093"/>
              <a:gd name="connsiteY77" fmla="*/ 9315450 h 9320213"/>
              <a:gd name="connsiteX78" fmla="*/ 4752975 w 6275093"/>
              <a:gd name="connsiteY78" fmla="*/ 9315450 h 9320213"/>
              <a:gd name="connsiteX79" fmla="*/ 4562475 w 6275093"/>
              <a:gd name="connsiteY79" fmla="*/ 9315450 h 9320213"/>
              <a:gd name="connsiteX80" fmla="*/ 4452938 w 6275093"/>
              <a:gd name="connsiteY80" fmla="*/ 9296400 h 9320213"/>
              <a:gd name="connsiteX81" fmla="*/ 4367213 w 6275093"/>
              <a:gd name="connsiteY81" fmla="*/ 9282113 h 9320213"/>
              <a:gd name="connsiteX82" fmla="*/ 4219575 w 6275093"/>
              <a:gd name="connsiteY82" fmla="*/ 9258300 h 9320213"/>
              <a:gd name="connsiteX83" fmla="*/ 3986212 w 6275093"/>
              <a:gd name="connsiteY83" fmla="*/ 9239250 h 9320213"/>
              <a:gd name="connsiteX84" fmla="*/ 3843338 w 6275093"/>
              <a:gd name="connsiteY84" fmla="*/ 9239250 h 9320213"/>
              <a:gd name="connsiteX85" fmla="*/ 3833812 w 6275093"/>
              <a:gd name="connsiteY85" fmla="*/ 9244013 h 9320213"/>
              <a:gd name="connsiteX86" fmla="*/ 3586162 w 6275093"/>
              <a:gd name="connsiteY86" fmla="*/ 9239249 h 9320213"/>
              <a:gd name="connsiteX87" fmla="*/ 3414712 w 6275093"/>
              <a:gd name="connsiteY87" fmla="*/ 9239250 h 9320213"/>
              <a:gd name="connsiteX88" fmla="*/ 3262312 w 6275093"/>
              <a:gd name="connsiteY88" fmla="*/ 9210675 h 9320213"/>
              <a:gd name="connsiteX89" fmla="*/ 3009900 w 6275093"/>
              <a:gd name="connsiteY89" fmla="*/ 9201150 h 9320213"/>
              <a:gd name="connsiteX90" fmla="*/ 2795588 w 6275093"/>
              <a:gd name="connsiteY90" fmla="*/ 9191625 h 9320213"/>
              <a:gd name="connsiteX91" fmla="*/ 2690813 w 6275093"/>
              <a:gd name="connsiteY91" fmla="*/ 9182100 h 9320213"/>
              <a:gd name="connsiteX92" fmla="*/ 2466975 w 6275093"/>
              <a:gd name="connsiteY92" fmla="*/ 9177337 h 9320213"/>
              <a:gd name="connsiteX93" fmla="*/ 2428875 w 6275093"/>
              <a:gd name="connsiteY93" fmla="*/ 9163050 h 9320213"/>
              <a:gd name="connsiteX94" fmla="*/ 2390775 w 6275093"/>
              <a:gd name="connsiteY94" fmla="*/ 9201150 h 9320213"/>
              <a:gd name="connsiteX95" fmla="*/ 2209800 w 6275093"/>
              <a:gd name="connsiteY95" fmla="*/ 9258300 h 9320213"/>
              <a:gd name="connsiteX96" fmla="*/ 2024063 w 6275093"/>
              <a:gd name="connsiteY96" fmla="*/ 9220200 h 9320213"/>
              <a:gd name="connsiteX97" fmla="*/ 1914525 w 6275093"/>
              <a:gd name="connsiteY97" fmla="*/ 9201150 h 9320213"/>
              <a:gd name="connsiteX98" fmla="*/ 1743075 w 6275093"/>
              <a:gd name="connsiteY98" fmla="*/ 9186862 h 9320213"/>
              <a:gd name="connsiteX99" fmla="*/ 1666875 w 6275093"/>
              <a:gd name="connsiteY99" fmla="*/ 9205913 h 9320213"/>
              <a:gd name="connsiteX100" fmla="*/ 1524000 w 6275093"/>
              <a:gd name="connsiteY100" fmla="*/ 9191625 h 9320213"/>
              <a:gd name="connsiteX101" fmla="*/ 1462087 w 6275093"/>
              <a:gd name="connsiteY101" fmla="*/ 9201150 h 9320213"/>
              <a:gd name="connsiteX102" fmla="*/ 1328738 w 6275093"/>
              <a:gd name="connsiteY102" fmla="*/ 9196387 h 9320213"/>
              <a:gd name="connsiteX103" fmla="*/ 1181100 w 6275093"/>
              <a:gd name="connsiteY103" fmla="*/ 9205912 h 9320213"/>
              <a:gd name="connsiteX104" fmla="*/ 1052512 w 6275093"/>
              <a:gd name="connsiteY104" fmla="*/ 9177338 h 9320213"/>
              <a:gd name="connsiteX105" fmla="*/ 885825 w 6275093"/>
              <a:gd name="connsiteY105" fmla="*/ 9120188 h 9320213"/>
              <a:gd name="connsiteX106" fmla="*/ 709612 w 6275093"/>
              <a:gd name="connsiteY106" fmla="*/ 9053513 h 9320213"/>
              <a:gd name="connsiteX107" fmla="*/ 519112 w 6275093"/>
              <a:gd name="connsiteY107" fmla="*/ 8972550 h 9320213"/>
              <a:gd name="connsiteX108" fmla="*/ 357187 w 6275093"/>
              <a:gd name="connsiteY108" fmla="*/ 8891588 h 9320213"/>
              <a:gd name="connsiteX109" fmla="*/ 171450 w 6275093"/>
              <a:gd name="connsiteY109" fmla="*/ 8796338 h 9320213"/>
              <a:gd name="connsiteX110" fmla="*/ 114300 w 6275093"/>
              <a:gd name="connsiteY110" fmla="*/ 8758237 h 9320213"/>
              <a:gd name="connsiteX111" fmla="*/ 42862 w 6275093"/>
              <a:gd name="connsiteY111" fmla="*/ 8662987 h 9320213"/>
              <a:gd name="connsiteX112" fmla="*/ 4763 w 6275093"/>
              <a:gd name="connsiteY112" fmla="*/ 8524875 h 9320213"/>
              <a:gd name="connsiteX113" fmla="*/ 9525 w 6275093"/>
              <a:gd name="connsiteY113" fmla="*/ 8286750 h 9320213"/>
              <a:gd name="connsiteX114" fmla="*/ 9525 w 6275093"/>
              <a:gd name="connsiteY114" fmla="*/ 7981950 h 9320213"/>
              <a:gd name="connsiteX115" fmla="*/ 4764 w 6275093"/>
              <a:gd name="connsiteY115" fmla="*/ 7943851 h 9320213"/>
              <a:gd name="connsiteX116" fmla="*/ 9525 w 6275093"/>
              <a:gd name="connsiteY116" fmla="*/ 7586663 h 9320213"/>
              <a:gd name="connsiteX117" fmla="*/ 0 w 6275093"/>
              <a:gd name="connsiteY117" fmla="*/ 7319963 h 9320213"/>
              <a:gd name="connsiteX118" fmla="*/ 4763 w 6275093"/>
              <a:gd name="connsiteY118" fmla="*/ 6996113 h 9320213"/>
              <a:gd name="connsiteX119" fmla="*/ 9525 w 6275093"/>
              <a:gd name="connsiteY119" fmla="*/ 6734175 h 9320213"/>
              <a:gd name="connsiteX120" fmla="*/ 4763 w 6275093"/>
              <a:gd name="connsiteY120" fmla="*/ 6553200 h 9320213"/>
              <a:gd name="connsiteX121" fmla="*/ 4763 w 6275093"/>
              <a:gd name="connsiteY121" fmla="*/ 6329362 h 9320213"/>
              <a:gd name="connsiteX122" fmla="*/ 14287 w 6275093"/>
              <a:gd name="connsiteY122" fmla="*/ 6034088 h 9320213"/>
              <a:gd name="connsiteX123" fmla="*/ 19050 w 6275093"/>
              <a:gd name="connsiteY123" fmla="*/ 5657850 h 9320213"/>
              <a:gd name="connsiteX124" fmla="*/ 38100 w 6275093"/>
              <a:gd name="connsiteY124" fmla="*/ 5438775 h 9320213"/>
              <a:gd name="connsiteX125" fmla="*/ 42863 w 6275093"/>
              <a:gd name="connsiteY125" fmla="*/ 5267325 h 9320213"/>
              <a:gd name="connsiteX126" fmla="*/ 52387 w 6275093"/>
              <a:gd name="connsiteY126" fmla="*/ 5048250 h 9320213"/>
              <a:gd name="connsiteX127" fmla="*/ 57150 w 6275093"/>
              <a:gd name="connsiteY127" fmla="*/ 4919662 h 9320213"/>
              <a:gd name="connsiteX128" fmla="*/ 52387 w 6275093"/>
              <a:gd name="connsiteY128" fmla="*/ 4714875 h 9320213"/>
              <a:gd name="connsiteX129" fmla="*/ 52388 w 6275093"/>
              <a:gd name="connsiteY129" fmla="*/ 4405313 h 9320213"/>
              <a:gd name="connsiteX130" fmla="*/ 52387 w 6275093"/>
              <a:gd name="connsiteY130" fmla="*/ 3943350 h 9320213"/>
              <a:gd name="connsiteX131" fmla="*/ 85725 w 6275093"/>
              <a:gd name="connsiteY131" fmla="*/ 3619500 h 9320213"/>
              <a:gd name="connsiteX132" fmla="*/ 133350 w 6275093"/>
              <a:gd name="connsiteY132" fmla="*/ 3424238 h 9320213"/>
              <a:gd name="connsiteX133" fmla="*/ 180975 w 6275093"/>
              <a:gd name="connsiteY133" fmla="*/ 3271837 h 9320213"/>
              <a:gd name="connsiteX134" fmla="*/ 257175 w 6275093"/>
              <a:gd name="connsiteY134" fmla="*/ 3052762 h 9320213"/>
              <a:gd name="connsiteX135" fmla="*/ 352425 w 6275093"/>
              <a:gd name="connsiteY135" fmla="*/ 2924175 h 9320213"/>
              <a:gd name="connsiteX136" fmla="*/ 466725 w 6275093"/>
              <a:gd name="connsiteY136" fmla="*/ 2790825 h 9320213"/>
              <a:gd name="connsiteX137" fmla="*/ 604837 w 6275093"/>
              <a:gd name="connsiteY137" fmla="*/ 2638425 h 9320213"/>
              <a:gd name="connsiteX138" fmla="*/ 795337 w 6275093"/>
              <a:gd name="connsiteY138" fmla="*/ 2481262 h 9320213"/>
              <a:gd name="connsiteX139" fmla="*/ 1009650 w 6275093"/>
              <a:gd name="connsiteY139" fmla="*/ 2305050 h 9320213"/>
              <a:gd name="connsiteX140" fmla="*/ 1104900 w 6275093"/>
              <a:gd name="connsiteY140" fmla="*/ 2219325 h 9320213"/>
              <a:gd name="connsiteX141" fmla="*/ 1209675 w 6275093"/>
              <a:gd name="connsiteY141" fmla="*/ 2133600 h 9320213"/>
              <a:gd name="connsiteX142" fmla="*/ 1352550 w 6275093"/>
              <a:gd name="connsiteY142" fmla="*/ 2005013 h 9320213"/>
              <a:gd name="connsiteX143" fmla="*/ 1419225 w 6275093"/>
              <a:gd name="connsiteY143" fmla="*/ 1952625 h 9320213"/>
              <a:gd name="connsiteX144" fmla="*/ 1476375 w 6275093"/>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81650 h 9320213"/>
              <a:gd name="connsiteX50" fmla="*/ 5629275 w 6275181"/>
              <a:gd name="connsiteY50" fmla="*/ 5562600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48250 w 6275181"/>
              <a:gd name="connsiteY74" fmla="*/ 9134475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62600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48250 w 6275181"/>
              <a:gd name="connsiteY74" fmla="*/ 9134475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48250 w 6275181"/>
              <a:gd name="connsiteY74" fmla="*/ 9134475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28637 w 6275181"/>
              <a:gd name="connsiteY85" fmla="*/ 9213046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28637 w 6275181"/>
              <a:gd name="connsiteY85" fmla="*/ 9213046 h 9320213"/>
              <a:gd name="connsiteX86" fmla="*/ 3580989 w 6275181"/>
              <a:gd name="connsiteY86" fmla="*/ 9203121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66616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90813 w 6275181"/>
              <a:gd name="connsiteY91" fmla="*/ 9166616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03305 w 6275181"/>
              <a:gd name="connsiteY100" fmla="*/ 9170980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03305 w 6275181"/>
              <a:gd name="connsiteY100" fmla="*/ 9170980 h 9320213"/>
              <a:gd name="connsiteX101" fmla="*/ 1441391 w 6275181"/>
              <a:gd name="connsiteY101" fmla="*/ 9159859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14300 w 6275181"/>
              <a:gd name="connsiteY110" fmla="*/ 8758237 h 9320213"/>
              <a:gd name="connsiteX111" fmla="*/ 115536 w 6275181"/>
              <a:gd name="connsiteY111" fmla="*/ 8686595 h 9320213"/>
              <a:gd name="connsiteX112" fmla="*/ 42862 w 6275181"/>
              <a:gd name="connsiteY112" fmla="*/ 8662987 h 9320213"/>
              <a:gd name="connsiteX113" fmla="*/ 4763 w 6275181"/>
              <a:gd name="connsiteY113" fmla="*/ 8524875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55692 w 6275181"/>
              <a:gd name="connsiteY110" fmla="*/ 8706624 h 9320213"/>
              <a:gd name="connsiteX111" fmla="*/ 115536 w 6275181"/>
              <a:gd name="connsiteY111" fmla="*/ 8686595 h 9320213"/>
              <a:gd name="connsiteX112" fmla="*/ 42862 w 6275181"/>
              <a:gd name="connsiteY112" fmla="*/ 8662987 h 9320213"/>
              <a:gd name="connsiteX113" fmla="*/ 4763 w 6275181"/>
              <a:gd name="connsiteY113" fmla="*/ 8524875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55692 w 6275181"/>
              <a:gd name="connsiteY110" fmla="*/ 8706624 h 9320213"/>
              <a:gd name="connsiteX111" fmla="*/ 115536 w 6275181"/>
              <a:gd name="connsiteY111" fmla="*/ 8686595 h 9320213"/>
              <a:gd name="connsiteX112" fmla="*/ 53210 w 6275181"/>
              <a:gd name="connsiteY112" fmla="*/ 8626859 h 9320213"/>
              <a:gd name="connsiteX113" fmla="*/ 4763 w 6275181"/>
              <a:gd name="connsiteY113" fmla="*/ 8524875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55692 w 6275181"/>
              <a:gd name="connsiteY110" fmla="*/ 8706624 h 9320213"/>
              <a:gd name="connsiteX111" fmla="*/ 115536 w 6275181"/>
              <a:gd name="connsiteY111" fmla="*/ 8686595 h 9320213"/>
              <a:gd name="connsiteX112" fmla="*/ 53210 w 6275181"/>
              <a:gd name="connsiteY112" fmla="*/ 8626859 h 9320213"/>
              <a:gd name="connsiteX113" fmla="*/ 25459 w 6275181"/>
              <a:gd name="connsiteY113" fmla="*/ 8524876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275181" h="9320213">
                <a:moveTo>
                  <a:pt x="1476375" y="1905000"/>
                </a:moveTo>
                <a:lnTo>
                  <a:pt x="1762125" y="1924050"/>
                </a:lnTo>
                <a:lnTo>
                  <a:pt x="1976437" y="1924050"/>
                </a:lnTo>
                <a:lnTo>
                  <a:pt x="2314575" y="1943099"/>
                </a:lnTo>
                <a:lnTo>
                  <a:pt x="2657475" y="1933574"/>
                </a:lnTo>
                <a:lnTo>
                  <a:pt x="3209925" y="1933575"/>
                </a:lnTo>
                <a:cubicBezTo>
                  <a:pt x="3305175" y="1928812"/>
                  <a:pt x="3432175" y="1944687"/>
                  <a:pt x="3495675" y="1943100"/>
                </a:cubicBezTo>
                <a:cubicBezTo>
                  <a:pt x="3559175" y="1941513"/>
                  <a:pt x="3559175" y="1930400"/>
                  <a:pt x="3590925" y="1924050"/>
                </a:cubicBezTo>
                <a:cubicBezTo>
                  <a:pt x="3662363" y="1919288"/>
                  <a:pt x="3713163" y="1913732"/>
                  <a:pt x="3805238" y="1909763"/>
                </a:cubicBezTo>
                <a:cubicBezTo>
                  <a:pt x="3897313" y="1905794"/>
                  <a:pt x="4054475" y="1904207"/>
                  <a:pt x="4143375" y="1900238"/>
                </a:cubicBezTo>
                <a:cubicBezTo>
                  <a:pt x="4232275" y="1896269"/>
                  <a:pt x="4268787" y="1885950"/>
                  <a:pt x="4338637" y="1885950"/>
                </a:cubicBezTo>
                <a:lnTo>
                  <a:pt x="4714875" y="1881188"/>
                </a:lnTo>
                <a:lnTo>
                  <a:pt x="4824413" y="1881188"/>
                </a:lnTo>
                <a:lnTo>
                  <a:pt x="4962525" y="1881187"/>
                </a:lnTo>
                <a:lnTo>
                  <a:pt x="5005387" y="1905000"/>
                </a:lnTo>
                <a:cubicBezTo>
                  <a:pt x="5010150" y="1905000"/>
                  <a:pt x="5014912" y="1895475"/>
                  <a:pt x="5019675" y="1895475"/>
                </a:cubicBezTo>
                <a:cubicBezTo>
                  <a:pt x="5038725" y="1911350"/>
                  <a:pt x="5060950" y="1889919"/>
                  <a:pt x="5091112" y="1885950"/>
                </a:cubicBezTo>
                <a:cubicBezTo>
                  <a:pt x="5121274" y="1881981"/>
                  <a:pt x="5170488" y="1871662"/>
                  <a:pt x="5200650" y="1871662"/>
                </a:cubicBezTo>
                <a:cubicBezTo>
                  <a:pt x="5230812" y="1871662"/>
                  <a:pt x="5253037" y="1885950"/>
                  <a:pt x="5272087" y="1885950"/>
                </a:cubicBezTo>
                <a:lnTo>
                  <a:pt x="5272087" y="1819275"/>
                </a:lnTo>
                <a:lnTo>
                  <a:pt x="5257800" y="1719263"/>
                </a:lnTo>
                <a:lnTo>
                  <a:pt x="5267325" y="1485900"/>
                </a:lnTo>
                <a:lnTo>
                  <a:pt x="5281612" y="1314450"/>
                </a:lnTo>
                <a:lnTo>
                  <a:pt x="5286375" y="1252538"/>
                </a:lnTo>
                <a:lnTo>
                  <a:pt x="5476875" y="1257300"/>
                </a:lnTo>
                <a:cubicBezTo>
                  <a:pt x="5523706" y="1258094"/>
                  <a:pt x="5529263" y="1257300"/>
                  <a:pt x="5567363" y="1257300"/>
                </a:cubicBezTo>
                <a:cubicBezTo>
                  <a:pt x="5568950" y="1092200"/>
                  <a:pt x="5570538" y="927100"/>
                  <a:pt x="5572125" y="762000"/>
                </a:cubicBezTo>
                <a:lnTo>
                  <a:pt x="5591175" y="361950"/>
                </a:lnTo>
                <a:lnTo>
                  <a:pt x="5610225" y="114300"/>
                </a:lnTo>
                <a:lnTo>
                  <a:pt x="5610225" y="0"/>
                </a:lnTo>
                <a:lnTo>
                  <a:pt x="5781675" y="19050"/>
                </a:lnTo>
                <a:lnTo>
                  <a:pt x="5929312" y="14288"/>
                </a:lnTo>
                <a:lnTo>
                  <a:pt x="6076951" y="19050"/>
                </a:lnTo>
                <a:cubicBezTo>
                  <a:pt x="6076951" y="50800"/>
                  <a:pt x="6076950" y="82550"/>
                  <a:pt x="6076950" y="114300"/>
                </a:cubicBezTo>
                <a:cubicBezTo>
                  <a:pt x="6075363" y="298450"/>
                  <a:pt x="6078537" y="477837"/>
                  <a:pt x="6076951" y="661987"/>
                </a:cubicBezTo>
                <a:cubicBezTo>
                  <a:pt x="6078538" y="820737"/>
                  <a:pt x="6065838" y="974725"/>
                  <a:pt x="6067425" y="1133475"/>
                </a:cubicBezTo>
                <a:lnTo>
                  <a:pt x="6076950" y="1300163"/>
                </a:lnTo>
                <a:lnTo>
                  <a:pt x="6119812" y="2209800"/>
                </a:lnTo>
                <a:lnTo>
                  <a:pt x="6143625" y="2667000"/>
                </a:lnTo>
                <a:lnTo>
                  <a:pt x="6157913" y="3086100"/>
                </a:lnTo>
                <a:cubicBezTo>
                  <a:pt x="6157913" y="3201987"/>
                  <a:pt x="6167437" y="3313112"/>
                  <a:pt x="6167437" y="3428999"/>
                </a:cubicBezTo>
                <a:lnTo>
                  <a:pt x="6200775" y="4019550"/>
                </a:lnTo>
                <a:lnTo>
                  <a:pt x="6219825" y="4324350"/>
                </a:lnTo>
                <a:lnTo>
                  <a:pt x="6229350" y="4933950"/>
                </a:lnTo>
                <a:lnTo>
                  <a:pt x="6257925" y="5276850"/>
                </a:lnTo>
                <a:lnTo>
                  <a:pt x="6257925" y="5505450"/>
                </a:lnTo>
                <a:cubicBezTo>
                  <a:pt x="6253956" y="5552281"/>
                  <a:pt x="6264589" y="5545998"/>
                  <a:pt x="6267450" y="5557838"/>
                </a:cubicBezTo>
                <a:cubicBezTo>
                  <a:pt x="6270311" y="5569678"/>
                  <a:pt x="6275955" y="5573778"/>
                  <a:pt x="6275093" y="5576488"/>
                </a:cubicBezTo>
                <a:cubicBezTo>
                  <a:pt x="6274231" y="5579198"/>
                  <a:pt x="6262276" y="5567746"/>
                  <a:pt x="6262276" y="5574096"/>
                </a:cubicBezTo>
                <a:lnTo>
                  <a:pt x="5876925" y="5566166"/>
                </a:lnTo>
                <a:lnTo>
                  <a:pt x="5629275" y="5547116"/>
                </a:lnTo>
                <a:lnTo>
                  <a:pt x="5324475" y="5543550"/>
                </a:lnTo>
                <a:lnTo>
                  <a:pt x="5200650" y="5562600"/>
                </a:lnTo>
                <a:lnTo>
                  <a:pt x="5019675" y="5600700"/>
                </a:lnTo>
                <a:lnTo>
                  <a:pt x="4905375" y="5643562"/>
                </a:lnTo>
                <a:lnTo>
                  <a:pt x="4776787" y="5681662"/>
                </a:lnTo>
                <a:lnTo>
                  <a:pt x="4719637" y="5715000"/>
                </a:lnTo>
                <a:cubicBezTo>
                  <a:pt x="4730750" y="5791200"/>
                  <a:pt x="4699000" y="5862638"/>
                  <a:pt x="4738688" y="5948363"/>
                </a:cubicBezTo>
                <a:lnTo>
                  <a:pt x="4757738" y="6124575"/>
                </a:lnTo>
                <a:lnTo>
                  <a:pt x="4776788" y="6324600"/>
                </a:lnTo>
                <a:lnTo>
                  <a:pt x="4800600" y="6529388"/>
                </a:lnTo>
                <a:lnTo>
                  <a:pt x="4824413" y="6786563"/>
                </a:lnTo>
                <a:lnTo>
                  <a:pt x="4843462" y="6972300"/>
                </a:lnTo>
                <a:cubicBezTo>
                  <a:pt x="4845050" y="7092950"/>
                  <a:pt x="4870449" y="7218363"/>
                  <a:pt x="4872037" y="7339013"/>
                </a:cubicBezTo>
                <a:lnTo>
                  <a:pt x="4881563" y="7486650"/>
                </a:lnTo>
                <a:lnTo>
                  <a:pt x="4910138" y="7781925"/>
                </a:lnTo>
                <a:cubicBezTo>
                  <a:pt x="4921250" y="7899400"/>
                  <a:pt x="4948237" y="8068469"/>
                  <a:pt x="4957762" y="8129588"/>
                </a:cubicBezTo>
                <a:cubicBezTo>
                  <a:pt x="4967287" y="8190707"/>
                  <a:pt x="4961731" y="8097044"/>
                  <a:pt x="4967287" y="8148638"/>
                </a:cubicBezTo>
                <a:cubicBezTo>
                  <a:pt x="4972843" y="8200232"/>
                  <a:pt x="4979987" y="8342313"/>
                  <a:pt x="4991100" y="8439150"/>
                </a:cubicBezTo>
                <a:lnTo>
                  <a:pt x="5000625" y="8591550"/>
                </a:lnTo>
                <a:cubicBezTo>
                  <a:pt x="5006975" y="8623300"/>
                  <a:pt x="4999038" y="8650287"/>
                  <a:pt x="5000626" y="8682037"/>
                </a:cubicBezTo>
                <a:cubicBezTo>
                  <a:pt x="5002214" y="8713787"/>
                  <a:pt x="5010150" y="8750300"/>
                  <a:pt x="5010150" y="8782050"/>
                </a:cubicBezTo>
                <a:lnTo>
                  <a:pt x="5019675" y="8953500"/>
                </a:lnTo>
                <a:cubicBezTo>
                  <a:pt x="5038725" y="8991600"/>
                  <a:pt x="5022262" y="9040218"/>
                  <a:pt x="5024437" y="9067800"/>
                </a:cubicBezTo>
                <a:cubicBezTo>
                  <a:pt x="5026612" y="9095382"/>
                  <a:pt x="5031934" y="9102322"/>
                  <a:pt x="5032728" y="9118991"/>
                </a:cubicBezTo>
                <a:cubicBezTo>
                  <a:pt x="5033522" y="9135660"/>
                  <a:pt x="5028201" y="9134276"/>
                  <a:pt x="5029200" y="9167813"/>
                </a:cubicBezTo>
                <a:cubicBezTo>
                  <a:pt x="5030199" y="9201350"/>
                  <a:pt x="5054600" y="9272588"/>
                  <a:pt x="5038725" y="9320213"/>
                </a:cubicBezTo>
                <a:cubicBezTo>
                  <a:pt x="4994275" y="9318625"/>
                  <a:pt x="4953000" y="9320545"/>
                  <a:pt x="4905375" y="9315450"/>
                </a:cubicBezTo>
                <a:cubicBezTo>
                  <a:pt x="4857750" y="9310355"/>
                  <a:pt x="4803775" y="9289644"/>
                  <a:pt x="4752975" y="9289644"/>
                </a:cubicBezTo>
                <a:lnTo>
                  <a:pt x="4572823" y="9243192"/>
                </a:lnTo>
                <a:lnTo>
                  <a:pt x="4442591" y="9260272"/>
                </a:lnTo>
                <a:lnTo>
                  <a:pt x="4362040" y="9240823"/>
                </a:lnTo>
                <a:lnTo>
                  <a:pt x="4204053" y="9227333"/>
                </a:lnTo>
                <a:lnTo>
                  <a:pt x="3981038" y="9208283"/>
                </a:lnTo>
                <a:cubicBezTo>
                  <a:pt x="3931826" y="9195583"/>
                  <a:pt x="3889434" y="9207489"/>
                  <a:pt x="3864034" y="9208283"/>
                </a:cubicBezTo>
                <a:cubicBezTo>
                  <a:pt x="3838634" y="9209077"/>
                  <a:pt x="3875811" y="9213906"/>
                  <a:pt x="3828637" y="9213046"/>
                </a:cubicBezTo>
                <a:cubicBezTo>
                  <a:pt x="3781463" y="9212186"/>
                  <a:pt x="3661951" y="9209472"/>
                  <a:pt x="3580989" y="9203121"/>
                </a:cubicBezTo>
                <a:lnTo>
                  <a:pt x="3399191" y="9187638"/>
                </a:lnTo>
                <a:lnTo>
                  <a:pt x="3262312" y="9195190"/>
                </a:lnTo>
                <a:lnTo>
                  <a:pt x="3009900" y="9185665"/>
                </a:lnTo>
                <a:lnTo>
                  <a:pt x="2805936" y="9165819"/>
                </a:lnTo>
                <a:cubicBezTo>
                  <a:pt x="2778948" y="9130894"/>
                  <a:pt x="2721435" y="9147492"/>
                  <a:pt x="2664942" y="9145971"/>
                </a:cubicBezTo>
                <a:cubicBezTo>
                  <a:pt x="2608449" y="9144450"/>
                  <a:pt x="2555875" y="9156692"/>
                  <a:pt x="2466975" y="9156692"/>
                </a:cubicBezTo>
                <a:cubicBezTo>
                  <a:pt x="2454275" y="9151930"/>
                  <a:pt x="2441575" y="9159081"/>
                  <a:pt x="2428875" y="9163050"/>
                </a:cubicBezTo>
                <a:cubicBezTo>
                  <a:pt x="2416175" y="9167019"/>
                  <a:pt x="2427287" y="9170651"/>
                  <a:pt x="2390775" y="9180505"/>
                </a:cubicBezTo>
                <a:cubicBezTo>
                  <a:pt x="2354263" y="9190359"/>
                  <a:pt x="2282825" y="9207885"/>
                  <a:pt x="2209800" y="9222172"/>
                </a:cubicBezTo>
                <a:lnTo>
                  <a:pt x="2024063" y="9184072"/>
                </a:lnTo>
                <a:lnTo>
                  <a:pt x="1914525" y="9165020"/>
                </a:lnTo>
                <a:cubicBezTo>
                  <a:pt x="1857375" y="9158670"/>
                  <a:pt x="1776589" y="9161122"/>
                  <a:pt x="1727553" y="9161056"/>
                </a:cubicBezTo>
                <a:cubicBezTo>
                  <a:pt x="1678517" y="9160990"/>
                  <a:pt x="1657685" y="9162968"/>
                  <a:pt x="1620310" y="9164622"/>
                </a:cubicBezTo>
                <a:cubicBezTo>
                  <a:pt x="1582935" y="9166276"/>
                  <a:pt x="1533125" y="9171774"/>
                  <a:pt x="1503305" y="9170980"/>
                </a:cubicBezTo>
                <a:cubicBezTo>
                  <a:pt x="1473485" y="9170186"/>
                  <a:pt x="1473072" y="9158205"/>
                  <a:pt x="1441391" y="9159859"/>
                </a:cubicBezTo>
                <a:cubicBezTo>
                  <a:pt x="1409710" y="9161513"/>
                  <a:pt x="1365602" y="9195190"/>
                  <a:pt x="1313215" y="9180903"/>
                </a:cubicBezTo>
                <a:lnTo>
                  <a:pt x="1186275" y="9174944"/>
                </a:lnTo>
                <a:lnTo>
                  <a:pt x="1057686" y="9130886"/>
                </a:lnTo>
                <a:lnTo>
                  <a:pt x="885825" y="9078898"/>
                </a:lnTo>
                <a:lnTo>
                  <a:pt x="709612" y="9001901"/>
                </a:lnTo>
                <a:lnTo>
                  <a:pt x="519112" y="8910615"/>
                </a:lnTo>
                <a:lnTo>
                  <a:pt x="357187" y="8819331"/>
                </a:lnTo>
                <a:lnTo>
                  <a:pt x="186973" y="8729241"/>
                </a:lnTo>
                <a:cubicBezTo>
                  <a:pt x="190148" y="8705428"/>
                  <a:pt x="167598" y="8713732"/>
                  <a:pt x="155692" y="8706624"/>
                </a:cubicBezTo>
                <a:cubicBezTo>
                  <a:pt x="143786" y="8699516"/>
                  <a:pt x="127442" y="8702470"/>
                  <a:pt x="115536" y="8686595"/>
                </a:cubicBezTo>
                <a:cubicBezTo>
                  <a:pt x="103630" y="8670720"/>
                  <a:pt x="68223" y="8653812"/>
                  <a:pt x="53210" y="8626859"/>
                </a:cubicBezTo>
                <a:cubicBezTo>
                  <a:pt x="38197" y="8599906"/>
                  <a:pt x="19109" y="8575676"/>
                  <a:pt x="25459" y="8524876"/>
                </a:cubicBezTo>
                <a:cubicBezTo>
                  <a:pt x="27046" y="8445501"/>
                  <a:pt x="7938" y="8366125"/>
                  <a:pt x="9525" y="8286750"/>
                </a:cubicBezTo>
                <a:cubicBezTo>
                  <a:pt x="22225" y="8191500"/>
                  <a:pt x="10318" y="8039100"/>
                  <a:pt x="9525" y="7981950"/>
                </a:cubicBezTo>
                <a:cubicBezTo>
                  <a:pt x="8732" y="7924800"/>
                  <a:pt x="-3967" y="7997826"/>
                  <a:pt x="4764" y="7943851"/>
                </a:cubicBezTo>
                <a:cubicBezTo>
                  <a:pt x="13495" y="7889876"/>
                  <a:pt x="10319" y="7690644"/>
                  <a:pt x="9525" y="7586663"/>
                </a:cubicBezTo>
                <a:cubicBezTo>
                  <a:pt x="8731" y="7482682"/>
                  <a:pt x="0" y="7408863"/>
                  <a:pt x="0" y="7319963"/>
                </a:cubicBezTo>
                <a:cubicBezTo>
                  <a:pt x="1588" y="7212013"/>
                  <a:pt x="3175" y="7104063"/>
                  <a:pt x="4763" y="6996113"/>
                </a:cubicBezTo>
                <a:cubicBezTo>
                  <a:pt x="6350" y="6908800"/>
                  <a:pt x="7938" y="6821488"/>
                  <a:pt x="9525" y="6734175"/>
                </a:cubicBezTo>
                <a:cubicBezTo>
                  <a:pt x="15875" y="6680200"/>
                  <a:pt x="5557" y="6620669"/>
                  <a:pt x="4763" y="6553200"/>
                </a:cubicBezTo>
                <a:cubicBezTo>
                  <a:pt x="3969" y="6485731"/>
                  <a:pt x="3176" y="6415881"/>
                  <a:pt x="4763" y="6329362"/>
                </a:cubicBezTo>
                <a:cubicBezTo>
                  <a:pt x="6350" y="6242843"/>
                  <a:pt x="14287" y="6129338"/>
                  <a:pt x="14287" y="6034088"/>
                </a:cubicBezTo>
                <a:cubicBezTo>
                  <a:pt x="15875" y="5908675"/>
                  <a:pt x="17462" y="5783263"/>
                  <a:pt x="19050" y="5657850"/>
                </a:cubicBezTo>
                <a:cubicBezTo>
                  <a:pt x="34925" y="5594350"/>
                  <a:pt x="34131" y="5503862"/>
                  <a:pt x="38100" y="5438775"/>
                </a:cubicBezTo>
                <a:cubicBezTo>
                  <a:pt x="42069" y="5373688"/>
                  <a:pt x="40482" y="5332412"/>
                  <a:pt x="42863" y="5267325"/>
                </a:cubicBezTo>
                <a:cubicBezTo>
                  <a:pt x="45244" y="5202238"/>
                  <a:pt x="50006" y="5106194"/>
                  <a:pt x="52387" y="5048250"/>
                </a:cubicBezTo>
                <a:cubicBezTo>
                  <a:pt x="54768" y="4990306"/>
                  <a:pt x="57150" y="4975224"/>
                  <a:pt x="57150" y="4919662"/>
                </a:cubicBezTo>
                <a:cubicBezTo>
                  <a:pt x="57150" y="4864100"/>
                  <a:pt x="53181" y="4800600"/>
                  <a:pt x="52387" y="4714875"/>
                </a:cubicBezTo>
                <a:cubicBezTo>
                  <a:pt x="51593" y="4629150"/>
                  <a:pt x="52388" y="4513263"/>
                  <a:pt x="52388" y="4405313"/>
                </a:cubicBezTo>
                <a:cubicBezTo>
                  <a:pt x="52388" y="4251325"/>
                  <a:pt x="52387" y="4097338"/>
                  <a:pt x="52387" y="3943350"/>
                </a:cubicBezTo>
                <a:lnTo>
                  <a:pt x="85725" y="3619500"/>
                </a:lnTo>
                <a:lnTo>
                  <a:pt x="133350" y="3424238"/>
                </a:lnTo>
                <a:lnTo>
                  <a:pt x="180975" y="3271837"/>
                </a:lnTo>
                <a:lnTo>
                  <a:pt x="257175" y="3052762"/>
                </a:lnTo>
                <a:lnTo>
                  <a:pt x="352425" y="2924175"/>
                </a:lnTo>
                <a:lnTo>
                  <a:pt x="466725" y="2790825"/>
                </a:lnTo>
                <a:lnTo>
                  <a:pt x="604837" y="2638425"/>
                </a:lnTo>
                <a:lnTo>
                  <a:pt x="795337" y="2481262"/>
                </a:lnTo>
                <a:lnTo>
                  <a:pt x="1009650" y="2305050"/>
                </a:lnTo>
                <a:lnTo>
                  <a:pt x="1104900" y="2219325"/>
                </a:lnTo>
                <a:lnTo>
                  <a:pt x="1209675" y="2133600"/>
                </a:lnTo>
                <a:lnTo>
                  <a:pt x="1352550" y="2005013"/>
                </a:lnTo>
                <a:lnTo>
                  <a:pt x="1419225" y="1952625"/>
                </a:lnTo>
                <a:lnTo>
                  <a:pt x="1476375" y="1905000"/>
                </a:lnTo>
                <a:close/>
              </a:path>
            </a:pathLst>
          </a:custGeom>
          <a:noFill/>
          <a:ln w="317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4" name="フリーフォーム 23"/>
          <p:cNvSpPr/>
          <p:nvPr/>
        </p:nvSpPr>
        <p:spPr bwMode="auto">
          <a:xfrm>
            <a:off x="3364410" y="4252306"/>
            <a:ext cx="539547" cy="54941"/>
          </a:xfrm>
          <a:custGeom>
            <a:avLst/>
            <a:gdLst>
              <a:gd name="connsiteX0" fmla="*/ 0 w 895350"/>
              <a:gd name="connsiteY0" fmla="*/ 0 h 90487"/>
              <a:gd name="connsiteX1" fmla="*/ 895350 w 895350"/>
              <a:gd name="connsiteY1" fmla="*/ 23812 h 90487"/>
              <a:gd name="connsiteX2" fmla="*/ 885825 w 895350"/>
              <a:gd name="connsiteY2" fmla="*/ 90487 h 90487"/>
              <a:gd name="connsiteX3" fmla="*/ 319088 w 895350"/>
              <a:gd name="connsiteY3" fmla="*/ 76200 h 90487"/>
              <a:gd name="connsiteX4" fmla="*/ 0 w 895350"/>
              <a:gd name="connsiteY4" fmla="*/ 0 h 9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90487">
                <a:moveTo>
                  <a:pt x="0" y="0"/>
                </a:moveTo>
                <a:lnTo>
                  <a:pt x="895350" y="23812"/>
                </a:lnTo>
                <a:lnTo>
                  <a:pt x="885825" y="90487"/>
                </a:lnTo>
                <a:lnTo>
                  <a:pt x="319088" y="76200"/>
                </a:lnTo>
                <a:lnTo>
                  <a:pt x="0" y="0"/>
                </a:lnTo>
                <a:close/>
              </a:path>
            </a:pathLst>
          </a:cu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5" name="フリーフォーム 24"/>
          <p:cNvSpPr/>
          <p:nvPr/>
        </p:nvSpPr>
        <p:spPr bwMode="auto">
          <a:xfrm>
            <a:off x="3939176" y="4252306"/>
            <a:ext cx="729727" cy="47897"/>
          </a:xfrm>
          <a:custGeom>
            <a:avLst/>
            <a:gdLst>
              <a:gd name="connsiteX0" fmla="*/ 0 w 1233488"/>
              <a:gd name="connsiteY0" fmla="*/ 4763 h 80963"/>
              <a:gd name="connsiteX1" fmla="*/ 1228725 w 1233488"/>
              <a:gd name="connsiteY1" fmla="*/ 0 h 80963"/>
              <a:gd name="connsiteX2" fmla="*/ 1233488 w 1233488"/>
              <a:gd name="connsiteY2" fmla="*/ 76200 h 80963"/>
              <a:gd name="connsiteX3" fmla="*/ 23813 w 1233488"/>
              <a:gd name="connsiteY3" fmla="*/ 80963 h 80963"/>
              <a:gd name="connsiteX4" fmla="*/ 0 w 1233488"/>
              <a:gd name="connsiteY4" fmla="*/ 4763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488" h="80963">
                <a:moveTo>
                  <a:pt x="0" y="4763"/>
                </a:moveTo>
                <a:lnTo>
                  <a:pt x="1228725" y="0"/>
                </a:lnTo>
                <a:lnTo>
                  <a:pt x="1233488" y="76200"/>
                </a:lnTo>
                <a:lnTo>
                  <a:pt x="23813" y="80963"/>
                </a:lnTo>
                <a:lnTo>
                  <a:pt x="0" y="4763"/>
                </a:lnTo>
                <a:close/>
              </a:path>
            </a:pathLst>
          </a:cu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6" name="フリーフォーム 25"/>
          <p:cNvSpPr/>
          <p:nvPr/>
        </p:nvSpPr>
        <p:spPr bwMode="auto">
          <a:xfrm>
            <a:off x="4705529" y="4252306"/>
            <a:ext cx="524051" cy="54941"/>
          </a:xfrm>
          <a:custGeom>
            <a:avLst/>
            <a:gdLst>
              <a:gd name="connsiteX0" fmla="*/ 0 w 885825"/>
              <a:gd name="connsiteY0" fmla="*/ 0 h 85725"/>
              <a:gd name="connsiteX1" fmla="*/ 885825 w 885825"/>
              <a:gd name="connsiteY1" fmla="*/ 9525 h 85725"/>
              <a:gd name="connsiteX2" fmla="*/ 885825 w 885825"/>
              <a:gd name="connsiteY2" fmla="*/ 85725 h 85725"/>
              <a:gd name="connsiteX3" fmla="*/ 9525 w 885825"/>
              <a:gd name="connsiteY3" fmla="*/ 71438 h 85725"/>
              <a:gd name="connsiteX4" fmla="*/ 0 w 8858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 h="85725">
                <a:moveTo>
                  <a:pt x="0" y="0"/>
                </a:moveTo>
                <a:lnTo>
                  <a:pt x="885825" y="9525"/>
                </a:lnTo>
                <a:lnTo>
                  <a:pt x="885825" y="85725"/>
                </a:lnTo>
                <a:lnTo>
                  <a:pt x="9525" y="71438"/>
                </a:lnTo>
                <a:lnTo>
                  <a:pt x="0" y="0"/>
                </a:lnTo>
                <a:close/>
              </a:path>
            </a:pathLst>
          </a:cu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7" name="フリーフォーム 26"/>
          <p:cNvSpPr/>
          <p:nvPr/>
        </p:nvSpPr>
        <p:spPr bwMode="auto">
          <a:xfrm>
            <a:off x="7193362" y="2377275"/>
            <a:ext cx="794528" cy="1028379"/>
          </a:xfrm>
          <a:custGeom>
            <a:avLst/>
            <a:gdLst>
              <a:gd name="connsiteX0" fmla="*/ 0 w 1328737"/>
              <a:gd name="connsiteY0" fmla="*/ 38100 h 1681162"/>
              <a:gd name="connsiteX1" fmla="*/ 728662 w 1328737"/>
              <a:gd name="connsiteY1" fmla="*/ 0 h 1681162"/>
              <a:gd name="connsiteX2" fmla="*/ 1266825 w 1328737"/>
              <a:gd name="connsiteY2" fmla="*/ 14287 h 1681162"/>
              <a:gd name="connsiteX3" fmla="*/ 1328737 w 1328737"/>
              <a:gd name="connsiteY3" fmla="*/ 28575 h 1681162"/>
              <a:gd name="connsiteX4" fmla="*/ 1314450 w 1328737"/>
              <a:gd name="connsiteY4" fmla="*/ 76200 h 1681162"/>
              <a:gd name="connsiteX5" fmla="*/ 1285875 w 1328737"/>
              <a:gd name="connsiteY5" fmla="*/ 180975 h 1681162"/>
              <a:gd name="connsiteX6" fmla="*/ 1271587 w 1328737"/>
              <a:gd name="connsiteY6" fmla="*/ 219075 h 1681162"/>
              <a:gd name="connsiteX7" fmla="*/ 1266825 w 1328737"/>
              <a:gd name="connsiteY7" fmla="*/ 242887 h 1681162"/>
              <a:gd name="connsiteX8" fmla="*/ 1266825 w 1328737"/>
              <a:gd name="connsiteY8" fmla="*/ 295275 h 1681162"/>
              <a:gd name="connsiteX9" fmla="*/ 1290637 w 1328737"/>
              <a:gd name="connsiteY9" fmla="*/ 438150 h 1681162"/>
              <a:gd name="connsiteX10" fmla="*/ 1276350 w 1328737"/>
              <a:gd name="connsiteY10" fmla="*/ 523875 h 1681162"/>
              <a:gd name="connsiteX11" fmla="*/ 1290637 w 1328737"/>
              <a:gd name="connsiteY11" fmla="*/ 666750 h 1681162"/>
              <a:gd name="connsiteX12" fmla="*/ 1119187 w 1328737"/>
              <a:gd name="connsiteY12" fmla="*/ 728662 h 1681162"/>
              <a:gd name="connsiteX13" fmla="*/ 933450 w 1328737"/>
              <a:gd name="connsiteY13" fmla="*/ 747712 h 1681162"/>
              <a:gd name="connsiteX14" fmla="*/ 933450 w 1328737"/>
              <a:gd name="connsiteY14" fmla="*/ 576262 h 1681162"/>
              <a:gd name="connsiteX15" fmla="*/ 671512 w 1328737"/>
              <a:gd name="connsiteY15" fmla="*/ 571500 h 1681162"/>
              <a:gd name="connsiteX16" fmla="*/ 647700 w 1328737"/>
              <a:gd name="connsiteY16" fmla="*/ 728662 h 1681162"/>
              <a:gd name="connsiteX17" fmla="*/ 642937 w 1328737"/>
              <a:gd name="connsiteY17" fmla="*/ 814387 h 1681162"/>
              <a:gd name="connsiteX18" fmla="*/ 700087 w 1328737"/>
              <a:gd name="connsiteY18" fmla="*/ 1038225 h 1681162"/>
              <a:gd name="connsiteX19" fmla="*/ 414337 w 1328737"/>
              <a:gd name="connsiteY19" fmla="*/ 1071562 h 1681162"/>
              <a:gd name="connsiteX20" fmla="*/ 409575 w 1328737"/>
              <a:gd name="connsiteY20" fmla="*/ 1328737 h 1681162"/>
              <a:gd name="connsiteX21" fmla="*/ 547687 w 1328737"/>
              <a:gd name="connsiteY21" fmla="*/ 1357312 h 1681162"/>
              <a:gd name="connsiteX22" fmla="*/ 647700 w 1328737"/>
              <a:gd name="connsiteY22" fmla="*/ 1347787 h 1681162"/>
              <a:gd name="connsiteX23" fmla="*/ 719137 w 1328737"/>
              <a:gd name="connsiteY23" fmla="*/ 1404937 h 1681162"/>
              <a:gd name="connsiteX24" fmla="*/ 757237 w 1328737"/>
              <a:gd name="connsiteY24" fmla="*/ 1509712 h 1681162"/>
              <a:gd name="connsiteX25" fmla="*/ 800100 w 1328737"/>
              <a:gd name="connsiteY25" fmla="*/ 1638300 h 1681162"/>
              <a:gd name="connsiteX26" fmla="*/ 466725 w 1328737"/>
              <a:gd name="connsiteY26" fmla="*/ 1671637 h 1681162"/>
              <a:gd name="connsiteX27" fmla="*/ 247650 w 1328737"/>
              <a:gd name="connsiteY27" fmla="*/ 1681162 h 1681162"/>
              <a:gd name="connsiteX28" fmla="*/ 252412 w 1328737"/>
              <a:gd name="connsiteY28" fmla="*/ 1085850 h 1681162"/>
              <a:gd name="connsiteX29" fmla="*/ 195262 w 1328737"/>
              <a:gd name="connsiteY29" fmla="*/ 852487 h 1681162"/>
              <a:gd name="connsiteX30" fmla="*/ 223837 w 1328737"/>
              <a:gd name="connsiteY30" fmla="*/ 576262 h 1681162"/>
              <a:gd name="connsiteX31" fmla="*/ 204787 w 1328737"/>
              <a:gd name="connsiteY31" fmla="*/ 457200 h 1681162"/>
              <a:gd name="connsiteX32" fmla="*/ 142875 w 1328737"/>
              <a:gd name="connsiteY32" fmla="*/ 271462 h 1681162"/>
              <a:gd name="connsiteX33" fmla="*/ 71437 w 1328737"/>
              <a:gd name="connsiteY33" fmla="*/ 152400 h 1681162"/>
              <a:gd name="connsiteX34" fmla="*/ 0 w 1328737"/>
              <a:gd name="connsiteY34" fmla="*/ 3810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8737" h="1681162">
                <a:moveTo>
                  <a:pt x="0" y="38100"/>
                </a:moveTo>
                <a:lnTo>
                  <a:pt x="728662" y="0"/>
                </a:lnTo>
                <a:lnTo>
                  <a:pt x="1266825" y="14287"/>
                </a:lnTo>
                <a:lnTo>
                  <a:pt x="1328737" y="28575"/>
                </a:lnTo>
                <a:lnTo>
                  <a:pt x="1314450" y="76200"/>
                </a:lnTo>
                <a:lnTo>
                  <a:pt x="1285875" y="180975"/>
                </a:lnTo>
                <a:cubicBezTo>
                  <a:pt x="1281112" y="193675"/>
                  <a:pt x="1275576" y="206111"/>
                  <a:pt x="1271587" y="219075"/>
                </a:cubicBezTo>
                <a:cubicBezTo>
                  <a:pt x="1269207" y="226812"/>
                  <a:pt x="1266825" y="242887"/>
                  <a:pt x="1266825" y="242887"/>
                </a:cubicBezTo>
                <a:lnTo>
                  <a:pt x="1266825" y="295275"/>
                </a:lnTo>
                <a:lnTo>
                  <a:pt x="1290637" y="438150"/>
                </a:lnTo>
                <a:lnTo>
                  <a:pt x="1276350" y="523875"/>
                </a:lnTo>
                <a:lnTo>
                  <a:pt x="1290637" y="666750"/>
                </a:lnTo>
                <a:lnTo>
                  <a:pt x="1119187" y="728662"/>
                </a:lnTo>
                <a:lnTo>
                  <a:pt x="933450" y="747712"/>
                </a:lnTo>
                <a:lnTo>
                  <a:pt x="933450" y="576262"/>
                </a:lnTo>
                <a:lnTo>
                  <a:pt x="671512" y="571500"/>
                </a:lnTo>
                <a:lnTo>
                  <a:pt x="647700" y="728662"/>
                </a:lnTo>
                <a:cubicBezTo>
                  <a:pt x="642739" y="808031"/>
                  <a:pt x="642937" y="779412"/>
                  <a:pt x="642937" y="814387"/>
                </a:cubicBezTo>
                <a:lnTo>
                  <a:pt x="700087" y="1038225"/>
                </a:lnTo>
                <a:lnTo>
                  <a:pt x="414337" y="1071562"/>
                </a:lnTo>
                <a:cubicBezTo>
                  <a:pt x="412750" y="1157287"/>
                  <a:pt x="411162" y="1243012"/>
                  <a:pt x="409575" y="1328737"/>
                </a:cubicBezTo>
                <a:lnTo>
                  <a:pt x="547687" y="1357312"/>
                </a:lnTo>
                <a:lnTo>
                  <a:pt x="647700" y="1347787"/>
                </a:lnTo>
                <a:lnTo>
                  <a:pt x="719137" y="1404937"/>
                </a:lnTo>
                <a:lnTo>
                  <a:pt x="757237" y="1509712"/>
                </a:lnTo>
                <a:lnTo>
                  <a:pt x="800100" y="1638300"/>
                </a:lnTo>
                <a:lnTo>
                  <a:pt x="466725" y="1671637"/>
                </a:lnTo>
                <a:lnTo>
                  <a:pt x="247650" y="1681162"/>
                </a:lnTo>
                <a:cubicBezTo>
                  <a:pt x="249237" y="1482725"/>
                  <a:pt x="250825" y="1284287"/>
                  <a:pt x="252412" y="1085850"/>
                </a:cubicBezTo>
                <a:lnTo>
                  <a:pt x="195262" y="852487"/>
                </a:lnTo>
                <a:lnTo>
                  <a:pt x="223837" y="576262"/>
                </a:lnTo>
                <a:lnTo>
                  <a:pt x="204787" y="457200"/>
                </a:lnTo>
                <a:lnTo>
                  <a:pt x="142875" y="271462"/>
                </a:lnTo>
                <a:lnTo>
                  <a:pt x="71437" y="152400"/>
                </a:lnTo>
                <a:lnTo>
                  <a:pt x="0" y="38100"/>
                </a:lnTo>
                <a:close/>
              </a:path>
            </a:pathLst>
          </a:cu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8" name="フリーフォーム 27"/>
          <p:cNvSpPr/>
          <p:nvPr/>
        </p:nvSpPr>
        <p:spPr bwMode="auto">
          <a:xfrm>
            <a:off x="3457386" y="4266393"/>
            <a:ext cx="432483" cy="33810"/>
          </a:xfrm>
          <a:custGeom>
            <a:avLst/>
            <a:gdLst>
              <a:gd name="connsiteX0" fmla="*/ 0 w 733425"/>
              <a:gd name="connsiteY0" fmla="*/ 0 h 61912"/>
              <a:gd name="connsiteX1" fmla="*/ 733425 w 733425"/>
              <a:gd name="connsiteY1" fmla="*/ 23812 h 61912"/>
              <a:gd name="connsiteX2" fmla="*/ 728662 w 733425"/>
              <a:gd name="connsiteY2" fmla="*/ 61912 h 61912"/>
              <a:gd name="connsiteX3" fmla="*/ 619125 w 733425"/>
              <a:gd name="connsiteY3" fmla="*/ 57150 h 61912"/>
              <a:gd name="connsiteX4" fmla="*/ 171450 w 733425"/>
              <a:gd name="connsiteY4" fmla="*/ 52387 h 61912"/>
              <a:gd name="connsiteX5" fmla="*/ 0 w 733425"/>
              <a:gd name="connsiteY5"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61912">
                <a:moveTo>
                  <a:pt x="0" y="0"/>
                </a:moveTo>
                <a:lnTo>
                  <a:pt x="733425" y="23812"/>
                </a:lnTo>
                <a:lnTo>
                  <a:pt x="728662" y="61912"/>
                </a:lnTo>
                <a:lnTo>
                  <a:pt x="619125" y="57150"/>
                </a:lnTo>
                <a:lnTo>
                  <a:pt x="171450" y="52387"/>
                </a:lnTo>
                <a:lnTo>
                  <a:pt x="0" y="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9" name="フリーフォーム 28"/>
          <p:cNvSpPr/>
          <p:nvPr/>
        </p:nvSpPr>
        <p:spPr bwMode="auto">
          <a:xfrm>
            <a:off x="3953263" y="4266393"/>
            <a:ext cx="708595" cy="28175"/>
          </a:xfrm>
          <a:custGeom>
            <a:avLst/>
            <a:gdLst>
              <a:gd name="connsiteX0" fmla="*/ 4762 w 1200150"/>
              <a:gd name="connsiteY0" fmla="*/ 0 h 57150"/>
              <a:gd name="connsiteX1" fmla="*/ 1200150 w 1200150"/>
              <a:gd name="connsiteY1" fmla="*/ 9525 h 57150"/>
              <a:gd name="connsiteX2" fmla="*/ 1200150 w 1200150"/>
              <a:gd name="connsiteY2" fmla="*/ 57150 h 57150"/>
              <a:gd name="connsiteX3" fmla="*/ 0 w 1200150"/>
              <a:gd name="connsiteY3" fmla="*/ 57150 h 57150"/>
              <a:gd name="connsiteX4" fmla="*/ 4762 w 1200150"/>
              <a:gd name="connsiteY4" fmla="*/ 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57150">
                <a:moveTo>
                  <a:pt x="4762" y="0"/>
                </a:moveTo>
                <a:lnTo>
                  <a:pt x="1200150" y="9525"/>
                </a:lnTo>
                <a:lnTo>
                  <a:pt x="1200150" y="57150"/>
                </a:lnTo>
                <a:lnTo>
                  <a:pt x="0" y="57150"/>
                </a:lnTo>
                <a:lnTo>
                  <a:pt x="4762" y="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0" name="フリーフォーム 29"/>
          <p:cNvSpPr/>
          <p:nvPr/>
        </p:nvSpPr>
        <p:spPr bwMode="auto">
          <a:xfrm>
            <a:off x="4712573" y="4259349"/>
            <a:ext cx="502920" cy="35218"/>
          </a:xfrm>
          <a:custGeom>
            <a:avLst/>
            <a:gdLst>
              <a:gd name="connsiteX0" fmla="*/ 0 w 852488"/>
              <a:gd name="connsiteY0" fmla="*/ 0 h 61913"/>
              <a:gd name="connsiteX1" fmla="*/ 0 w 852488"/>
              <a:gd name="connsiteY1" fmla="*/ 0 h 61913"/>
              <a:gd name="connsiteX2" fmla="*/ 852488 w 852488"/>
              <a:gd name="connsiteY2" fmla="*/ 19050 h 61913"/>
              <a:gd name="connsiteX3" fmla="*/ 852488 w 852488"/>
              <a:gd name="connsiteY3" fmla="*/ 61913 h 61913"/>
              <a:gd name="connsiteX4" fmla="*/ 0 w 852488"/>
              <a:gd name="connsiteY4" fmla="*/ 57150 h 61913"/>
              <a:gd name="connsiteX5" fmla="*/ 0 w 852488"/>
              <a:gd name="connsiteY5" fmla="*/ 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488" h="61913">
                <a:moveTo>
                  <a:pt x="0" y="0"/>
                </a:moveTo>
                <a:lnTo>
                  <a:pt x="0" y="0"/>
                </a:lnTo>
                <a:lnTo>
                  <a:pt x="852488" y="19050"/>
                </a:lnTo>
                <a:lnTo>
                  <a:pt x="852488" y="61913"/>
                </a:lnTo>
                <a:lnTo>
                  <a:pt x="0" y="57150"/>
                </a:lnTo>
                <a:lnTo>
                  <a:pt x="0" y="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1" name="フリーフォーム 30"/>
          <p:cNvSpPr/>
          <p:nvPr/>
        </p:nvSpPr>
        <p:spPr bwMode="auto">
          <a:xfrm>
            <a:off x="5243668" y="2398405"/>
            <a:ext cx="2723091" cy="4082524"/>
          </a:xfrm>
          <a:custGeom>
            <a:avLst/>
            <a:gdLst>
              <a:gd name="connsiteX0" fmla="*/ 1314450 w 4495800"/>
              <a:gd name="connsiteY0" fmla="*/ 19050 h 6686550"/>
              <a:gd name="connsiteX1" fmla="*/ 1943100 w 4495800"/>
              <a:gd name="connsiteY1" fmla="*/ 76200 h 6686550"/>
              <a:gd name="connsiteX2" fmla="*/ 2819400 w 4495800"/>
              <a:gd name="connsiteY2" fmla="*/ 76200 h 6686550"/>
              <a:gd name="connsiteX3" fmla="*/ 3162300 w 4495800"/>
              <a:gd name="connsiteY3" fmla="*/ 76200 h 6686550"/>
              <a:gd name="connsiteX4" fmla="*/ 3295650 w 4495800"/>
              <a:gd name="connsiteY4" fmla="*/ 209550 h 6686550"/>
              <a:gd name="connsiteX5" fmla="*/ 3371850 w 4495800"/>
              <a:gd name="connsiteY5" fmla="*/ 552450 h 6686550"/>
              <a:gd name="connsiteX6" fmla="*/ 3409950 w 4495800"/>
              <a:gd name="connsiteY6" fmla="*/ 1028700 h 6686550"/>
              <a:gd name="connsiteX7" fmla="*/ 3429000 w 4495800"/>
              <a:gd name="connsiteY7" fmla="*/ 2400300 h 6686550"/>
              <a:gd name="connsiteX8" fmla="*/ 3448050 w 4495800"/>
              <a:gd name="connsiteY8" fmla="*/ 2724150 h 6686550"/>
              <a:gd name="connsiteX9" fmla="*/ 3524250 w 4495800"/>
              <a:gd name="connsiteY9" fmla="*/ 2800350 h 6686550"/>
              <a:gd name="connsiteX10" fmla="*/ 3771900 w 4495800"/>
              <a:gd name="connsiteY10" fmla="*/ 2800350 h 6686550"/>
              <a:gd name="connsiteX11" fmla="*/ 3924300 w 4495800"/>
              <a:gd name="connsiteY11" fmla="*/ 2933700 h 6686550"/>
              <a:gd name="connsiteX12" fmla="*/ 4057650 w 4495800"/>
              <a:gd name="connsiteY12" fmla="*/ 3105150 h 6686550"/>
              <a:gd name="connsiteX13" fmla="*/ 4229100 w 4495800"/>
              <a:gd name="connsiteY13" fmla="*/ 3333750 h 6686550"/>
              <a:gd name="connsiteX14" fmla="*/ 4286250 w 4495800"/>
              <a:gd name="connsiteY14" fmla="*/ 3467100 h 6686550"/>
              <a:gd name="connsiteX15" fmla="*/ 4362450 w 4495800"/>
              <a:gd name="connsiteY15" fmla="*/ 5067300 h 6686550"/>
              <a:gd name="connsiteX16" fmla="*/ 4457700 w 4495800"/>
              <a:gd name="connsiteY16" fmla="*/ 5905500 h 6686550"/>
              <a:gd name="connsiteX17" fmla="*/ 4495800 w 4495800"/>
              <a:gd name="connsiteY17" fmla="*/ 6248400 h 6686550"/>
              <a:gd name="connsiteX18" fmla="*/ 4286250 w 4495800"/>
              <a:gd name="connsiteY18" fmla="*/ 6191250 h 6686550"/>
              <a:gd name="connsiteX19" fmla="*/ 3981450 w 4495800"/>
              <a:gd name="connsiteY19" fmla="*/ 6267450 h 6686550"/>
              <a:gd name="connsiteX20" fmla="*/ 3981450 w 4495800"/>
              <a:gd name="connsiteY20" fmla="*/ 6686550 h 6686550"/>
              <a:gd name="connsiteX21" fmla="*/ 3505200 w 4495800"/>
              <a:gd name="connsiteY21" fmla="*/ 6629400 h 6686550"/>
              <a:gd name="connsiteX22" fmla="*/ 2800350 w 4495800"/>
              <a:gd name="connsiteY22" fmla="*/ 6629400 h 6686550"/>
              <a:gd name="connsiteX23" fmla="*/ 2628900 w 4495800"/>
              <a:gd name="connsiteY23" fmla="*/ 6629400 h 6686550"/>
              <a:gd name="connsiteX24" fmla="*/ 2247900 w 4495800"/>
              <a:gd name="connsiteY24" fmla="*/ 6591300 h 6686550"/>
              <a:gd name="connsiteX25" fmla="*/ 1924050 w 4495800"/>
              <a:gd name="connsiteY25" fmla="*/ 6686550 h 6686550"/>
              <a:gd name="connsiteX26" fmla="*/ 1809750 w 4495800"/>
              <a:gd name="connsiteY26" fmla="*/ 6648450 h 6686550"/>
              <a:gd name="connsiteX27" fmla="*/ 1733550 w 4495800"/>
              <a:gd name="connsiteY27" fmla="*/ 6629400 h 6686550"/>
              <a:gd name="connsiteX28" fmla="*/ 1066800 w 4495800"/>
              <a:gd name="connsiteY28" fmla="*/ 6591300 h 6686550"/>
              <a:gd name="connsiteX29" fmla="*/ 723900 w 4495800"/>
              <a:gd name="connsiteY29" fmla="*/ 6477000 h 6686550"/>
              <a:gd name="connsiteX30" fmla="*/ 190500 w 4495800"/>
              <a:gd name="connsiteY30" fmla="*/ 6267450 h 6686550"/>
              <a:gd name="connsiteX31" fmla="*/ 0 w 4495800"/>
              <a:gd name="connsiteY31" fmla="*/ 6153150 h 6686550"/>
              <a:gd name="connsiteX32" fmla="*/ 19050 w 4495800"/>
              <a:gd name="connsiteY32" fmla="*/ 4476750 h 6686550"/>
              <a:gd name="connsiteX33" fmla="*/ 38100 w 4495800"/>
              <a:gd name="connsiteY33" fmla="*/ 4286250 h 6686550"/>
              <a:gd name="connsiteX34" fmla="*/ 57150 w 4495800"/>
              <a:gd name="connsiteY34" fmla="*/ 4171950 h 6686550"/>
              <a:gd name="connsiteX35" fmla="*/ 38100 w 4495800"/>
              <a:gd name="connsiteY35" fmla="*/ 3124200 h 6686550"/>
              <a:gd name="connsiteX36" fmla="*/ 57150 w 4495800"/>
              <a:gd name="connsiteY36" fmla="*/ 1543050 h 6686550"/>
              <a:gd name="connsiteX37" fmla="*/ 190500 w 4495800"/>
              <a:gd name="connsiteY37" fmla="*/ 1104900 h 6686550"/>
              <a:gd name="connsiteX38" fmla="*/ 342900 w 4495800"/>
              <a:gd name="connsiteY38" fmla="*/ 914400 h 6686550"/>
              <a:gd name="connsiteX39" fmla="*/ 495300 w 4495800"/>
              <a:gd name="connsiteY39" fmla="*/ 666750 h 6686550"/>
              <a:gd name="connsiteX40" fmla="*/ 1123950 w 4495800"/>
              <a:gd name="connsiteY40" fmla="*/ 228600 h 6686550"/>
              <a:gd name="connsiteX41" fmla="*/ 1371600 w 4495800"/>
              <a:gd name="connsiteY41" fmla="*/ 0 h 6686550"/>
              <a:gd name="connsiteX42" fmla="*/ 1447800 w 4495800"/>
              <a:gd name="connsiteY42" fmla="*/ 19050 h 6686550"/>
              <a:gd name="connsiteX0" fmla="*/ 1314450 w 4495800"/>
              <a:gd name="connsiteY0" fmla="*/ 19050 h 6686550"/>
              <a:gd name="connsiteX1" fmla="*/ 1943100 w 4495800"/>
              <a:gd name="connsiteY1" fmla="*/ 76200 h 6686550"/>
              <a:gd name="connsiteX2" fmla="*/ 2819400 w 4495800"/>
              <a:gd name="connsiteY2" fmla="*/ 76200 h 6686550"/>
              <a:gd name="connsiteX3" fmla="*/ 3162300 w 4495800"/>
              <a:gd name="connsiteY3" fmla="*/ 76200 h 6686550"/>
              <a:gd name="connsiteX4" fmla="*/ 3295650 w 4495800"/>
              <a:gd name="connsiteY4" fmla="*/ 209550 h 6686550"/>
              <a:gd name="connsiteX5" fmla="*/ 3371850 w 4495800"/>
              <a:gd name="connsiteY5" fmla="*/ 552450 h 6686550"/>
              <a:gd name="connsiteX6" fmla="*/ 3409950 w 4495800"/>
              <a:gd name="connsiteY6" fmla="*/ 1028700 h 6686550"/>
              <a:gd name="connsiteX7" fmla="*/ 3429000 w 4495800"/>
              <a:gd name="connsiteY7" fmla="*/ 2400300 h 6686550"/>
              <a:gd name="connsiteX8" fmla="*/ 3448050 w 4495800"/>
              <a:gd name="connsiteY8" fmla="*/ 2724150 h 6686550"/>
              <a:gd name="connsiteX9" fmla="*/ 3524250 w 4495800"/>
              <a:gd name="connsiteY9" fmla="*/ 2800350 h 6686550"/>
              <a:gd name="connsiteX10" fmla="*/ 3771900 w 4495800"/>
              <a:gd name="connsiteY10" fmla="*/ 2800350 h 6686550"/>
              <a:gd name="connsiteX11" fmla="*/ 3924300 w 4495800"/>
              <a:gd name="connsiteY11" fmla="*/ 2933700 h 6686550"/>
              <a:gd name="connsiteX12" fmla="*/ 4057650 w 4495800"/>
              <a:gd name="connsiteY12" fmla="*/ 3105150 h 6686550"/>
              <a:gd name="connsiteX13" fmla="*/ 4229100 w 4495800"/>
              <a:gd name="connsiteY13" fmla="*/ 3333750 h 6686550"/>
              <a:gd name="connsiteX14" fmla="*/ 4286250 w 4495800"/>
              <a:gd name="connsiteY14" fmla="*/ 3467100 h 6686550"/>
              <a:gd name="connsiteX15" fmla="*/ 4362450 w 4495800"/>
              <a:gd name="connsiteY15" fmla="*/ 5067300 h 6686550"/>
              <a:gd name="connsiteX16" fmla="*/ 4457700 w 4495800"/>
              <a:gd name="connsiteY16" fmla="*/ 5905500 h 6686550"/>
              <a:gd name="connsiteX17" fmla="*/ 4495800 w 4495800"/>
              <a:gd name="connsiteY17" fmla="*/ 6248400 h 6686550"/>
              <a:gd name="connsiteX18" fmla="*/ 4286250 w 4495800"/>
              <a:gd name="connsiteY18" fmla="*/ 6191250 h 6686550"/>
              <a:gd name="connsiteX19" fmla="*/ 3981450 w 4495800"/>
              <a:gd name="connsiteY19" fmla="*/ 6267450 h 6686550"/>
              <a:gd name="connsiteX20" fmla="*/ 3981450 w 4495800"/>
              <a:gd name="connsiteY20" fmla="*/ 6686550 h 6686550"/>
              <a:gd name="connsiteX21" fmla="*/ 3505200 w 4495800"/>
              <a:gd name="connsiteY21" fmla="*/ 6629400 h 6686550"/>
              <a:gd name="connsiteX22" fmla="*/ 2800350 w 4495800"/>
              <a:gd name="connsiteY22" fmla="*/ 6629400 h 6686550"/>
              <a:gd name="connsiteX23" fmla="*/ 2628900 w 4495800"/>
              <a:gd name="connsiteY23" fmla="*/ 6629400 h 6686550"/>
              <a:gd name="connsiteX24" fmla="*/ 2247900 w 4495800"/>
              <a:gd name="connsiteY24" fmla="*/ 6591300 h 6686550"/>
              <a:gd name="connsiteX25" fmla="*/ 1924050 w 4495800"/>
              <a:gd name="connsiteY25" fmla="*/ 6686550 h 6686550"/>
              <a:gd name="connsiteX26" fmla="*/ 1809750 w 4495800"/>
              <a:gd name="connsiteY26" fmla="*/ 6648450 h 6686550"/>
              <a:gd name="connsiteX27" fmla="*/ 1733550 w 4495800"/>
              <a:gd name="connsiteY27" fmla="*/ 6629400 h 6686550"/>
              <a:gd name="connsiteX28" fmla="*/ 1066800 w 4495800"/>
              <a:gd name="connsiteY28" fmla="*/ 6591300 h 6686550"/>
              <a:gd name="connsiteX29" fmla="*/ 723900 w 4495800"/>
              <a:gd name="connsiteY29" fmla="*/ 6477000 h 6686550"/>
              <a:gd name="connsiteX30" fmla="*/ 190500 w 4495800"/>
              <a:gd name="connsiteY30" fmla="*/ 6267450 h 6686550"/>
              <a:gd name="connsiteX31" fmla="*/ 0 w 4495800"/>
              <a:gd name="connsiteY31" fmla="*/ 6153150 h 6686550"/>
              <a:gd name="connsiteX32" fmla="*/ 19050 w 4495800"/>
              <a:gd name="connsiteY32" fmla="*/ 4476750 h 6686550"/>
              <a:gd name="connsiteX33" fmla="*/ 38100 w 4495800"/>
              <a:gd name="connsiteY33" fmla="*/ 4286250 h 6686550"/>
              <a:gd name="connsiteX34" fmla="*/ 57150 w 4495800"/>
              <a:gd name="connsiteY34" fmla="*/ 4171950 h 6686550"/>
              <a:gd name="connsiteX35" fmla="*/ 38100 w 4495800"/>
              <a:gd name="connsiteY35" fmla="*/ 3124200 h 6686550"/>
              <a:gd name="connsiteX36" fmla="*/ 57150 w 4495800"/>
              <a:gd name="connsiteY36" fmla="*/ 1543050 h 6686550"/>
              <a:gd name="connsiteX37" fmla="*/ 190500 w 4495800"/>
              <a:gd name="connsiteY37" fmla="*/ 1104900 h 6686550"/>
              <a:gd name="connsiteX38" fmla="*/ 342900 w 4495800"/>
              <a:gd name="connsiteY38" fmla="*/ 914400 h 6686550"/>
              <a:gd name="connsiteX39" fmla="*/ 495300 w 4495800"/>
              <a:gd name="connsiteY39" fmla="*/ 666750 h 6686550"/>
              <a:gd name="connsiteX40" fmla="*/ 1123950 w 4495800"/>
              <a:gd name="connsiteY40" fmla="*/ 228600 h 6686550"/>
              <a:gd name="connsiteX41" fmla="*/ 1298150 w 4495800"/>
              <a:gd name="connsiteY41" fmla="*/ 23813 h 6686550"/>
              <a:gd name="connsiteX42" fmla="*/ 1371600 w 4495800"/>
              <a:gd name="connsiteY42" fmla="*/ 0 h 6686550"/>
              <a:gd name="connsiteX43" fmla="*/ 1447800 w 4495800"/>
              <a:gd name="connsiteY43" fmla="*/ 19050 h 6686550"/>
              <a:gd name="connsiteX0" fmla="*/ 1314450 w 4495800"/>
              <a:gd name="connsiteY0" fmla="*/ 19050 h 6686550"/>
              <a:gd name="connsiteX1" fmla="*/ 1943100 w 4495800"/>
              <a:gd name="connsiteY1" fmla="*/ 76200 h 6686550"/>
              <a:gd name="connsiteX2" fmla="*/ 2819400 w 4495800"/>
              <a:gd name="connsiteY2" fmla="*/ 76200 h 6686550"/>
              <a:gd name="connsiteX3" fmla="*/ 3162300 w 4495800"/>
              <a:gd name="connsiteY3" fmla="*/ 76200 h 6686550"/>
              <a:gd name="connsiteX4" fmla="*/ 3295650 w 4495800"/>
              <a:gd name="connsiteY4" fmla="*/ 209550 h 6686550"/>
              <a:gd name="connsiteX5" fmla="*/ 3371850 w 4495800"/>
              <a:gd name="connsiteY5" fmla="*/ 552450 h 6686550"/>
              <a:gd name="connsiteX6" fmla="*/ 3409950 w 4495800"/>
              <a:gd name="connsiteY6" fmla="*/ 1028700 h 6686550"/>
              <a:gd name="connsiteX7" fmla="*/ 3429000 w 4495800"/>
              <a:gd name="connsiteY7" fmla="*/ 2400300 h 6686550"/>
              <a:gd name="connsiteX8" fmla="*/ 3448050 w 4495800"/>
              <a:gd name="connsiteY8" fmla="*/ 2724150 h 6686550"/>
              <a:gd name="connsiteX9" fmla="*/ 3524250 w 4495800"/>
              <a:gd name="connsiteY9" fmla="*/ 2800350 h 6686550"/>
              <a:gd name="connsiteX10" fmla="*/ 3771900 w 4495800"/>
              <a:gd name="connsiteY10" fmla="*/ 2800350 h 6686550"/>
              <a:gd name="connsiteX11" fmla="*/ 3924300 w 4495800"/>
              <a:gd name="connsiteY11" fmla="*/ 2933700 h 6686550"/>
              <a:gd name="connsiteX12" fmla="*/ 4057650 w 4495800"/>
              <a:gd name="connsiteY12" fmla="*/ 3105150 h 6686550"/>
              <a:gd name="connsiteX13" fmla="*/ 4229100 w 4495800"/>
              <a:gd name="connsiteY13" fmla="*/ 3333750 h 6686550"/>
              <a:gd name="connsiteX14" fmla="*/ 4286250 w 4495800"/>
              <a:gd name="connsiteY14" fmla="*/ 3467100 h 6686550"/>
              <a:gd name="connsiteX15" fmla="*/ 4362450 w 4495800"/>
              <a:gd name="connsiteY15" fmla="*/ 5067300 h 6686550"/>
              <a:gd name="connsiteX16" fmla="*/ 4457700 w 4495800"/>
              <a:gd name="connsiteY16" fmla="*/ 5905500 h 6686550"/>
              <a:gd name="connsiteX17" fmla="*/ 4495800 w 4495800"/>
              <a:gd name="connsiteY17" fmla="*/ 6248400 h 6686550"/>
              <a:gd name="connsiteX18" fmla="*/ 4286250 w 4495800"/>
              <a:gd name="connsiteY18" fmla="*/ 6191250 h 6686550"/>
              <a:gd name="connsiteX19" fmla="*/ 3981450 w 4495800"/>
              <a:gd name="connsiteY19" fmla="*/ 6267450 h 6686550"/>
              <a:gd name="connsiteX20" fmla="*/ 3981450 w 4495800"/>
              <a:gd name="connsiteY20" fmla="*/ 6686550 h 6686550"/>
              <a:gd name="connsiteX21" fmla="*/ 3505200 w 4495800"/>
              <a:gd name="connsiteY21" fmla="*/ 6629400 h 6686550"/>
              <a:gd name="connsiteX22" fmla="*/ 2800350 w 4495800"/>
              <a:gd name="connsiteY22" fmla="*/ 6629400 h 6686550"/>
              <a:gd name="connsiteX23" fmla="*/ 2628900 w 4495800"/>
              <a:gd name="connsiteY23" fmla="*/ 6629400 h 6686550"/>
              <a:gd name="connsiteX24" fmla="*/ 2247900 w 4495800"/>
              <a:gd name="connsiteY24" fmla="*/ 6591300 h 6686550"/>
              <a:gd name="connsiteX25" fmla="*/ 1924050 w 4495800"/>
              <a:gd name="connsiteY25" fmla="*/ 6686550 h 6686550"/>
              <a:gd name="connsiteX26" fmla="*/ 1809750 w 4495800"/>
              <a:gd name="connsiteY26" fmla="*/ 6648450 h 6686550"/>
              <a:gd name="connsiteX27" fmla="*/ 1733550 w 4495800"/>
              <a:gd name="connsiteY27" fmla="*/ 6629400 h 6686550"/>
              <a:gd name="connsiteX28" fmla="*/ 1066800 w 4495800"/>
              <a:gd name="connsiteY28" fmla="*/ 6591300 h 6686550"/>
              <a:gd name="connsiteX29" fmla="*/ 723900 w 4495800"/>
              <a:gd name="connsiteY29" fmla="*/ 6477000 h 6686550"/>
              <a:gd name="connsiteX30" fmla="*/ 190500 w 4495800"/>
              <a:gd name="connsiteY30" fmla="*/ 6267450 h 6686550"/>
              <a:gd name="connsiteX31" fmla="*/ 0 w 4495800"/>
              <a:gd name="connsiteY31" fmla="*/ 6153150 h 6686550"/>
              <a:gd name="connsiteX32" fmla="*/ 19050 w 4495800"/>
              <a:gd name="connsiteY32" fmla="*/ 4476750 h 6686550"/>
              <a:gd name="connsiteX33" fmla="*/ 38100 w 4495800"/>
              <a:gd name="connsiteY33" fmla="*/ 4286250 h 6686550"/>
              <a:gd name="connsiteX34" fmla="*/ 57150 w 4495800"/>
              <a:gd name="connsiteY34" fmla="*/ 4171950 h 6686550"/>
              <a:gd name="connsiteX35" fmla="*/ 38100 w 4495800"/>
              <a:gd name="connsiteY35" fmla="*/ 3124200 h 6686550"/>
              <a:gd name="connsiteX36" fmla="*/ 57150 w 4495800"/>
              <a:gd name="connsiteY36" fmla="*/ 1543050 h 6686550"/>
              <a:gd name="connsiteX37" fmla="*/ 190500 w 4495800"/>
              <a:gd name="connsiteY37" fmla="*/ 1104900 h 6686550"/>
              <a:gd name="connsiteX38" fmla="*/ 342900 w 4495800"/>
              <a:gd name="connsiteY38" fmla="*/ 914400 h 6686550"/>
              <a:gd name="connsiteX39" fmla="*/ 495300 w 4495800"/>
              <a:gd name="connsiteY39" fmla="*/ 666750 h 6686550"/>
              <a:gd name="connsiteX40" fmla="*/ 1123950 w 4495800"/>
              <a:gd name="connsiteY40" fmla="*/ 228600 h 6686550"/>
              <a:gd name="connsiteX41" fmla="*/ 1283833 w 4495800"/>
              <a:gd name="connsiteY41" fmla="*/ 14288 h 6686550"/>
              <a:gd name="connsiteX42" fmla="*/ 1371600 w 4495800"/>
              <a:gd name="connsiteY42" fmla="*/ 0 h 6686550"/>
              <a:gd name="connsiteX43" fmla="*/ 1447800 w 4495800"/>
              <a:gd name="connsiteY43" fmla="*/ 19050 h 6686550"/>
              <a:gd name="connsiteX0" fmla="*/ 1314450 w 4495800"/>
              <a:gd name="connsiteY0" fmla="*/ 4762 h 6672262"/>
              <a:gd name="connsiteX1" fmla="*/ 1943100 w 4495800"/>
              <a:gd name="connsiteY1" fmla="*/ 61912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634482 w 4495800"/>
              <a:gd name="connsiteY2" fmla="*/ 19050 h 6672262"/>
              <a:gd name="connsiteX3" fmla="*/ 2819400 w 4495800"/>
              <a:gd name="connsiteY3" fmla="*/ 619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19400 w 4495800"/>
              <a:gd name="connsiteY3" fmla="*/ 619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00464 w 4495800"/>
              <a:gd name="connsiteY14" fmla="*/ 3362325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00464 w 4495800"/>
              <a:gd name="connsiteY14" fmla="*/ 3362325 h 6672262"/>
              <a:gd name="connsiteX15" fmla="*/ 4271932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00464 w 4495800"/>
              <a:gd name="connsiteY14" fmla="*/ 3362325 h 6672262"/>
              <a:gd name="connsiteX15" fmla="*/ 4271932 w 4495800"/>
              <a:gd name="connsiteY15" fmla="*/ 3452812 h 6672262"/>
              <a:gd name="connsiteX16" fmla="*/ 4414949 w 4495800"/>
              <a:gd name="connsiteY16" fmla="*/ 5076824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510200"/>
              <a:gd name="connsiteY0" fmla="*/ 4762 h 6672262"/>
              <a:gd name="connsiteX1" fmla="*/ 1943100 w 4510200"/>
              <a:gd name="connsiteY1" fmla="*/ 14287 h 6672262"/>
              <a:gd name="connsiteX2" fmla="*/ 2634482 w 4510200"/>
              <a:gd name="connsiteY2" fmla="*/ 19050 h 6672262"/>
              <a:gd name="connsiteX3" fmla="*/ 2838491 w 4510200"/>
              <a:gd name="connsiteY3" fmla="*/ 23812 h 6672262"/>
              <a:gd name="connsiteX4" fmla="*/ 3167072 w 4510200"/>
              <a:gd name="connsiteY4" fmla="*/ 42862 h 6672262"/>
              <a:gd name="connsiteX5" fmla="*/ 3295650 w 4510200"/>
              <a:gd name="connsiteY5" fmla="*/ 195262 h 6672262"/>
              <a:gd name="connsiteX6" fmla="*/ 3390940 w 4510200"/>
              <a:gd name="connsiteY6" fmla="*/ 523874 h 6672262"/>
              <a:gd name="connsiteX7" fmla="*/ 3424269 w 4510200"/>
              <a:gd name="connsiteY7" fmla="*/ 1014412 h 6672262"/>
              <a:gd name="connsiteX8" fmla="*/ 3443318 w 4510200"/>
              <a:gd name="connsiteY8" fmla="*/ 2386012 h 6672262"/>
              <a:gd name="connsiteX9" fmla="*/ 3467141 w 4510200"/>
              <a:gd name="connsiteY9" fmla="*/ 2676525 h 6672262"/>
              <a:gd name="connsiteX10" fmla="*/ 3562431 w 4510200"/>
              <a:gd name="connsiteY10" fmla="*/ 2686050 h 6672262"/>
              <a:gd name="connsiteX11" fmla="*/ 3829172 w 4510200"/>
              <a:gd name="connsiteY11" fmla="*/ 2728912 h 6672262"/>
              <a:gd name="connsiteX12" fmla="*/ 3952936 w 4510200"/>
              <a:gd name="connsiteY12" fmla="*/ 2914649 h 6672262"/>
              <a:gd name="connsiteX13" fmla="*/ 4029014 w 4510200"/>
              <a:gd name="connsiteY13" fmla="*/ 3138487 h 6672262"/>
              <a:gd name="connsiteX14" fmla="*/ 4200464 w 4510200"/>
              <a:gd name="connsiteY14" fmla="*/ 3362325 h 6672262"/>
              <a:gd name="connsiteX15" fmla="*/ 4271932 w 4510200"/>
              <a:gd name="connsiteY15" fmla="*/ 3452812 h 6672262"/>
              <a:gd name="connsiteX16" fmla="*/ 4414949 w 4510200"/>
              <a:gd name="connsiteY16" fmla="*/ 5076824 h 6672262"/>
              <a:gd name="connsiteX17" fmla="*/ 4510200 w 4510200"/>
              <a:gd name="connsiteY17" fmla="*/ 5895975 h 6672262"/>
              <a:gd name="connsiteX18" fmla="*/ 4495800 w 4510200"/>
              <a:gd name="connsiteY18" fmla="*/ 6234112 h 6672262"/>
              <a:gd name="connsiteX19" fmla="*/ 4286250 w 4510200"/>
              <a:gd name="connsiteY19" fmla="*/ 6176962 h 6672262"/>
              <a:gd name="connsiteX20" fmla="*/ 3981450 w 4510200"/>
              <a:gd name="connsiteY20" fmla="*/ 6253162 h 6672262"/>
              <a:gd name="connsiteX21" fmla="*/ 3981450 w 4510200"/>
              <a:gd name="connsiteY21" fmla="*/ 6672262 h 6672262"/>
              <a:gd name="connsiteX22" fmla="*/ 3505200 w 4510200"/>
              <a:gd name="connsiteY22" fmla="*/ 6615112 h 6672262"/>
              <a:gd name="connsiteX23" fmla="*/ 2800350 w 4510200"/>
              <a:gd name="connsiteY23" fmla="*/ 6615112 h 6672262"/>
              <a:gd name="connsiteX24" fmla="*/ 2628900 w 4510200"/>
              <a:gd name="connsiteY24" fmla="*/ 6615112 h 6672262"/>
              <a:gd name="connsiteX25" fmla="*/ 2247900 w 4510200"/>
              <a:gd name="connsiteY25" fmla="*/ 6577012 h 6672262"/>
              <a:gd name="connsiteX26" fmla="*/ 1924050 w 4510200"/>
              <a:gd name="connsiteY26" fmla="*/ 6672262 h 6672262"/>
              <a:gd name="connsiteX27" fmla="*/ 1809750 w 4510200"/>
              <a:gd name="connsiteY27" fmla="*/ 6634162 h 6672262"/>
              <a:gd name="connsiteX28" fmla="*/ 1733550 w 4510200"/>
              <a:gd name="connsiteY28" fmla="*/ 6615112 h 6672262"/>
              <a:gd name="connsiteX29" fmla="*/ 1066800 w 4510200"/>
              <a:gd name="connsiteY29" fmla="*/ 6577012 h 6672262"/>
              <a:gd name="connsiteX30" fmla="*/ 723900 w 4510200"/>
              <a:gd name="connsiteY30" fmla="*/ 6462712 h 6672262"/>
              <a:gd name="connsiteX31" fmla="*/ 190500 w 4510200"/>
              <a:gd name="connsiteY31" fmla="*/ 6253162 h 6672262"/>
              <a:gd name="connsiteX32" fmla="*/ 0 w 4510200"/>
              <a:gd name="connsiteY32" fmla="*/ 6138862 h 6672262"/>
              <a:gd name="connsiteX33" fmla="*/ 19050 w 4510200"/>
              <a:gd name="connsiteY33" fmla="*/ 4462462 h 6672262"/>
              <a:gd name="connsiteX34" fmla="*/ 38100 w 4510200"/>
              <a:gd name="connsiteY34" fmla="*/ 4271962 h 6672262"/>
              <a:gd name="connsiteX35" fmla="*/ 57150 w 4510200"/>
              <a:gd name="connsiteY35" fmla="*/ 4157662 h 6672262"/>
              <a:gd name="connsiteX36" fmla="*/ 38100 w 4510200"/>
              <a:gd name="connsiteY36" fmla="*/ 3109912 h 6672262"/>
              <a:gd name="connsiteX37" fmla="*/ 57150 w 4510200"/>
              <a:gd name="connsiteY37" fmla="*/ 1528762 h 6672262"/>
              <a:gd name="connsiteX38" fmla="*/ 190500 w 4510200"/>
              <a:gd name="connsiteY38" fmla="*/ 1090612 h 6672262"/>
              <a:gd name="connsiteX39" fmla="*/ 342900 w 4510200"/>
              <a:gd name="connsiteY39" fmla="*/ 900112 h 6672262"/>
              <a:gd name="connsiteX40" fmla="*/ 495300 w 4510200"/>
              <a:gd name="connsiteY40" fmla="*/ 652462 h 6672262"/>
              <a:gd name="connsiteX41" fmla="*/ 1123950 w 4510200"/>
              <a:gd name="connsiteY41" fmla="*/ 214312 h 6672262"/>
              <a:gd name="connsiteX42" fmla="*/ 1283833 w 4510200"/>
              <a:gd name="connsiteY42" fmla="*/ 0 h 6672262"/>
              <a:gd name="connsiteX43" fmla="*/ 1376373 w 4510200"/>
              <a:gd name="connsiteY43" fmla="*/ 0 h 6672262"/>
              <a:gd name="connsiteX44" fmla="*/ 1447800 w 4510200"/>
              <a:gd name="connsiteY44" fmla="*/ 4762 h 6672262"/>
              <a:gd name="connsiteX0" fmla="*/ 1314450 w 4495882"/>
              <a:gd name="connsiteY0" fmla="*/ 4762 h 6672262"/>
              <a:gd name="connsiteX1" fmla="*/ 1943100 w 4495882"/>
              <a:gd name="connsiteY1" fmla="*/ 14287 h 6672262"/>
              <a:gd name="connsiteX2" fmla="*/ 2634482 w 4495882"/>
              <a:gd name="connsiteY2" fmla="*/ 19050 h 6672262"/>
              <a:gd name="connsiteX3" fmla="*/ 2838491 w 4495882"/>
              <a:gd name="connsiteY3" fmla="*/ 23812 h 6672262"/>
              <a:gd name="connsiteX4" fmla="*/ 3167072 w 4495882"/>
              <a:gd name="connsiteY4" fmla="*/ 42862 h 6672262"/>
              <a:gd name="connsiteX5" fmla="*/ 3295650 w 4495882"/>
              <a:gd name="connsiteY5" fmla="*/ 195262 h 6672262"/>
              <a:gd name="connsiteX6" fmla="*/ 3390940 w 4495882"/>
              <a:gd name="connsiteY6" fmla="*/ 523874 h 6672262"/>
              <a:gd name="connsiteX7" fmla="*/ 3424269 w 4495882"/>
              <a:gd name="connsiteY7" fmla="*/ 1014412 h 6672262"/>
              <a:gd name="connsiteX8" fmla="*/ 3443318 w 4495882"/>
              <a:gd name="connsiteY8" fmla="*/ 2386012 h 6672262"/>
              <a:gd name="connsiteX9" fmla="*/ 3467141 w 4495882"/>
              <a:gd name="connsiteY9" fmla="*/ 2676525 h 6672262"/>
              <a:gd name="connsiteX10" fmla="*/ 3562431 w 4495882"/>
              <a:gd name="connsiteY10" fmla="*/ 2686050 h 6672262"/>
              <a:gd name="connsiteX11" fmla="*/ 3829172 w 4495882"/>
              <a:gd name="connsiteY11" fmla="*/ 2728912 h 6672262"/>
              <a:gd name="connsiteX12" fmla="*/ 3952936 w 4495882"/>
              <a:gd name="connsiteY12" fmla="*/ 2914649 h 6672262"/>
              <a:gd name="connsiteX13" fmla="*/ 4029014 w 4495882"/>
              <a:gd name="connsiteY13" fmla="*/ 3138487 h 6672262"/>
              <a:gd name="connsiteX14" fmla="*/ 4200464 w 4495882"/>
              <a:gd name="connsiteY14" fmla="*/ 3362325 h 6672262"/>
              <a:gd name="connsiteX15" fmla="*/ 4271932 w 4495882"/>
              <a:gd name="connsiteY15" fmla="*/ 3452812 h 6672262"/>
              <a:gd name="connsiteX16" fmla="*/ 4414949 w 4495882"/>
              <a:gd name="connsiteY16" fmla="*/ 5076824 h 6672262"/>
              <a:gd name="connsiteX17" fmla="*/ 4495882 w 4495882"/>
              <a:gd name="connsiteY17" fmla="*/ 5895975 h 6672262"/>
              <a:gd name="connsiteX18" fmla="*/ 4495800 w 4495882"/>
              <a:gd name="connsiteY18" fmla="*/ 6234112 h 6672262"/>
              <a:gd name="connsiteX19" fmla="*/ 4286250 w 4495882"/>
              <a:gd name="connsiteY19" fmla="*/ 6176962 h 6672262"/>
              <a:gd name="connsiteX20" fmla="*/ 3981450 w 4495882"/>
              <a:gd name="connsiteY20" fmla="*/ 6253162 h 6672262"/>
              <a:gd name="connsiteX21" fmla="*/ 3981450 w 4495882"/>
              <a:gd name="connsiteY21" fmla="*/ 6672262 h 6672262"/>
              <a:gd name="connsiteX22" fmla="*/ 3505200 w 4495882"/>
              <a:gd name="connsiteY22" fmla="*/ 6615112 h 6672262"/>
              <a:gd name="connsiteX23" fmla="*/ 2800350 w 4495882"/>
              <a:gd name="connsiteY23" fmla="*/ 6615112 h 6672262"/>
              <a:gd name="connsiteX24" fmla="*/ 2628900 w 4495882"/>
              <a:gd name="connsiteY24" fmla="*/ 6615112 h 6672262"/>
              <a:gd name="connsiteX25" fmla="*/ 2247900 w 4495882"/>
              <a:gd name="connsiteY25" fmla="*/ 6577012 h 6672262"/>
              <a:gd name="connsiteX26" fmla="*/ 1924050 w 4495882"/>
              <a:gd name="connsiteY26" fmla="*/ 6672262 h 6672262"/>
              <a:gd name="connsiteX27" fmla="*/ 1809750 w 4495882"/>
              <a:gd name="connsiteY27" fmla="*/ 6634162 h 6672262"/>
              <a:gd name="connsiteX28" fmla="*/ 1733550 w 4495882"/>
              <a:gd name="connsiteY28" fmla="*/ 6615112 h 6672262"/>
              <a:gd name="connsiteX29" fmla="*/ 1066800 w 4495882"/>
              <a:gd name="connsiteY29" fmla="*/ 6577012 h 6672262"/>
              <a:gd name="connsiteX30" fmla="*/ 723900 w 4495882"/>
              <a:gd name="connsiteY30" fmla="*/ 6462712 h 6672262"/>
              <a:gd name="connsiteX31" fmla="*/ 190500 w 4495882"/>
              <a:gd name="connsiteY31" fmla="*/ 6253162 h 6672262"/>
              <a:gd name="connsiteX32" fmla="*/ 0 w 4495882"/>
              <a:gd name="connsiteY32" fmla="*/ 6138862 h 6672262"/>
              <a:gd name="connsiteX33" fmla="*/ 19050 w 4495882"/>
              <a:gd name="connsiteY33" fmla="*/ 4462462 h 6672262"/>
              <a:gd name="connsiteX34" fmla="*/ 38100 w 4495882"/>
              <a:gd name="connsiteY34" fmla="*/ 4271962 h 6672262"/>
              <a:gd name="connsiteX35" fmla="*/ 57150 w 4495882"/>
              <a:gd name="connsiteY35" fmla="*/ 4157662 h 6672262"/>
              <a:gd name="connsiteX36" fmla="*/ 38100 w 4495882"/>
              <a:gd name="connsiteY36" fmla="*/ 3109912 h 6672262"/>
              <a:gd name="connsiteX37" fmla="*/ 57150 w 4495882"/>
              <a:gd name="connsiteY37" fmla="*/ 1528762 h 6672262"/>
              <a:gd name="connsiteX38" fmla="*/ 190500 w 4495882"/>
              <a:gd name="connsiteY38" fmla="*/ 1090612 h 6672262"/>
              <a:gd name="connsiteX39" fmla="*/ 342900 w 4495882"/>
              <a:gd name="connsiteY39" fmla="*/ 900112 h 6672262"/>
              <a:gd name="connsiteX40" fmla="*/ 495300 w 4495882"/>
              <a:gd name="connsiteY40" fmla="*/ 652462 h 6672262"/>
              <a:gd name="connsiteX41" fmla="*/ 1123950 w 4495882"/>
              <a:gd name="connsiteY41" fmla="*/ 214312 h 6672262"/>
              <a:gd name="connsiteX42" fmla="*/ 1283833 w 4495882"/>
              <a:gd name="connsiteY42" fmla="*/ 0 h 6672262"/>
              <a:gd name="connsiteX43" fmla="*/ 1376373 w 4495882"/>
              <a:gd name="connsiteY43" fmla="*/ 0 h 6672262"/>
              <a:gd name="connsiteX44" fmla="*/ 1447800 w 449588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19825 h 6672262"/>
              <a:gd name="connsiteX19" fmla="*/ 4286250 w 4519662"/>
              <a:gd name="connsiteY19" fmla="*/ 6176962 h 6672262"/>
              <a:gd name="connsiteX20" fmla="*/ 3981450 w 4519662"/>
              <a:gd name="connsiteY20" fmla="*/ 625316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19825 h 6672262"/>
              <a:gd name="connsiteX19" fmla="*/ 4276705 w 4519662"/>
              <a:gd name="connsiteY19" fmla="*/ 6191250 h 6672262"/>
              <a:gd name="connsiteX20" fmla="*/ 3981450 w 4519662"/>
              <a:gd name="connsiteY20" fmla="*/ 625316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00775 h 6672262"/>
              <a:gd name="connsiteX19" fmla="*/ 4276705 w 4519662"/>
              <a:gd name="connsiteY19" fmla="*/ 6191250 h 6672262"/>
              <a:gd name="connsiteX20" fmla="*/ 3981450 w 4519662"/>
              <a:gd name="connsiteY20" fmla="*/ 625316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00775 h 6672262"/>
              <a:gd name="connsiteX19" fmla="*/ 4276705 w 4519662"/>
              <a:gd name="connsiteY19" fmla="*/ 6191250 h 6672262"/>
              <a:gd name="connsiteX20" fmla="*/ 3890770 w 4519662"/>
              <a:gd name="connsiteY20" fmla="*/ 619601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00775 h 6672262"/>
              <a:gd name="connsiteX19" fmla="*/ 4276705 w 4519662"/>
              <a:gd name="connsiteY19" fmla="*/ 6191250 h 6672262"/>
              <a:gd name="connsiteX20" fmla="*/ 3890770 w 4519662"/>
              <a:gd name="connsiteY20" fmla="*/ 619601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505200 w 4519662"/>
              <a:gd name="connsiteY22" fmla="*/ 6615112 h 6719887"/>
              <a:gd name="connsiteX23" fmla="*/ 2800350 w 4519662"/>
              <a:gd name="connsiteY23" fmla="*/ 6615112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800350 w 4519662"/>
              <a:gd name="connsiteY23" fmla="*/ 6615112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800350 w 4519662"/>
              <a:gd name="connsiteY23" fmla="*/ 6615112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00264 w 4519662"/>
              <a:gd name="connsiteY24" fmla="*/ 6643687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00264 w 4519662"/>
              <a:gd name="connsiteY24" fmla="*/ 6643687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652310 w 4519662"/>
              <a:gd name="connsiteY30" fmla="*/ 6515099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652310 w 4519662"/>
              <a:gd name="connsiteY30" fmla="*/ 6515099 h 6719887"/>
              <a:gd name="connsiteX31" fmla="*/ 176181 w 4519662"/>
              <a:gd name="connsiteY31" fmla="*/ 6286499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652310 w 4519662"/>
              <a:gd name="connsiteY30" fmla="*/ 6515099 h 6719887"/>
              <a:gd name="connsiteX31" fmla="*/ 176181 w 4519662"/>
              <a:gd name="connsiteY31" fmla="*/ 6286499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28767 w 4533979"/>
              <a:gd name="connsiteY0" fmla="*/ 4762 h 6719887"/>
              <a:gd name="connsiteX1" fmla="*/ 1957417 w 4533979"/>
              <a:gd name="connsiteY1" fmla="*/ 14287 h 6719887"/>
              <a:gd name="connsiteX2" fmla="*/ 2648799 w 4533979"/>
              <a:gd name="connsiteY2" fmla="*/ 19050 h 6719887"/>
              <a:gd name="connsiteX3" fmla="*/ 2852808 w 4533979"/>
              <a:gd name="connsiteY3" fmla="*/ 23812 h 6719887"/>
              <a:gd name="connsiteX4" fmla="*/ 3181389 w 4533979"/>
              <a:gd name="connsiteY4" fmla="*/ 42862 h 6719887"/>
              <a:gd name="connsiteX5" fmla="*/ 3309967 w 4533979"/>
              <a:gd name="connsiteY5" fmla="*/ 195262 h 6719887"/>
              <a:gd name="connsiteX6" fmla="*/ 3405257 w 4533979"/>
              <a:gd name="connsiteY6" fmla="*/ 523874 h 6719887"/>
              <a:gd name="connsiteX7" fmla="*/ 3438586 w 4533979"/>
              <a:gd name="connsiteY7" fmla="*/ 1014412 h 6719887"/>
              <a:gd name="connsiteX8" fmla="*/ 3457635 w 4533979"/>
              <a:gd name="connsiteY8" fmla="*/ 2386012 h 6719887"/>
              <a:gd name="connsiteX9" fmla="*/ 3481458 w 4533979"/>
              <a:gd name="connsiteY9" fmla="*/ 2676525 h 6719887"/>
              <a:gd name="connsiteX10" fmla="*/ 3576748 w 4533979"/>
              <a:gd name="connsiteY10" fmla="*/ 2686050 h 6719887"/>
              <a:gd name="connsiteX11" fmla="*/ 3843489 w 4533979"/>
              <a:gd name="connsiteY11" fmla="*/ 2728912 h 6719887"/>
              <a:gd name="connsiteX12" fmla="*/ 3967253 w 4533979"/>
              <a:gd name="connsiteY12" fmla="*/ 2914649 h 6719887"/>
              <a:gd name="connsiteX13" fmla="*/ 4043331 w 4533979"/>
              <a:gd name="connsiteY13" fmla="*/ 3138487 h 6719887"/>
              <a:gd name="connsiteX14" fmla="*/ 4214781 w 4533979"/>
              <a:gd name="connsiteY14" fmla="*/ 3362325 h 6719887"/>
              <a:gd name="connsiteX15" fmla="*/ 4286249 w 4533979"/>
              <a:gd name="connsiteY15" fmla="*/ 3452812 h 6719887"/>
              <a:gd name="connsiteX16" fmla="*/ 4429266 w 4533979"/>
              <a:gd name="connsiteY16" fmla="*/ 5076824 h 6719887"/>
              <a:gd name="connsiteX17" fmla="*/ 4510199 w 4533979"/>
              <a:gd name="connsiteY17" fmla="*/ 5895975 h 6719887"/>
              <a:gd name="connsiteX18" fmla="*/ 4533979 w 4533979"/>
              <a:gd name="connsiteY18" fmla="*/ 6200775 h 6719887"/>
              <a:gd name="connsiteX19" fmla="*/ 4291022 w 4533979"/>
              <a:gd name="connsiteY19" fmla="*/ 6191250 h 6719887"/>
              <a:gd name="connsiteX20" fmla="*/ 3905087 w 4533979"/>
              <a:gd name="connsiteY20" fmla="*/ 6196012 h 6719887"/>
              <a:gd name="connsiteX21" fmla="*/ 3890769 w 4533979"/>
              <a:gd name="connsiteY21" fmla="*/ 6719887 h 6719887"/>
              <a:gd name="connsiteX22" fmla="*/ 3481336 w 4533979"/>
              <a:gd name="connsiteY22" fmla="*/ 6677024 h 6719887"/>
              <a:gd name="connsiteX23" fmla="*/ 2790804 w 4533979"/>
              <a:gd name="connsiteY23" fmla="*/ 6653212 h 6719887"/>
              <a:gd name="connsiteX24" fmla="*/ 2614581 w 4533979"/>
              <a:gd name="connsiteY24" fmla="*/ 6643687 h 6719887"/>
              <a:gd name="connsiteX25" fmla="*/ 2238354 w 4533979"/>
              <a:gd name="connsiteY25" fmla="*/ 6638925 h 6719887"/>
              <a:gd name="connsiteX26" fmla="*/ 1952685 w 4533979"/>
              <a:gd name="connsiteY26" fmla="*/ 6700837 h 6719887"/>
              <a:gd name="connsiteX27" fmla="*/ 1804977 w 4533979"/>
              <a:gd name="connsiteY27" fmla="*/ 6648450 h 6719887"/>
              <a:gd name="connsiteX28" fmla="*/ 1714459 w 4533979"/>
              <a:gd name="connsiteY28" fmla="*/ 6643687 h 6719887"/>
              <a:gd name="connsiteX29" fmla="*/ 1033391 w 4533979"/>
              <a:gd name="connsiteY29" fmla="*/ 6653212 h 6719887"/>
              <a:gd name="connsiteX30" fmla="*/ 666627 w 4533979"/>
              <a:gd name="connsiteY30" fmla="*/ 6515099 h 6719887"/>
              <a:gd name="connsiteX31" fmla="*/ 190498 w 4533979"/>
              <a:gd name="connsiteY31" fmla="*/ 6286499 h 6719887"/>
              <a:gd name="connsiteX32" fmla="*/ 0 w 4533979"/>
              <a:gd name="connsiteY32" fmla="*/ 6167437 h 6719887"/>
              <a:gd name="connsiteX33" fmla="*/ 33367 w 4533979"/>
              <a:gd name="connsiteY33" fmla="*/ 4462462 h 6719887"/>
              <a:gd name="connsiteX34" fmla="*/ 52417 w 4533979"/>
              <a:gd name="connsiteY34" fmla="*/ 4271962 h 6719887"/>
              <a:gd name="connsiteX35" fmla="*/ 71467 w 4533979"/>
              <a:gd name="connsiteY35" fmla="*/ 4157662 h 6719887"/>
              <a:gd name="connsiteX36" fmla="*/ 52417 w 4533979"/>
              <a:gd name="connsiteY36" fmla="*/ 3109912 h 6719887"/>
              <a:gd name="connsiteX37" fmla="*/ 71467 w 4533979"/>
              <a:gd name="connsiteY37" fmla="*/ 1528762 h 6719887"/>
              <a:gd name="connsiteX38" fmla="*/ 204817 w 4533979"/>
              <a:gd name="connsiteY38" fmla="*/ 1090612 h 6719887"/>
              <a:gd name="connsiteX39" fmla="*/ 357217 w 4533979"/>
              <a:gd name="connsiteY39" fmla="*/ 900112 h 6719887"/>
              <a:gd name="connsiteX40" fmla="*/ 509617 w 4533979"/>
              <a:gd name="connsiteY40" fmla="*/ 652462 h 6719887"/>
              <a:gd name="connsiteX41" fmla="*/ 1138267 w 4533979"/>
              <a:gd name="connsiteY41" fmla="*/ 214312 h 6719887"/>
              <a:gd name="connsiteX42" fmla="*/ 1298150 w 4533979"/>
              <a:gd name="connsiteY42" fmla="*/ 0 h 6719887"/>
              <a:gd name="connsiteX43" fmla="*/ 1390690 w 4533979"/>
              <a:gd name="connsiteY43" fmla="*/ 0 h 6719887"/>
              <a:gd name="connsiteX44" fmla="*/ 1462117 w 4533979"/>
              <a:gd name="connsiteY44" fmla="*/ 4762 h 6719887"/>
              <a:gd name="connsiteX0" fmla="*/ 1328767 w 4533979"/>
              <a:gd name="connsiteY0" fmla="*/ 4762 h 6719887"/>
              <a:gd name="connsiteX1" fmla="*/ 1957417 w 4533979"/>
              <a:gd name="connsiteY1" fmla="*/ 14287 h 6719887"/>
              <a:gd name="connsiteX2" fmla="*/ 2648799 w 4533979"/>
              <a:gd name="connsiteY2" fmla="*/ 19050 h 6719887"/>
              <a:gd name="connsiteX3" fmla="*/ 2852808 w 4533979"/>
              <a:gd name="connsiteY3" fmla="*/ 23812 h 6719887"/>
              <a:gd name="connsiteX4" fmla="*/ 3181389 w 4533979"/>
              <a:gd name="connsiteY4" fmla="*/ 42862 h 6719887"/>
              <a:gd name="connsiteX5" fmla="*/ 3309967 w 4533979"/>
              <a:gd name="connsiteY5" fmla="*/ 195262 h 6719887"/>
              <a:gd name="connsiteX6" fmla="*/ 3405257 w 4533979"/>
              <a:gd name="connsiteY6" fmla="*/ 523874 h 6719887"/>
              <a:gd name="connsiteX7" fmla="*/ 3438586 w 4533979"/>
              <a:gd name="connsiteY7" fmla="*/ 1014412 h 6719887"/>
              <a:gd name="connsiteX8" fmla="*/ 3457635 w 4533979"/>
              <a:gd name="connsiteY8" fmla="*/ 2386012 h 6719887"/>
              <a:gd name="connsiteX9" fmla="*/ 3481458 w 4533979"/>
              <a:gd name="connsiteY9" fmla="*/ 2676525 h 6719887"/>
              <a:gd name="connsiteX10" fmla="*/ 3576748 w 4533979"/>
              <a:gd name="connsiteY10" fmla="*/ 2686050 h 6719887"/>
              <a:gd name="connsiteX11" fmla="*/ 3843489 w 4533979"/>
              <a:gd name="connsiteY11" fmla="*/ 2728912 h 6719887"/>
              <a:gd name="connsiteX12" fmla="*/ 3967253 w 4533979"/>
              <a:gd name="connsiteY12" fmla="*/ 2914649 h 6719887"/>
              <a:gd name="connsiteX13" fmla="*/ 4043331 w 4533979"/>
              <a:gd name="connsiteY13" fmla="*/ 3138487 h 6719887"/>
              <a:gd name="connsiteX14" fmla="*/ 4214781 w 4533979"/>
              <a:gd name="connsiteY14" fmla="*/ 3362325 h 6719887"/>
              <a:gd name="connsiteX15" fmla="*/ 4286249 w 4533979"/>
              <a:gd name="connsiteY15" fmla="*/ 3452812 h 6719887"/>
              <a:gd name="connsiteX16" fmla="*/ 4429266 w 4533979"/>
              <a:gd name="connsiteY16" fmla="*/ 5076824 h 6719887"/>
              <a:gd name="connsiteX17" fmla="*/ 4510199 w 4533979"/>
              <a:gd name="connsiteY17" fmla="*/ 5895975 h 6719887"/>
              <a:gd name="connsiteX18" fmla="*/ 4533979 w 4533979"/>
              <a:gd name="connsiteY18" fmla="*/ 6200775 h 6719887"/>
              <a:gd name="connsiteX19" fmla="*/ 4291022 w 4533979"/>
              <a:gd name="connsiteY19" fmla="*/ 6191250 h 6719887"/>
              <a:gd name="connsiteX20" fmla="*/ 3905087 w 4533979"/>
              <a:gd name="connsiteY20" fmla="*/ 6196012 h 6719887"/>
              <a:gd name="connsiteX21" fmla="*/ 3890769 w 4533979"/>
              <a:gd name="connsiteY21" fmla="*/ 6719887 h 6719887"/>
              <a:gd name="connsiteX22" fmla="*/ 3481336 w 4533979"/>
              <a:gd name="connsiteY22" fmla="*/ 6677024 h 6719887"/>
              <a:gd name="connsiteX23" fmla="*/ 2790804 w 4533979"/>
              <a:gd name="connsiteY23" fmla="*/ 6653212 h 6719887"/>
              <a:gd name="connsiteX24" fmla="*/ 2614581 w 4533979"/>
              <a:gd name="connsiteY24" fmla="*/ 6643687 h 6719887"/>
              <a:gd name="connsiteX25" fmla="*/ 2238354 w 4533979"/>
              <a:gd name="connsiteY25" fmla="*/ 6638925 h 6719887"/>
              <a:gd name="connsiteX26" fmla="*/ 1952685 w 4533979"/>
              <a:gd name="connsiteY26" fmla="*/ 6700837 h 6719887"/>
              <a:gd name="connsiteX27" fmla="*/ 1804977 w 4533979"/>
              <a:gd name="connsiteY27" fmla="*/ 6648450 h 6719887"/>
              <a:gd name="connsiteX28" fmla="*/ 1714459 w 4533979"/>
              <a:gd name="connsiteY28" fmla="*/ 6643687 h 6719887"/>
              <a:gd name="connsiteX29" fmla="*/ 1033391 w 4533979"/>
              <a:gd name="connsiteY29" fmla="*/ 6653212 h 6719887"/>
              <a:gd name="connsiteX30" fmla="*/ 652310 w 4533979"/>
              <a:gd name="connsiteY30" fmla="*/ 6524624 h 6719887"/>
              <a:gd name="connsiteX31" fmla="*/ 190498 w 4533979"/>
              <a:gd name="connsiteY31" fmla="*/ 6286499 h 6719887"/>
              <a:gd name="connsiteX32" fmla="*/ 0 w 4533979"/>
              <a:gd name="connsiteY32" fmla="*/ 6167437 h 6719887"/>
              <a:gd name="connsiteX33" fmla="*/ 33367 w 4533979"/>
              <a:gd name="connsiteY33" fmla="*/ 4462462 h 6719887"/>
              <a:gd name="connsiteX34" fmla="*/ 52417 w 4533979"/>
              <a:gd name="connsiteY34" fmla="*/ 4271962 h 6719887"/>
              <a:gd name="connsiteX35" fmla="*/ 71467 w 4533979"/>
              <a:gd name="connsiteY35" fmla="*/ 4157662 h 6719887"/>
              <a:gd name="connsiteX36" fmla="*/ 52417 w 4533979"/>
              <a:gd name="connsiteY36" fmla="*/ 3109912 h 6719887"/>
              <a:gd name="connsiteX37" fmla="*/ 71467 w 4533979"/>
              <a:gd name="connsiteY37" fmla="*/ 1528762 h 6719887"/>
              <a:gd name="connsiteX38" fmla="*/ 204817 w 4533979"/>
              <a:gd name="connsiteY38" fmla="*/ 1090612 h 6719887"/>
              <a:gd name="connsiteX39" fmla="*/ 357217 w 4533979"/>
              <a:gd name="connsiteY39" fmla="*/ 900112 h 6719887"/>
              <a:gd name="connsiteX40" fmla="*/ 509617 w 4533979"/>
              <a:gd name="connsiteY40" fmla="*/ 652462 h 6719887"/>
              <a:gd name="connsiteX41" fmla="*/ 1138267 w 4533979"/>
              <a:gd name="connsiteY41" fmla="*/ 214312 h 6719887"/>
              <a:gd name="connsiteX42" fmla="*/ 1298150 w 4533979"/>
              <a:gd name="connsiteY42" fmla="*/ 0 h 6719887"/>
              <a:gd name="connsiteX43" fmla="*/ 1390690 w 4533979"/>
              <a:gd name="connsiteY43" fmla="*/ 0 h 6719887"/>
              <a:gd name="connsiteX44" fmla="*/ 1462117 w 4533979"/>
              <a:gd name="connsiteY44" fmla="*/ 4762 h 6719887"/>
              <a:gd name="connsiteX0" fmla="*/ 1366989 w 4572201"/>
              <a:gd name="connsiteY0" fmla="*/ 4762 h 6719887"/>
              <a:gd name="connsiteX1" fmla="*/ 1995639 w 4572201"/>
              <a:gd name="connsiteY1" fmla="*/ 14287 h 6719887"/>
              <a:gd name="connsiteX2" fmla="*/ 2687021 w 4572201"/>
              <a:gd name="connsiteY2" fmla="*/ 19050 h 6719887"/>
              <a:gd name="connsiteX3" fmla="*/ 2891030 w 4572201"/>
              <a:gd name="connsiteY3" fmla="*/ 23812 h 6719887"/>
              <a:gd name="connsiteX4" fmla="*/ 3219611 w 4572201"/>
              <a:gd name="connsiteY4" fmla="*/ 42862 h 6719887"/>
              <a:gd name="connsiteX5" fmla="*/ 3348189 w 4572201"/>
              <a:gd name="connsiteY5" fmla="*/ 195262 h 6719887"/>
              <a:gd name="connsiteX6" fmla="*/ 3443479 w 4572201"/>
              <a:gd name="connsiteY6" fmla="*/ 523874 h 6719887"/>
              <a:gd name="connsiteX7" fmla="*/ 3476808 w 4572201"/>
              <a:gd name="connsiteY7" fmla="*/ 1014412 h 6719887"/>
              <a:gd name="connsiteX8" fmla="*/ 3495857 w 4572201"/>
              <a:gd name="connsiteY8" fmla="*/ 2386012 h 6719887"/>
              <a:gd name="connsiteX9" fmla="*/ 3519680 w 4572201"/>
              <a:gd name="connsiteY9" fmla="*/ 2676525 h 6719887"/>
              <a:gd name="connsiteX10" fmla="*/ 3614970 w 4572201"/>
              <a:gd name="connsiteY10" fmla="*/ 2686050 h 6719887"/>
              <a:gd name="connsiteX11" fmla="*/ 3881711 w 4572201"/>
              <a:gd name="connsiteY11" fmla="*/ 2728912 h 6719887"/>
              <a:gd name="connsiteX12" fmla="*/ 4005475 w 4572201"/>
              <a:gd name="connsiteY12" fmla="*/ 2914649 h 6719887"/>
              <a:gd name="connsiteX13" fmla="*/ 4081553 w 4572201"/>
              <a:gd name="connsiteY13" fmla="*/ 3138487 h 6719887"/>
              <a:gd name="connsiteX14" fmla="*/ 4253003 w 4572201"/>
              <a:gd name="connsiteY14" fmla="*/ 3362325 h 6719887"/>
              <a:gd name="connsiteX15" fmla="*/ 4324471 w 4572201"/>
              <a:gd name="connsiteY15" fmla="*/ 3452812 h 6719887"/>
              <a:gd name="connsiteX16" fmla="*/ 4467488 w 4572201"/>
              <a:gd name="connsiteY16" fmla="*/ 5076824 h 6719887"/>
              <a:gd name="connsiteX17" fmla="*/ 4548421 w 4572201"/>
              <a:gd name="connsiteY17" fmla="*/ 5895975 h 6719887"/>
              <a:gd name="connsiteX18" fmla="*/ 4572201 w 4572201"/>
              <a:gd name="connsiteY18" fmla="*/ 6200775 h 6719887"/>
              <a:gd name="connsiteX19" fmla="*/ 4329244 w 4572201"/>
              <a:gd name="connsiteY19" fmla="*/ 6191250 h 6719887"/>
              <a:gd name="connsiteX20" fmla="*/ 3943309 w 4572201"/>
              <a:gd name="connsiteY20" fmla="*/ 6196012 h 6719887"/>
              <a:gd name="connsiteX21" fmla="*/ 3928991 w 4572201"/>
              <a:gd name="connsiteY21" fmla="*/ 6719887 h 6719887"/>
              <a:gd name="connsiteX22" fmla="*/ 3519558 w 4572201"/>
              <a:gd name="connsiteY22" fmla="*/ 6677024 h 6719887"/>
              <a:gd name="connsiteX23" fmla="*/ 2829026 w 4572201"/>
              <a:gd name="connsiteY23" fmla="*/ 6653212 h 6719887"/>
              <a:gd name="connsiteX24" fmla="*/ 2652803 w 4572201"/>
              <a:gd name="connsiteY24" fmla="*/ 6643687 h 6719887"/>
              <a:gd name="connsiteX25" fmla="*/ 2276576 w 4572201"/>
              <a:gd name="connsiteY25" fmla="*/ 6638925 h 6719887"/>
              <a:gd name="connsiteX26" fmla="*/ 1990907 w 4572201"/>
              <a:gd name="connsiteY26" fmla="*/ 6700837 h 6719887"/>
              <a:gd name="connsiteX27" fmla="*/ 1843199 w 4572201"/>
              <a:gd name="connsiteY27" fmla="*/ 6648450 h 6719887"/>
              <a:gd name="connsiteX28" fmla="*/ 1752681 w 4572201"/>
              <a:gd name="connsiteY28" fmla="*/ 6643687 h 6719887"/>
              <a:gd name="connsiteX29" fmla="*/ 1071613 w 4572201"/>
              <a:gd name="connsiteY29" fmla="*/ 6653212 h 6719887"/>
              <a:gd name="connsiteX30" fmla="*/ 690532 w 4572201"/>
              <a:gd name="connsiteY30" fmla="*/ 6524624 h 6719887"/>
              <a:gd name="connsiteX31" fmla="*/ 228720 w 4572201"/>
              <a:gd name="connsiteY31" fmla="*/ 6286499 h 6719887"/>
              <a:gd name="connsiteX32" fmla="*/ 38222 w 4572201"/>
              <a:gd name="connsiteY32" fmla="*/ 6167437 h 6719887"/>
              <a:gd name="connsiteX33" fmla="*/ 0 w 4572201"/>
              <a:gd name="connsiteY33" fmla="*/ 4419600 h 6719887"/>
              <a:gd name="connsiteX34" fmla="*/ 90639 w 4572201"/>
              <a:gd name="connsiteY34" fmla="*/ 4271962 h 6719887"/>
              <a:gd name="connsiteX35" fmla="*/ 109689 w 4572201"/>
              <a:gd name="connsiteY35" fmla="*/ 4157662 h 6719887"/>
              <a:gd name="connsiteX36" fmla="*/ 90639 w 4572201"/>
              <a:gd name="connsiteY36" fmla="*/ 3109912 h 6719887"/>
              <a:gd name="connsiteX37" fmla="*/ 109689 w 4572201"/>
              <a:gd name="connsiteY37" fmla="*/ 1528762 h 6719887"/>
              <a:gd name="connsiteX38" fmla="*/ 243039 w 4572201"/>
              <a:gd name="connsiteY38" fmla="*/ 1090612 h 6719887"/>
              <a:gd name="connsiteX39" fmla="*/ 395439 w 4572201"/>
              <a:gd name="connsiteY39" fmla="*/ 900112 h 6719887"/>
              <a:gd name="connsiteX40" fmla="*/ 547839 w 4572201"/>
              <a:gd name="connsiteY40" fmla="*/ 652462 h 6719887"/>
              <a:gd name="connsiteX41" fmla="*/ 1176489 w 4572201"/>
              <a:gd name="connsiteY41" fmla="*/ 214312 h 6719887"/>
              <a:gd name="connsiteX42" fmla="*/ 1336372 w 4572201"/>
              <a:gd name="connsiteY42" fmla="*/ 0 h 6719887"/>
              <a:gd name="connsiteX43" fmla="*/ 1428912 w 4572201"/>
              <a:gd name="connsiteY43" fmla="*/ 0 h 6719887"/>
              <a:gd name="connsiteX44" fmla="*/ 1500339 w 4572201"/>
              <a:gd name="connsiteY44" fmla="*/ 4762 h 6719887"/>
              <a:gd name="connsiteX0" fmla="*/ 1372239 w 4577451"/>
              <a:gd name="connsiteY0" fmla="*/ 4762 h 6719887"/>
              <a:gd name="connsiteX1" fmla="*/ 2000889 w 4577451"/>
              <a:gd name="connsiteY1" fmla="*/ 14287 h 6719887"/>
              <a:gd name="connsiteX2" fmla="*/ 2692271 w 4577451"/>
              <a:gd name="connsiteY2" fmla="*/ 19050 h 6719887"/>
              <a:gd name="connsiteX3" fmla="*/ 2896280 w 4577451"/>
              <a:gd name="connsiteY3" fmla="*/ 23812 h 6719887"/>
              <a:gd name="connsiteX4" fmla="*/ 3224861 w 4577451"/>
              <a:gd name="connsiteY4" fmla="*/ 42862 h 6719887"/>
              <a:gd name="connsiteX5" fmla="*/ 3353439 w 4577451"/>
              <a:gd name="connsiteY5" fmla="*/ 195262 h 6719887"/>
              <a:gd name="connsiteX6" fmla="*/ 3448729 w 4577451"/>
              <a:gd name="connsiteY6" fmla="*/ 523874 h 6719887"/>
              <a:gd name="connsiteX7" fmla="*/ 3482058 w 4577451"/>
              <a:gd name="connsiteY7" fmla="*/ 1014412 h 6719887"/>
              <a:gd name="connsiteX8" fmla="*/ 3501107 w 4577451"/>
              <a:gd name="connsiteY8" fmla="*/ 2386012 h 6719887"/>
              <a:gd name="connsiteX9" fmla="*/ 3524930 w 4577451"/>
              <a:gd name="connsiteY9" fmla="*/ 2676525 h 6719887"/>
              <a:gd name="connsiteX10" fmla="*/ 3620220 w 4577451"/>
              <a:gd name="connsiteY10" fmla="*/ 2686050 h 6719887"/>
              <a:gd name="connsiteX11" fmla="*/ 3886961 w 4577451"/>
              <a:gd name="connsiteY11" fmla="*/ 2728912 h 6719887"/>
              <a:gd name="connsiteX12" fmla="*/ 4010725 w 4577451"/>
              <a:gd name="connsiteY12" fmla="*/ 2914649 h 6719887"/>
              <a:gd name="connsiteX13" fmla="*/ 4086803 w 4577451"/>
              <a:gd name="connsiteY13" fmla="*/ 3138487 h 6719887"/>
              <a:gd name="connsiteX14" fmla="*/ 4258253 w 4577451"/>
              <a:gd name="connsiteY14" fmla="*/ 3362325 h 6719887"/>
              <a:gd name="connsiteX15" fmla="*/ 4329721 w 4577451"/>
              <a:gd name="connsiteY15" fmla="*/ 3452812 h 6719887"/>
              <a:gd name="connsiteX16" fmla="*/ 4472738 w 4577451"/>
              <a:gd name="connsiteY16" fmla="*/ 5076824 h 6719887"/>
              <a:gd name="connsiteX17" fmla="*/ 4553671 w 4577451"/>
              <a:gd name="connsiteY17" fmla="*/ 5895975 h 6719887"/>
              <a:gd name="connsiteX18" fmla="*/ 4577451 w 4577451"/>
              <a:gd name="connsiteY18" fmla="*/ 6200775 h 6719887"/>
              <a:gd name="connsiteX19" fmla="*/ 4334494 w 4577451"/>
              <a:gd name="connsiteY19" fmla="*/ 6191250 h 6719887"/>
              <a:gd name="connsiteX20" fmla="*/ 3948559 w 4577451"/>
              <a:gd name="connsiteY20" fmla="*/ 6196012 h 6719887"/>
              <a:gd name="connsiteX21" fmla="*/ 3934241 w 4577451"/>
              <a:gd name="connsiteY21" fmla="*/ 6719887 h 6719887"/>
              <a:gd name="connsiteX22" fmla="*/ 3524808 w 4577451"/>
              <a:gd name="connsiteY22" fmla="*/ 6677024 h 6719887"/>
              <a:gd name="connsiteX23" fmla="*/ 2834276 w 4577451"/>
              <a:gd name="connsiteY23" fmla="*/ 6653212 h 6719887"/>
              <a:gd name="connsiteX24" fmla="*/ 2658053 w 4577451"/>
              <a:gd name="connsiteY24" fmla="*/ 6643687 h 6719887"/>
              <a:gd name="connsiteX25" fmla="*/ 2281826 w 4577451"/>
              <a:gd name="connsiteY25" fmla="*/ 6638925 h 6719887"/>
              <a:gd name="connsiteX26" fmla="*/ 1996157 w 4577451"/>
              <a:gd name="connsiteY26" fmla="*/ 6700837 h 6719887"/>
              <a:gd name="connsiteX27" fmla="*/ 1848449 w 4577451"/>
              <a:gd name="connsiteY27" fmla="*/ 6648450 h 6719887"/>
              <a:gd name="connsiteX28" fmla="*/ 1757931 w 4577451"/>
              <a:gd name="connsiteY28" fmla="*/ 6643687 h 6719887"/>
              <a:gd name="connsiteX29" fmla="*/ 1076863 w 4577451"/>
              <a:gd name="connsiteY29" fmla="*/ 6653212 h 6719887"/>
              <a:gd name="connsiteX30" fmla="*/ 695782 w 4577451"/>
              <a:gd name="connsiteY30" fmla="*/ 6524624 h 6719887"/>
              <a:gd name="connsiteX31" fmla="*/ 233970 w 4577451"/>
              <a:gd name="connsiteY31" fmla="*/ 6286499 h 6719887"/>
              <a:gd name="connsiteX32" fmla="*/ 43472 w 4577451"/>
              <a:gd name="connsiteY32" fmla="*/ 6167437 h 6719887"/>
              <a:gd name="connsiteX33" fmla="*/ 5250 w 4577451"/>
              <a:gd name="connsiteY33" fmla="*/ 4419600 h 6719887"/>
              <a:gd name="connsiteX34" fmla="*/ 95889 w 4577451"/>
              <a:gd name="connsiteY34" fmla="*/ 4271962 h 6719887"/>
              <a:gd name="connsiteX35" fmla="*/ 114939 w 4577451"/>
              <a:gd name="connsiteY35" fmla="*/ 4157662 h 6719887"/>
              <a:gd name="connsiteX36" fmla="*/ 95889 w 4577451"/>
              <a:gd name="connsiteY36" fmla="*/ 3109912 h 6719887"/>
              <a:gd name="connsiteX37" fmla="*/ 114939 w 4577451"/>
              <a:gd name="connsiteY37" fmla="*/ 1528762 h 6719887"/>
              <a:gd name="connsiteX38" fmla="*/ 248289 w 4577451"/>
              <a:gd name="connsiteY38" fmla="*/ 1090612 h 6719887"/>
              <a:gd name="connsiteX39" fmla="*/ 400689 w 4577451"/>
              <a:gd name="connsiteY39" fmla="*/ 900112 h 6719887"/>
              <a:gd name="connsiteX40" fmla="*/ 553089 w 4577451"/>
              <a:gd name="connsiteY40" fmla="*/ 652462 h 6719887"/>
              <a:gd name="connsiteX41" fmla="*/ 1181739 w 4577451"/>
              <a:gd name="connsiteY41" fmla="*/ 214312 h 6719887"/>
              <a:gd name="connsiteX42" fmla="*/ 1341622 w 4577451"/>
              <a:gd name="connsiteY42" fmla="*/ 0 h 6719887"/>
              <a:gd name="connsiteX43" fmla="*/ 1434162 w 4577451"/>
              <a:gd name="connsiteY43" fmla="*/ 0 h 6719887"/>
              <a:gd name="connsiteX44" fmla="*/ 1505589 w 4577451"/>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98171 w 4579733"/>
              <a:gd name="connsiteY34" fmla="*/ 4271962 h 6719887"/>
              <a:gd name="connsiteX35" fmla="*/ 117221 w 4579733"/>
              <a:gd name="connsiteY35" fmla="*/ 4157662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31354 w 4579733"/>
              <a:gd name="connsiteY34" fmla="*/ 4157662 h 6719887"/>
              <a:gd name="connsiteX35" fmla="*/ 117221 w 4579733"/>
              <a:gd name="connsiteY35" fmla="*/ 4157662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31354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36128 w 4579733"/>
              <a:gd name="connsiteY36" fmla="*/ 3086100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36128 w 4579733"/>
              <a:gd name="connsiteY36" fmla="*/ 3086100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119646 w 4582158"/>
              <a:gd name="connsiteY37" fmla="*/ 1528762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395851 w 4582158"/>
              <a:gd name="connsiteY39" fmla="*/ 852487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395851 w 4582158"/>
              <a:gd name="connsiteY39" fmla="*/ 852487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395851 w 4582158"/>
              <a:gd name="connsiteY39" fmla="*/ 852487 h 6719887"/>
              <a:gd name="connsiteX40" fmla="*/ 557796 w 4582158"/>
              <a:gd name="connsiteY40" fmla="*/ 652462 h 6719887"/>
              <a:gd name="connsiteX41" fmla="*/ 1167355 w 4582158"/>
              <a:gd name="connsiteY41" fmla="*/ 138112 h 6719887"/>
              <a:gd name="connsiteX42" fmla="*/ 1346329 w 4582158"/>
              <a:gd name="connsiteY42" fmla="*/ 0 h 6719887"/>
              <a:gd name="connsiteX43" fmla="*/ 1438869 w 4582158"/>
              <a:gd name="connsiteY43" fmla="*/ 0 h 6719887"/>
              <a:gd name="connsiteX44" fmla="*/ 1510296 w 4582158"/>
              <a:gd name="connsiteY44" fmla="*/ 4762 h 67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82158" h="6719887">
                <a:moveTo>
                  <a:pt x="1376946" y="4762"/>
                </a:moveTo>
                <a:cubicBezTo>
                  <a:pt x="1586496" y="12700"/>
                  <a:pt x="1796046" y="-12701"/>
                  <a:pt x="2005596" y="14287"/>
                </a:cubicBezTo>
                <a:cubicBezTo>
                  <a:pt x="2225601" y="21431"/>
                  <a:pt x="2550928" y="13494"/>
                  <a:pt x="2696978" y="19050"/>
                </a:cubicBezTo>
                <a:cubicBezTo>
                  <a:pt x="2843028" y="24606"/>
                  <a:pt x="2812222" y="19843"/>
                  <a:pt x="2900987" y="23812"/>
                </a:cubicBezTo>
                <a:cubicBezTo>
                  <a:pt x="2989752" y="27781"/>
                  <a:pt x="3105723" y="19050"/>
                  <a:pt x="3229568" y="42862"/>
                </a:cubicBezTo>
                <a:cubicBezTo>
                  <a:pt x="3286744" y="88899"/>
                  <a:pt x="3315287" y="144462"/>
                  <a:pt x="3358146" y="195262"/>
                </a:cubicBezTo>
                <a:cubicBezTo>
                  <a:pt x="3389909" y="304799"/>
                  <a:pt x="3435990" y="409575"/>
                  <a:pt x="3453436" y="523874"/>
                </a:cubicBezTo>
                <a:cubicBezTo>
                  <a:pt x="3464546" y="687387"/>
                  <a:pt x="3447020" y="850899"/>
                  <a:pt x="3486765" y="1014412"/>
                </a:cubicBezTo>
                <a:lnTo>
                  <a:pt x="3505814" y="2386012"/>
                </a:lnTo>
                <a:cubicBezTo>
                  <a:pt x="3507391" y="2493962"/>
                  <a:pt x="3528060" y="2568575"/>
                  <a:pt x="3529637" y="2676525"/>
                </a:cubicBezTo>
                <a:lnTo>
                  <a:pt x="3624927" y="2686050"/>
                </a:lnTo>
                <a:cubicBezTo>
                  <a:pt x="3723386" y="2676524"/>
                  <a:pt x="3821845" y="2695575"/>
                  <a:pt x="3891668" y="2728912"/>
                </a:cubicBezTo>
                <a:cubicBezTo>
                  <a:pt x="3942467" y="2787649"/>
                  <a:pt x="3983723" y="2851149"/>
                  <a:pt x="4015432" y="2914649"/>
                </a:cubicBezTo>
                <a:lnTo>
                  <a:pt x="4091510" y="3138487"/>
                </a:lnTo>
                <a:lnTo>
                  <a:pt x="4262960" y="3362325"/>
                </a:lnTo>
                <a:lnTo>
                  <a:pt x="4334428" y="3452812"/>
                </a:lnTo>
                <a:lnTo>
                  <a:pt x="4477445" y="5076824"/>
                </a:lnTo>
                <a:lnTo>
                  <a:pt x="4558378" y="5895975"/>
                </a:lnTo>
                <a:cubicBezTo>
                  <a:pt x="4558351" y="6008687"/>
                  <a:pt x="4582185" y="6088063"/>
                  <a:pt x="4582158" y="6200775"/>
                </a:cubicBezTo>
                <a:cubicBezTo>
                  <a:pt x="4504354" y="6186487"/>
                  <a:pt x="4444016" y="6192044"/>
                  <a:pt x="4339201" y="6191250"/>
                </a:cubicBezTo>
                <a:lnTo>
                  <a:pt x="3953266" y="6196012"/>
                </a:lnTo>
                <a:lnTo>
                  <a:pt x="3938948" y="6719887"/>
                </a:lnTo>
                <a:lnTo>
                  <a:pt x="3529515" y="6677024"/>
                </a:lnTo>
                <a:cubicBezTo>
                  <a:pt x="3302520" y="6689725"/>
                  <a:pt x="2978529" y="6659054"/>
                  <a:pt x="2838983" y="6653212"/>
                </a:cubicBezTo>
                <a:cubicBezTo>
                  <a:pt x="2689627" y="6646959"/>
                  <a:pt x="2719910" y="6662737"/>
                  <a:pt x="2662760" y="6643687"/>
                </a:cubicBezTo>
                <a:lnTo>
                  <a:pt x="2286533" y="6638925"/>
                </a:lnTo>
                <a:cubicBezTo>
                  <a:pt x="2181764" y="6664324"/>
                  <a:pt x="2100860" y="6689725"/>
                  <a:pt x="2000864" y="6700837"/>
                </a:cubicBezTo>
                <a:lnTo>
                  <a:pt x="1853156" y="6648450"/>
                </a:lnTo>
                <a:lnTo>
                  <a:pt x="1762638" y="6643687"/>
                </a:lnTo>
                <a:cubicBezTo>
                  <a:pt x="1518115" y="6650037"/>
                  <a:pt x="1292684" y="6675437"/>
                  <a:pt x="1081570" y="6653212"/>
                </a:cubicBezTo>
                <a:cubicBezTo>
                  <a:pt x="959315" y="6607174"/>
                  <a:pt x="808426" y="6584949"/>
                  <a:pt x="700489" y="6524624"/>
                </a:cubicBezTo>
                <a:lnTo>
                  <a:pt x="238677" y="6286499"/>
                </a:lnTo>
                <a:lnTo>
                  <a:pt x="29089" y="6162674"/>
                </a:lnTo>
                <a:cubicBezTo>
                  <a:pt x="16348" y="5580062"/>
                  <a:pt x="-10711" y="5002212"/>
                  <a:pt x="9957" y="4419600"/>
                </a:cubicBezTo>
                <a:cubicBezTo>
                  <a:pt x="16307" y="4356100"/>
                  <a:pt x="21066" y="4245768"/>
                  <a:pt x="19462" y="4157662"/>
                </a:cubicBezTo>
                <a:cubicBezTo>
                  <a:pt x="17858" y="4069556"/>
                  <a:pt x="-2851" y="4069556"/>
                  <a:pt x="331" y="3890962"/>
                </a:cubicBezTo>
                <a:cubicBezTo>
                  <a:pt x="3513" y="3712368"/>
                  <a:pt x="21040" y="3425825"/>
                  <a:pt x="38553" y="3086100"/>
                </a:cubicBezTo>
                <a:cubicBezTo>
                  <a:pt x="52857" y="2562225"/>
                  <a:pt x="43300" y="2024063"/>
                  <a:pt x="81466" y="1514475"/>
                </a:cubicBezTo>
                <a:cubicBezTo>
                  <a:pt x="129098" y="1349374"/>
                  <a:pt x="181502" y="1193800"/>
                  <a:pt x="238679" y="1052512"/>
                </a:cubicBezTo>
                <a:cubicBezTo>
                  <a:pt x="291070" y="985837"/>
                  <a:pt x="333914" y="895349"/>
                  <a:pt x="395851" y="852487"/>
                </a:cubicBezTo>
                <a:lnTo>
                  <a:pt x="557796" y="652462"/>
                </a:lnTo>
                <a:lnTo>
                  <a:pt x="1167355" y="138112"/>
                </a:lnTo>
                <a:cubicBezTo>
                  <a:pt x="1242922" y="71437"/>
                  <a:pt x="1270762" y="66675"/>
                  <a:pt x="1346329" y="0"/>
                </a:cubicBezTo>
                <a:lnTo>
                  <a:pt x="1438869" y="0"/>
                </a:lnTo>
                <a:lnTo>
                  <a:pt x="1510296" y="4762"/>
                </a:lnTo>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32" name="フリーフォーム 31"/>
          <p:cNvSpPr>
            <a:spLocks noChangeAspect="1"/>
          </p:cNvSpPr>
          <p:nvPr/>
        </p:nvSpPr>
        <p:spPr bwMode="auto">
          <a:xfrm>
            <a:off x="7214492" y="2405450"/>
            <a:ext cx="745223" cy="270478"/>
          </a:xfrm>
          <a:custGeom>
            <a:avLst/>
            <a:gdLst>
              <a:gd name="connsiteX0" fmla="*/ 0 w 1204913"/>
              <a:gd name="connsiteY0" fmla="*/ 19050 h 442913"/>
              <a:gd name="connsiteX1" fmla="*/ 581025 w 1204913"/>
              <a:gd name="connsiteY1" fmla="*/ 19050 h 442913"/>
              <a:gd name="connsiteX2" fmla="*/ 1204913 w 1204913"/>
              <a:gd name="connsiteY2" fmla="*/ 0 h 442913"/>
              <a:gd name="connsiteX3" fmla="*/ 1185863 w 1204913"/>
              <a:gd name="connsiteY3" fmla="*/ 95250 h 442913"/>
              <a:gd name="connsiteX4" fmla="*/ 1204913 w 1204913"/>
              <a:gd name="connsiteY4" fmla="*/ 223838 h 442913"/>
              <a:gd name="connsiteX5" fmla="*/ 804863 w 1204913"/>
              <a:gd name="connsiteY5" fmla="*/ 228600 h 442913"/>
              <a:gd name="connsiteX6" fmla="*/ 800100 w 1204913"/>
              <a:gd name="connsiteY6" fmla="*/ 342900 h 442913"/>
              <a:gd name="connsiteX7" fmla="*/ 671513 w 1204913"/>
              <a:gd name="connsiteY7" fmla="*/ 357188 h 442913"/>
              <a:gd name="connsiteX8" fmla="*/ 614363 w 1204913"/>
              <a:gd name="connsiteY8" fmla="*/ 381000 h 442913"/>
              <a:gd name="connsiteX9" fmla="*/ 576263 w 1204913"/>
              <a:gd name="connsiteY9" fmla="*/ 414338 h 442913"/>
              <a:gd name="connsiteX10" fmla="*/ 457200 w 1204913"/>
              <a:gd name="connsiteY10" fmla="*/ 428625 h 442913"/>
              <a:gd name="connsiteX11" fmla="*/ 423863 w 1204913"/>
              <a:gd name="connsiteY11" fmla="*/ 438150 h 442913"/>
              <a:gd name="connsiteX12" fmla="*/ 357188 w 1204913"/>
              <a:gd name="connsiteY12" fmla="*/ 442913 h 442913"/>
              <a:gd name="connsiteX13" fmla="*/ 219075 w 1204913"/>
              <a:gd name="connsiteY13" fmla="*/ 433388 h 442913"/>
              <a:gd name="connsiteX14" fmla="*/ 219075 w 1204913"/>
              <a:gd name="connsiteY14" fmla="*/ 433388 h 442913"/>
              <a:gd name="connsiteX15" fmla="*/ 128588 w 1204913"/>
              <a:gd name="connsiteY15" fmla="*/ 242888 h 442913"/>
              <a:gd name="connsiteX16" fmla="*/ 71438 w 1204913"/>
              <a:gd name="connsiteY16" fmla="*/ 128588 h 442913"/>
              <a:gd name="connsiteX17" fmla="*/ 0 w 1204913"/>
              <a:gd name="connsiteY17" fmla="*/ 19050 h 442913"/>
              <a:gd name="connsiteX0" fmla="*/ 0 w 1238657"/>
              <a:gd name="connsiteY0" fmla="*/ 24569 h 448432"/>
              <a:gd name="connsiteX1" fmla="*/ 581025 w 1238657"/>
              <a:gd name="connsiteY1" fmla="*/ 24569 h 448432"/>
              <a:gd name="connsiteX2" fmla="*/ 1238657 w 1238657"/>
              <a:gd name="connsiteY2" fmla="*/ 0 h 448432"/>
              <a:gd name="connsiteX3" fmla="*/ 1185863 w 1238657"/>
              <a:gd name="connsiteY3" fmla="*/ 100769 h 448432"/>
              <a:gd name="connsiteX4" fmla="*/ 1204913 w 1238657"/>
              <a:gd name="connsiteY4" fmla="*/ 229357 h 448432"/>
              <a:gd name="connsiteX5" fmla="*/ 804863 w 1238657"/>
              <a:gd name="connsiteY5" fmla="*/ 234119 h 448432"/>
              <a:gd name="connsiteX6" fmla="*/ 800100 w 1238657"/>
              <a:gd name="connsiteY6" fmla="*/ 348419 h 448432"/>
              <a:gd name="connsiteX7" fmla="*/ 671513 w 1238657"/>
              <a:gd name="connsiteY7" fmla="*/ 362707 h 448432"/>
              <a:gd name="connsiteX8" fmla="*/ 614363 w 1238657"/>
              <a:gd name="connsiteY8" fmla="*/ 386519 h 448432"/>
              <a:gd name="connsiteX9" fmla="*/ 576263 w 1238657"/>
              <a:gd name="connsiteY9" fmla="*/ 419857 h 448432"/>
              <a:gd name="connsiteX10" fmla="*/ 457200 w 1238657"/>
              <a:gd name="connsiteY10" fmla="*/ 434144 h 448432"/>
              <a:gd name="connsiteX11" fmla="*/ 423863 w 1238657"/>
              <a:gd name="connsiteY11" fmla="*/ 443669 h 448432"/>
              <a:gd name="connsiteX12" fmla="*/ 357188 w 1238657"/>
              <a:gd name="connsiteY12" fmla="*/ 448432 h 448432"/>
              <a:gd name="connsiteX13" fmla="*/ 219075 w 1238657"/>
              <a:gd name="connsiteY13" fmla="*/ 438907 h 448432"/>
              <a:gd name="connsiteX14" fmla="*/ 219075 w 1238657"/>
              <a:gd name="connsiteY14" fmla="*/ 438907 h 448432"/>
              <a:gd name="connsiteX15" fmla="*/ 128588 w 1238657"/>
              <a:gd name="connsiteY15" fmla="*/ 248407 h 448432"/>
              <a:gd name="connsiteX16" fmla="*/ 71438 w 1238657"/>
              <a:gd name="connsiteY16" fmla="*/ 134107 h 448432"/>
              <a:gd name="connsiteX17" fmla="*/ 0 w 1238657"/>
              <a:gd name="connsiteY17" fmla="*/ 24569 h 448432"/>
              <a:gd name="connsiteX0" fmla="*/ 0 w 1238657"/>
              <a:gd name="connsiteY0" fmla="*/ 24569 h 448432"/>
              <a:gd name="connsiteX1" fmla="*/ 581025 w 1238657"/>
              <a:gd name="connsiteY1" fmla="*/ 24569 h 448432"/>
              <a:gd name="connsiteX2" fmla="*/ 1238657 w 1238657"/>
              <a:gd name="connsiteY2" fmla="*/ 0 h 448432"/>
              <a:gd name="connsiteX3" fmla="*/ 1202734 w 1238657"/>
              <a:gd name="connsiteY3" fmla="*/ 100769 h 448432"/>
              <a:gd name="connsiteX4" fmla="*/ 1204913 w 1238657"/>
              <a:gd name="connsiteY4" fmla="*/ 229357 h 448432"/>
              <a:gd name="connsiteX5" fmla="*/ 804863 w 1238657"/>
              <a:gd name="connsiteY5" fmla="*/ 234119 h 448432"/>
              <a:gd name="connsiteX6" fmla="*/ 800100 w 1238657"/>
              <a:gd name="connsiteY6" fmla="*/ 348419 h 448432"/>
              <a:gd name="connsiteX7" fmla="*/ 671513 w 1238657"/>
              <a:gd name="connsiteY7" fmla="*/ 362707 h 448432"/>
              <a:gd name="connsiteX8" fmla="*/ 614363 w 1238657"/>
              <a:gd name="connsiteY8" fmla="*/ 386519 h 448432"/>
              <a:gd name="connsiteX9" fmla="*/ 576263 w 1238657"/>
              <a:gd name="connsiteY9" fmla="*/ 419857 h 448432"/>
              <a:gd name="connsiteX10" fmla="*/ 457200 w 1238657"/>
              <a:gd name="connsiteY10" fmla="*/ 434144 h 448432"/>
              <a:gd name="connsiteX11" fmla="*/ 423863 w 1238657"/>
              <a:gd name="connsiteY11" fmla="*/ 443669 h 448432"/>
              <a:gd name="connsiteX12" fmla="*/ 357188 w 1238657"/>
              <a:gd name="connsiteY12" fmla="*/ 448432 h 448432"/>
              <a:gd name="connsiteX13" fmla="*/ 219075 w 1238657"/>
              <a:gd name="connsiteY13" fmla="*/ 438907 h 448432"/>
              <a:gd name="connsiteX14" fmla="*/ 219075 w 1238657"/>
              <a:gd name="connsiteY14" fmla="*/ 438907 h 448432"/>
              <a:gd name="connsiteX15" fmla="*/ 128588 w 1238657"/>
              <a:gd name="connsiteY15" fmla="*/ 248407 h 448432"/>
              <a:gd name="connsiteX16" fmla="*/ 71438 w 1238657"/>
              <a:gd name="connsiteY16" fmla="*/ 134107 h 448432"/>
              <a:gd name="connsiteX17" fmla="*/ 0 w 1238657"/>
              <a:gd name="connsiteY17" fmla="*/ 24569 h 448432"/>
              <a:gd name="connsiteX0" fmla="*/ 0 w 1261152"/>
              <a:gd name="connsiteY0" fmla="*/ 19050 h 442913"/>
              <a:gd name="connsiteX1" fmla="*/ 581025 w 1261152"/>
              <a:gd name="connsiteY1" fmla="*/ 19050 h 442913"/>
              <a:gd name="connsiteX2" fmla="*/ 1261152 w 1261152"/>
              <a:gd name="connsiteY2" fmla="*/ 0 h 442913"/>
              <a:gd name="connsiteX3" fmla="*/ 1202734 w 1261152"/>
              <a:gd name="connsiteY3" fmla="*/ 95250 h 442913"/>
              <a:gd name="connsiteX4" fmla="*/ 1204913 w 1261152"/>
              <a:gd name="connsiteY4" fmla="*/ 223838 h 442913"/>
              <a:gd name="connsiteX5" fmla="*/ 804863 w 1261152"/>
              <a:gd name="connsiteY5" fmla="*/ 228600 h 442913"/>
              <a:gd name="connsiteX6" fmla="*/ 800100 w 1261152"/>
              <a:gd name="connsiteY6" fmla="*/ 342900 h 442913"/>
              <a:gd name="connsiteX7" fmla="*/ 671513 w 1261152"/>
              <a:gd name="connsiteY7" fmla="*/ 357188 h 442913"/>
              <a:gd name="connsiteX8" fmla="*/ 614363 w 1261152"/>
              <a:gd name="connsiteY8" fmla="*/ 381000 h 442913"/>
              <a:gd name="connsiteX9" fmla="*/ 576263 w 1261152"/>
              <a:gd name="connsiteY9" fmla="*/ 414338 h 442913"/>
              <a:gd name="connsiteX10" fmla="*/ 457200 w 1261152"/>
              <a:gd name="connsiteY10" fmla="*/ 428625 h 442913"/>
              <a:gd name="connsiteX11" fmla="*/ 423863 w 1261152"/>
              <a:gd name="connsiteY11" fmla="*/ 438150 h 442913"/>
              <a:gd name="connsiteX12" fmla="*/ 357188 w 1261152"/>
              <a:gd name="connsiteY12" fmla="*/ 442913 h 442913"/>
              <a:gd name="connsiteX13" fmla="*/ 219075 w 1261152"/>
              <a:gd name="connsiteY13" fmla="*/ 433388 h 442913"/>
              <a:gd name="connsiteX14" fmla="*/ 219075 w 1261152"/>
              <a:gd name="connsiteY14" fmla="*/ 433388 h 442913"/>
              <a:gd name="connsiteX15" fmla="*/ 128588 w 1261152"/>
              <a:gd name="connsiteY15" fmla="*/ 242888 h 442913"/>
              <a:gd name="connsiteX16" fmla="*/ 71438 w 1261152"/>
              <a:gd name="connsiteY16" fmla="*/ 128588 h 442913"/>
              <a:gd name="connsiteX17" fmla="*/ 0 w 1261152"/>
              <a:gd name="connsiteY17" fmla="*/ 19050 h 442913"/>
              <a:gd name="connsiteX0" fmla="*/ 0 w 1261152"/>
              <a:gd name="connsiteY0" fmla="*/ 19050 h 442913"/>
              <a:gd name="connsiteX1" fmla="*/ 581025 w 1261152"/>
              <a:gd name="connsiteY1" fmla="*/ 19050 h 442913"/>
              <a:gd name="connsiteX2" fmla="*/ 1261152 w 1261152"/>
              <a:gd name="connsiteY2" fmla="*/ 0 h 442913"/>
              <a:gd name="connsiteX3" fmla="*/ 1202734 w 1261152"/>
              <a:gd name="connsiteY3" fmla="*/ 95250 h 442913"/>
              <a:gd name="connsiteX4" fmla="*/ 1221785 w 1261152"/>
              <a:gd name="connsiteY4" fmla="*/ 234876 h 442913"/>
              <a:gd name="connsiteX5" fmla="*/ 804863 w 1261152"/>
              <a:gd name="connsiteY5" fmla="*/ 228600 h 442913"/>
              <a:gd name="connsiteX6" fmla="*/ 800100 w 1261152"/>
              <a:gd name="connsiteY6" fmla="*/ 342900 h 442913"/>
              <a:gd name="connsiteX7" fmla="*/ 671513 w 1261152"/>
              <a:gd name="connsiteY7" fmla="*/ 357188 h 442913"/>
              <a:gd name="connsiteX8" fmla="*/ 614363 w 1261152"/>
              <a:gd name="connsiteY8" fmla="*/ 381000 h 442913"/>
              <a:gd name="connsiteX9" fmla="*/ 576263 w 1261152"/>
              <a:gd name="connsiteY9" fmla="*/ 414338 h 442913"/>
              <a:gd name="connsiteX10" fmla="*/ 457200 w 1261152"/>
              <a:gd name="connsiteY10" fmla="*/ 428625 h 442913"/>
              <a:gd name="connsiteX11" fmla="*/ 423863 w 1261152"/>
              <a:gd name="connsiteY11" fmla="*/ 438150 h 442913"/>
              <a:gd name="connsiteX12" fmla="*/ 357188 w 1261152"/>
              <a:gd name="connsiteY12" fmla="*/ 442913 h 442913"/>
              <a:gd name="connsiteX13" fmla="*/ 219075 w 1261152"/>
              <a:gd name="connsiteY13" fmla="*/ 433388 h 442913"/>
              <a:gd name="connsiteX14" fmla="*/ 219075 w 1261152"/>
              <a:gd name="connsiteY14" fmla="*/ 433388 h 442913"/>
              <a:gd name="connsiteX15" fmla="*/ 128588 w 1261152"/>
              <a:gd name="connsiteY15" fmla="*/ 242888 h 442913"/>
              <a:gd name="connsiteX16" fmla="*/ 71438 w 1261152"/>
              <a:gd name="connsiteY16" fmla="*/ 128588 h 442913"/>
              <a:gd name="connsiteX17" fmla="*/ 0 w 1261152"/>
              <a:gd name="connsiteY17" fmla="*/ 19050 h 442913"/>
              <a:gd name="connsiteX0" fmla="*/ 0 w 1261152"/>
              <a:gd name="connsiteY0" fmla="*/ 19050 h 442913"/>
              <a:gd name="connsiteX1" fmla="*/ 581025 w 1261152"/>
              <a:gd name="connsiteY1" fmla="*/ 19050 h 442913"/>
              <a:gd name="connsiteX2" fmla="*/ 1261152 w 1261152"/>
              <a:gd name="connsiteY2" fmla="*/ 0 h 442913"/>
              <a:gd name="connsiteX3" fmla="*/ 1225229 w 1261152"/>
              <a:gd name="connsiteY3" fmla="*/ 95250 h 442913"/>
              <a:gd name="connsiteX4" fmla="*/ 1221785 w 1261152"/>
              <a:gd name="connsiteY4" fmla="*/ 234876 h 442913"/>
              <a:gd name="connsiteX5" fmla="*/ 804863 w 1261152"/>
              <a:gd name="connsiteY5" fmla="*/ 228600 h 442913"/>
              <a:gd name="connsiteX6" fmla="*/ 800100 w 1261152"/>
              <a:gd name="connsiteY6" fmla="*/ 342900 h 442913"/>
              <a:gd name="connsiteX7" fmla="*/ 671513 w 1261152"/>
              <a:gd name="connsiteY7" fmla="*/ 357188 h 442913"/>
              <a:gd name="connsiteX8" fmla="*/ 614363 w 1261152"/>
              <a:gd name="connsiteY8" fmla="*/ 381000 h 442913"/>
              <a:gd name="connsiteX9" fmla="*/ 576263 w 1261152"/>
              <a:gd name="connsiteY9" fmla="*/ 414338 h 442913"/>
              <a:gd name="connsiteX10" fmla="*/ 457200 w 1261152"/>
              <a:gd name="connsiteY10" fmla="*/ 428625 h 442913"/>
              <a:gd name="connsiteX11" fmla="*/ 423863 w 1261152"/>
              <a:gd name="connsiteY11" fmla="*/ 438150 h 442913"/>
              <a:gd name="connsiteX12" fmla="*/ 357188 w 1261152"/>
              <a:gd name="connsiteY12" fmla="*/ 442913 h 442913"/>
              <a:gd name="connsiteX13" fmla="*/ 219075 w 1261152"/>
              <a:gd name="connsiteY13" fmla="*/ 433388 h 442913"/>
              <a:gd name="connsiteX14" fmla="*/ 219075 w 1261152"/>
              <a:gd name="connsiteY14" fmla="*/ 433388 h 442913"/>
              <a:gd name="connsiteX15" fmla="*/ 128588 w 1261152"/>
              <a:gd name="connsiteY15" fmla="*/ 242888 h 442913"/>
              <a:gd name="connsiteX16" fmla="*/ 71438 w 1261152"/>
              <a:gd name="connsiteY16" fmla="*/ 128588 h 442913"/>
              <a:gd name="connsiteX17" fmla="*/ 0 w 1261152"/>
              <a:gd name="connsiteY17" fmla="*/ 19050 h 4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1152" h="442913">
                <a:moveTo>
                  <a:pt x="0" y="19050"/>
                </a:moveTo>
                <a:lnTo>
                  <a:pt x="581025" y="19050"/>
                </a:lnTo>
                <a:lnTo>
                  <a:pt x="1261152" y="0"/>
                </a:lnTo>
                <a:lnTo>
                  <a:pt x="1225229" y="95250"/>
                </a:lnTo>
                <a:cubicBezTo>
                  <a:pt x="1225955" y="138113"/>
                  <a:pt x="1221059" y="192013"/>
                  <a:pt x="1221785" y="234876"/>
                </a:cubicBezTo>
                <a:lnTo>
                  <a:pt x="804863" y="228600"/>
                </a:lnTo>
                <a:lnTo>
                  <a:pt x="800100" y="342900"/>
                </a:lnTo>
                <a:lnTo>
                  <a:pt x="671513" y="357188"/>
                </a:lnTo>
                <a:lnTo>
                  <a:pt x="614363" y="381000"/>
                </a:lnTo>
                <a:lnTo>
                  <a:pt x="576263" y="414338"/>
                </a:lnTo>
                <a:lnTo>
                  <a:pt x="457200" y="428625"/>
                </a:lnTo>
                <a:lnTo>
                  <a:pt x="423863" y="438150"/>
                </a:lnTo>
                <a:lnTo>
                  <a:pt x="357188" y="442913"/>
                </a:lnTo>
                <a:lnTo>
                  <a:pt x="219075" y="433388"/>
                </a:lnTo>
                <a:lnTo>
                  <a:pt x="219075" y="433388"/>
                </a:lnTo>
                <a:lnTo>
                  <a:pt x="128588" y="242888"/>
                </a:lnTo>
                <a:lnTo>
                  <a:pt x="71438" y="128588"/>
                </a:lnTo>
                <a:lnTo>
                  <a:pt x="0" y="1905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3" name="フリーフォーム 32"/>
          <p:cNvSpPr/>
          <p:nvPr/>
        </p:nvSpPr>
        <p:spPr bwMode="auto">
          <a:xfrm>
            <a:off x="8292178" y="1322129"/>
            <a:ext cx="256390" cy="680421"/>
          </a:xfrm>
          <a:custGeom>
            <a:avLst/>
            <a:gdLst>
              <a:gd name="connsiteX0" fmla="*/ 28575 w 428625"/>
              <a:gd name="connsiteY0" fmla="*/ 0 h 1119188"/>
              <a:gd name="connsiteX1" fmla="*/ 171450 w 428625"/>
              <a:gd name="connsiteY1" fmla="*/ 14288 h 1119188"/>
              <a:gd name="connsiteX2" fmla="*/ 419100 w 428625"/>
              <a:gd name="connsiteY2" fmla="*/ 9525 h 1119188"/>
              <a:gd name="connsiteX3" fmla="*/ 419100 w 428625"/>
              <a:gd name="connsiteY3" fmla="*/ 485775 h 1119188"/>
              <a:gd name="connsiteX4" fmla="*/ 419100 w 428625"/>
              <a:gd name="connsiteY4" fmla="*/ 866775 h 1119188"/>
              <a:gd name="connsiteX5" fmla="*/ 428625 w 428625"/>
              <a:gd name="connsiteY5" fmla="*/ 909638 h 1119188"/>
              <a:gd name="connsiteX6" fmla="*/ 409575 w 428625"/>
              <a:gd name="connsiteY6" fmla="*/ 1119188 h 1119188"/>
              <a:gd name="connsiteX7" fmla="*/ 0 w 428625"/>
              <a:gd name="connsiteY7" fmla="*/ 1090613 h 1119188"/>
              <a:gd name="connsiteX8" fmla="*/ 0 w 428625"/>
              <a:gd name="connsiteY8" fmla="*/ 952500 h 1119188"/>
              <a:gd name="connsiteX9" fmla="*/ 9525 w 428625"/>
              <a:gd name="connsiteY9" fmla="*/ 428625 h 1119188"/>
              <a:gd name="connsiteX10" fmla="*/ 28575 w 428625"/>
              <a:gd name="connsiteY10" fmla="*/ 0 h 1119188"/>
              <a:gd name="connsiteX0" fmla="*/ 28575 w 428625"/>
              <a:gd name="connsiteY0" fmla="*/ 4762 h 1123950"/>
              <a:gd name="connsiteX1" fmla="*/ 171450 w 428625"/>
              <a:gd name="connsiteY1" fmla="*/ 19050 h 1123950"/>
              <a:gd name="connsiteX2" fmla="*/ 200025 w 428625"/>
              <a:gd name="connsiteY2" fmla="*/ 0 h 1123950"/>
              <a:gd name="connsiteX3" fmla="*/ 419100 w 428625"/>
              <a:gd name="connsiteY3" fmla="*/ 14287 h 1123950"/>
              <a:gd name="connsiteX4" fmla="*/ 419100 w 428625"/>
              <a:gd name="connsiteY4" fmla="*/ 490537 h 1123950"/>
              <a:gd name="connsiteX5" fmla="*/ 419100 w 428625"/>
              <a:gd name="connsiteY5" fmla="*/ 871537 h 1123950"/>
              <a:gd name="connsiteX6" fmla="*/ 428625 w 428625"/>
              <a:gd name="connsiteY6" fmla="*/ 914400 h 1123950"/>
              <a:gd name="connsiteX7" fmla="*/ 409575 w 428625"/>
              <a:gd name="connsiteY7" fmla="*/ 1123950 h 1123950"/>
              <a:gd name="connsiteX8" fmla="*/ 0 w 428625"/>
              <a:gd name="connsiteY8" fmla="*/ 1095375 h 1123950"/>
              <a:gd name="connsiteX9" fmla="*/ 0 w 428625"/>
              <a:gd name="connsiteY9" fmla="*/ 957262 h 1123950"/>
              <a:gd name="connsiteX10" fmla="*/ 9525 w 428625"/>
              <a:gd name="connsiteY10" fmla="*/ 433387 h 1123950"/>
              <a:gd name="connsiteX11" fmla="*/ 28575 w 428625"/>
              <a:gd name="connsiteY11" fmla="*/ 4762 h 1123950"/>
              <a:gd name="connsiteX0" fmla="*/ 28575 w 428625"/>
              <a:gd name="connsiteY0" fmla="*/ 5114 h 1124302"/>
              <a:gd name="connsiteX1" fmla="*/ 171450 w 428625"/>
              <a:gd name="connsiteY1" fmla="*/ 352 h 1124302"/>
              <a:gd name="connsiteX2" fmla="*/ 200025 w 428625"/>
              <a:gd name="connsiteY2" fmla="*/ 352 h 1124302"/>
              <a:gd name="connsiteX3" fmla="*/ 419100 w 428625"/>
              <a:gd name="connsiteY3" fmla="*/ 14639 h 1124302"/>
              <a:gd name="connsiteX4" fmla="*/ 419100 w 428625"/>
              <a:gd name="connsiteY4" fmla="*/ 490889 h 1124302"/>
              <a:gd name="connsiteX5" fmla="*/ 419100 w 428625"/>
              <a:gd name="connsiteY5" fmla="*/ 871889 h 1124302"/>
              <a:gd name="connsiteX6" fmla="*/ 428625 w 428625"/>
              <a:gd name="connsiteY6" fmla="*/ 914752 h 1124302"/>
              <a:gd name="connsiteX7" fmla="*/ 409575 w 428625"/>
              <a:gd name="connsiteY7" fmla="*/ 1124302 h 1124302"/>
              <a:gd name="connsiteX8" fmla="*/ 0 w 428625"/>
              <a:gd name="connsiteY8" fmla="*/ 1095727 h 1124302"/>
              <a:gd name="connsiteX9" fmla="*/ 0 w 428625"/>
              <a:gd name="connsiteY9" fmla="*/ 957614 h 1124302"/>
              <a:gd name="connsiteX10" fmla="*/ 9525 w 428625"/>
              <a:gd name="connsiteY10" fmla="*/ 433739 h 1124302"/>
              <a:gd name="connsiteX11" fmla="*/ 28575 w 428625"/>
              <a:gd name="connsiteY11" fmla="*/ 5114 h 1124302"/>
              <a:gd name="connsiteX0" fmla="*/ 31130 w 431180"/>
              <a:gd name="connsiteY0" fmla="*/ 5114 h 1124302"/>
              <a:gd name="connsiteX1" fmla="*/ 174005 w 431180"/>
              <a:gd name="connsiteY1" fmla="*/ 352 h 1124302"/>
              <a:gd name="connsiteX2" fmla="*/ 202580 w 431180"/>
              <a:gd name="connsiteY2" fmla="*/ 352 h 1124302"/>
              <a:gd name="connsiteX3" fmla="*/ 421655 w 431180"/>
              <a:gd name="connsiteY3" fmla="*/ 14639 h 1124302"/>
              <a:gd name="connsiteX4" fmla="*/ 421655 w 431180"/>
              <a:gd name="connsiteY4" fmla="*/ 490889 h 1124302"/>
              <a:gd name="connsiteX5" fmla="*/ 421655 w 431180"/>
              <a:gd name="connsiteY5" fmla="*/ 871889 h 1124302"/>
              <a:gd name="connsiteX6" fmla="*/ 431180 w 431180"/>
              <a:gd name="connsiteY6" fmla="*/ 914752 h 1124302"/>
              <a:gd name="connsiteX7" fmla="*/ 412130 w 431180"/>
              <a:gd name="connsiteY7" fmla="*/ 1124302 h 1124302"/>
              <a:gd name="connsiteX8" fmla="*/ 2555 w 431180"/>
              <a:gd name="connsiteY8" fmla="*/ 1095727 h 1124302"/>
              <a:gd name="connsiteX9" fmla="*/ 2555 w 431180"/>
              <a:gd name="connsiteY9" fmla="*/ 957614 h 1124302"/>
              <a:gd name="connsiteX10" fmla="*/ 12080 w 431180"/>
              <a:gd name="connsiteY10" fmla="*/ 433739 h 1124302"/>
              <a:gd name="connsiteX11" fmla="*/ 31130 w 431180"/>
              <a:gd name="connsiteY11" fmla="*/ 5114 h 1124302"/>
              <a:gd name="connsiteX0" fmla="*/ 31130 w 431586"/>
              <a:gd name="connsiteY0" fmla="*/ 5114 h 1105252"/>
              <a:gd name="connsiteX1" fmla="*/ 174005 w 431586"/>
              <a:gd name="connsiteY1" fmla="*/ 352 h 1105252"/>
              <a:gd name="connsiteX2" fmla="*/ 202580 w 431586"/>
              <a:gd name="connsiteY2" fmla="*/ 352 h 1105252"/>
              <a:gd name="connsiteX3" fmla="*/ 421655 w 431586"/>
              <a:gd name="connsiteY3" fmla="*/ 14639 h 1105252"/>
              <a:gd name="connsiteX4" fmla="*/ 421655 w 431586"/>
              <a:gd name="connsiteY4" fmla="*/ 490889 h 1105252"/>
              <a:gd name="connsiteX5" fmla="*/ 421655 w 431586"/>
              <a:gd name="connsiteY5" fmla="*/ 871889 h 1105252"/>
              <a:gd name="connsiteX6" fmla="*/ 431180 w 431586"/>
              <a:gd name="connsiteY6" fmla="*/ 914752 h 1105252"/>
              <a:gd name="connsiteX7" fmla="*/ 407367 w 431586"/>
              <a:gd name="connsiteY7" fmla="*/ 1105252 h 1105252"/>
              <a:gd name="connsiteX8" fmla="*/ 2555 w 431586"/>
              <a:gd name="connsiteY8" fmla="*/ 1095727 h 1105252"/>
              <a:gd name="connsiteX9" fmla="*/ 2555 w 431586"/>
              <a:gd name="connsiteY9" fmla="*/ 957614 h 1105252"/>
              <a:gd name="connsiteX10" fmla="*/ 12080 w 431586"/>
              <a:gd name="connsiteY10" fmla="*/ 433739 h 1105252"/>
              <a:gd name="connsiteX11" fmla="*/ 31130 w 431586"/>
              <a:gd name="connsiteY11" fmla="*/ 5114 h 1105252"/>
              <a:gd name="connsiteX0" fmla="*/ 31130 w 431586"/>
              <a:gd name="connsiteY0" fmla="*/ 5114 h 1100490"/>
              <a:gd name="connsiteX1" fmla="*/ 174005 w 431586"/>
              <a:gd name="connsiteY1" fmla="*/ 352 h 1100490"/>
              <a:gd name="connsiteX2" fmla="*/ 202580 w 431586"/>
              <a:gd name="connsiteY2" fmla="*/ 352 h 1100490"/>
              <a:gd name="connsiteX3" fmla="*/ 421655 w 431586"/>
              <a:gd name="connsiteY3" fmla="*/ 14639 h 1100490"/>
              <a:gd name="connsiteX4" fmla="*/ 421655 w 431586"/>
              <a:gd name="connsiteY4" fmla="*/ 490889 h 1100490"/>
              <a:gd name="connsiteX5" fmla="*/ 421655 w 431586"/>
              <a:gd name="connsiteY5" fmla="*/ 871889 h 1100490"/>
              <a:gd name="connsiteX6" fmla="*/ 431180 w 431586"/>
              <a:gd name="connsiteY6" fmla="*/ 914752 h 1100490"/>
              <a:gd name="connsiteX7" fmla="*/ 407367 w 431586"/>
              <a:gd name="connsiteY7" fmla="*/ 1100490 h 1100490"/>
              <a:gd name="connsiteX8" fmla="*/ 2555 w 431586"/>
              <a:gd name="connsiteY8" fmla="*/ 1095727 h 1100490"/>
              <a:gd name="connsiteX9" fmla="*/ 2555 w 431586"/>
              <a:gd name="connsiteY9" fmla="*/ 957614 h 1100490"/>
              <a:gd name="connsiteX10" fmla="*/ 12080 w 431586"/>
              <a:gd name="connsiteY10" fmla="*/ 433739 h 1100490"/>
              <a:gd name="connsiteX11" fmla="*/ 31130 w 431586"/>
              <a:gd name="connsiteY11" fmla="*/ 5114 h 1100490"/>
              <a:gd name="connsiteX0" fmla="*/ 31130 w 422610"/>
              <a:gd name="connsiteY0" fmla="*/ 5114 h 1100490"/>
              <a:gd name="connsiteX1" fmla="*/ 174005 w 422610"/>
              <a:gd name="connsiteY1" fmla="*/ 352 h 1100490"/>
              <a:gd name="connsiteX2" fmla="*/ 202580 w 422610"/>
              <a:gd name="connsiteY2" fmla="*/ 352 h 1100490"/>
              <a:gd name="connsiteX3" fmla="*/ 421655 w 422610"/>
              <a:gd name="connsiteY3" fmla="*/ 14639 h 1100490"/>
              <a:gd name="connsiteX4" fmla="*/ 421655 w 422610"/>
              <a:gd name="connsiteY4" fmla="*/ 490889 h 1100490"/>
              <a:gd name="connsiteX5" fmla="*/ 421655 w 422610"/>
              <a:gd name="connsiteY5" fmla="*/ 871889 h 1100490"/>
              <a:gd name="connsiteX6" fmla="*/ 416893 w 422610"/>
              <a:gd name="connsiteY6" fmla="*/ 924277 h 1100490"/>
              <a:gd name="connsiteX7" fmla="*/ 407367 w 422610"/>
              <a:gd name="connsiteY7" fmla="*/ 1100490 h 1100490"/>
              <a:gd name="connsiteX8" fmla="*/ 2555 w 422610"/>
              <a:gd name="connsiteY8" fmla="*/ 1095727 h 1100490"/>
              <a:gd name="connsiteX9" fmla="*/ 2555 w 422610"/>
              <a:gd name="connsiteY9" fmla="*/ 957614 h 1100490"/>
              <a:gd name="connsiteX10" fmla="*/ 12080 w 422610"/>
              <a:gd name="connsiteY10" fmla="*/ 433739 h 1100490"/>
              <a:gd name="connsiteX11" fmla="*/ 31130 w 422610"/>
              <a:gd name="connsiteY11" fmla="*/ 5114 h 1100490"/>
              <a:gd name="connsiteX0" fmla="*/ 31130 w 422463"/>
              <a:gd name="connsiteY0" fmla="*/ 5114 h 1105253"/>
              <a:gd name="connsiteX1" fmla="*/ 174005 w 422463"/>
              <a:gd name="connsiteY1" fmla="*/ 352 h 1105253"/>
              <a:gd name="connsiteX2" fmla="*/ 202580 w 422463"/>
              <a:gd name="connsiteY2" fmla="*/ 352 h 1105253"/>
              <a:gd name="connsiteX3" fmla="*/ 421655 w 422463"/>
              <a:gd name="connsiteY3" fmla="*/ 14639 h 1105253"/>
              <a:gd name="connsiteX4" fmla="*/ 421655 w 422463"/>
              <a:gd name="connsiteY4" fmla="*/ 490889 h 1105253"/>
              <a:gd name="connsiteX5" fmla="*/ 421655 w 422463"/>
              <a:gd name="connsiteY5" fmla="*/ 871889 h 1105253"/>
              <a:gd name="connsiteX6" fmla="*/ 416893 w 422463"/>
              <a:gd name="connsiteY6" fmla="*/ 924277 h 1105253"/>
              <a:gd name="connsiteX7" fmla="*/ 416892 w 422463"/>
              <a:gd name="connsiteY7" fmla="*/ 1105253 h 1105253"/>
              <a:gd name="connsiteX8" fmla="*/ 2555 w 422463"/>
              <a:gd name="connsiteY8" fmla="*/ 1095727 h 1105253"/>
              <a:gd name="connsiteX9" fmla="*/ 2555 w 422463"/>
              <a:gd name="connsiteY9" fmla="*/ 957614 h 1105253"/>
              <a:gd name="connsiteX10" fmla="*/ 12080 w 422463"/>
              <a:gd name="connsiteY10" fmla="*/ 433739 h 1105253"/>
              <a:gd name="connsiteX11" fmla="*/ 31130 w 422463"/>
              <a:gd name="connsiteY11" fmla="*/ 5114 h 1105253"/>
              <a:gd name="connsiteX0" fmla="*/ 33391 w 424724"/>
              <a:gd name="connsiteY0" fmla="*/ 5114 h 1105253"/>
              <a:gd name="connsiteX1" fmla="*/ 176266 w 424724"/>
              <a:gd name="connsiteY1" fmla="*/ 352 h 1105253"/>
              <a:gd name="connsiteX2" fmla="*/ 204841 w 424724"/>
              <a:gd name="connsiteY2" fmla="*/ 352 h 1105253"/>
              <a:gd name="connsiteX3" fmla="*/ 423916 w 424724"/>
              <a:gd name="connsiteY3" fmla="*/ 14639 h 1105253"/>
              <a:gd name="connsiteX4" fmla="*/ 423916 w 424724"/>
              <a:gd name="connsiteY4" fmla="*/ 490889 h 1105253"/>
              <a:gd name="connsiteX5" fmla="*/ 423916 w 424724"/>
              <a:gd name="connsiteY5" fmla="*/ 871889 h 1105253"/>
              <a:gd name="connsiteX6" fmla="*/ 419154 w 424724"/>
              <a:gd name="connsiteY6" fmla="*/ 924277 h 1105253"/>
              <a:gd name="connsiteX7" fmla="*/ 419153 w 424724"/>
              <a:gd name="connsiteY7" fmla="*/ 1105253 h 1105253"/>
              <a:gd name="connsiteX8" fmla="*/ 4816 w 424724"/>
              <a:gd name="connsiteY8" fmla="*/ 1095727 h 1105253"/>
              <a:gd name="connsiteX9" fmla="*/ 53 w 424724"/>
              <a:gd name="connsiteY9" fmla="*/ 957614 h 1105253"/>
              <a:gd name="connsiteX10" fmla="*/ 14341 w 424724"/>
              <a:gd name="connsiteY10" fmla="*/ 433739 h 1105253"/>
              <a:gd name="connsiteX11" fmla="*/ 33391 w 424724"/>
              <a:gd name="connsiteY11" fmla="*/ 5114 h 1105253"/>
              <a:gd name="connsiteX0" fmla="*/ 42863 w 434196"/>
              <a:gd name="connsiteY0" fmla="*/ 5114 h 1105253"/>
              <a:gd name="connsiteX1" fmla="*/ 185738 w 434196"/>
              <a:gd name="connsiteY1" fmla="*/ 352 h 1105253"/>
              <a:gd name="connsiteX2" fmla="*/ 214313 w 434196"/>
              <a:gd name="connsiteY2" fmla="*/ 352 h 1105253"/>
              <a:gd name="connsiteX3" fmla="*/ 433388 w 434196"/>
              <a:gd name="connsiteY3" fmla="*/ 14639 h 1105253"/>
              <a:gd name="connsiteX4" fmla="*/ 433388 w 434196"/>
              <a:gd name="connsiteY4" fmla="*/ 490889 h 1105253"/>
              <a:gd name="connsiteX5" fmla="*/ 433388 w 434196"/>
              <a:gd name="connsiteY5" fmla="*/ 871889 h 1105253"/>
              <a:gd name="connsiteX6" fmla="*/ 428626 w 434196"/>
              <a:gd name="connsiteY6" fmla="*/ 924277 h 1105253"/>
              <a:gd name="connsiteX7" fmla="*/ 428625 w 434196"/>
              <a:gd name="connsiteY7" fmla="*/ 1105253 h 1105253"/>
              <a:gd name="connsiteX8" fmla="*/ 0 w 434196"/>
              <a:gd name="connsiteY8" fmla="*/ 1100489 h 1105253"/>
              <a:gd name="connsiteX9" fmla="*/ 9525 w 434196"/>
              <a:gd name="connsiteY9" fmla="*/ 957614 h 1105253"/>
              <a:gd name="connsiteX10" fmla="*/ 23813 w 434196"/>
              <a:gd name="connsiteY10" fmla="*/ 433739 h 1105253"/>
              <a:gd name="connsiteX11" fmla="*/ 42863 w 434196"/>
              <a:gd name="connsiteY11" fmla="*/ 5114 h 11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196" h="1105253">
                <a:moveTo>
                  <a:pt x="42863" y="5114"/>
                </a:moveTo>
                <a:cubicBezTo>
                  <a:pt x="90488" y="9877"/>
                  <a:pt x="157163" y="1146"/>
                  <a:pt x="185738" y="352"/>
                </a:cubicBezTo>
                <a:cubicBezTo>
                  <a:pt x="214313" y="-442"/>
                  <a:pt x="206376" y="352"/>
                  <a:pt x="214313" y="352"/>
                </a:cubicBezTo>
                <a:lnTo>
                  <a:pt x="433388" y="14639"/>
                </a:lnTo>
                <a:lnTo>
                  <a:pt x="433388" y="490889"/>
                </a:lnTo>
                <a:lnTo>
                  <a:pt x="433388" y="871889"/>
                </a:lnTo>
                <a:cubicBezTo>
                  <a:pt x="436563" y="886177"/>
                  <a:pt x="429420" y="885383"/>
                  <a:pt x="428626" y="924277"/>
                </a:cubicBezTo>
                <a:cubicBezTo>
                  <a:pt x="427832" y="963171"/>
                  <a:pt x="436563" y="1041753"/>
                  <a:pt x="428625" y="1105253"/>
                </a:cubicBezTo>
                <a:lnTo>
                  <a:pt x="0" y="1100489"/>
                </a:lnTo>
                <a:lnTo>
                  <a:pt x="9525" y="957614"/>
                </a:lnTo>
                <a:cubicBezTo>
                  <a:pt x="12700" y="782989"/>
                  <a:pt x="1588" y="608364"/>
                  <a:pt x="23813" y="433739"/>
                </a:cubicBezTo>
                <a:lnTo>
                  <a:pt x="42863" y="5114"/>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4" name="フリーフォーム 33"/>
          <p:cNvSpPr/>
          <p:nvPr/>
        </p:nvSpPr>
        <p:spPr bwMode="auto">
          <a:xfrm>
            <a:off x="7328601" y="2009594"/>
            <a:ext cx="1318579" cy="2479380"/>
          </a:xfrm>
          <a:custGeom>
            <a:avLst/>
            <a:gdLst>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4302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595312 w 2181225"/>
              <a:gd name="connsiteY11" fmla="*/ 3743325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3990975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29062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6217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8122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38100 w 2219325"/>
              <a:gd name="connsiteY16" fmla="*/ 325755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13181 h 4070831"/>
              <a:gd name="connsiteX1" fmla="*/ 1619250 w 2219325"/>
              <a:gd name="connsiteY1" fmla="*/ 13181 h 4070831"/>
              <a:gd name="connsiteX2" fmla="*/ 2047875 w 2219325"/>
              <a:gd name="connsiteY2" fmla="*/ 3656 h 4070831"/>
              <a:gd name="connsiteX3" fmla="*/ 2152650 w 2219325"/>
              <a:gd name="connsiteY3" fmla="*/ 2242031 h 4070831"/>
              <a:gd name="connsiteX4" fmla="*/ 2152650 w 2219325"/>
              <a:gd name="connsiteY4" fmla="*/ 2346806 h 4070831"/>
              <a:gd name="connsiteX5" fmla="*/ 2200275 w 2219325"/>
              <a:gd name="connsiteY5" fmla="*/ 3423131 h 4070831"/>
              <a:gd name="connsiteX6" fmla="*/ 2219325 w 2219325"/>
              <a:gd name="connsiteY6" fmla="*/ 3970819 h 4070831"/>
              <a:gd name="connsiteX7" fmla="*/ 1390650 w 2219325"/>
              <a:gd name="connsiteY7" fmla="*/ 3932718 h 4070831"/>
              <a:gd name="connsiteX8" fmla="*/ 1038225 w 2219325"/>
              <a:gd name="connsiteY8" fmla="*/ 4008919 h 4070831"/>
              <a:gd name="connsiteX9" fmla="*/ 823912 w 2219325"/>
              <a:gd name="connsiteY9" fmla="*/ 4070831 h 4070831"/>
              <a:gd name="connsiteX10" fmla="*/ 723900 w 2219325"/>
              <a:gd name="connsiteY10" fmla="*/ 3908906 h 4070831"/>
              <a:gd name="connsiteX11" fmla="*/ 614362 w 2219325"/>
              <a:gd name="connsiteY11" fmla="*/ 3746981 h 4070831"/>
              <a:gd name="connsiteX12" fmla="*/ 514350 w 2219325"/>
              <a:gd name="connsiteY12" fmla="*/ 3508856 h 4070831"/>
              <a:gd name="connsiteX13" fmla="*/ 433388 w 2219325"/>
              <a:gd name="connsiteY13" fmla="*/ 3356456 h 4070831"/>
              <a:gd name="connsiteX14" fmla="*/ 266700 w 2219325"/>
              <a:gd name="connsiteY14" fmla="*/ 3285019 h 4070831"/>
              <a:gd name="connsiteX15" fmla="*/ 142875 w 2219325"/>
              <a:gd name="connsiteY15" fmla="*/ 3285019 h 4070831"/>
              <a:gd name="connsiteX16" fmla="*/ 19050 w 2219325"/>
              <a:gd name="connsiteY16" fmla="*/ 3242156 h 4070831"/>
              <a:gd name="connsiteX17" fmla="*/ 0 w 2219325"/>
              <a:gd name="connsiteY17" fmla="*/ 2308706 h 4070831"/>
              <a:gd name="connsiteX18" fmla="*/ 576262 w 2219325"/>
              <a:gd name="connsiteY18" fmla="*/ 2256319 h 4070831"/>
              <a:gd name="connsiteX19" fmla="*/ 547687 w 2219325"/>
              <a:gd name="connsiteY19" fmla="*/ 2118206 h 4070831"/>
              <a:gd name="connsiteX20" fmla="*/ 485775 w 2219325"/>
              <a:gd name="connsiteY20" fmla="*/ 1984856 h 4070831"/>
              <a:gd name="connsiteX21" fmla="*/ 419100 w 2219325"/>
              <a:gd name="connsiteY21" fmla="*/ 1937231 h 4070831"/>
              <a:gd name="connsiteX22" fmla="*/ 295275 w 2219325"/>
              <a:gd name="connsiteY22" fmla="*/ 1927706 h 4070831"/>
              <a:gd name="connsiteX23" fmla="*/ 185737 w 2219325"/>
              <a:gd name="connsiteY23" fmla="*/ 1903894 h 4070831"/>
              <a:gd name="connsiteX24" fmla="*/ 209550 w 2219325"/>
              <a:gd name="connsiteY24" fmla="*/ 1680056 h 4070831"/>
              <a:gd name="connsiteX25" fmla="*/ 319088 w 2219325"/>
              <a:gd name="connsiteY25" fmla="*/ 1675294 h 4070831"/>
              <a:gd name="connsiteX26" fmla="*/ 490538 w 2219325"/>
              <a:gd name="connsiteY26" fmla="*/ 1665768 h 4070831"/>
              <a:gd name="connsiteX27" fmla="*/ 433387 w 2219325"/>
              <a:gd name="connsiteY27" fmla="*/ 1403831 h 4070831"/>
              <a:gd name="connsiteX28" fmla="*/ 457200 w 2219325"/>
              <a:gd name="connsiteY28" fmla="*/ 1213331 h 4070831"/>
              <a:gd name="connsiteX29" fmla="*/ 676275 w 2219325"/>
              <a:gd name="connsiteY29" fmla="*/ 1179994 h 4070831"/>
              <a:gd name="connsiteX30" fmla="*/ 695325 w 2219325"/>
              <a:gd name="connsiteY30" fmla="*/ 1375256 h 4070831"/>
              <a:gd name="connsiteX31" fmla="*/ 904875 w 2219325"/>
              <a:gd name="connsiteY31" fmla="*/ 1351444 h 4070831"/>
              <a:gd name="connsiteX32" fmla="*/ 1066800 w 2219325"/>
              <a:gd name="connsiteY32" fmla="*/ 1280006 h 4070831"/>
              <a:gd name="connsiteX33" fmla="*/ 1076325 w 2219325"/>
              <a:gd name="connsiteY33" fmla="*/ 1118081 h 4070831"/>
              <a:gd name="connsiteX34" fmla="*/ 1085850 w 2219325"/>
              <a:gd name="connsiteY34" fmla="*/ 965681 h 4070831"/>
              <a:gd name="connsiteX35" fmla="*/ 1066800 w 2219325"/>
              <a:gd name="connsiteY35" fmla="*/ 846618 h 4070831"/>
              <a:gd name="connsiteX36" fmla="*/ 1133475 w 2219325"/>
              <a:gd name="connsiteY36" fmla="*/ 613256 h 4070831"/>
              <a:gd name="connsiteX37" fmla="*/ 1347788 w 2219325"/>
              <a:gd name="connsiteY37" fmla="*/ 560868 h 4070831"/>
              <a:gd name="connsiteX38" fmla="*/ 1343025 w 2219325"/>
              <a:gd name="connsiteY38" fmla="*/ 270356 h 4070831"/>
              <a:gd name="connsiteX39" fmla="*/ 1352550 w 2219325"/>
              <a:gd name="connsiteY39" fmla="*/ 13181 h 4070831"/>
              <a:gd name="connsiteX0" fmla="*/ 1352550 w 2219325"/>
              <a:gd name="connsiteY0" fmla="*/ 20494 h 4078144"/>
              <a:gd name="connsiteX1" fmla="*/ 1619250 w 2219325"/>
              <a:gd name="connsiteY1" fmla="*/ 1444 h 4078144"/>
              <a:gd name="connsiteX2" fmla="*/ 2047875 w 2219325"/>
              <a:gd name="connsiteY2" fmla="*/ 10969 h 4078144"/>
              <a:gd name="connsiteX3" fmla="*/ 2152650 w 2219325"/>
              <a:gd name="connsiteY3" fmla="*/ 2249344 h 4078144"/>
              <a:gd name="connsiteX4" fmla="*/ 2152650 w 2219325"/>
              <a:gd name="connsiteY4" fmla="*/ 2354119 h 4078144"/>
              <a:gd name="connsiteX5" fmla="*/ 2200275 w 2219325"/>
              <a:gd name="connsiteY5" fmla="*/ 3430444 h 4078144"/>
              <a:gd name="connsiteX6" fmla="*/ 2219325 w 2219325"/>
              <a:gd name="connsiteY6" fmla="*/ 3978132 h 4078144"/>
              <a:gd name="connsiteX7" fmla="*/ 1390650 w 2219325"/>
              <a:gd name="connsiteY7" fmla="*/ 3940031 h 4078144"/>
              <a:gd name="connsiteX8" fmla="*/ 1038225 w 2219325"/>
              <a:gd name="connsiteY8" fmla="*/ 4016232 h 4078144"/>
              <a:gd name="connsiteX9" fmla="*/ 823912 w 2219325"/>
              <a:gd name="connsiteY9" fmla="*/ 4078144 h 4078144"/>
              <a:gd name="connsiteX10" fmla="*/ 723900 w 2219325"/>
              <a:gd name="connsiteY10" fmla="*/ 3916219 h 4078144"/>
              <a:gd name="connsiteX11" fmla="*/ 614362 w 2219325"/>
              <a:gd name="connsiteY11" fmla="*/ 3754294 h 4078144"/>
              <a:gd name="connsiteX12" fmla="*/ 514350 w 2219325"/>
              <a:gd name="connsiteY12" fmla="*/ 3516169 h 4078144"/>
              <a:gd name="connsiteX13" fmla="*/ 433388 w 2219325"/>
              <a:gd name="connsiteY13" fmla="*/ 3363769 h 4078144"/>
              <a:gd name="connsiteX14" fmla="*/ 266700 w 2219325"/>
              <a:gd name="connsiteY14" fmla="*/ 3292332 h 4078144"/>
              <a:gd name="connsiteX15" fmla="*/ 142875 w 2219325"/>
              <a:gd name="connsiteY15" fmla="*/ 3292332 h 4078144"/>
              <a:gd name="connsiteX16" fmla="*/ 19050 w 2219325"/>
              <a:gd name="connsiteY16" fmla="*/ 3249469 h 4078144"/>
              <a:gd name="connsiteX17" fmla="*/ 0 w 2219325"/>
              <a:gd name="connsiteY17" fmla="*/ 2316019 h 4078144"/>
              <a:gd name="connsiteX18" fmla="*/ 576262 w 2219325"/>
              <a:gd name="connsiteY18" fmla="*/ 2263632 h 4078144"/>
              <a:gd name="connsiteX19" fmla="*/ 547687 w 2219325"/>
              <a:gd name="connsiteY19" fmla="*/ 2125519 h 4078144"/>
              <a:gd name="connsiteX20" fmla="*/ 485775 w 2219325"/>
              <a:gd name="connsiteY20" fmla="*/ 1992169 h 4078144"/>
              <a:gd name="connsiteX21" fmla="*/ 419100 w 2219325"/>
              <a:gd name="connsiteY21" fmla="*/ 1944544 h 4078144"/>
              <a:gd name="connsiteX22" fmla="*/ 295275 w 2219325"/>
              <a:gd name="connsiteY22" fmla="*/ 1935019 h 4078144"/>
              <a:gd name="connsiteX23" fmla="*/ 185737 w 2219325"/>
              <a:gd name="connsiteY23" fmla="*/ 1911207 h 4078144"/>
              <a:gd name="connsiteX24" fmla="*/ 209550 w 2219325"/>
              <a:gd name="connsiteY24" fmla="*/ 1687369 h 4078144"/>
              <a:gd name="connsiteX25" fmla="*/ 319088 w 2219325"/>
              <a:gd name="connsiteY25" fmla="*/ 1682607 h 4078144"/>
              <a:gd name="connsiteX26" fmla="*/ 490538 w 2219325"/>
              <a:gd name="connsiteY26" fmla="*/ 1673081 h 4078144"/>
              <a:gd name="connsiteX27" fmla="*/ 433387 w 2219325"/>
              <a:gd name="connsiteY27" fmla="*/ 1411144 h 4078144"/>
              <a:gd name="connsiteX28" fmla="*/ 457200 w 2219325"/>
              <a:gd name="connsiteY28" fmla="*/ 1220644 h 4078144"/>
              <a:gd name="connsiteX29" fmla="*/ 676275 w 2219325"/>
              <a:gd name="connsiteY29" fmla="*/ 1187307 h 4078144"/>
              <a:gd name="connsiteX30" fmla="*/ 695325 w 2219325"/>
              <a:gd name="connsiteY30" fmla="*/ 1382569 h 4078144"/>
              <a:gd name="connsiteX31" fmla="*/ 904875 w 2219325"/>
              <a:gd name="connsiteY31" fmla="*/ 1358757 h 4078144"/>
              <a:gd name="connsiteX32" fmla="*/ 1066800 w 2219325"/>
              <a:gd name="connsiteY32" fmla="*/ 1287319 h 4078144"/>
              <a:gd name="connsiteX33" fmla="*/ 1076325 w 2219325"/>
              <a:gd name="connsiteY33" fmla="*/ 1125394 h 4078144"/>
              <a:gd name="connsiteX34" fmla="*/ 1085850 w 2219325"/>
              <a:gd name="connsiteY34" fmla="*/ 972994 h 4078144"/>
              <a:gd name="connsiteX35" fmla="*/ 1066800 w 2219325"/>
              <a:gd name="connsiteY35" fmla="*/ 853931 h 4078144"/>
              <a:gd name="connsiteX36" fmla="*/ 1133475 w 2219325"/>
              <a:gd name="connsiteY36" fmla="*/ 620569 h 4078144"/>
              <a:gd name="connsiteX37" fmla="*/ 1347788 w 2219325"/>
              <a:gd name="connsiteY37" fmla="*/ 568181 h 4078144"/>
              <a:gd name="connsiteX38" fmla="*/ 1343025 w 2219325"/>
              <a:gd name="connsiteY38" fmla="*/ 277669 h 4078144"/>
              <a:gd name="connsiteX39" fmla="*/ 1352550 w 2219325"/>
              <a:gd name="connsiteY39" fmla="*/ 20494 h 4078144"/>
              <a:gd name="connsiteX0" fmla="*/ 1352550 w 2219325"/>
              <a:gd name="connsiteY0" fmla="*/ 15249 h 4072899"/>
              <a:gd name="connsiteX1" fmla="*/ 1633537 w 2219325"/>
              <a:gd name="connsiteY1" fmla="*/ 5724 h 4072899"/>
              <a:gd name="connsiteX2" fmla="*/ 2047875 w 2219325"/>
              <a:gd name="connsiteY2" fmla="*/ 5724 h 4072899"/>
              <a:gd name="connsiteX3" fmla="*/ 2152650 w 2219325"/>
              <a:gd name="connsiteY3" fmla="*/ 2244099 h 4072899"/>
              <a:gd name="connsiteX4" fmla="*/ 2152650 w 2219325"/>
              <a:gd name="connsiteY4" fmla="*/ 2348874 h 4072899"/>
              <a:gd name="connsiteX5" fmla="*/ 2200275 w 2219325"/>
              <a:gd name="connsiteY5" fmla="*/ 3425199 h 4072899"/>
              <a:gd name="connsiteX6" fmla="*/ 2219325 w 2219325"/>
              <a:gd name="connsiteY6" fmla="*/ 3972887 h 4072899"/>
              <a:gd name="connsiteX7" fmla="*/ 1390650 w 2219325"/>
              <a:gd name="connsiteY7" fmla="*/ 3934786 h 4072899"/>
              <a:gd name="connsiteX8" fmla="*/ 1038225 w 2219325"/>
              <a:gd name="connsiteY8" fmla="*/ 4010987 h 4072899"/>
              <a:gd name="connsiteX9" fmla="*/ 823912 w 2219325"/>
              <a:gd name="connsiteY9" fmla="*/ 4072899 h 4072899"/>
              <a:gd name="connsiteX10" fmla="*/ 723900 w 2219325"/>
              <a:gd name="connsiteY10" fmla="*/ 3910974 h 4072899"/>
              <a:gd name="connsiteX11" fmla="*/ 614362 w 2219325"/>
              <a:gd name="connsiteY11" fmla="*/ 3749049 h 4072899"/>
              <a:gd name="connsiteX12" fmla="*/ 514350 w 2219325"/>
              <a:gd name="connsiteY12" fmla="*/ 3510924 h 4072899"/>
              <a:gd name="connsiteX13" fmla="*/ 433388 w 2219325"/>
              <a:gd name="connsiteY13" fmla="*/ 3358524 h 4072899"/>
              <a:gd name="connsiteX14" fmla="*/ 266700 w 2219325"/>
              <a:gd name="connsiteY14" fmla="*/ 3287087 h 4072899"/>
              <a:gd name="connsiteX15" fmla="*/ 142875 w 2219325"/>
              <a:gd name="connsiteY15" fmla="*/ 3287087 h 4072899"/>
              <a:gd name="connsiteX16" fmla="*/ 19050 w 2219325"/>
              <a:gd name="connsiteY16" fmla="*/ 3244224 h 4072899"/>
              <a:gd name="connsiteX17" fmla="*/ 0 w 2219325"/>
              <a:gd name="connsiteY17" fmla="*/ 2310774 h 4072899"/>
              <a:gd name="connsiteX18" fmla="*/ 576262 w 2219325"/>
              <a:gd name="connsiteY18" fmla="*/ 2258387 h 4072899"/>
              <a:gd name="connsiteX19" fmla="*/ 547687 w 2219325"/>
              <a:gd name="connsiteY19" fmla="*/ 2120274 h 4072899"/>
              <a:gd name="connsiteX20" fmla="*/ 485775 w 2219325"/>
              <a:gd name="connsiteY20" fmla="*/ 1986924 h 4072899"/>
              <a:gd name="connsiteX21" fmla="*/ 419100 w 2219325"/>
              <a:gd name="connsiteY21" fmla="*/ 1939299 h 4072899"/>
              <a:gd name="connsiteX22" fmla="*/ 295275 w 2219325"/>
              <a:gd name="connsiteY22" fmla="*/ 1929774 h 4072899"/>
              <a:gd name="connsiteX23" fmla="*/ 185737 w 2219325"/>
              <a:gd name="connsiteY23" fmla="*/ 1905962 h 4072899"/>
              <a:gd name="connsiteX24" fmla="*/ 209550 w 2219325"/>
              <a:gd name="connsiteY24" fmla="*/ 1682124 h 4072899"/>
              <a:gd name="connsiteX25" fmla="*/ 319088 w 2219325"/>
              <a:gd name="connsiteY25" fmla="*/ 1677362 h 4072899"/>
              <a:gd name="connsiteX26" fmla="*/ 490538 w 2219325"/>
              <a:gd name="connsiteY26" fmla="*/ 1667836 h 4072899"/>
              <a:gd name="connsiteX27" fmla="*/ 433387 w 2219325"/>
              <a:gd name="connsiteY27" fmla="*/ 1405899 h 4072899"/>
              <a:gd name="connsiteX28" fmla="*/ 457200 w 2219325"/>
              <a:gd name="connsiteY28" fmla="*/ 1215399 h 4072899"/>
              <a:gd name="connsiteX29" fmla="*/ 676275 w 2219325"/>
              <a:gd name="connsiteY29" fmla="*/ 1182062 h 4072899"/>
              <a:gd name="connsiteX30" fmla="*/ 695325 w 2219325"/>
              <a:gd name="connsiteY30" fmla="*/ 1377324 h 4072899"/>
              <a:gd name="connsiteX31" fmla="*/ 904875 w 2219325"/>
              <a:gd name="connsiteY31" fmla="*/ 1353512 h 4072899"/>
              <a:gd name="connsiteX32" fmla="*/ 1066800 w 2219325"/>
              <a:gd name="connsiteY32" fmla="*/ 1282074 h 4072899"/>
              <a:gd name="connsiteX33" fmla="*/ 1076325 w 2219325"/>
              <a:gd name="connsiteY33" fmla="*/ 1120149 h 4072899"/>
              <a:gd name="connsiteX34" fmla="*/ 1085850 w 2219325"/>
              <a:gd name="connsiteY34" fmla="*/ 967749 h 4072899"/>
              <a:gd name="connsiteX35" fmla="*/ 1066800 w 2219325"/>
              <a:gd name="connsiteY35" fmla="*/ 848686 h 4072899"/>
              <a:gd name="connsiteX36" fmla="*/ 1133475 w 2219325"/>
              <a:gd name="connsiteY36" fmla="*/ 615324 h 4072899"/>
              <a:gd name="connsiteX37" fmla="*/ 1347788 w 2219325"/>
              <a:gd name="connsiteY37" fmla="*/ 562936 h 4072899"/>
              <a:gd name="connsiteX38" fmla="*/ 1343025 w 2219325"/>
              <a:gd name="connsiteY38" fmla="*/ 272424 h 4072899"/>
              <a:gd name="connsiteX39" fmla="*/ 1352550 w 2219325"/>
              <a:gd name="connsiteY39" fmla="*/ 15249 h 4072899"/>
              <a:gd name="connsiteX0" fmla="*/ 1352550 w 2219325"/>
              <a:gd name="connsiteY0" fmla="*/ 24630 h 4082280"/>
              <a:gd name="connsiteX1" fmla="*/ 1633537 w 2219325"/>
              <a:gd name="connsiteY1" fmla="*/ 817 h 4082280"/>
              <a:gd name="connsiteX2" fmla="*/ 2047875 w 2219325"/>
              <a:gd name="connsiteY2" fmla="*/ 15105 h 4082280"/>
              <a:gd name="connsiteX3" fmla="*/ 2152650 w 2219325"/>
              <a:gd name="connsiteY3" fmla="*/ 2253480 h 4082280"/>
              <a:gd name="connsiteX4" fmla="*/ 2152650 w 2219325"/>
              <a:gd name="connsiteY4" fmla="*/ 2358255 h 4082280"/>
              <a:gd name="connsiteX5" fmla="*/ 2200275 w 2219325"/>
              <a:gd name="connsiteY5" fmla="*/ 3434580 h 4082280"/>
              <a:gd name="connsiteX6" fmla="*/ 2219325 w 2219325"/>
              <a:gd name="connsiteY6" fmla="*/ 3982268 h 4082280"/>
              <a:gd name="connsiteX7" fmla="*/ 1390650 w 2219325"/>
              <a:gd name="connsiteY7" fmla="*/ 3944167 h 4082280"/>
              <a:gd name="connsiteX8" fmla="*/ 1038225 w 2219325"/>
              <a:gd name="connsiteY8" fmla="*/ 4020368 h 4082280"/>
              <a:gd name="connsiteX9" fmla="*/ 823912 w 2219325"/>
              <a:gd name="connsiteY9" fmla="*/ 4082280 h 4082280"/>
              <a:gd name="connsiteX10" fmla="*/ 723900 w 2219325"/>
              <a:gd name="connsiteY10" fmla="*/ 3920355 h 4082280"/>
              <a:gd name="connsiteX11" fmla="*/ 614362 w 2219325"/>
              <a:gd name="connsiteY11" fmla="*/ 3758430 h 4082280"/>
              <a:gd name="connsiteX12" fmla="*/ 514350 w 2219325"/>
              <a:gd name="connsiteY12" fmla="*/ 3520305 h 4082280"/>
              <a:gd name="connsiteX13" fmla="*/ 433388 w 2219325"/>
              <a:gd name="connsiteY13" fmla="*/ 3367905 h 4082280"/>
              <a:gd name="connsiteX14" fmla="*/ 266700 w 2219325"/>
              <a:gd name="connsiteY14" fmla="*/ 3296468 h 4082280"/>
              <a:gd name="connsiteX15" fmla="*/ 142875 w 2219325"/>
              <a:gd name="connsiteY15" fmla="*/ 3296468 h 4082280"/>
              <a:gd name="connsiteX16" fmla="*/ 19050 w 2219325"/>
              <a:gd name="connsiteY16" fmla="*/ 3253605 h 4082280"/>
              <a:gd name="connsiteX17" fmla="*/ 0 w 2219325"/>
              <a:gd name="connsiteY17" fmla="*/ 2320155 h 4082280"/>
              <a:gd name="connsiteX18" fmla="*/ 576262 w 2219325"/>
              <a:gd name="connsiteY18" fmla="*/ 2267768 h 4082280"/>
              <a:gd name="connsiteX19" fmla="*/ 547687 w 2219325"/>
              <a:gd name="connsiteY19" fmla="*/ 2129655 h 4082280"/>
              <a:gd name="connsiteX20" fmla="*/ 485775 w 2219325"/>
              <a:gd name="connsiteY20" fmla="*/ 1996305 h 4082280"/>
              <a:gd name="connsiteX21" fmla="*/ 419100 w 2219325"/>
              <a:gd name="connsiteY21" fmla="*/ 1948680 h 4082280"/>
              <a:gd name="connsiteX22" fmla="*/ 295275 w 2219325"/>
              <a:gd name="connsiteY22" fmla="*/ 1939155 h 4082280"/>
              <a:gd name="connsiteX23" fmla="*/ 185737 w 2219325"/>
              <a:gd name="connsiteY23" fmla="*/ 1915343 h 4082280"/>
              <a:gd name="connsiteX24" fmla="*/ 209550 w 2219325"/>
              <a:gd name="connsiteY24" fmla="*/ 1691505 h 4082280"/>
              <a:gd name="connsiteX25" fmla="*/ 319088 w 2219325"/>
              <a:gd name="connsiteY25" fmla="*/ 1686743 h 4082280"/>
              <a:gd name="connsiteX26" fmla="*/ 490538 w 2219325"/>
              <a:gd name="connsiteY26" fmla="*/ 1677217 h 4082280"/>
              <a:gd name="connsiteX27" fmla="*/ 433387 w 2219325"/>
              <a:gd name="connsiteY27" fmla="*/ 1415280 h 4082280"/>
              <a:gd name="connsiteX28" fmla="*/ 457200 w 2219325"/>
              <a:gd name="connsiteY28" fmla="*/ 1224780 h 4082280"/>
              <a:gd name="connsiteX29" fmla="*/ 676275 w 2219325"/>
              <a:gd name="connsiteY29" fmla="*/ 1191443 h 4082280"/>
              <a:gd name="connsiteX30" fmla="*/ 695325 w 2219325"/>
              <a:gd name="connsiteY30" fmla="*/ 1386705 h 4082280"/>
              <a:gd name="connsiteX31" fmla="*/ 904875 w 2219325"/>
              <a:gd name="connsiteY31" fmla="*/ 1362893 h 4082280"/>
              <a:gd name="connsiteX32" fmla="*/ 1066800 w 2219325"/>
              <a:gd name="connsiteY32" fmla="*/ 1291455 h 4082280"/>
              <a:gd name="connsiteX33" fmla="*/ 1076325 w 2219325"/>
              <a:gd name="connsiteY33" fmla="*/ 1129530 h 4082280"/>
              <a:gd name="connsiteX34" fmla="*/ 1085850 w 2219325"/>
              <a:gd name="connsiteY34" fmla="*/ 977130 h 4082280"/>
              <a:gd name="connsiteX35" fmla="*/ 1066800 w 2219325"/>
              <a:gd name="connsiteY35" fmla="*/ 858067 h 4082280"/>
              <a:gd name="connsiteX36" fmla="*/ 1133475 w 2219325"/>
              <a:gd name="connsiteY36" fmla="*/ 624705 h 4082280"/>
              <a:gd name="connsiteX37" fmla="*/ 1347788 w 2219325"/>
              <a:gd name="connsiteY37" fmla="*/ 572317 h 4082280"/>
              <a:gd name="connsiteX38" fmla="*/ 1343025 w 2219325"/>
              <a:gd name="connsiteY38" fmla="*/ 281805 h 4082280"/>
              <a:gd name="connsiteX39" fmla="*/ 1352550 w 2219325"/>
              <a:gd name="connsiteY39" fmla="*/ 24630 h 4082280"/>
              <a:gd name="connsiteX0" fmla="*/ 1352550 w 2219325"/>
              <a:gd name="connsiteY0" fmla="*/ 42084 h 4099734"/>
              <a:gd name="connsiteX1" fmla="*/ 1633537 w 2219325"/>
              <a:gd name="connsiteY1" fmla="*/ 18271 h 4099734"/>
              <a:gd name="connsiteX2" fmla="*/ 2047875 w 2219325"/>
              <a:gd name="connsiteY2" fmla="*/ 32559 h 4099734"/>
              <a:gd name="connsiteX3" fmla="*/ 2152650 w 2219325"/>
              <a:gd name="connsiteY3" fmla="*/ 2270934 h 4099734"/>
              <a:gd name="connsiteX4" fmla="*/ 2152650 w 2219325"/>
              <a:gd name="connsiteY4" fmla="*/ 2375709 h 4099734"/>
              <a:gd name="connsiteX5" fmla="*/ 2200275 w 2219325"/>
              <a:gd name="connsiteY5" fmla="*/ 3452034 h 4099734"/>
              <a:gd name="connsiteX6" fmla="*/ 2219325 w 2219325"/>
              <a:gd name="connsiteY6" fmla="*/ 3999722 h 4099734"/>
              <a:gd name="connsiteX7" fmla="*/ 1390650 w 2219325"/>
              <a:gd name="connsiteY7" fmla="*/ 3961621 h 4099734"/>
              <a:gd name="connsiteX8" fmla="*/ 1038225 w 2219325"/>
              <a:gd name="connsiteY8" fmla="*/ 4037822 h 4099734"/>
              <a:gd name="connsiteX9" fmla="*/ 823912 w 2219325"/>
              <a:gd name="connsiteY9" fmla="*/ 4099734 h 4099734"/>
              <a:gd name="connsiteX10" fmla="*/ 723900 w 2219325"/>
              <a:gd name="connsiteY10" fmla="*/ 3937809 h 4099734"/>
              <a:gd name="connsiteX11" fmla="*/ 614362 w 2219325"/>
              <a:gd name="connsiteY11" fmla="*/ 3775884 h 4099734"/>
              <a:gd name="connsiteX12" fmla="*/ 514350 w 2219325"/>
              <a:gd name="connsiteY12" fmla="*/ 3537759 h 4099734"/>
              <a:gd name="connsiteX13" fmla="*/ 433388 w 2219325"/>
              <a:gd name="connsiteY13" fmla="*/ 3385359 h 4099734"/>
              <a:gd name="connsiteX14" fmla="*/ 266700 w 2219325"/>
              <a:gd name="connsiteY14" fmla="*/ 3313922 h 4099734"/>
              <a:gd name="connsiteX15" fmla="*/ 142875 w 2219325"/>
              <a:gd name="connsiteY15" fmla="*/ 3313922 h 4099734"/>
              <a:gd name="connsiteX16" fmla="*/ 19050 w 2219325"/>
              <a:gd name="connsiteY16" fmla="*/ 3271059 h 4099734"/>
              <a:gd name="connsiteX17" fmla="*/ 0 w 2219325"/>
              <a:gd name="connsiteY17" fmla="*/ 2337609 h 4099734"/>
              <a:gd name="connsiteX18" fmla="*/ 576262 w 2219325"/>
              <a:gd name="connsiteY18" fmla="*/ 2285222 h 4099734"/>
              <a:gd name="connsiteX19" fmla="*/ 547687 w 2219325"/>
              <a:gd name="connsiteY19" fmla="*/ 2147109 h 4099734"/>
              <a:gd name="connsiteX20" fmla="*/ 485775 w 2219325"/>
              <a:gd name="connsiteY20" fmla="*/ 2013759 h 4099734"/>
              <a:gd name="connsiteX21" fmla="*/ 419100 w 2219325"/>
              <a:gd name="connsiteY21" fmla="*/ 1966134 h 4099734"/>
              <a:gd name="connsiteX22" fmla="*/ 295275 w 2219325"/>
              <a:gd name="connsiteY22" fmla="*/ 1956609 h 4099734"/>
              <a:gd name="connsiteX23" fmla="*/ 185737 w 2219325"/>
              <a:gd name="connsiteY23" fmla="*/ 1932797 h 4099734"/>
              <a:gd name="connsiteX24" fmla="*/ 209550 w 2219325"/>
              <a:gd name="connsiteY24" fmla="*/ 1708959 h 4099734"/>
              <a:gd name="connsiteX25" fmla="*/ 319088 w 2219325"/>
              <a:gd name="connsiteY25" fmla="*/ 1704197 h 4099734"/>
              <a:gd name="connsiteX26" fmla="*/ 490538 w 2219325"/>
              <a:gd name="connsiteY26" fmla="*/ 1694671 h 4099734"/>
              <a:gd name="connsiteX27" fmla="*/ 433387 w 2219325"/>
              <a:gd name="connsiteY27" fmla="*/ 1432734 h 4099734"/>
              <a:gd name="connsiteX28" fmla="*/ 457200 w 2219325"/>
              <a:gd name="connsiteY28" fmla="*/ 1242234 h 4099734"/>
              <a:gd name="connsiteX29" fmla="*/ 676275 w 2219325"/>
              <a:gd name="connsiteY29" fmla="*/ 1208897 h 4099734"/>
              <a:gd name="connsiteX30" fmla="*/ 695325 w 2219325"/>
              <a:gd name="connsiteY30" fmla="*/ 1404159 h 4099734"/>
              <a:gd name="connsiteX31" fmla="*/ 904875 w 2219325"/>
              <a:gd name="connsiteY31" fmla="*/ 1380347 h 4099734"/>
              <a:gd name="connsiteX32" fmla="*/ 1066800 w 2219325"/>
              <a:gd name="connsiteY32" fmla="*/ 1308909 h 4099734"/>
              <a:gd name="connsiteX33" fmla="*/ 1076325 w 2219325"/>
              <a:gd name="connsiteY33" fmla="*/ 1146984 h 4099734"/>
              <a:gd name="connsiteX34" fmla="*/ 1085850 w 2219325"/>
              <a:gd name="connsiteY34" fmla="*/ 994584 h 4099734"/>
              <a:gd name="connsiteX35" fmla="*/ 1066800 w 2219325"/>
              <a:gd name="connsiteY35" fmla="*/ 875521 h 4099734"/>
              <a:gd name="connsiteX36" fmla="*/ 1133475 w 2219325"/>
              <a:gd name="connsiteY36" fmla="*/ 642159 h 4099734"/>
              <a:gd name="connsiteX37" fmla="*/ 1347788 w 2219325"/>
              <a:gd name="connsiteY37" fmla="*/ 589771 h 4099734"/>
              <a:gd name="connsiteX38" fmla="*/ 1343025 w 2219325"/>
              <a:gd name="connsiteY38" fmla="*/ 299259 h 4099734"/>
              <a:gd name="connsiteX39" fmla="*/ 1352550 w 2219325"/>
              <a:gd name="connsiteY39" fmla="*/ 42084 h 4099734"/>
              <a:gd name="connsiteX0" fmla="*/ 1352550 w 2219325"/>
              <a:gd name="connsiteY0" fmla="*/ 25532 h 4083182"/>
              <a:gd name="connsiteX1" fmla="*/ 1633537 w 2219325"/>
              <a:gd name="connsiteY1" fmla="*/ 1719 h 4083182"/>
              <a:gd name="connsiteX2" fmla="*/ 2047875 w 2219325"/>
              <a:gd name="connsiteY2" fmla="*/ 16007 h 4083182"/>
              <a:gd name="connsiteX3" fmla="*/ 2152650 w 2219325"/>
              <a:gd name="connsiteY3" fmla="*/ 2254382 h 4083182"/>
              <a:gd name="connsiteX4" fmla="*/ 2152650 w 2219325"/>
              <a:gd name="connsiteY4" fmla="*/ 2359157 h 4083182"/>
              <a:gd name="connsiteX5" fmla="*/ 2200275 w 2219325"/>
              <a:gd name="connsiteY5" fmla="*/ 3435482 h 4083182"/>
              <a:gd name="connsiteX6" fmla="*/ 2219325 w 2219325"/>
              <a:gd name="connsiteY6" fmla="*/ 3983170 h 4083182"/>
              <a:gd name="connsiteX7" fmla="*/ 1390650 w 2219325"/>
              <a:gd name="connsiteY7" fmla="*/ 3945069 h 4083182"/>
              <a:gd name="connsiteX8" fmla="*/ 1038225 w 2219325"/>
              <a:gd name="connsiteY8" fmla="*/ 4021270 h 4083182"/>
              <a:gd name="connsiteX9" fmla="*/ 823912 w 2219325"/>
              <a:gd name="connsiteY9" fmla="*/ 4083182 h 4083182"/>
              <a:gd name="connsiteX10" fmla="*/ 723900 w 2219325"/>
              <a:gd name="connsiteY10" fmla="*/ 3921257 h 4083182"/>
              <a:gd name="connsiteX11" fmla="*/ 614362 w 2219325"/>
              <a:gd name="connsiteY11" fmla="*/ 3759332 h 4083182"/>
              <a:gd name="connsiteX12" fmla="*/ 514350 w 2219325"/>
              <a:gd name="connsiteY12" fmla="*/ 3521207 h 4083182"/>
              <a:gd name="connsiteX13" fmla="*/ 433388 w 2219325"/>
              <a:gd name="connsiteY13" fmla="*/ 3368807 h 4083182"/>
              <a:gd name="connsiteX14" fmla="*/ 266700 w 2219325"/>
              <a:gd name="connsiteY14" fmla="*/ 3297370 h 4083182"/>
              <a:gd name="connsiteX15" fmla="*/ 142875 w 2219325"/>
              <a:gd name="connsiteY15" fmla="*/ 3297370 h 4083182"/>
              <a:gd name="connsiteX16" fmla="*/ 19050 w 2219325"/>
              <a:gd name="connsiteY16" fmla="*/ 3254507 h 4083182"/>
              <a:gd name="connsiteX17" fmla="*/ 0 w 2219325"/>
              <a:gd name="connsiteY17" fmla="*/ 2321057 h 4083182"/>
              <a:gd name="connsiteX18" fmla="*/ 576262 w 2219325"/>
              <a:gd name="connsiteY18" fmla="*/ 2268670 h 4083182"/>
              <a:gd name="connsiteX19" fmla="*/ 547687 w 2219325"/>
              <a:gd name="connsiteY19" fmla="*/ 2130557 h 4083182"/>
              <a:gd name="connsiteX20" fmla="*/ 485775 w 2219325"/>
              <a:gd name="connsiteY20" fmla="*/ 1997207 h 4083182"/>
              <a:gd name="connsiteX21" fmla="*/ 419100 w 2219325"/>
              <a:gd name="connsiteY21" fmla="*/ 1949582 h 4083182"/>
              <a:gd name="connsiteX22" fmla="*/ 295275 w 2219325"/>
              <a:gd name="connsiteY22" fmla="*/ 1940057 h 4083182"/>
              <a:gd name="connsiteX23" fmla="*/ 185737 w 2219325"/>
              <a:gd name="connsiteY23" fmla="*/ 1916245 h 4083182"/>
              <a:gd name="connsiteX24" fmla="*/ 209550 w 2219325"/>
              <a:gd name="connsiteY24" fmla="*/ 1692407 h 4083182"/>
              <a:gd name="connsiteX25" fmla="*/ 319088 w 2219325"/>
              <a:gd name="connsiteY25" fmla="*/ 1687645 h 4083182"/>
              <a:gd name="connsiteX26" fmla="*/ 490538 w 2219325"/>
              <a:gd name="connsiteY26" fmla="*/ 1678119 h 4083182"/>
              <a:gd name="connsiteX27" fmla="*/ 433387 w 2219325"/>
              <a:gd name="connsiteY27" fmla="*/ 1416182 h 4083182"/>
              <a:gd name="connsiteX28" fmla="*/ 457200 w 2219325"/>
              <a:gd name="connsiteY28" fmla="*/ 1225682 h 4083182"/>
              <a:gd name="connsiteX29" fmla="*/ 676275 w 2219325"/>
              <a:gd name="connsiteY29" fmla="*/ 1192345 h 4083182"/>
              <a:gd name="connsiteX30" fmla="*/ 695325 w 2219325"/>
              <a:gd name="connsiteY30" fmla="*/ 1387607 h 4083182"/>
              <a:gd name="connsiteX31" fmla="*/ 904875 w 2219325"/>
              <a:gd name="connsiteY31" fmla="*/ 1363795 h 4083182"/>
              <a:gd name="connsiteX32" fmla="*/ 1066800 w 2219325"/>
              <a:gd name="connsiteY32" fmla="*/ 1292357 h 4083182"/>
              <a:gd name="connsiteX33" fmla="*/ 1076325 w 2219325"/>
              <a:gd name="connsiteY33" fmla="*/ 1130432 h 4083182"/>
              <a:gd name="connsiteX34" fmla="*/ 1085850 w 2219325"/>
              <a:gd name="connsiteY34" fmla="*/ 978032 h 4083182"/>
              <a:gd name="connsiteX35" fmla="*/ 1066800 w 2219325"/>
              <a:gd name="connsiteY35" fmla="*/ 858969 h 4083182"/>
              <a:gd name="connsiteX36" fmla="*/ 1133475 w 2219325"/>
              <a:gd name="connsiteY36" fmla="*/ 625607 h 4083182"/>
              <a:gd name="connsiteX37" fmla="*/ 1347788 w 2219325"/>
              <a:gd name="connsiteY37" fmla="*/ 573219 h 4083182"/>
              <a:gd name="connsiteX38" fmla="*/ 1343025 w 2219325"/>
              <a:gd name="connsiteY38" fmla="*/ 282707 h 4083182"/>
              <a:gd name="connsiteX39" fmla="*/ 1352550 w 2219325"/>
              <a:gd name="connsiteY39" fmla="*/ 25532 h 4083182"/>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325281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76325 w 2219325"/>
              <a:gd name="connsiteY33" fmla="*/ 1134656 h 4087406"/>
              <a:gd name="connsiteX34" fmla="*/ 1085850 w 2219325"/>
              <a:gd name="connsiteY34" fmla="*/ 982256 h 4087406"/>
              <a:gd name="connsiteX35" fmla="*/ 1066800 w 2219325"/>
              <a:gd name="connsiteY35" fmla="*/ 863193 h 4087406"/>
              <a:gd name="connsiteX36" fmla="*/ 1133475 w 2219325"/>
              <a:gd name="connsiteY36" fmla="*/ 629831 h 4087406"/>
              <a:gd name="connsiteX37" fmla="*/ 1347788 w 2219325"/>
              <a:gd name="connsiteY37" fmla="*/ 577443 h 4087406"/>
              <a:gd name="connsiteX38" fmla="*/ 1343025 w 2219325"/>
              <a:gd name="connsiteY38" fmla="*/ 286931 h 4087406"/>
              <a:gd name="connsiteX39" fmla="*/ 1352550 w 2219325"/>
              <a:gd name="connsiteY39" fmla="*/ 29756 h 408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19325" h="4087406">
                <a:moveTo>
                  <a:pt x="1352550" y="29756"/>
                </a:moveTo>
                <a:cubicBezTo>
                  <a:pt x="1446212" y="21818"/>
                  <a:pt x="1519237" y="9912"/>
                  <a:pt x="1633537" y="5943"/>
                </a:cubicBezTo>
                <a:cubicBezTo>
                  <a:pt x="1747837" y="1974"/>
                  <a:pt x="1895475" y="-5169"/>
                  <a:pt x="2038350" y="5944"/>
                </a:cubicBezTo>
                <a:lnTo>
                  <a:pt x="2152650" y="2258606"/>
                </a:lnTo>
                <a:lnTo>
                  <a:pt x="2152650" y="2363381"/>
                </a:lnTo>
                <a:lnTo>
                  <a:pt x="2200275" y="3439706"/>
                </a:lnTo>
                <a:lnTo>
                  <a:pt x="2219325" y="3987394"/>
                </a:lnTo>
                <a:lnTo>
                  <a:pt x="1390650" y="3949293"/>
                </a:lnTo>
                <a:lnTo>
                  <a:pt x="1038225" y="4025494"/>
                </a:lnTo>
                <a:lnTo>
                  <a:pt x="823912" y="4087406"/>
                </a:lnTo>
                <a:lnTo>
                  <a:pt x="723900" y="3925481"/>
                </a:lnTo>
                <a:lnTo>
                  <a:pt x="614362" y="3763556"/>
                </a:lnTo>
                <a:lnTo>
                  <a:pt x="514350" y="3525431"/>
                </a:lnTo>
                <a:lnTo>
                  <a:pt x="433388" y="3373031"/>
                </a:lnTo>
                <a:lnTo>
                  <a:pt x="266700" y="3301594"/>
                </a:lnTo>
                <a:lnTo>
                  <a:pt x="142875" y="3301594"/>
                </a:lnTo>
                <a:cubicBezTo>
                  <a:pt x="107950" y="3293656"/>
                  <a:pt x="49212" y="3304770"/>
                  <a:pt x="19050" y="3258731"/>
                </a:cubicBezTo>
                <a:lnTo>
                  <a:pt x="0" y="2325281"/>
                </a:lnTo>
                <a:lnTo>
                  <a:pt x="576262" y="2272894"/>
                </a:lnTo>
                <a:lnTo>
                  <a:pt x="547687" y="2134781"/>
                </a:lnTo>
                <a:lnTo>
                  <a:pt x="485775" y="2001431"/>
                </a:lnTo>
                <a:lnTo>
                  <a:pt x="419100" y="1953806"/>
                </a:lnTo>
                <a:lnTo>
                  <a:pt x="295275" y="1944281"/>
                </a:lnTo>
                <a:lnTo>
                  <a:pt x="185737" y="1920469"/>
                </a:lnTo>
                <a:lnTo>
                  <a:pt x="209550" y="1696631"/>
                </a:lnTo>
                <a:cubicBezTo>
                  <a:pt x="302331" y="1706940"/>
                  <a:pt x="274322" y="1669486"/>
                  <a:pt x="319088" y="1691869"/>
                </a:cubicBezTo>
                <a:cubicBezTo>
                  <a:pt x="377826" y="1680756"/>
                  <a:pt x="427038" y="1669643"/>
                  <a:pt x="490538" y="1682343"/>
                </a:cubicBezTo>
                <a:lnTo>
                  <a:pt x="433387" y="1420406"/>
                </a:lnTo>
                <a:cubicBezTo>
                  <a:pt x="436562" y="1341031"/>
                  <a:pt x="425450" y="1309281"/>
                  <a:pt x="457200" y="1229906"/>
                </a:cubicBezTo>
                <a:cubicBezTo>
                  <a:pt x="525462" y="1204506"/>
                  <a:pt x="603250" y="1207681"/>
                  <a:pt x="676275" y="1196569"/>
                </a:cubicBezTo>
                <a:lnTo>
                  <a:pt x="695325" y="1391831"/>
                </a:lnTo>
                <a:lnTo>
                  <a:pt x="904875" y="1368019"/>
                </a:lnTo>
                <a:lnTo>
                  <a:pt x="1066800" y="1296581"/>
                </a:lnTo>
                <a:lnTo>
                  <a:pt x="1076325" y="1134656"/>
                </a:lnTo>
                <a:lnTo>
                  <a:pt x="1085850" y="982256"/>
                </a:lnTo>
                <a:cubicBezTo>
                  <a:pt x="1069975" y="945743"/>
                  <a:pt x="1082675" y="928281"/>
                  <a:pt x="1066800" y="863193"/>
                </a:cubicBezTo>
                <a:lnTo>
                  <a:pt x="1133475" y="629831"/>
                </a:lnTo>
                <a:lnTo>
                  <a:pt x="1347788" y="577443"/>
                </a:lnTo>
                <a:cubicBezTo>
                  <a:pt x="1346200" y="480606"/>
                  <a:pt x="1344613" y="383768"/>
                  <a:pt x="1343025" y="286931"/>
                </a:cubicBezTo>
                <a:lnTo>
                  <a:pt x="1352550" y="29756"/>
                </a:lnTo>
                <a:close/>
              </a:path>
            </a:pathLst>
          </a:custGeom>
          <a:pattFill prst="openDmnd">
            <a:fgClr>
              <a:srgbClr val="92D050"/>
            </a:fgClr>
            <a:bgClr>
              <a:schemeClr val="bg1"/>
            </a:bgClr>
          </a:pattFill>
          <a:ln w="12700">
            <a:solidFill>
              <a:srgbClr val="92D050"/>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5" name="正方形/長方形 34"/>
          <p:cNvSpPr/>
          <p:nvPr/>
        </p:nvSpPr>
        <p:spPr bwMode="auto">
          <a:xfrm>
            <a:off x="4284215" y="3961151"/>
            <a:ext cx="68887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a:solidFill>
                  <a:sysClr val="windowText" lastClr="000000"/>
                </a:solidFill>
                <a:latin typeface="ＭＳ Ｐゴシック" panose="020B0600070205080204" pitchFamily="50" charset="-128"/>
                <a:ea typeface="ＭＳ Ｐゴシック" panose="020B0600070205080204" pitchFamily="50" charset="-128"/>
              </a:rPr>
              <a:t>緑　道</a:t>
            </a:r>
            <a:endParaRPr lang="ja-JP" altLang="en-US" sz="1000">
              <a:latin typeface="ＭＳ Ｐゴシック" panose="020B0600070205080204" pitchFamily="50" charset="-128"/>
              <a:ea typeface="ＭＳ Ｐゴシック" panose="020B0600070205080204" pitchFamily="50" charset="-128"/>
            </a:endParaRPr>
          </a:p>
        </p:txBody>
      </p:sp>
      <p:sp>
        <p:nvSpPr>
          <p:cNvPr id="36" name="正方形/長方形 35"/>
          <p:cNvSpPr/>
          <p:nvPr/>
        </p:nvSpPr>
        <p:spPr bwMode="auto">
          <a:xfrm>
            <a:off x="6002977" y="3698281"/>
            <a:ext cx="83679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2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中央休憩所</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7" name="正方形/長方形 36"/>
          <p:cNvSpPr/>
          <p:nvPr/>
        </p:nvSpPr>
        <p:spPr bwMode="auto">
          <a:xfrm>
            <a:off x="7039325" y="6137282"/>
            <a:ext cx="624071"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野球場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9" name="正方形/長方形 38"/>
          <p:cNvSpPr/>
          <p:nvPr/>
        </p:nvSpPr>
        <p:spPr bwMode="auto">
          <a:xfrm>
            <a:off x="6162165" y="5644148"/>
            <a:ext cx="1014293" cy="271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スポーツハウス</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0" name="正方形/長方形 39"/>
          <p:cNvSpPr/>
          <p:nvPr/>
        </p:nvSpPr>
        <p:spPr bwMode="auto">
          <a:xfrm>
            <a:off x="6935563" y="5487762"/>
            <a:ext cx="779033" cy="200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bIns="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球技広場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1" name="正方形/長方形 40"/>
          <p:cNvSpPr/>
          <p:nvPr/>
        </p:nvSpPr>
        <p:spPr bwMode="auto">
          <a:xfrm>
            <a:off x="5246908" y="3475468"/>
            <a:ext cx="827109" cy="259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3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第１駐車場</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2" name="正方形/長方形 41"/>
          <p:cNvSpPr/>
          <p:nvPr/>
        </p:nvSpPr>
        <p:spPr bwMode="auto">
          <a:xfrm>
            <a:off x="6222740" y="5827275"/>
            <a:ext cx="855105" cy="266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テニスコート</a:t>
            </a:r>
            <a:endParaRPr lang="ja-JP" altLang="en-US" sz="12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3" name="正方形/長方形 42"/>
          <p:cNvSpPr/>
          <p:nvPr/>
        </p:nvSpPr>
        <p:spPr bwMode="auto">
          <a:xfrm>
            <a:off x="5238918" y="4213236"/>
            <a:ext cx="1143896"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管理事務所</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4" name="正方形/長方形 43"/>
          <p:cNvSpPr/>
          <p:nvPr/>
        </p:nvSpPr>
        <p:spPr bwMode="auto">
          <a:xfrm>
            <a:off x="6811593" y="4946814"/>
            <a:ext cx="893140" cy="342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冒険ランド</a:t>
            </a:r>
            <a:endParaRPr lang="ja-JP" altLang="en-US" sz="12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5" name="正方形/長方形 44"/>
          <p:cNvSpPr/>
          <p:nvPr/>
        </p:nvSpPr>
        <p:spPr bwMode="auto">
          <a:xfrm>
            <a:off x="5391742" y="4712413"/>
            <a:ext cx="110823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わんぱくランド</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6" name="正方形/長方形 45"/>
          <p:cNvSpPr/>
          <p:nvPr/>
        </p:nvSpPr>
        <p:spPr bwMode="auto">
          <a:xfrm>
            <a:off x="6162165" y="2410534"/>
            <a:ext cx="7579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海遊ランド</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7" name="正方形/長方形 46"/>
          <p:cNvSpPr/>
          <p:nvPr/>
        </p:nvSpPr>
        <p:spPr bwMode="auto">
          <a:xfrm>
            <a:off x="5281523" y="5883273"/>
            <a:ext cx="911633" cy="271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第２駐車場</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8" name="正方形/長方形 47"/>
          <p:cNvSpPr/>
          <p:nvPr/>
        </p:nvSpPr>
        <p:spPr bwMode="auto">
          <a:xfrm>
            <a:off x="6087500" y="6174465"/>
            <a:ext cx="914273" cy="284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第３駐車場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9" name="正方形/長方形 48"/>
          <p:cNvSpPr/>
          <p:nvPr/>
        </p:nvSpPr>
        <p:spPr bwMode="auto">
          <a:xfrm>
            <a:off x="7305780" y="1090308"/>
            <a:ext cx="893140" cy="258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松原市</a:t>
            </a:r>
            <a:r>
              <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rPr>
              <a:t>道</a:t>
            </a:r>
          </a:p>
        </p:txBody>
      </p:sp>
      <p:sp>
        <p:nvSpPr>
          <p:cNvPr id="50" name="正方形/長方形 49"/>
          <p:cNvSpPr/>
          <p:nvPr/>
        </p:nvSpPr>
        <p:spPr bwMode="auto">
          <a:xfrm>
            <a:off x="6787046" y="1637198"/>
            <a:ext cx="549539"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堺市</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51" name="フリーフォーム 50"/>
          <p:cNvSpPr/>
          <p:nvPr/>
        </p:nvSpPr>
        <p:spPr bwMode="auto">
          <a:xfrm>
            <a:off x="8292178" y="1322129"/>
            <a:ext cx="263434" cy="680421"/>
          </a:xfrm>
          <a:custGeom>
            <a:avLst/>
            <a:gdLst>
              <a:gd name="connsiteX0" fmla="*/ 28575 w 433387"/>
              <a:gd name="connsiteY0" fmla="*/ 4763 h 1104900"/>
              <a:gd name="connsiteX1" fmla="*/ 433387 w 433387"/>
              <a:gd name="connsiteY1" fmla="*/ 0 h 1104900"/>
              <a:gd name="connsiteX2" fmla="*/ 414337 w 433387"/>
              <a:gd name="connsiteY2" fmla="*/ 1104900 h 1104900"/>
              <a:gd name="connsiteX3" fmla="*/ 342900 w 433387"/>
              <a:gd name="connsiteY3" fmla="*/ 1090613 h 1104900"/>
              <a:gd name="connsiteX4" fmla="*/ 304800 w 433387"/>
              <a:gd name="connsiteY4" fmla="*/ 1081088 h 1104900"/>
              <a:gd name="connsiteX5" fmla="*/ 0 w 433387"/>
              <a:gd name="connsiteY5" fmla="*/ 1095375 h 1104900"/>
              <a:gd name="connsiteX6" fmla="*/ 28575 w 433387"/>
              <a:gd name="connsiteY6" fmla="*/ 4763 h 1104900"/>
              <a:gd name="connsiteX0" fmla="*/ 28575 w 433387"/>
              <a:gd name="connsiteY0" fmla="*/ 4763 h 1104900"/>
              <a:gd name="connsiteX1" fmla="*/ 433387 w 433387"/>
              <a:gd name="connsiteY1" fmla="*/ 0 h 1104900"/>
              <a:gd name="connsiteX2" fmla="*/ 414337 w 433387"/>
              <a:gd name="connsiteY2" fmla="*/ 1104900 h 1104900"/>
              <a:gd name="connsiteX3" fmla="*/ 342900 w 433387"/>
              <a:gd name="connsiteY3" fmla="*/ 1090613 h 1104900"/>
              <a:gd name="connsiteX4" fmla="*/ 304800 w 433387"/>
              <a:gd name="connsiteY4" fmla="*/ 1081088 h 1104900"/>
              <a:gd name="connsiteX5" fmla="*/ 0 w 433387"/>
              <a:gd name="connsiteY5" fmla="*/ 1095375 h 1104900"/>
              <a:gd name="connsiteX6" fmla="*/ 28575 w 433387"/>
              <a:gd name="connsiteY6" fmla="*/ 4763 h 1104900"/>
              <a:gd name="connsiteX0" fmla="*/ 28575 w 433387"/>
              <a:gd name="connsiteY0" fmla="*/ 4763 h 1104900"/>
              <a:gd name="connsiteX1" fmla="*/ 433387 w 433387"/>
              <a:gd name="connsiteY1" fmla="*/ 0 h 1104900"/>
              <a:gd name="connsiteX2" fmla="*/ 414337 w 433387"/>
              <a:gd name="connsiteY2" fmla="*/ 1104900 h 1104900"/>
              <a:gd name="connsiteX3" fmla="*/ 342900 w 433387"/>
              <a:gd name="connsiteY3" fmla="*/ 1090613 h 1104900"/>
              <a:gd name="connsiteX4" fmla="*/ 309563 w 433387"/>
              <a:gd name="connsiteY4" fmla="*/ 1100138 h 1104900"/>
              <a:gd name="connsiteX5" fmla="*/ 0 w 433387"/>
              <a:gd name="connsiteY5" fmla="*/ 1095375 h 1104900"/>
              <a:gd name="connsiteX6" fmla="*/ 28575 w 433387"/>
              <a:gd name="connsiteY6" fmla="*/ 476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87" h="1104900">
                <a:moveTo>
                  <a:pt x="28575" y="4763"/>
                </a:moveTo>
                <a:lnTo>
                  <a:pt x="433387" y="0"/>
                </a:lnTo>
                <a:lnTo>
                  <a:pt x="414337" y="1104900"/>
                </a:lnTo>
                <a:cubicBezTo>
                  <a:pt x="390525" y="1100138"/>
                  <a:pt x="360362" y="1091407"/>
                  <a:pt x="342900" y="1090613"/>
                </a:cubicBezTo>
                <a:cubicBezTo>
                  <a:pt x="325438" y="1089819"/>
                  <a:pt x="339099" y="1100138"/>
                  <a:pt x="309563" y="1100138"/>
                </a:cubicBezTo>
                <a:lnTo>
                  <a:pt x="0" y="1095375"/>
                </a:lnTo>
                <a:lnTo>
                  <a:pt x="28575" y="4763"/>
                </a:lnTo>
                <a:close/>
              </a:path>
            </a:pathLst>
          </a:cu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52" name="フリーフォーム 51"/>
          <p:cNvSpPr/>
          <p:nvPr/>
        </p:nvSpPr>
        <p:spPr bwMode="auto">
          <a:xfrm>
            <a:off x="5257755" y="2398405"/>
            <a:ext cx="2701961" cy="4089568"/>
          </a:xfrm>
          <a:custGeom>
            <a:avLst/>
            <a:gdLst>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48050 w 4552950"/>
              <a:gd name="connsiteY6" fmla="*/ 857250 h 6724650"/>
              <a:gd name="connsiteX7" fmla="*/ 3505200 w 4552950"/>
              <a:gd name="connsiteY7" fmla="*/ 1047750 h 6724650"/>
              <a:gd name="connsiteX8" fmla="*/ 3486150 w 4552950"/>
              <a:gd name="connsiteY8" fmla="*/ 1924050 h 6724650"/>
              <a:gd name="connsiteX9" fmla="*/ 3505200 w 4552950"/>
              <a:gd name="connsiteY9" fmla="*/ 2647950 h 6724650"/>
              <a:gd name="connsiteX10" fmla="*/ 3771900 w 4552950"/>
              <a:gd name="connsiteY10" fmla="*/ 2705100 h 6724650"/>
              <a:gd name="connsiteX11" fmla="*/ 3924300 w 4552950"/>
              <a:gd name="connsiteY11" fmla="*/ 2819400 h 6724650"/>
              <a:gd name="connsiteX12" fmla="*/ 4076700 w 4552950"/>
              <a:gd name="connsiteY12" fmla="*/ 3067050 h 6724650"/>
              <a:gd name="connsiteX13" fmla="*/ 4229100 w 4552950"/>
              <a:gd name="connsiteY13" fmla="*/ 3390900 h 6724650"/>
              <a:gd name="connsiteX14" fmla="*/ 4229100 w 4552950"/>
              <a:gd name="connsiteY14" fmla="*/ 3390900 h 6724650"/>
              <a:gd name="connsiteX15" fmla="*/ 4476750 w 4552950"/>
              <a:gd name="connsiteY15" fmla="*/ 5105400 h 6724650"/>
              <a:gd name="connsiteX16" fmla="*/ 4552950 w 4552950"/>
              <a:gd name="connsiteY16" fmla="*/ 6172200 h 6724650"/>
              <a:gd name="connsiteX17" fmla="*/ 3962400 w 4552950"/>
              <a:gd name="connsiteY17" fmla="*/ 6172200 h 6724650"/>
              <a:gd name="connsiteX18" fmla="*/ 3962400 w 4552950"/>
              <a:gd name="connsiteY18" fmla="*/ 6705600 h 6724650"/>
              <a:gd name="connsiteX19" fmla="*/ 3505200 w 4552950"/>
              <a:gd name="connsiteY19" fmla="*/ 6648450 h 6724650"/>
              <a:gd name="connsiteX20" fmla="*/ 3162300 w 4552950"/>
              <a:gd name="connsiteY20" fmla="*/ 6629400 h 6724650"/>
              <a:gd name="connsiteX21" fmla="*/ 2552700 w 4552950"/>
              <a:gd name="connsiteY21" fmla="*/ 6591300 h 6724650"/>
              <a:gd name="connsiteX22" fmla="*/ 2247900 w 4552950"/>
              <a:gd name="connsiteY22" fmla="*/ 6629400 h 6724650"/>
              <a:gd name="connsiteX23" fmla="*/ 2095500 w 4552950"/>
              <a:gd name="connsiteY23" fmla="*/ 6686550 h 6724650"/>
              <a:gd name="connsiteX24" fmla="*/ 1981200 w 4552950"/>
              <a:gd name="connsiteY24" fmla="*/ 6724650 h 6724650"/>
              <a:gd name="connsiteX25" fmla="*/ 1809750 w 4552950"/>
              <a:gd name="connsiteY25" fmla="*/ 6648450 h 6724650"/>
              <a:gd name="connsiteX26" fmla="*/ 1600200 w 4552950"/>
              <a:gd name="connsiteY26" fmla="*/ 6629400 h 6724650"/>
              <a:gd name="connsiteX27" fmla="*/ 1047750 w 4552950"/>
              <a:gd name="connsiteY27" fmla="*/ 6648450 h 6724650"/>
              <a:gd name="connsiteX28" fmla="*/ 647700 w 4552950"/>
              <a:gd name="connsiteY28" fmla="*/ 6477000 h 6724650"/>
              <a:gd name="connsiteX29" fmla="*/ 342900 w 4552950"/>
              <a:gd name="connsiteY29" fmla="*/ 6343650 h 6724650"/>
              <a:gd name="connsiteX30" fmla="*/ 0 w 4552950"/>
              <a:gd name="connsiteY30" fmla="*/ 6172200 h 6724650"/>
              <a:gd name="connsiteX31" fmla="*/ 0 w 4552950"/>
              <a:gd name="connsiteY31" fmla="*/ 4152900 h 6724650"/>
              <a:gd name="connsiteX32" fmla="*/ 38100 w 4552950"/>
              <a:gd name="connsiteY32" fmla="*/ 2724150 h 6724650"/>
              <a:gd name="connsiteX33" fmla="*/ 38100 w 4552950"/>
              <a:gd name="connsiteY33" fmla="*/ 2724150 h 6724650"/>
              <a:gd name="connsiteX34" fmla="*/ 57150 w 4552950"/>
              <a:gd name="connsiteY34" fmla="*/ 3009900 h 6724650"/>
              <a:gd name="connsiteX35" fmla="*/ 76200 w 4552950"/>
              <a:gd name="connsiteY35" fmla="*/ 3181350 h 6724650"/>
              <a:gd name="connsiteX36" fmla="*/ 38100 w 4552950"/>
              <a:gd name="connsiteY36" fmla="*/ 1905000 h 6724650"/>
              <a:gd name="connsiteX37" fmla="*/ 114300 w 4552950"/>
              <a:gd name="connsiteY37" fmla="*/ 1466850 h 6724650"/>
              <a:gd name="connsiteX38" fmla="*/ 266700 w 4552950"/>
              <a:gd name="connsiteY38" fmla="*/ 952500 h 6724650"/>
              <a:gd name="connsiteX39" fmla="*/ 552450 w 4552950"/>
              <a:gd name="connsiteY39" fmla="*/ 685800 h 6724650"/>
              <a:gd name="connsiteX40" fmla="*/ 1066800 w 4552950"/>
              <a:gd name="connsiteY40" fmla="*/ 228600 h 6724650"/>
              <a:gd name="connsiteX41" fmla="*/ 1333500 w 4552950"/>
              <a:gd name="connsiteY41"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505200 w 4552950"/>
              <a:gd name="connsiteY7" fmla="*/ 1047750 h 6724650"/>
              <a:gd name="connsiteX8" fmla="*/ 3486150 w 4552950"/>
              <a:gd name="connsiteY8" fmla="*/ 1924050 h 6724650"/>
              <a:gd name="connsiteX9" fmla="*/ 3505200 w 4552950"/>
              <a:gd name="connsiteY9" fmla="*/ 2647950 h 6724650"/>
              <a:gd name="connsiteX10" fmla="*/ 3771900 w 4552950"/>
              <a:gd name="connsiteY10" fmla="*/ 2705100 h 6724650"/>
              <a:gd name="connsiteX11" fmla="*/ 3924300 w 4552950"/>
              <a:gd name="connsiteY11" fmla="*/ 2819400 h 6724650"/>
              <a:gd name="connsiteX12" fmla="*/ 4076700 w 4552950"/>
              <a:gd name="connsiteY12" fmla="*/ 3067050 h 6724650"/>
              <a:gd name="connsiteX13" fmla="*/ 4229100 w 4552950"/>
              <a:gd name="connsiteY13" fmla="*/ 3390900 h 6724650"/>
              <a:gd name="connsiteX14" fmla="*/ 4229100 w 4552950"/>
              <a:gd name="connsiteY14" fmla="*/ 3390900 h 6724650"/>
              <a:gd name="connsiteX15" fmla="*/ 4476750 w 4552950"/>
              <a:gd name="connsiteY15" fmla="*/ 5105400 h 6724650"/>
              <a:gd name="connsiteX16" fmla="*/ 4552950 w 4552950"/>
              <a:gd name="connsiteY16" fmla="*/ 6172200 h 6724650"/>
              <a:gd name="connsiteX17" fmla="*/ 3962400 w 4552950"/>
              <a:gd name="connsiteY17" fmla="*/ 6172200 h 6724650"/>
              <a:gd name="connsiteX18" fmla="*/ 3962400 w 4552950"/>
              <a:gd name="connsiteY18" fmla="*/ 6705600 h 6724650"/>
              <a:gd name="connsiteX19" fmla="*/ 3505200 w 4552950"/>
              <a:gd name="connsiteY19" fmla="*/ 6648450 h 6724650"/>
              <a:gd name="connsiteX20" fmla="*/ 3162300 w 4552950"/>
              <a:gd name="connsiteY20" fmla="*/ 6629400 h 6724650"/>
              <a:gd name="connsiteX21" fmla="*/ 2552700 w 4552950"/>
              <a:gd name="connsiteY21" fmla="*/ 6591300 h 6724650"/>
              <a:gd name="connsiteX22" fmla="*/ 2247900 w 4552950"/>
              <a:gd name="connsiteY22" fmla="*/ 6629400 h 6724650"/>
              <a:gd name="connsiteX23" fmla="*/ 2095500 w 4552950"/>
              <a:gd name="connsiteY23" fmla="*/ 6686550 h 6724650"/>
              <a:gd name="connsiteX24" fmla="*/ 1981200 w 4552950"/>
              <a:gd name="connsiteY24" fmla="*/ 6724650 h 6724650"/>
              <a:gd name="connsiteX25" fmla="*/ 1809750 w 4552950"/>
              <a:gd name="connsiteY25" fmla="*/ 6648450 h 6724650"/>
              <a:gd name="connsiteX26" fmla="*/ 1600200 w 4552950"/>
              <a:gd name="connsiteY26" fmla="*/ 6629400 h 6724650"/>
              <a:gd name="connsiteX27" fmla="*/ 1047750 w 4552950"/>
              <a:gd name="connsiteY27" fmla="*/ 6648450 h 6724650"/>
              <a:gd name="connsiteX28" fmla="*/ 647700 w 4552950"/>
              <a:gd name="connsiteY28" fmla="*/ 6477000 h 6724650"/>
              <a:gd name="connsiteX29" fmla="*/ 342900 w 4552950"/>
              <a:gd name="connsiteY29" fmla="*/ 6343650 h 6724650"/>
              <a:gd name="connsiteX30" fmla="*/ 0 w 4552950"/>
              <a:gd name="connsiteY30" fmla="*/ 6172200 h 6724650"/>
              <a:gd name="connsiteX31" fmla="*/ 0 w 4552950"/>
              <a:gd name="connsiteY31" fmla="*/ 4152900 h 6724650"/>
              <a:gd name="connsiteX32" fmla="*/ 38100 w 4552950"/>
              <a:gd name="connsiteY32" fmla="*/ 2724150 h 6724650"/>
              <a:gd name="connsiteX33" fmla="*/ 38100 w 4552950"/>
              <a:gd name="connsiteY33" fmla="*/ 2724150 h 6724650"/>
              <a:gd name="connsiteX34" fmla="*/ 57150 w 4552950"/>
              <a:gd name="connsiteY34" fmla="*/ 3009900 h 6724650"/>
              <a:gd name="connsiteX35" fmla="*/ 76200 w 4552950"/>
              <a:gd name="connsiteY35" fmla="*/ 3181350 h 6724650"/>
              <a:gd name="connsiteX36" fmla="*/ 38100 w 4552950"/>
              <a:gd name="connsiteY36" fmla="*/ 1905000 h 6724650"/>
              <a:gd name="connsiteX37" fmla="*/ 114300 w 4552950"/>
              <a:gd name="connsiteY37" fmla="*/ 1466850 h 6724650"/>
              <a:gd name="connsiteX38" fmla="*/ 266700 w 4552950"/>
              <a:gd name="connsiteY38" fmla="*/ 952500 h 6724650"/>
              <a:gd name="connsiteX39" fmla="*/ 552450 w 4552950"/>
              <a:gd name="connsiteY39" fmla="*/ 685800 h 6724650"/>
              <a:gd name="connsiteX40" fmla="*/ 1066800 w 4552950"/>
              <a:gd name="connsiteY40" fmla="*/ 228600 h 6724650"/>
              <a:gd name="connsiteX41" fmla="*/ 1333500 w 4552950"/>
              <a:gd name="connsiteY41"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71900 w 4552950"/>
              <a:gd name="connsiteY10" fmla="*/ 2705100 h 6724650"/>
              <a:gd name="connsiteX11" fmla="*/ 3924300 w 4552950"/>
              <a:gd name="connsiteY11" fmla="*/ 2819400 h 6724650"/>
              <a:gd name="connsiteX12" fmla="*/ 4076700 w 4552950"/>
              <a:gd name="connsiteY12" fmla="*/ 3067050 h 6724650"/>
              <a:gd name="connsiteX13" fmla="*/ 4229100 w 4552950"/>
              <a:gd name="connsiteY13" fmla="*/ 3390900 h 6724650"/>
              <a:gd name="connsiteX14" fmla="*/ 4229100 w 4552950"/>
              <a:gd name="connsiteY14" fmla="*/ 3390900 h 6724650"/>
              <a:gd name="connsiteX15" fmla="*/ 4476750 w 4552950"/>
              <a:gd name="connsiteY15" fmla="*/ 5105400 h 6724650"/>
              <a:gd name="connsiteX16" fmla="*/ 4552950 w 4552950"/>
              <a:gd name="connsiteY16" fmla="*/ 6172200 h 6724650"/>
              <a:gd name="connsiteX17" fmla="*/ 3962400 w 4552950"/>
              <a:gd name="connsiteY17" fmla="*/ 6172200 h 6724650"/>
              <a:gd name="connsiteX18" fmla="*/ 3962400 w 4552950"/>
              <a:gd name="connsiteY18" fmla="*/ 6705600 h 6724650"/>
              <a:gd name="connsiteX19" fmla="*/ 3505200 w 4552950"/>
              <a:gd name="connsiteY19" fmla="*/ 6648450 h 6724650"/>
              <a:gd name="connsiteX20" fmla="*/ 3162300 w 4552950"/>
              <a:gd name="connsiteY20" fmla="*/ 6629400 h 6724650"/>
              <a:gd name="connsiteX21" fmla="*/ 2552700 w 4552950"/>
              <a:gd name="connsiteY21" fmla="*/ 6591300 h 6724650"/>
              <a:gd name="connsiteX22" fmla="*/ 2247900 w 4552950"/>
              <a:gd name="connsiteY22" fmla="*/ 6629400 h 6724650"/>
              <a:gd name="connsiteX23" fmla="*/ 2095500 w 4552950"/>
              <a:gd name="connsiteY23" fmla="*/ 6686550 h 6724650"/>
              <a:gd name="connsiteX24" fmla="*/ 1981200 w 4552950"/>
              <a:gd name="connsiteY24" fmla="*/ 6724650 h 6724650"/>
              <a:gd name="connsiteX25" fmla="*/ 1809750 w 4552950"/>
              <a:gd name="connsiteY25" fmla="*/ 6648450 h 6724650"/>
              <a:gd name="connsiteX26" fmla="*/ 1600200 w 4552950"/>
              <a:gd name="connsiteY26" fmla="*/ 6629400 h 6724650"/>
              <a:gd name="connsiteX27" fmla="*/ 1047750 w 4552950"/>
              <a:gd name="connsiteY27" fmla="*/ 6648450 h 6724650"/>
              <a:gd name="connsiteX28" fmla="*/ 647700 w 4552950"/>
              <a:gd name="connsiteY28" fmla="*/ 6477000 h 6724650"/>
              <a:gd name="connsiteX29" fmla="*/ 342900 w 4552950"/>
              <a:gd name="connsiteY29" fmla="*/ 6343650 h 6724650"/>
              <a:gd name="connsiteX30" fmla="*/ 0 w 4552950"/>
              <a:gd name="connsiteY30" fmla="*/ 6172200 h 6724650"/>
              <a:gd name="connsiteX31" fmla="*/ 0 w 4552950"/>
              <a:gd name="connsiteY31" fmla="*/ 4152900 h 6724650"/>
              <a:gd name="connsiteX32" fmla="*/ 38100 w 4552950"/>
              <a:gd name="connsiteY32" fmla="*/ 2724150 h 6724650"/>
              <a:gd name="connsiteX33" fmla="*/ 38100 w 4552950"/>
              <a:gd name="connsiteY33" fmla="*/ 2724150 h 6724650"/>
              <a:gd name="connsiteX34" fmla="*/ 57150 w 4552950"/>
              <a:gd name="connsiteY34" fmla="*/ 3009900 h 6724650"/>
              <a:gd name="connsiteX35" fmla="*/ 76200 w 4552950"/>
              <a:gd name="connsiteY35" fmla="*/ 3181350 h 6724650"/>
              <a:gd name="connsiteX36" fmla="*/ 38100 w 4552950"/>
              <a:gd name="connsiteY36" fmla="*/ 1905000 h 6724650"/>
              <a:gd name="connsiteX37" fmla="*/ 114300 w 4552950"/>
              <a:gd name="connsiteY37" fmla="*/ 1466850 h 6724650"/>
              <a:gd name="connsiteX38" fmla="*/ 266700 w 4552950"/>
              <a:gd name="connsiteY38" fmla="*/ 952500 h 6724650"/>
              <a:gd name="connsiteX39" fmla="*/ 552450 w 4552950"/>
              <a:gd name="connsiteY39" fmla="*/ 685800 h 6724650"/>
              <a:gd name="connsiteX40" fmla="*/ 1066800 w 4552950"/>
              <a:gd name="connsiteY40" fmla="*/ 228600 h 6724650"/>
              <a:gd name="connsiteX41" fmla="*/ 1333500 w 4552950"/>
              <a:gd name="connsiteY41"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771900 w 4552950"/>
              <a:gd name="connsiteY11" fmla="*/ 2705100 h 6724650"/>
              <a:gd name="connsiteX12" fmla="*/ 3924300 w 4552950"/>
              <a:gd name="connsiteY12" fmla="*/ 2819400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771900 w 4552950"/>
              <a:gd name="connsiteY11" fmla="*/ 2705100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771900 w 4552950"/>
              <a:gd name="connsiteY11" fmla="*/ 2705100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57661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675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67018 w 4552950"/>
              <a:gd name="connsiteY22" fmla="*/ 6624638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67018 w 4552950"/>
              <a:gd name="connsiteY22" fmla="*/ 6624638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38155 w 4552950"/>
              <a:gd name="connsiteY29" fmla="*/ 6491287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602 w 4553052"/>
              <a:gd name="connsiteY0" fmla="*/ 0 h 6724650"/>
              <a:gd name="connsiteX1" fmla="*/ 1390752 w 4553052"/>
              <a:gd name="connsiteY1" fmla="*/ 0 h 6724650"/>
              <a:gd name="connsiteX2" fmla="*/ 2381352 w 4553052"/>
              <a:gd name="connsiteY2" fmla="*/ 57150 h 6724650"/>
              <a:gd name="connsiteX3" fmla="*/ 3257652 w 4553052"/>
              <a:gd name="connsiteY3" fmla="*/ 19050 h 6724650"/>
              <a:gd name="connsiteX4" fmla="*/ 3391002 w 4553052"/>
              <a:gd name="connsiteY4" fmla="*/ 285750 h 6724650"/>
              <a:gd name="connsiteX5" fmla="*/ 3448152 w 4553052"/>
              <a:gd name="connsiteY5" fmla="*/ 514350 h 6724650"/>
              <a:gd name="connsiteX6" fmla="*/ 3429063 w 4553052"/>
              <a:gd name="connsiteY6" fmla="*/ 857250 h 6724650"/>
              <a:gd name="connsiteX7" fmla="*/ 3476667 w 4553052"/>
              <a:gd name="connsiteY7" fmla="*/ 1071562 h 6724650"/>
              <a:gd name="connsiteX8" fmla="*/ 3486252 w 4553052"/>
              <a:gd name="connsiteY8" fmla="*/ 1924050 h 6724650"/>
              <a:gd name="connsiteX9" fmla="*/ 3505302 w 4553052"/>
              <a:gd name="connsiteY9" fmla="*/ 2647950 h 6724650"/>
              <a:gd name="connsiteX10" fmla="*/ 3756048 w 4553052"/>
              <a:gd name="connsiteY10" fmla="*/ 2690813 h 6724650"/>
              <a:gd name="connsiteX11" fmla="*/ 3814954 w 4553052"/>
              <a:gd name="connsiteY11" fmla="*/ 2709863 h 6724650"/>
              <a:gd name="connsiteX12" fmla="*/ 3938719 w 4553052"/>
              <a:gd name="connsiteY12" fmla="*/ 2809875 h 6724650"/>
              <a:gd name="connsiteX13" fmla="*/ 4076802 w 4553052"/>
              <a:gd name="connsiteY13" fmla="*/ 3067050 h 6724650"/>
              <a:gd name="connsiteX14" fmla="*/ 4229202 w 4553052"/>
              <a:gd name="connsiteY14" fmla="*/ 3390900 h 6724650"/>
              <a:gd name="connsiteX15" fmla="*/ 4281699 w 4553052"/>
              <a:gd name="connsiteY15" fmla="*/ 3457575 h 6724650"/>
              <a:gd name="connsiteX16" fmla="*/ 4448219 w 4553052"/>
              <a:gd name="connsiteY16" fmla="*/ 5110163 h 6724650"/>
              <a:gd name="connsiteX17" fmla="*/ 4553052 w 4553052"/>
              <a:gd name="connsiteY17" fmla="*/ 6172200 h 6724650"/>
              <a:gd name="connsiteX18" fmla="*/ 3933868 w 4553052"/>
              <a:gd name="connsiteY18" fmla="*/ 6172200 h 6724650"/>
              <a:gd name="connsiteX19" fmla="*/ 3914778 w 4553052"/>
              <a:gd name="connsiteY19" fmla="*/ 6700837 h 6724650"/>
              <a:gd name="connsiteX20" fmla="*/ 3500530 w 4553052"/>
              <a:gd name="connsiteY20" fmla="*/ 6672263 h 6724650"/>
              <a:gd name="connsiteX21" fmla="*/ 3143312 w 4553052"/>
              <a:gd name="connsiteY21" fmla="*/ 6653213 h 6724650"/>
              <a:gd name="connsiteX22" fmla="*/ 2567120 w 4553052"/>
              <a:gd name="connsiteY22" fmla="*/ 6624638 h 6724650"/>
              <a:gd name="connsiteX23" fmla="*/ 2248002 w 4553052"/>
              <a:gd name="connsiteY23" fmla="*/ 6629400 h 6724650"/>
              <a:gd name="connsiteX24" fmla="*/ 2095602 w 4553052"/>
              <a:gd name="connsiteY24" fmla="*/ 6686550 h 6724650"/>
              <a:gd name="connsiteX25" fmla="*/ 1981302 w 4553052"/>
              <a:gd name="connsiteY25" fmla="*/ 6724650 h 6724650"/>
              <a:gd name="connsiteX26" fmla="*/ 1809852 w 4553052"/>
              <a:gd name="connsiteY26" fmla="*/ 6648450 h 6724650"/>
              <a:gd name="connsiteX27" fmla="*/ 1600302 w 4553052"/>
              <a:gd name="connsiteY27" fmla="*/ 6629400 h 6724650"/>
              <a:gd name="connsiteX28" fmla="*/ 1047852 w 4553052"/>
              <a:gd name="connsiteY28" fmla="*/ 6648450 h 6724650"/>
              <a:gd name="connsiteX29" fmla="*/ 638257 w 4553052"/>
              <a:gd name="connsiteY29" fmla="*/ 6491287 h 6724650"/>
              <a:gd name="connsiteX30" fmla="*/ 343002 w 4553052"/>
              <a:gd name="connsiteY30" fmla="*/ 6343650 h 6724650"/>
              <a:gd name="connsiteX31" fmla="*/ 102 w 4553052"/>
              <a:gd name="connsiteY31" fmla="*/ 6172200 h 6724650"/>
              <a:gd name="connsiteX32" fmla="*/ 14420 w 4553052"/>
              <a:gd name="connsiteY32" fmla="*/ 6138863 h 6724650"/>
              <a:gd name="connsiteX33" fmla="*/ 102 w 4553052"/>
              <a:gd name="connsiteY33" fmla="*/ 4152900 h 6724650"/>
              <a:gd name="connsiteX34" fmla="*/ 38202 w 4553052"/>
              <a:gd name="connsiteY34" fmla="*/ 2724150 h 6724650"/>
              <a:gd name="connsiteX35" fmla="*/ 38202 w 4553052"/>
              <a:gd name="connsiteY35" fmla="*/ 2724150 h 6724650"/>
              <a:gd name="connsiteX36" fmla="*/ 57252 w 4553052"/>
              <a:gd name="connsiteY36" fmla="*/ 3009900 h 6724650"/>
              <a:gd name="connsiteX37" fmla="*/ 76302 w 4553052"/>
              <a:gd name="connsiteY37" fmla="*/ 3181350 h 6724650"/>
              <a:gd name="connsiteX38" fmla="*/ 38202 w 4553052"/>
              <a:gd name="connsiteY38" fmla="*/ 1905000 h 6724650"/>
              <a:gd name="connsiteX39" fmla="*/ 114402 w 4553052"/>
              <a:gd name="connsiteY39" fmla="*/ 1466850 h 6724650"/>
              <a:gd name="connsiteX40" fmla="*/ 266802 w 4553052"/>
              <a:gd name="connsiteY40" fmla="*/ 952500 h 6724650"/>
              <a:gd name="connsiteX41" fmla="*/ 552552 w 4553052"/>
              <a:gd name="connsiteY41" fmla="*/ 685800 h 6724650"/>
              <a:gd name="connsiteX42" fmla="*/ 1066902 w 4553052"/>
              <a:gd name="connsiteY42" fmla="*/ 228600 h 6724650"/>
              <a:gd name="connsiteX43" fmla="*/ 1333602 w 4553052"/>
              <a:gd name="connsiteY43"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67018 w 4552950"/>
              <a:gd name="connsiteY22" fmla="*/ 6624638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38155 w 4552950"/>
              <a:gd name="connsiteY29" fmla="*/ 6491287 h 6724650"/>
              <a:gd name="connsiteX30" fmla="*/ 342900 w 4552950"/>
              <a:gd name="connsiteY30" fmla="*/ 6343650 h 6724650"/>
              <a:gd name="connsiteX31" fmla="*/ 33408 w 4552950"/>
              <a:gd name="connsiteY31" fmla="*/ 6167437 h 6724650"/>
              <a:gd name="connsiteX32" fmla="*/ 14318 w 4552950"/>
              <a:gd name="connsiteY32" fmla="*/ 6138863 h 6724650"/>
              <a:gd name="connsiteX33" fmla="*/ 0 w 4552950"/>
              <a:gd name="connsiteY33" fmla="*/ 4152900 h 6724650"/>
              <a:gd name="connsiteX34" fmla="*/ 38100 w 4552950"/>
              <a:gd name="connsiteY34" fmla="*/ 2724150 h 6724650"/>
              <a:gd name="connsiteX35" fmla="*/ 38100 w 4552950"/>
              <a:gd name="connsiteY35" fmla="*/ 2724150 h 6724650"/>
              <a:gd name="connsiteX36" fmla="*/ 57150 w 4552950"/>
              <a:gd name="connsiteY36" fmla="*/ 3009900 h 6724650"/>
              <a:gd name="connsiteX37" fmla="*/ 76200 w 4552950"/>
              <a:gd name="connsiteY37" fmla="*/ 3181350 h 6724650"/>
              <a:gd name="connsiteX38" fmla="*/ 38100 w 4552950"/>
              <a:gd name="connsiteY38" fmla="*/ 1905000 h 6724650"/>
              <a:gd name="connsiteX39" fmla="*/ 114300 w 4552950"/>
              <a:gd name="connsiteY39" fmla="*/ 1466850 h 6724650"/>
              <a:gd name="connsiteX40" fmla="*/ 266700 w 4552950"/>
              <a:gd name="connsiteY40" fmla="*/ 952500 h 6724650"/>
              <a:gd name="connsiteX41" fmla="*/ 552450 w 4552950"/>
              <a:gd name="connsiteY41" fmla="*/ 685800 h 6724650"/>
              <a:gd name="connsiteX42" fmla="*/ 1066800 w 4552950"/>
              <a:gd name="connsiteY42" fmla="*/ 228600 h 6724650"/>
              <a:gd name="connsiteX43" fmla="*/ 1333500 w 4552950"/>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46608 w 4561458"/>
              <a:gd name="connsiteY35" fmla="*/ 2724150 h 6724650"/>
              <a:gd name="connsiteX36" fmla="*/ 65658 w 4561458"/>
              <a:gd name="connsiteY36" fmla="*/ 3009900 h 6724650"/>
              <a:gd name="connsiteX37" fmla="*/ 84708 w 4561458"/>
              <a:gd name="connsiteY37" fmla="*/ 3181350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46608 w 4561458"/>
              <a:gd name="connsiteY35" fmla="*/ 2724150 h 6724650"/>
              <a:gd name="connsiteX36" fmla="*/ 65658 w 4561458"/>
              <a:gd name="connsiteY36" fmla="*/ 3009900 h 6724650"/>
              <a:gd name="connsiteX37" fmla="*/ 84708 w 4561458"/>
              <a:gd name="connsiteY37" fmla="*/ 3181350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46608 w 4561458"/>
              <a:gd name="connsiteY35" fmla="*/ 2724150 h 6724650"/>
              <a:gd name="connsiteX36" fmla="*/ 65658 w 4561458"/>
              <a:gd name="connsiteY36" fmla="*/ 3009900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65658 w 4561458"/>
              <a:gd name="connsiteY36" fmla="*/ 3009900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303843 w 4561458"/>
              <a:gd name="connsiteY40" fmla="*/ 966788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303843 w 4561458"/>
              <a:gd name="connsiteY40" fmla="*/ 966788 h 6724650"/>
              <a:gd name="connsiteX41" fmla="*/ 556186 w 4561458"/>
              <a:gd name="connsiteY41" fmla="*/ 66675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241800 w 4561458"/>
              <a:gd name="connsiteY40" fmla="*/ 1019175 h 6724650"/>
              <a:gd name="connsiteX41" fmla="*/ 556186 w 4561458"/>
              <a:gd name="connsiteY41" fmla="*/ 666750 h 6724650"/>
              <a:gd name="connsiteX42" fmla="*/ 1075308 w 4561458"/>
              <a:gd name="connsiteY42" fmla="*/ 228600 h 6724650"/>
              <a:gd name="connsiteX43" fmla="*/ 1342008 w 4561458"/>
              <a:gd name="connsiteY43" fmla="*/ 0 h 6724650"/>
              <a:gd name="connsiteX0" fmla="*/ 1342008 w 4561458"/>
              <a:gd name="connsiteY0" fmla="*/ 2116 h 6726766"/>
              <a:gd name="connsiteX1" fmla="*/ 1399158 w 4561458"/>
              <a:gd name="connsiteY1" fmla="*/ 2116 h 6726766"/>
              <a:gd name="connsiteX2" fmla="*/ 2389758 w 4561458"/>
              <a:gd name="connsiteY2" fmla="*/ 30691 h 6726766"/>
              <a:gd name="connsiteX3" fmla="*/ 3266058 w 4561458"/>
              <a:gd name="connsiteY3" fmla="*/ 21166 h 6726766"/>
              <a:gd name="connsiteX4" fmla="*/ 3399408 w 4561458"/>
              <a:gd name="connsiteY4" fmla="*/ 287866 h 6726766"/>
              <a:gd name="connsiteX5" fmla="*/ 3456558 w 4561458"/>
              <a:gd name="connsiteY5" fmla="*/ 516466 h 6726766"/>
              <a:gd name="connsiteX6" fmla="*/ 3437469 w 4561458"/>
              <a:gd name="connsiteY6" fmla="*/ 859366 h 6726766"/>
              <a:gd name="connsiteX7" fmla="*/ 3485073 w 4561458"/>
              <a:gd name="connsiteY7" fmla="*/ 1073678 h 6726766"/>
              <a:gd name="connsiteX8" fmla="*/ 3494658 w 4561458"/>
              <a:gd name="connsiteY8" fmla="*/ 1926166 h 6726766"/>
              <a:gd name="connsiteX9" fmla="*/ 3513708 w 4561458"/>
              <a:gd name="connsiteY9" fmla="*/ 2650066 h 6726766"/>
              <a:gd name="connsiteX10" fmla="*/ 3764454 w 4561458"/>
              <a:gd name="connsiteY10" fmla="*/ 2692929 h 6726766"/>
              <a:gd name="connsiteX11" fmla="*/ 3823360 w 4561458"/>
              <a:gd name="connsiteY11" fmla="*/ 2711979 h 6726766"/>
              <a:gd name="connsiteX12" fmla="*/ 3947125 w 4561458"/>
              <a:gd name="connsiteY12" fmla="*/ 2811991 h 6726766"/>
              <a:gd name="connsiteX13" fmla="*/ 4085208 w 4561458"/>
              <a:gd name="connsiteY13" fmla="*/ 3069166 h 6726766"/>
              <a:gd name="connsiteX14" fmla="*/ 4237608 w 4561458"/>
              <a:gd name="connsiteY14" fmla="*/ 3393016 h 6726766"/>
              <a:gd name="connsiteX15" fmla="*/ 4290105 w 4561458"/>
              <a:gd name="connsiteY15" fmla="*/ 3459691 h 6726766"/>
              <a:gd name="connsiteX16" fmla="*/ 4456625 w 4561458"/>
              <a:gd name="connsiteY16" fmla="*/ 5112279 h 6726766"/>
              <a:gd name="connsiteX17" fmla="*/ 4561458 w 4561458"/>
              <a:gd name="connsiteY17" fmla="*/ 6174316 h 6726766"/>
              <a:gd name="connsiteX18" fmla="*/ 3942274 w 4561458"/>
              <a:gd name="connsiteY18" fmla="*/ 6174316 h 6726766"/>
              <a:gd name="connsiteX19" fmla="*/ 3923184 w 4561458"/>
              <a:gd name="connsiteY19" fmla="*/ 6702953 h 6726766"/>
              <a:gd name="connsiteX20" fmla="*/ 3508936 w 4561458"/>
              <a:gd name="connsiteY20" fmla="*/ 6674379 h 6726766"/>
              <a:gd name="connsiteX21" fmla="*/ 3151718 w 4561458"/>
              <a:gd name="connsiteY21" fmla="*/ 6655329 h 6726766"/>
              <a:gd name="connsiteX22" fmla="*/ 2575526 w 4561458"/>
              <a:gd name="connsiteY22" fmla="*/ 6626754 h 6726766"/>
              <a:gd name="connsiteX23" fmla="*/ 2256408 w 4561458"/>
              <a:gd name="connsiteY23" fmla="*/ 6631516 h 6726766"/>
              <a:gd name="connsiteX24" fmla="*/ 2104008 w 4561458"/>
              <a:gd name="connsiteY24" fmla="*/ 6688666 h 6726766"/>
              <a:gd name="connsiteX25" fmla="*/ 1989708 w 4561458"/>
              <a:gd name="connsiteY25" fmla="*/ 6726766 h 6726766"/>
              <a:gd name="connsiteX26" fmla="*/ 1818258 w 4561458"/>
              <a:gd name="connsiteY26" fmla="*/ 6650566 h 6726766"/>
              <a:gd name="connsiteX27" fmla="*/ 1608708 w 4561458"/>
              <a:gd name="connsiteY27" fmla="*/ 6631516 h 6726766"/>
              <a:gd name="connsiteX28" fmla="*/ 1056258 w 4561458"/>
              <a:gd name="connsiteY28" fmla="*/ 6650566 h 6726766"/>
              <a:gd name="connsiteX29" fmla="*/ 646663 w 4561458"/>
              <a:gd name="connsiteY29" fmla="*/ 6493403 h 6726766"/>
              <a:gd name="connsiteX30" fmla="*/ 351408 w 4561458"/>
              <a:gd name="connsiteY30" fmla="*/ 6345766 h 6726766"/>
              <a:gd name="connsiteX31" fmla="*/ 41916 w 4561458"/>
              <a:gd name="connsiteY31" fmla="*/ 6169553 h 6726766"/>
              <a:gd name="connsiteX32" fmla="*/ 22826 w 4561458"/>
              <a:gd name="connsiteY32" fmla="*/ 6140979 h 6726766"/>
              <a:gd name="connsiteX33" fmla="*/ 8508 w 4561458"/>
              <a:gd name="connsiteY33" fmla="*/ 4155016 h 6726766"/>
              <a:gd name="connsiteX34" fmla="*/ 46608 w 4561458"/>
              <a:gd name="connsiteY34" fmla="*/ 2726266 h 6726766"/>
              <a:gd name="connsiteX35" fmla="*/ 56152 w 4561458"/>
              <a:gd name="connsiteY35" fmla="*/ 2473854 h 6726766"/>
              <a:gd name="connsiteX36" fmla="*/ 41796 w 4561458"/>
              <a:gd name="connsiteY36" fmla="*/ 2821516 h 6726766"/>
              <a:gd name="connsiteX37" fmla="*/ 46528 w 4561458"/>
              <a:gd name="connsiteY37" fmla="*/ 3188229 h 6726766"/>
              <a:gd name="connsiteX38" fmla="*/ 46608 w 4561458"/>
              <a:gd name="connsiteY38" fmla="*/ 1907116 h 6726766"/>
              <a:gd name="connsiteX39" fmla="*/ 94173 w 4561458"/>
              <a:gd name="connsiteY39" fmla="*/ 1468966 h 6726766"/>
              <a:gd name="connsiteX40" fmla="*/ 241800 w 4561458"/>
              <a:gd name="connsiteY40" fmla="*/ 1021291 h 6726766"/>
              <a:gd name="connsiteX41" fmla="*/ 556186 w 4561458"/>
              <a:gd name="connsiteY41" fmla="*/ 668866 h 6726766"/>
              <a:gd name="connsiteX42" fmla="*/ 1075308 w 4561458"/>
              <a:gd name="connsiteY42" fmla="*/ 230716 h 6726766"/>
              <a:gd name="connsiteX43" fmla="*/ 1342008 w 4561458"/>
              <a:gd name="connsiteY43" fmla="*/ 2116 h 67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61458" h="6726766">
                <a:moveTo>
                  <a:pt x="1342008" y="2116"/>
                </a:moveTo>
                <a:cubicBezTo>
                  <a:pt x="1361058" y="2116"/>
                  <a:pt x="1224533" y="-2646"/>
                  <a:pt x="1399158" y="2116"/>
                </a:cubicBezTo>
                <a:lnTo>
                  <a:pt x="2389758" y="30691"/>
                </a:lnTo>
                <a:lnTo>
                  <a:pt x="3266058" y="21166"/>
                </a:lnTo>
                <a:lnTo>
                  <a:pt x="3399408" y="287866"/>
                </a:lnTo>
                <a:lnTo>
                  <a:pt x="3456558" y="516466"/>
                </a:lnTo>
                <a:lnTo>
                  <a:pt x="3437469" y="859366"/>
                </a:lnTo>
                <a:lnTo>
                  <a:pt x="3485073" y="1073678"/>
                </a:lnTo>
                <a:lnTo>
                  <a:pt x="3494658" y="1926166"/>
                </a:lnTo>
                <a:lnTo>
                  <a:pt x="3513708" y="2650066"/>
                </a:lnTo>
                <a:cubicBezTo>
                  <a:pt x="3595699" y="2669116"/>
                  <a:pt x="3682463" y="2673879"/>
                  <a:pt x="3764454" y="2692929"/>
                </a:cubicBezTo>
                <a:lnTo>
                  <a:pt x="3823360" y="2711979"/>
                </a:lnTo>
                <a:cubicBezTo>
                  <a:pt x="3878932" y="2746904"/>
                  <a:pt x="3901098" y="2758016"/>
                  <a:pt x="3947125" y="2811991"/>
                </a:cubicBezTo>
                <a:lnTo>
                  <a:pt x="4085208" y="3069166"/>
                </a:lnTo>
                <a:cubicBezTo>
                  <a:pt x="4116918" y="3191404"/>
                  <a:pt x="4203459" y="3327929"/>
                  <a:pt x="4237608" y="3393016"/>
                </a:cubicBezTo>
                <a:cubicBezTo>
                  <a:pt x="4271757" y="3458103"/>
                  <a:pt x="4253602" y="3173147"/>
                  <a:pt x="4290105" y="3459691"/>
                </a:cubicBezTo>
                <a:cubicBezTo>
                  <a:pt x="4326608" y="3746235"/>
                  <a:pt x="4397937" y="4563004"/>
                  <a:pt x="4456625" y="5112279"/>
                </a:cubicBezTo>
                <a:lnTo>
                  <a:pt x="4561458" y="6174316"/>
                </a:lnTo>
                <a:lnTo>
                  <a:pt x="3942274" y="6174316"/>
                </a:lnTo>
                <a:lnTo>
                  <a:pt x="3923184" y="6702953"/>
                </a:lnTo>
                <a:cubicBezTo>
                  <a:pt x="3786692" y="6685491"/>
                  <a:pt x="3654973" y="6682316"/>
                  <a:pt x="3508936" y="6674379"/>
                </a:cubicBezTo>
                <a:cubicBezTo>
                  <a:pt x="3396227" y="6660091"/>
                  <a:pt x="3307286" y="6663266"/>
                  <a:pt x="3151718" y="6655329"/>
                </a:cubicBezTo>
                <a:lnTo>
                  <a:pt x="2575526" y="6626754"/>
                </a:lnTo>
                <a:lnTo>
                  <a:pt x="2256408" y="6631516"/>
                </a:lnTo>
                <a:lnTo>
                  <a:pt x="2104008" y="6688666"/>
                </a:lnTo>
                <a:lnTo>
                  <a:pt x="1989708" y="6726766"/>
                </a:lnTo>
                <a:lnTo>
                  <a:pt x="1818258" y="6650566"/>
                </a:lnTo>
                <a:lnTo>
                  <a:pt x="1608708" y="6631516"/>
                </a:lnTo>
                <a:lnTo>
                  <a:pt x="1056258" y="6650566"/>
                </a:lnTo>
                <a:lnTo>
                  <a:pt x="646663" y="6493403"/>
                </a:lnTo>
                <a:lnTo>
                  <a:pt x="351408" y="6345766"/>
                </a:lnTo>
                <a:lnTo>
                  <a:pt x="41916" y="6169553"/>
                </a:lnTo>
                <a:cubicBezTo>
                  <a:pt x="40325" y="6161616"/>
                  <a:pt x="24417" y="6148916"/>
                  <a:pt x="22826" y="6140979"/>
                </a:cubicBezTo>
                <a:cubicBezTo>
                  <a:pt x="18053" y="5478991"/>
                  <a:pt x="-15354" y="4817004"/>
                  <a:pt x="8508" y="4155016"/>
                </a:cubicBezTo>
                <a:cubicBezTo>
                  <a:pt x="40298" y="3678766"/>
                  <a:pt x="38667" y="3006460"/>
                  <a:pt x="46608" y="2726266"/>
                </a:cubicBezTo>
                <a:cubicBezTo>
                  <a:pt x="54549" y="2446072"/>
                  <a:pt x="56954" y="2457979"/>
                  <a:pt x="56152" y="2473854"/>
                </a:cubicBezTo>
                <a:cubicBezTo>
                  <a:pt x="55350" y="2489729"/>
                  <a:pt x="43400" y="2702454"/>
                  <a:pt x="41796" y="2821516"/>
                </a:cubicBezTo>
                <a:cubicBezTo>
                  <a:pt x="40192" y="2940579"/>
                  <a:pt x="46528" y="3081643"/>
                  <a:pt x="46528" y="3188229"/>
                </a:cubicBezTo>
                <a:cubicBezTo>
                  <a:pt x="46555" y="2761191"/>
                  <a:pt x="46581" y="2334154"/>
                  <a:pt x="46608" y="1907116"/>
                </a:cubicBezTo>
                <a:cubicBezTo>
                  <a:pt x="62463" y="1761066"/>
                  <a:pt x="64001" y="1610254"/>
                  <a:pt x="94173" y="1468966"/>
                </a:cubicBezTo>
                <a:lnTo>
                  <a:pt x="241800" y="1021291"/>
                </a:lnTo>
                <a:lnTo>
                  <a:pt x="556186" y="668866"/>
                </a:lnTo>
                <a:lnTo>
                  <a:pt x="1075308" y="230716"/>
                </a:lnTo>
                <a:lnTo>
                  <a:pt x="1342008" y="2116"/>
                </a:lnTo>
                <a:close/>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59" name="フリーフォーム 58"/>
          <p:cNvSpPr/>
          <p:nvPr/>
        </p:nvSpPr>
        <p:spPr bwMode="auto">
          <a:xfrm>
            <a:off x="7590626" y="6148467"/>
            <a:ext cx="404308" cy="374725"/>
          </a:xfrm>
          <a:custGeom>
            <a:avLst/>
            <a:gdLst>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4302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595312 w 2181225"/>
              <a:gd name="connsiteY11" fmla="*/ 3743325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3990975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29062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6217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8122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38100 w 2219325"/>
              <a:gd name="connsiteY16" fmla="*/ 325755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13181 h 4070831"/>
              <a:gd name="connsiteX1" fmla="*/ 1619250 w 2219325"/>
              <a:gd name="connsiteY1" fmla="*/ 13181 h 4070831"/>
              <a:gd name="connsiteX2" fmla="*/ 2047875 w 2219325"/>
              <a:gd name="connsiteY2" fmla="*/ 3656 h 4070831"/>
              <a:gd name="connsiteX3" fmla="*/ 2152650 w 2219325"/>
              <a:gd name="connsiteY3" fmla="*/ 2242031 h 4070831"/>
              <a:gd name="connsiteX4" fmla="*/ 2152650 w 2219325"/>
              <a:gd name="connsiteY4" fmla="*/ 2346806 h 4070831"/>
              <a:gd name="connsiteX5" fmla="*/ 2200275 w 2219325"/>
              <a:gd name="connsiteY5" fmla="*/ 3423131 h 4070831"/>
              <a:gd name="connsiteX6" fmla="*/ 2219325 w 2219325"/>
              <a:gd name="connsiteY6" fmla="*/ 3970819 h 4070831"/>
              <a:gd name="connsiteX7" fmla="*/ 1390650 w 2219325"/>
              <a:gd name="connsiteY7" fmla="*/ 3932718 h 4070831"/>
              <a:gd name="connsiteX8" fmla="*/ 1038225 w 2219325"/>
              <a:gd name="connsiteY8" fmla="*/ 4008919 h 4070831"/>
              <a:gd name="connsiteX9" fmla="*/ 823912 w 2219325"/>
              <a:gd name="connsiteY9" fmla="*/ 4070831 h 4070831"/>
              <a:gd name="connsiteX10" fmla="*/ 723900 w 2219325"/>
              <a:gd name="connsiteY10" fmla="*/ 3908906 h 4070831"/>
              <a:gd name="connsiteX11" fmla="*/ 614362 w 2219325"/>
              <a:gd name="connsiteY11" fmla="*/ 3746981 h 4070831"/>
              <a:gd name="connsiteX12" fmla="*/ 514350 w 2219325"/>
              <a:gd name="connsiteY12" fmla="*/ 3508856 h 4070831"/>
              <a:gd name="connsiteX13" fmla="*/ 433388 w 2219325"/>
              <a:gd name="connsiteY13" fmla="*/ 3356456 h 4070831"/>
              <a:gd name="connsiteX14" fmla="*/ 266700 w 2219325"/>
              <a:gd name="connsiteY14" fmla="*/ 3285019 h 4070831"/>
              <a:gd name="connsiteX15" fmla="*/ 142875 w 2219325"/>
              <a:gd name="connsiteY15" fmla="*/ 3285019 h 4070831"/>
              <a:gd name="connsiteX16" fmla="*/ 19050 w 2219325"/>
              <a:gd name="connsiteY16" fmla="*/ 3242156 h 4070831"/>
              <a:gd name="connsiteX17" fmla="*/ 0 w 2219325"/>
              <a:gd name="connsiteY17" fmla="*/ 2308706 h 4070831"/>
              <a:gd name="connsiteX18" fmla="*/ 576262 w 2219325"/>
              <a:gd name="connsiteY18" fmla="*/ 2256319 h 4070831"/>
              <a:gd name="connsiteX19" fmla="*/ 547687 w 2219325"/>
              <a:gd name="connsiteY19" fmla="*/ 2118206 h 4070831"/>
              <a:gd name="connsiteX20" fmla="*/ 485775 w 2219325"/>
              <a:gd name="connsiteY20" fmla="*/ 1984856 h 4070831"/>
              <a:gd name="connsiteX21" fmla="*/ 419100 w 2219325"/>
              <a:gd name="connsiteY21" fmla="*/ 1937231 h 4070831"/>
              <a:gd name="connsiteX22" fmla="*/ 295275 w 2219325"/>
              <a:gd name="connsiteY22" fmla="*/ 1927706 h 4070831"/>
              <a:gd name="connsiteX23" fmla="*/ 185737 w 2219325"/>
              <a:gd name="connsiteY23" fmla="*/ 1903894 h 4070831"/>
              <a:gd name="connsiteX24" fmla="*/ 209550 w 2219325"/>
              <a:gd name="connsiteY24" fmla="*/ 1680056 h 4070831"/>
              <a:gd name="connsiteX25" fmla="*/ 319088 w 2219325"/>
              <a:gd name="connsiteY25" fmla="*/ 1675294 h 4070831"/>
              <a:gd name="connsiteX26" fmla="*/ 490538 w 2219325"/>
              <a:gd name="connsiteY26" fmla="*/ 1665768 h 4070831"/>
              <a:gd name="connsiteX27" fmla="*/ 433387 w 2219325"/>
              <a:gd name="connsiteY27" fmla="*/ 1403831 h 4070831"/>
              <a:gd name="connsiteX28" fmla="*/ 457200 w 2219325"/>
              <a:gd name="connsiteY28" fmla="*/ 1213331 h 4070831"/>
              <a:gd name="connsiteX29" fmla="*/ 676275 w 2219325"/>
              <a:gd name="connsiteY29" fmla="*/ 1179994 h 4070831"/>
              <a:gd name="connsiteX30" fmla="*/ 695325 w 2219325"/>
              <a:gd name="connsiteY30" fmla="*/ 1375256 h 4070831"/>
              <a:gd name="connsiteX31" fmla="*/ 904875 w 2219325"/>
              <a:gd name="connsiteY31" fmla="*/ 1351444 h 4070831"/>
              <a:gd name="connsiteX32" fmla="*/ 1066800 w 2219325"/>
              <a:gd name="connsiteY32" fmla="*/ 1280006 h 4070831"/>
              <a:gd name="connsiteX33" fmla="*/ 1076325 w 2219325"/>
              <a:gd name="connsiteY33" fmla="*/ 1118081 h 4070831"/>
              <a:gd name="connsiteX34" fmla="*/ 1085850 w 2219325"/>
              <a:gd name="connsiteY34" fmla="*/ 965681 h 4070831"/>
              <a:gd name="connsiteX35" fmla="*/ 1066800 w 2219325"/>
              <a:gd name="connsiteY35" fmla="*/ 846618 h 4070831"/>
              <a:gd name="connsiteX36" fmla="*/ 1133475 w 2219325"/>
              <a:gd name="connsiteY36" fmla="*/ 613256 h 4070831"/>
              <a:gd name="connsiteX37" fmla="*/ 1347788 w 2219325"/>
              <a:gd name="connsiteY37" fmla="*/ 560868 h 4070831"/>
              <a:gd name="connsiteX38" fmla="*/ 1343025 w 2219325"/>
              <a:gd name="connsiteY38" fmla="*/ 270356 h 4070831"/>
              <a:gd name="connsiteX39" fmla="*/ 1352550 w 2219325"/>
              <a:gd name="connsiteY39" fmla="*/ 13181 h 4070831"/>
              <a:gd name="connsiteX0" fmla="*/ 1352550 w 2219325"/>
              <a:gd name="connsiteY0" fmla="*/ 20494 h 4078144"/>
              <a:gd name="connsiteX1" fmla="*/ 1619250 w 2219325"/>
              <a:gd name="connsiteY1" fmla="*/ 1444 h 4078144"/>
              <a:gd name="connsiteX2" fmla="*/ 2047875 w 2219325"/>
              <a:gd name="connsiteY2" fmla="*/ 10969 h 4078144"/>
              <a:gd name="connsiteX3" fmla="*/ 2152650 w 2219325"/>
              <a:gd name="connsiteY3" fmla="*/ 2249344 h 4078144"/>
              <a:gd name="connsiteX4" fmla="*/ 2152650 w 2219325"/>
              <a:gd name="connsiteY4" fmla="*/ 2354119 h 4078144"/>
              <a:gd name="connsiteX5" fmla="*/ 2200275 w 2219325"/>
              <a:gd name="connsiteY5" fmla="*/ 3430444 h 4078144"/>
              <a:gd name="connsiteX6" fmla="*/ 2219325 w 2219325"/>
              <a:gd name="connsiteY6" fmla="*/ 3978132 h 4078144"/>
              <a:gd name="connsiteX7" fmla="*/ 1390650 w 2219325"/>
              <a:gd name="connsiteY7" fmla="*/ 3940031 h 4078144"/>
              <a:gd name="connsiteX8" fmla="*/ 1038225 w 2219325"/>
              <a:gd name="connsiteY8" fmla="*/ 4016232 h 4078144"/>
              <a:gd name="connsiteX9" fmla="*/ 823912 w 2219325"/>
              <a:gd name="connsiteY9" fmla="*/ 4078144 h 4078144"/>
              <a:gd name="connsiteX10" fmla="*/ 723900 w 2219325"/>
              <a:gd name="connsiteY10" fmla="*/ 3916219 h 4078144"/>
              <a:gd name="connsiteX11" fmla="*/ 614362 w 2219325"/>
              <a:gd name="connsiteY11" fmla="*/ 3754294 h 4078144"/>
              <a:gd name="connsiteX12" fmla="*/ 514350 w 2219325"/>
              <a:gd name="connsiteY12" fmla="*/ 3516169 h 4078144"/>
              <a:gd name="connsiteX13" fmla="*/ 433388 w 2219325"/>
              <a:gd name="connsiteY13" fmla="*/ 3363769 h 4078144"/>
              <a:gd name="connsiteX14" fmla="*/ 266700 w 2219325"/>
              <a:gd name="connsiteY14" fmla="*/ 3292332 h 4078144"/>
              <a:gd name="connsiteX15" fmla="*/ 142875 w 2219325"/>
              <a:gd name="connsiteY15" fmla="*/ 3292332 h 4078144"/>
              <a:gd name="connsiteX16" fmla="*/ 19050 w 2219325"/>
              <a:gd name="connsiteY16" fmla="*/ 3249469 h 4078144"/>
              <a:gd name="connsiteX17" fmla="*/ 0 w 2219325"/>
              <a:gd name="connsiteY17" fmla="*/ 2316019 h 4078144"/>
              <a:gd name="connsiteX18" fmla="*/ 576262 w 2219325"/>
              <a:gd name="connsiteY18" fmla="*/ 2263632 h 4078144"/>
              <a:gd name="connsiteX19" fmla="*/ 547687 w 2219325"/>
              <a:gd name="connsiteY19" fmla="*/ 2125519 h 4078144"/>
              <a:gd name="connsiteX20" fmla="*/ 485775 w 2219325"/>
              <a:gd name="connsiteY20" fmla="*/ 1992169 h 4078144"/>
              <a:gd name="connsiteX21" fmla="*/ 419100 w 2219325"/>
              <a:gd name="connsiteY21" fmla="*/ 1944544 h 4078144"/>
              <a:gd name="connsiteX22" fmla="*/ 295275 w 2219325"/>
              <a:gd name="connsiteY22" fmla="*/ 1935019 h 4078144"/>
              <a:gd name="connsiteX23" fmla="*/ 185737 w 2219325"/>
              <a:gd name="connsiteY23" fmla="*/ 1911207 h 4078144"/>
              <a:gd name="connsiteX24" fmla="*/ 209550 w 2219325"/>
              <a:gd name="connsiteY24" fmla="*/ 1687369 h 4078144"/>
              <a:gd name="connsiteX25" fmla="*/ 319088 w 2219325"/>
              <a:gd name="connsiteY25" fmla="*/ 1682607 h 4078144"/>
              <a:gd name="connsiteX26" fmla="*/ 490538 w 2219325"/>
              <a:gd name="connsiteY26" fmla="*/ 1673081 h 4078144"/>
              <a:gd name="connsiteX27" fmla="*/ 433387 w 2219325"/>
              <a:gd name="connsiteY27" fmla="*/ 1411144 h 4078144"/>
              <a:gd name="connsiteX28" fmla="*/ 457200 w 2219325"/>
              <a:gd name="connsiteY28" fmla="*/ 1220644 h 4078144"/>
              <a:gd name="connsiteX29" fmla="*/ 676275 w 2219325"/>
              <a:gd name="connsiteY29" fmla="*/ 1187307 h 4078144"/>
              <a:gd name="connsiteX30" fmla="*/ 695325 w 2219325"/>
              <a:gd name="connsiteY30" fmla="*/ 1382569 h 4078144"/>
              <a:gd name="connsiteX31" fmla="*/ 904875 w 2219325"/>
              <a:gd name="connsiteY31" fmla="*/ 1358757 h 4078144"/>
              <a:gd name="connsiteX32" fmla="*/ 1066800 w 2219325"/>
              <a:gd name="connsiteY32" fmla="*/ 1287319 h 4078144"/>
              <a:gd name="connsiteX33" fmla="*/ 1076325 w 2219325"/>
              <a:gd name="connsiteY33" fmla="*/ 1125394 h 4078144"/>
              <a:gd name="connsiteX34" fmla="*/ 1085850 w 2219325"/>
              <a:gd name="connsiteY34" fmla="*/ 972994 h 4078144"/>
              <a:gd name="connsiteX35" fmla="*/ 1066800 w 2219325"/>
              <a:gd name="connsiteY35" fmla="*/ 853931 h 4078144"/>
              <a:gd name="connsiteX36" fmla="*/ 1133475 w 2219325"/>
              <a:gd name="connsiteY36" fmla="*/ 620569 h 4078144"/>
              <a:gd name="connsiteX37" fmla="*/ 1347788 w 2219325"/>
              <a:gd name="connsiteY37" fmla="*/ 568181 h 4078144"/>
              <a:gd name="connsiteX38" fmla="*/ 1343025 w 2219325"/>
              <a:gd name="connsiteY38" fmla="*/ 277669 h 4078144"/>
              <a:gd name="connsiteX39" fmla="*/ 1352550 w 2219325"/>
              <a:gd name="connsiteY39" fmla="*/ 20494 h 4078144"/>
              <a:gd name="connsiteX0" fmla="*/ 1352550 w 2219325"/>
              <a:gd name="connsiteY0" fmla="*/ 15249 h 4072899"/>
              <a:gd name="connsiteX1" fmla="*/ 1633537 w 2219325"/>
              <a:gd name="connsiteY1" fmla="*/ 5724 h 4072899"/>
              <a:gd name="connsiteX2" fmla="*/ 2047875 w 2219325"/>
              <a:gd name="connsiteY2" fmla="*/ 5724 h 4072899"/>
              <a:gd name="connsiteX3" fmla="*/ 2152650 w 2219325"/>
              <a:gd name="connsiteY3" fmla="*/ 2244099 h 4072899"/>
              <a:gd name="connsiteX4" fmla="*/ 2152650 w 2219325"/>
              <a:gd name="connsiteY4" fmla="*/ 2348874 h 4072899"/>
              <a:gd name="connsiteX5" fmla="*/ 2200275 w 2219325"/>
              <a:gd name="connsiteY5" fmla="*/ 3425199 h 4072899"/>
              <a:gd name="connsiteX6" fmla="*/ 2219325 w 2219325"/>
              <a:gd name="connsiteY6" fmla="*/ 3972887 h 4072899"/>
              <a:gd name="connsiteX7" fmla="*/ 1390650 w 2219325"/>
              <a:gd name="connsiteY7" fmla="*/ 3934786 h 4072899"/>
              <a:gd name="connsiteX8" fmla="*/ 1038225 w 2219325"/>
              <a:gd name="connsiteY8" fmla="*/ 4010987 h 4072899"/>
              <a:gd name="connsiteX9" fmla="*/ 823912 w 2219325"/>
              <a:gd name="connsiteY9" fmla="*/ 4072899 h 4072899"/>
              <a:gd name="connsiteX10" fmla="*/ 723900 w 2219325"/>
              <a:gd name="connsiteY10" fmla="*/ 3910974 h 4072899"/>
              <a:gd name="connsiteX11" fmla="*/ 614362 w 2219325"/>
              <a:gd name="connsiteY11" fmla="*/ 3749049 h 4072899"/>
              <a:gd name="connsiteX12" fmla="*/ 514350 w 2219325"/>
              <a:gd name="connsiteY12" fmla="*/ 3510924 h 4072899"/>
              <a:gd name="connsiteX13" fmla="*/ 433388 w 2219325"/>
              <a:gd name="connsiteY13" fmla="*/ 3358524 h 4072899"/>
              <a:gd name="connsiteX14" fmla="*/ 266700 w 2219325"/>
              <a:gd name="connsiteY14" fmla="*/ 3287087 h 4072899"/>
              <a:gd name="connsiteX15" fmla="*/ 142875 w 2219325"/>
              <a:gd name="connsiteY15" fmla="*/ 3287087 h 4072899"/>
              <a:gd name="connsiteX16" fmla="*/ 19050 w 2219325"/>
              <a:gd name="connsiteY16" fmla="*/ 3244224 h 4072899"/>
              <a:gd name="connsiteX17" fmla="*/ 0 w 2219325"/>
              <a:gd name="connsiteY17" fmla="*/ 2310774 h 4072899"/>
              <a:gd name="connsiteX18" fmla="*/ 576262 w 2219325"/>
              <a:gd name="connsiteY18" fmla="*/ 2258387 h 4072899"/>
              <a:gd name="connsiteX19" fmla="*/ 547687 w 2219325"/>
              <a:gd name="connsiteY19" fmla="*/ 2120274 h 4072899"/>
              <a:gd name="connsiteX20" fmla="*/ 485775 w 2219325"/>
              <a:gd name="connsiteY20" fmla="*/ 1986924 h 4072899"/>
              <a:gd name="connsiteX21" fmla="*/ 419100 w 2219325"/>
              <a:gd name="connsiteY21" fmla="*/ 1939299 h 4072899"/>
              <a:gd name="connsiteX22" fmla="*/ 295275 w 2219325"/>
              <a:gd name="connsiteY22" fmla="*/ 1929774 h 4072899"/>
              <a:gd name="connsiteX23" fmla="*/ 185737 w 2219325"/>
              <a:gd name="connsiteY23" fmla="*/ 1905962 h 4072899"/>
              <a:gd name="connsiteX24" fmla="*/ 209550 w 2219325"/>
              <a:gd name="connsiteY24" fmla="*/ 1682124 h 4072899"/>
              <a:gd name="connsiteX25" fmla="*/ 319088 w 2219325"/>
              <a:gd name="connsiteY25" fmla="*/ 1677362 h 4072899"/>
              <a:gd name="connsiteX26" fmla="*/ 490538 w 2219325"/>
              <a:gd name="connsiteY26" fmla="*/ 1667836 h 4072899"/>
              <a:gd name="connsiteX27" fmla="*/ 433387 w 2219325"/>
              <a:gd name="connsiteY27" fmla="*/ 1405899 h 4072899"/>
              <a:gd name="connsiteX28" fmla="*/ 457200 w 2219325"/>
              <a:gd name="connsiteY28" fmla="*/ 1215399 h 4072899"/>
              <a:gd name="connsiteX29" fmla="*/ 676275 w 2219325"/>
              <a:gd name="connsiteY29" fmla="*/ 1182062 h 4072899"/>
              <a:gd name="connsiteX30" fmla="*/ 695325 w 2219325"/>
              <a:gd name="connsiteY30" fmla="*/ 1377324 h 4072899"/>
              <a:gd name="connsiteX31" fmla="*/ 904875 w 2219325"/>
              <a:gd name="connsiteY31" fmla="*/ 1353512 h 4072899"/>
              <a:gd name="connsiteX32" fmla="*/ 1066800 w 2219325"/>
              <a:gd name="connsiteY32" fmla="*/ 1282074 h 4072899"/>
              <a:gd name="connsiteX33" fmla="*/ 1076325 w 2219325"/>
              <a:gd name="connsiteY33" fmla="*/ 1120149 h 4072899"/>
              <a:gd name="connsiteX34" fmla="*/ 1085850 w 2219325"/>
              <a:gd name="connsiteY34" fmla="*/ 967749 h 4072899"/>
              <a:gd name="connsiteX35" fmla="*/ 1066800 w 2219325"/>
              <a:gd name="connsiteY35" fmla="*/ 848686 h 4072899"/>
              <a:gd name="connsiteX36" fmla="*/ 1133475 w 2219325"/>
              <a:gd name="connsiteY36" fmla="*/ 615324 h 4072899"/>
              <a:gd name="connsiteX37" fmla="*/ 1347788 w 2219325"/>
              <a:gd name="connsiteY37" fmla="*/ 562936 h 4072899"/>
              <a:gd name="connsiteX38" fmla="*/ 1343025 w 2219325"/>
              <a:gd name="connsiteY38" fmla="*/ 272424 h 4072899"/>
              <a:gd name="connsiteX39" fmla="*/ 1352550 w 2219325"/>
              <a:gd name="connsiteY39" fmla="*/ 15249 h 4072899"/>
              <a:gd name="connsiteX0" fmla="*/ 1352550 w 2219325"/>
              <a:gd name="connsiteY0" fmla="*/ 24630 h 4082280"/>
              <a:gd name="connsiteX1" fmla="*/ 1633537 w 2219325"/>
              <a:gd name="connsiteY1" fmla="*/ 817 h 4082280"/>
              <a:gd name="connsiteX2" fmla="*/ 2047875 w 2219325"/>
              <a:gd name="connsiteY2" fmla="*/ 15105 h 4082280"/>
              <a:gd name="connsiteX3" fmla="*/ 2152650 w 2219325"/>
              <a:gd name="connsiteY3" fmla="*/ 2253480 h 4082280"/>
              <a:gd name="connsiteX4" fmla="*/ 2152650 w 2219325"/>
              <a:gd name="connsiteY4" fmla="*/ 2358255 h 4082280"/>
              <a:gd name="connsiteX5" fmla="*/ 2200275 w 2219325"/>
              <a:gd name="connsiteY5" fmla="*/ 3434580 h 4082280"/>
              <a:gd name="connsiteX6" fmla="*/ 2219325 w 2219325"/>
              <a:gd name="connsiteY6" fmla="*/ 3982268 h 4082280"/>
              <a:gd name="connsiteX7" fmla="*/ 1390650 w 2219325"/>
              <a:gd name="connsiteY7" fmla="*/ 3944167 h 4082280"/>
              <a:gd name="connsiteX8" fmla="*/ 1038225 w 2219325"/>
              <a:gd name="connsiteY8" fmla="*/ 4020368 h 4082280"/>
              <a:gd name="connsiteX9" fmla="*/ 823912 w 2219325"/>
              <a:gd name="connsiteY9" fmla="*/ 4082280 h 4082280"/>
              <a:gd name="connsiteX10" fmla="*/ 723900 w 2219325"/>
              <a:gd name="connsiteY10" fmla="*/ 3920355 h 4082280"/>
              <a:gd name="connsiteX11" fmla="*/ 614362 w 2219325"/>
              <a:gd name="connsiteY11" fmla="*/ 3758430 h 4082280"/>
              <a:gd name="connsiteX12" fmla="*/ 514350 w 2219325"/>
              <a:gd name="connsiteY12" fmla="*/ 3520305 h 4082280"/>
              <a:gd name="connsiteX13" fmla="*/ 433388 w 2219325"/>
              <a:gd name="connsiteY13" fmla="*/ 3367905 h 4082280"/>
              <a:gd name="connsiteX14" fmla="*/ 266700 w 2219325"/>
              <a:gd name="connsiteY14" fmla="*/ 3296468 h 4082280"/>
              <a:gd name="connsiteX15" fmla="*/ 142875 w 2219325"/>
              <a:gd name="connsiteY15" fmla="*/ 3296468 h 4082280"/>
              <a:gd name="connsiteX16" fmla="*/ 19050 w 2219325"/>
              <a:gd name="connsiteY16" fmla="*/ 3253605 h 4082280"/>
              <a:gd name="connsiteX17" fmla="*/ 0 w 2219325"/>
              <a:gd name="connsiteY17" fmla="*/ 2320155 h 4082280"/>
              <a:gd name="connsiteX18" fmla="*/ 576262 w 2219325"/>
              <a:gd name="connsiteY18" fmla="*/ 2267768 h 4082280"/>
              <a:gd name="connsiteX19" fmla="*/ 547687 w 2219325"/>
              <a:gd name="connsiteY19" fmla="*/ 2129655 h 4082280"/>
              <a:gd name="connsiteX20" fmla="*/ 485775 w 2219325"/>
              <a:gd name="connsiteY20" fmla="*/ 1996305 h 4082280"/>
              <a:gd name="connsiteX21" fmla="*/ 419100 w 2219325"/>
              <a:gd name="connsiteY21" fmla="*/ 1948680 h 4082280"/>
              <a:gd name="connsiteX22" fmla="*/ 295275 w 2219325"/>
              <a:gd name="connsiteY22" fmla="*/ 1939155 h 4082280"/>
              <a:gd name="connsiteX23" fmla="*/ 185737 w 2219325"/>
              <a:gd name="connsiteY23" fmla="*/ 1915343 h 4082280"/>
              <a:gd name="connsiteX24" fmla="*/ 209550 w 2219325"/>
              <a:gd name="connsiteY24" fmla="*/ 1691505 h 4082280"/>
              <a:gd name="connsiteX25" fmla="*/ 319088 w 2219325"/>
              <a:gd name="connsiteY25" fmla="*/ 1686743 h 4082280"/>
              <a:gd name="connsiteX26" fmla="*/ 490538 w 2219325"/>
              <a:gd name="connsiteY26" fmla="*/ 1677217 h 4082280"/>
              <a:gd name="connsiteX27" fmla="*/ 433387 w 2219325"/>
              <a:gd name="connsiteY27" fmla="*/ 1415280 h 4082280"/>
              <a:gd name="connsiteX28" fmla="*/ 457200 w 2219325"/>
              <a:gd name="connsiteY28" fmla="*/ 1224780 h 4082280"/>
              <a:gd name="connsiteX29" fmla="*/ 676275 w 2219325"/>
              <a:gd name="connsiteY29" fmla="*/ 1191443 h 4082280"/>
              <a:gd name="connsiteX30" fmla="*/ 695325 w 2219325"/>
              <a:gd name="connsiteY30" fmla="*/ 1386705 h 4082280"/>
              <a:gd name="connsiteX31" fmla="*/ 904875 w 2219325"/>
              <a:gd name="connsiteY31" fmla="*/ 1362893 h 4082280"/>
              <a:gd name="connsiteX32" fmla="*/ 1066800 w 2219325"/>
              <a:gd name="connsiteY32" fmla="*/ 1291455 h 4082280"/>
              <a:gd name="connsiteX33" fmla="*/ 1076325 w 2219325"/>
              <a:gd name="connsiteY33" fmla="*/ 1129530 h 4082280"/>
              <a:gd name="connsiteX34" fmla="*/ 1085850 w 2219325"/>
              <a:gd name="connsiteY34" fmla="*/ 977130 h 4082280"/>
              <a:gd name="connsiteX35" fmla="*/ 1066800 w 2219325"/>
              <a:gd name="connsiteY35" fmla="*/ 858067 h 4082280"/>
              <a:gd name="connsiteX36" fmla="*/ 1133475 w 2219325"/>
              <a:gd name="connsiteY36" fmla="*/ 624705 h 4082280"/>
              <a:gd name="connsiteX37" fmla="*/ 1347788 w 2219325"/>
              <a:gd name="connsiteY37" fmla="*/ 572317 h 4082280"/>
              <a:gd name="connsiteX38" fmla="*/ 1343025 w 2219325"/>
              <a:gd name="connsiteY38" fmla="*/ 281805 h 4082280"/>
              <a:gd name="connsiteX39" fmla="*/ 1352550 w 2219325"/>
              <a:gd name="connsiteY39" fmla="*/ 24630 h 4082280"/>
              <a:gd name="connsiteX0" fmla="*/ 1352550 w 2219325"/>
              <a:gd name="connsiteY0" fmla="*/ 42084 h 4099734"/>
              <a:gd name="connsiteX1" fmla="*/ 1633537 w 2219325"/>
              <a:gd name="connsiteY1" fmla="*/ 18271 h 4099734"/>
              <a:gd name="connsiteX2" fmla="*/ 2047875 w 2219325"/>
              <a:gd name="connsiteY2" fmla="*/ 32559 h 4099734"/>
              <a:gd name="connsiteX3" fmla="*/ 2152650 w 2219325"/>
              <a:gd name="connsiteY3" fmla="*/ 2270934 h 4099734"/>
              <a:gd name="connsiteX4" fmla="*/ 2152650 w 2219325"/>
              <a:gd name="connsiteY4" fmla="*/ 2375709 h 4099734"/>
              <a:gd name="connsiteX5" fmla="*/ 2200275 w 2219325"/>
              <a:gd name="connsiteY5" fmla="*/ 3452034 h 4099734"/>
              <a:gd name="connsiteX6" fmla="*/ 2219325 w 2219325"/>
              <a:gd name="connsiteY6" fmla="*/ 3999722 h 4099734"/>
              <a:gd name="connsiteX7" fmla="*/ 1390650 w 2219325"/>
              <a:gd name="connsiteY7" fmla="*/ 3961621 h 4099734"/>
              <a:gd name="connsiteX8" fmla="*/ 1038225 w 2219325"/>
              <a:gd name="connsiteY8" fmla="*/ 4037822 h 4099734"/>
              <a:gd name="connsiteX9" fmla="*/ 823912 w 2219325"/>
              <a:gd name="connsiteY9" fmla="*/ 4099734 h 4099734"/>
              <a:gd name="connsiteX10" fmla="*/ 723900 w 2219325"/>
              <a:gd name="connsiteY10" fmla="*/ 3937809 h 4099734"/>
              <a:gd name="connsiteX11" fmla="*/ 614362 w 2219325"/>
              <a:gd name="connsiteY11" fmla="*/ 3775884 h 4099734"/>
              <a:gd name="connsiteX12" fmla="*/ 514350 w 2219325"/>
              <a:gd name="connsiteY12" fmla="*/ 3537759 h 4099734"/>
              <a:gd name="connsiteX13" fmla="*/ 433388 w 2219325"/>
              <a:gd name="connsiteY13" fmla="*/ 3385359 h 4099734"/>
              <a:gd name="connsiteX14" fmla="*/ 266700 w 2219325"/>
              <a:gd name="connsiteY14" fmla="*/ 3313922 h 4099734"/>
              <a:gd name="connsiteX15" fmla="*/ 142875 w 2219325"/>
              <a:gd name="connsiteY15" fmla="*/ 3313922 h 4099734"/>
              <a:gd name="connsiteX16" fmla="*/ 19050 w 2219325"/>
              <a:gd name="connsiteY16" fmla="*/ 3271059 h 4099734"/>
              <a:gd name="connsiteX17" fmla="*/ 0 w 2219325"/>
              <a:gd name="connsiteY17" fmla="*/ 2337609 h 4099734"/>
              <a:gd name="connsiteX18" fmla="*/ 576262 w 2219325"/>
              <a:gd name="connsiteY18" fmla="*/ 2285222 h 4099734"/>
              <a:gd name="connsiteX19" fmla="*/ 547687 w 2219325"/>
              <a:gd name="connsiteY19" fmla="*/ 2147109 h 4099734"/>
              <a:gd name="connsiteX20" fmla="*/ 485775 w 2219325"/>
              <a:gd name="connsiteY20" fmla="*/ 2013759 h 4099734"/>
              <a:gd name="connsiteX21" fmla="*/ 419100 w 2219325"/>
              <a:gd name="connsiteY21" fmla="*/ 1966134 h 4099734"/>
              <a:gd name="connsiteX22" fmla="*/ 295275 w 2219325"/>
              <a:gd name="connsiteY22" fmla="*/ 1956609 h 4099734"/>
              <a:gd name="connsiteX23" fmla="*/ 185737 w 2219325"/>
              <a:gd name="connsiteY23" fmla="*/ 1932797 h 4099734"/>
              <a:gd name="connsiteX24" fmla="*/ 209550 w 2219325"/>
              <a:gd name="connsiteY24" fmla="*/ 1708959 h 4099734"/>
              <a:gd name="connsiteX25" fmla="*/ 319088 w 2219325"/>
              <a:gd name="connsiteY25" fmla="*/ 1704197 h 4099734"/>
              <a:gd name="connsiteX26" fmla="*/ 490538 w 2219325"/>
              <a:gd name="connsiteY26" fmla="*/ 1694671 h 4099734"/>
              <a:gd name="connsiteX27" fmla="*/ 433387 w 2219325"/>
              <a:gd name="connsiteY27" fmla="*/ 1432734 h 4099734"/>
              <a:gd name="connsiteX28" fmla="*/ 457200 w 2219325"/>
              <a:gd name="connsiteY28" fmla="*/ 1242234 h 4099734"/>
              <a:gd name="connsiteX29" fmla="*/ 676275 w 2219325"/>
              <a:gd name="connsiteY29" fmla="*/ 1208897 h 4099734"/>
              <a:gd name="connsiteX30" fmla="*/ 695325 w 2219325"/>
              <a:gd name="connsiteY30" fmla="*/ 1404159 h 4099734"/>
              <a:gd name="connsiteX31" fmla="*/ 904875 w 2219325"/>
              <a:gd name="connsiteY31" fmla="*/ 1380347 h 4099734"/>
              <a:gd name="connsiteX32" fmla="*/ 1066800 w 2219325"/>
              <a:gd name="connsiteY32" fmla="*/ 1308909 h 4099734"/>
              <a:gd name="connsiteX33" fmla="*/ 1076325 w 2219325"/>
              <a:gd name="connsiteY33" fmla="*/ 1146984 h 4099734"/>
              <a:gd name="connsiteX34" fmla="*/ 1085850 w 2219325"/>
              <a:gd name="connsiteY34" fmla="*/ 994584 h 4099734"/>
              <a:gd name="connsiteX35" fmla="*/ 1066800 w 2219325"/>
              <a:gd name="connsiteY35" fmla="*/ 875521 h 4099734"/>
              <a:gd name="connsiteX36" fmla="*/ 1133475 w 2219325"/>
              <a:gd name="connsiteY36" fmla="*/ 642159 h 4099734"/>
              <a:gd name="connsiteX37" fmla="*/ 1347788 w 2219325"/>
              <a:gd name="connsiteY37" fmla="*/ 589771 h 4099734"/>
              <a:gd name="connsiteX38" fmla="*/ 1343025 w 2219325"/>
              <a:gd name="connsiteY38" fmla="*/ 299259 h 4099734"/>
              <a:gd name="connsiteX39" fmla="*/ 1352550 w 2219325"/>
              <a:gd name="connsiteY39" fmla="*/ 42084 h 4099734"/>
              <a:gd name="connsiteX0" fmla="*/ 1352550 w 2219325"/>
              <a:gd name="connsiteY0" fmla="*/ 25532 h 4083182"/>
              <a:gd name="connsiteX1" fmla="*/ 1633537 w 2219325"/>
              <a:gd name="connsiteY1" fmla="*/ 1719 h 4083182"/>
              <a:gd name="connsiteX2" fmla="*/ 2047875 w 2219325"/>
              <a:gd name="connsiteY2" fmla="*/ 16007 h 4083182"/>
              <a:gd name="connsiteX3" fmla="*/ 2152650 w 2219325"/>
              <a:gd name="connsiteY3" fmla="*/ 2254382 h 4083182"/>
              <a:gd name="connsiteX4" fmla="*/ 2152650 w 2219325"/>
              <a:gd name="connsiteY4" fmla="*/ 2359157 h 4083182"/>
              <a:gd name="connsiteX5" fmla="*/ 2200275 w 2219325"/>
              <a:gd name="connsiteY5" fmla="*/ 3435482 h 4083182"/>
              <a:gd name="connsiteX6" fmla="*/ 2219325 w 2219325"/>
              <a:gd name="connsiteY6" fmla="*/ 3983170 h 4083182"/>
              <a:gd name="connsiteX7" fmla="*/ 1390650 w 2219325"/>
              <a:gd name="connsiteY7" fmla="*/ 3945069 h 4083182"/>
              <a:gd name="connsiteX8" fmla="*/ 1038225 w 2219325"/>
              <a:gd name="connsiteY8" fmla="*/ 4021270 h 4083182"/>
              <a:gd name="connsiteX9" fmla="*/ 823912 w 2219325"/>
              <a:gd name="connsiteY9" fmla="*/ 4083182 h 4083182"/>
              <a:gd name="connsiteX10" fmla="*/ 723900 w 2219325"/>
              <a:gd name="connsiteY10" fmla="*/ 3921257 h 4083182"/>
              <a:gd name="connsiteX11" fmla="*/ 614362 w 2219325"/>
              <a:gd name="connsiteY11" fmla="*/ 3759332 h 4083182"/>
              <a:gd name="connsiteX12" fmla="*/ 514350 w 2219325"/>
              <a:gd name="connsiteY12" fmla="*/ 3521207 h 4083182"/>
              <a:gd name="connsiteX13" fmla="*/ 433388 w 2219325"/>
              <a:gd name="connsiteY13" fmla="*/ 3368807 h 4083182"/>
              <a:gd name="connsiteX14" fmla="*/ 266700 w 2219325"/>
              <a:gd name="connsiteY14" fmla="*/ 3297370 h 4083182"/>
              <a:gd name="connsiteX15" fmla="*/ 142875 w 2219325"/>
              <a:gd name="connsiteY15" fmla="*/ 3297370 h 4083182"/>
              <a:gd name="connsiteX16" fmla="*/ 19050 w 2219325"/>
              <a:gd name="connsiteY16" fmla="*/ 3254507 h 4083182"/>
              <a:gd name="connsiteX17" fmla="*/ 0 w 2219325"/>
              <a:gd name="connsiteY17" fmla="*/ 2321057 h 4083182"/>
              <a:gd name="connsiteX18" fmla="*/ 576262 w 2219325"/>
              <a:gd name="connsiteY18" fmla="*/ 2268670 h 4083182"/>
              <a:gd name="connsiteX19" fmla="*/ 547687 w 2219325"/>
              <a:gd name="connsiteY19" fmla="*/ 2130557 h 4083182"/>
              <a:gd name="connsiteX20" fmla="*/ 485775 w 2219325"/>
              <a:gd name="connsiteY20" fmla="*/ 1997207 h 4083182"/>
              <a:gd name="connsiteX21" fmla="*/ 419100 w 2219325"/>
              <a:gd name="connsiteY21" fmla="*/ 1949582 h 4083182"/>
              <a:gd name="connsiteX22" fmla="*/ 295275 w 2219325"/>
              <a:gd name="connsiteY22" fmla="*/ 1940057 h 4083182"/>
              <a:gd name="connsiteX23" fmla="*/ 185737 w 2219325"/>
              <a:gd name="connsiteY23" fmla="*/ 1916245 h 4083182"/>
              <a:gd name="connsiteX24" fmla="*/ 209550 w 2219325"/>
              <a:gd name="connsiteY24" fmla="*/ 1692407 h 4083182"/>
              <a:gd name="connsiteX25" fmla="*/ 319088 w 2219325"/>
              <a:gd name="connsiteY25" fmla="*/ 1687645 h 4083182"/>
              <a:gd name="connsiteX26" fmla="*/ 490538 w 2219325"/>
              <a:gd name="connsiteY26" fmla="*/ 1678119 h 4083182"/>
              <a:gd name="connsiteX27" fmla="*/ 433387 w 2219325"/>
              <a:gd name="connsiteY27" fmla="*/ 1416182 h 4083182"/>
              <a:gd name="connsiteX28" fmla="*/ 457200 w 2219325"/>
              <a:gd name="connsiteY28" fmla="*/ 1225682 h 4083182"/>
              <a:gd name="connsiteX29" fmla="*/ 676275 w 2219325"/>
              <a:gd name="connsiteY29" fmla="*/ 1192345 h 4083182"/>
              <a:gd name="connsiteX30" fmla="*/ 695325 w 2219325"/>
              <a:gd name="connsiteY30" fmla="*/ 1387607 h 4083182"/>
              <a:gd name="connsiteX31" fmla="*/ 904875 w 2219325"/>
              <a:gd name="connsiteY31" fmla="*/ 1363795 h 4083182"/>
              <a:gd name="connsiteX32" fmla="*/ 1066800 w 2219325"/>
              <a:gd name="connsiteY32" fmla="*/ 1292357 h 4083182"/>
              <a:gd name="connsiteX33" fmla="*/ 1076325 w 2219325"/>
              <a:gd name="connsiteY33" fmla="*/ 1130432 h 4083182"/>
              <a:gd name="connsiteX34" fmla="*/ 1085850 w 2219325"/>
              <a:gd name="connsiteY34" fmla="*/ 978032 h 4083182"/>
              <a:gd name="connsiteX35" fmla="*/ 1066800 w 2219325"/>
              <a:gd name="connsiteY35" fmla="*/ 858969 h 4083182"/>
              <a:gd name="connsiteX36" fmla="*/ 1133475 w 2219325"/>
              <a:gd name="connsiteY36" fmla="*/ 625607 h 4083182"/>
              <a:gd name="connsiteX37" fmla="*/ 1347788 w 2219325"/>
              <a:gd name="connsiteY37" fmla="*/ 573219 h 4083182"/>
              <a:gd name="connsiteX38" fmla="*/ 1343025 w 2219325"/>
              <a:gd name="connsiteY38" fmla="*/ 282707 h 4083182"/>
              <a:gd name="connsiteX39" fmla="*/ 1352550 w 2219325"/>
              <a:gd name="connsiteY39" fmla="*/ 25532 h 4083182"/>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325281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76325 w 2219325"/>
              <a:gd name="connsiteY33" fmla="*/ 1134656 h 4087406"/>
              <a:gd name="connsiteX34" fmla="*/ 1085850 w 2219325"/>
              <a:gd name="connsiteY34" fmla="*/ 982256 h 4087406"/>
              <a:gd name="connsiteX35" fmla="*/ 1066800 w 2219325"/>
              <a:gd name="connsiteY35" fmla="*/ 863193 h 4087406"/>
              <a:gd name="connsiteX36" fmla="*/ 1133475 w 2219325"/>
              <a:gd name="connsiteY36" fmla="*/ 629831 h 4087406"/>
              <a:gd name="connsiteX37" fmla="*/ 1347788 w 2219325"/>
              <a:gd name="connsiteY37" fmla="*/ 577443 h 4087406"/>
              <a:gd name="connsiteX38" fmla="*/ 1343025 w 2219325"/>
              <a:gd name="connsiteY38" fmla="*/ 286931 h 4087406"/>
              <a:gd name="connsiteX39" fmla="*/ 1352550 w 2219325"/>
              <a:gd name="connsiteY39" fmla="*/ 29756 h 4087406"/>
              <a:gd name="connsiteX0" fmla="*/ 1352550 w 2219325"/>
              <a:gd name="connsiteY0" fmla="*/ 184626 h 4242276"/>
              <a:gd name="connsiteX1" fmla="*/ 1633537 w 2219325"/>
              <a:gd name="connsiteY1" fmla="*/ 160813 h 4242276"/>
              <a:gd name="connsiteX2" fmla="*/ 2152650 w 2219325"/>
              <a:gd name="connsiteY2" fmla="*/ 2413476 h 4242276"/>
              <a:gd name="connsiteX3" fmla="*/ 2152650 w 2219325"/>
              <a:gd name="connsiteY3" fmla="*/ 2518251 h 4242276"/>
              <a:gd name="connsiteX4" fmla="*/ 2200275 w 2219325"/>
              <a:gd name="connsiteY4" fmla="*/ 3594576 h 4242276"/>
              <a:gd name="connsiteX5" fmla="*/ 2219325 w 2219325"/>
              <a:gd name="connsiteY5" fmla="*/ 4142264 h 4242276"/>
              <a:gd name="connsiteX6" fmla="*/ 1390650 w 2219325"/>
              <a:gd name="connsiteY6" fmla="*/ 4104163 h 4242276"/>
              <a:gd name="connsiteX7" fmla="*/ 1038225 w 2219325"/>
              <a:gd name="connsiteY7" fmla="*/ 4180364 h 4242276"/>
              <a:gd name="connsiteX8" fmla="*/ 823912 w 2219325"/>
              <a:gd name="connsiteY8" fmla="*/ 4242276 h 4242276"/>
              <a:gd name="connsiteX9" fmla="*/ 723900 w 2219325"/>
              <a:gd name="connsiteY9" fmla="*/ 4080351 h 4242276"/>
              <a:gd name="connsiteX10" fmla="*/ 614362 w 2219325"/>
              <a:gd name="connsiteY10" fmla="*/ 3918426 h 4242276"/>
              <a:gd name="connsiteX11" fmla="*/ 514350 w 2219325"/>
              <a:gd name="connsiteY11" fmla="*/ 3680301 h 4242276"/>
              <a:gd name="connsiteX12" fmla="*/ 433388 w 2219325"/>
              <a:gd name="connsiteY12" fmla="*/ 3527901 h 4242276"/>
              <a:gd name="connsiteX13" fmla="*/ 266700 w 2219325"/>
              <a:gd name="connsiteY13" fmla="*/ 3456464 h 4242276"/>
              <a:gd name="connsiteX14" fmla="*/ 142875 w 2219325"/>
              <a:gd name="connsiteY14" fmla="*/ 3456464 h 4242276"/>
              <a:gd name="connsiteX15" fmla="*/ 19050 w 2219325"/>
              <a:gd name="connsiteY15" fmla="*/ 3413601 h 4242276"/>
              <a:gd name="connsiteX16" fmla="*/ 0 w 2219325"/>
              <a:gd name="connsiteY16" fmla="*/ 2480151 h 4242276"/>
              <a:gd name="connsiteX17" fmla="*/ 576262 w 2219325"/>
              <a:gd name="connsiteY17" fmla="*/ 2427764 h 4242276"/>
              <a:gd name="connsiteX18" fmla="*/ 547687 w 2219325"/>
              <a:gd name="connsiteY18" fmla="*/ 2289651 h 4242276"/>
              <a:gd name="connsiteX19" fmla="*/ 485775 w 2219325"/>
              <a:gd name="connsiteY19" fmla="*/ 2156301 h 4242276"/>
              <a:gd name="connsiteX20" fmla="*/ 419100 w 2219325"/>
              <a:gd name="connsiteY20" fmla="*/ 2108676 h 4242276"/>
              <a:gd name="connsiteX21" fmla="*/ 295275 w 2219325"/>
              <a:gd name="connsiteY21" fmla="*/ 2099151 h 4242276"/>
              <a:gd name="connsiteX22" fmla="*/ 185737 w 2219325"/>
              <a:gd name="connsiteY22" fmla="*/ 2075339 h 4242276"/>
              <a:gd name="connsiteX23" fmla="*/ 209550 w 2219325"/>
              <a:gd name="connsiteY23" fmla="*/ 1851501 h 4242276"/>
              <a:gd name="connsiteX24" fmla="*/ 319088 w 2219325"/>
              <a:gd name="connsiteY24" fmla="*/ 1846739 h 4242276"/>
              <a:gd name="connsiteX25" fmla="*/ 490538 w 2219325"/>
              <a:gd name="connsiteY25" fmla="*/ 1837213 h 4242276"/>
              <a:gd name="connsiteX26" fmla="*/ 433387 w 2219325"/>
              <a:gd name="connsiteY26" fmla="*/ 1575276 h 4242276"/>
              <a:gd name="connsiteX27" fmla="*/ 457200 w 2219325"/>
              <a:gd name="connsiteY27" fmla="*/ 1384776 h 4242276"/>
              <a:gd name="connsiteX28" fmla="*/ 676275 w 2219325"/>
              <a:gd name="connsiteY28" fmla="*/ 1351439 h 4242276"/>
              <a:gd name="connsiteX29" fmla="*/ 695325 w 2219325"/>
              <a:gd name="connsiteY29" fmla="*/ 1546701 h 4242276"/>
              <a:gd name="connsiteX30" fmla="*/ 904875 w 2219325"/>
              <a:gd name="connsiteY30" fmla="*/ 1522889 h 4242276"/>
              <a:gd name="connsiteX31" fmla="*/ 1066800 w 2219325"/>
              <a:gd name="connsiteY31" fmla="*/ 1451451 h 4242276"/>
              <a:gd name="connsiteX32" fmla="*/ 1076325 w 2219325"/>
              <a:gd name="connsiteY32" fmla="*/ 1289526 h 4242276"/>
              <a:gd name="connsiteX33" fmla="*/ 1085850 w 2219325"/>
              <a:gd name="connsiteY33" fmla="*/ 1137126 h 4242276"/>
              <a:gd name="connsiteX34" fmla="*/ 1066800 w 2219325"/>
              <a:gd name="connsiteY34" fmla="*/ 1018063 h 4242276"/>
              <a:gd name="connsiteX35" fmla="*/ 1133475 w 2219325"/>
              <a:gd name="connsiteY35" fmla="*/ 784701 h 4242276"/>
              <a:gd name="connsiteX36" fmla="*/ 1347788 w 2219325"/>
              <a:gd name="connsiteY36" fmla="*/ 732313 h 4242276"/>
              <a:gd name="connsiteX37" fmla="*/ 1343025 w 2219325"/>
              <a:gd name="connsiteY37" fmla="*/ 441801 h 4242276"/>
              <a:gd name="connsiteX38" fmla="*/ 1352550 w 2219325"/>
              <a:gd name="connsiteY38" fmla="*/ 184626 h 4242276"/>
              <a:gd name="connsiteX0" fmla="*/ 1352550 w 2219325"/>
              <a:gd name="connsiteY0" fmla="*/ 0 h 4057650"/>
              <a:gd name="connsiteX1" fmla="*/ 2152650 w 2219325"/>
              <a:gd name="connsiteY1" fmla="*/ 2228850 h 4057650"/>
              <a:gd name="connsiteX2" fmla="*/ 2152650 w 2219325"/>
              <a:gd name="connsiteY2" fmla="*/ 2333625 h 4057650"/>
              <a:gd name="connsiteX3" fmla="*/ 2200275 w 2219325"/>
              <a:gd name="connsiteY3" fmla="*/ 3409950 h 4057650"/>
              <a:gd name="connsiteX4" fmla="*/ 2219325 w 2219325"/>
              <a:gd name="connsiteY4" fmla="*/ 3957638 h 4057650"/>
              <a:gd name="connsiteX5" fmla="*/ 1390650 w 2219325"/>
              <a:gd name="connsiteY5" fmla="*/ 3919537 h 4057650"/>
              <a:gd name="connsiteX6" fmla="*/ 1038225 w 2219325"/>
              <a:gd name="connsiteY6" fmla="*/ 3995738 h 4057650"/>
              <a:gd name="connsiteX7" fmla="*/ 823912 w 2219325"/>
              <a:gd name="connsiteY7" fmla="*/ 4057650 h 4057650"/>
              <a:gd name="connsiteX8" fmla="*/ 723900 w 2219325"/>
              <a:gd name="connsiteY8" fmla="*/ 3895725 h 4057650"/>
              <a:gd name="connsiteX9" fmla="*/ 614362 w 2219325"/>
              <a:gd name="connsiteY9" fmla="*/ 3733800 h 4057650"/>
              <a:gd name="connsiteX10" fmla="*/ 514350 w 2219325"/>
              <a:gd name="connsiteY10" fmla="*/ 3495675 h 4057650"/>
              <a:gd name="connsiteX11" fmla="*/ 433388 w 2219325"/>
              <a:gd name="connsiteY11" fmla="*/ 3343275 h 4057650"/>
              <a:gd name="connsiteX12" fmla="*/ 266700 w 2219325"/>
              <a:gd name="connsiteY12" fmla="*/ 3271838 h 4057650"/>
              <a:gd name="connsiteX13" fmla="*/ 142875 w 2219325"/>
              <a:gd name="connsiteY13" fmla="*/ 3271838 h 4057650"/>
              <a:gd name="connsiteX14" fmla="*/ 19050 w 2219325"/>
              <a:gd name="connsiteY14" fmla="*/ 3228975 h 4057650"/>
              <a:gd name="connsiteX15" fmla="*/ 0 w 2219325"/>
              <a:gd name="connsiteY15" fmla="*/ 2295525 h 4057650"/>
              <a:gd name="connsiteX16" fmla="*/ 576262 w 2219325"/>
              <a:gd name="connsiteY16" fmla="*/ 2243138 h 4057650"/>
              <a:gd name="connsiteX17" fmla="*/ 547687 w 2219325"/>
              <a:gd name="connsiteY17" fmla="*/ 2105025 h 4057650"/>
              <a:gd name="connsiteX18" fmla="*/ 485775 w 2219325"/>
              <a:gd name="connsiteY18" fmla="*/ 1971675 h 4057650"/>
              <a:gd name="connsiteX19" fmla="*/ 419100 w 2219325"/>
              <a:gd name="connsiteY19" fmla="*/ 1924050 h 4057650"/>
              <a:gd name="connsiteX20" fmla="*/ 295275 w 2219325"/>
              <a:gd name="connsiteY20" fmla="*/ 1914525 h 4057650"/>
              <a:gd name="connsiteX21" fmla="*/ 185737 w 2219325"/>
              <a:gd name="connsiteY21" fmla="*/ 1890713 h 4057650"/>
              <a:gd name="connsiteX22" fmla="*/ 209550 w 2219325"/>
              <a:gd name="connsiteY22" fmla="*/ 1666875 h 4057650"/>
              <a:gd name="connsiteX23" fmla="*/ 319088 w 2219325"/>
              <a:gd name="connsiteY23" fmla="*/ 1662113 h 4057650"/>
              <a:gd name="connsiteX24" fmla="*/ 490538 w 2219325"/>
              <a:gd name="connsiteY24" fmla="*/ 1652587 h 4057650"/>
              <a:gd name="connsiteX25" fmla="*/ 433387 w 2219325"/>
              <a:gd name="connsiteY25" fmla="*/ 1390650 h 4057650"/>
              <a:gd name="connsiteX26" fmla="*/ 457200 w 2219325"/>
              <a:gd name="connsiteY26" fmla="*/ 1200150 h 4057650"/>
              <a:gd name="connsiteX27" fmla="*/ 676275 w 2219325"/>
              <a:gd name="connsiteY27" fmla="*/ 1166813 h 4057650"/>
              <a:gd name="connsiteX28" fmla="*/ 695325 w 2219325"/>
              <a:gd name="connsiteY28" fmla="*/ 1362075 h 4057650"/>
              <a:gd name="connsiteX29" fmla="*/ 904875 w 2219325"/>
              <a:gd name="connsiteY29" fmla="*/ 1338263 h 4057650"/>
              <a:gd name="connsiteX30" fmla="*/ 1066800 w 2219325"/>
              <a:gd name="connsiteY30" fmla="*/ 1266825 h 4057650"/>
              <a:gd name="connsiteX31" fmla="*/ 1076325 w 2219325"/>
              <a:gd name="connsiteY31" fmla="*/ 1104900 h 4057650"/>
              <a:gd name="connsiteX32" fmla="*/ 1085850 w 2219325"/>
              <a:gd name="connsiteY32" fmla="*/ 952500 h 4057650"/>
              <a:gd name="connsiteX33" fmla="*/ 1066800 w 2219325"/>
              <a:gd name="connsiteY33" fmla="*/ 833437 h 4057650"/>
              <a:gd name="connsiteX34" fmla="*/ 1133475 w 2219325"/>
              <a:gd name="connsiteY34" fmla="*/ 600075 h 4057650"/>
              <a:gd name="connsiteX35" fmla="*/ 1347788 w 2219325"/>
              <a:gd name="connsiteY35" fmla="*/ 547687 h 4057650"/>
              <a:gd name="connsiteX36" fmla="*/ 1343025 w 2219325"/>
              <a:gd name="connsiteY36" fmla="*/ 257175 h 4057650"/>
              <a:gd name="connsiteX37" fmla="*/ 1352550 w 2219325"/>
              <a:gd name="connsiteY37" fmla="*/ 0 h 4057650"/>
              <a:gd name="connsiteX0" fmla="*/ 1343025 w 2219325"/>
              <a:gd name="connsiteY0" fmla="*/ 0 h 3800475"/>
              <a:gd name="connsiteX1" fmla="*/ 2152650 w 2219325"/>
              <a:gd name="connsiteY1" fmla="*/ 1971675 h 3800475"/>
              <a:gd name="connsiteX2" fmla="*/ 2152650 w 2219325"/>
              <a:gd name="connsiteY2" fmla="*/ 2076450 h 3800475"/>
              <a:gd name="connsiteX3" fmla="*/ 2200275 w 2219325"/>
              <a:gd name="connsiteY3" fmla="*/ 3152775 h 3800475"/>
              <a:gd name="connsiteX4" fmla="*/ 2219325 w 2219325"/>
              <a:gd name="connsiteY4" fmla="*/ 3700463 h 3800475"/>
              <a:gd name="connsiteX5" fmla="*/ 1390650 w 2219325"/>
              <a:gd name="connsiteY5" fmla="*/ 3662362 h 3800475"/>
              <a:gd name="connsiteX6" fmla="*/ 1038225 w 2219325"/>
              <a:gd name="connsiteY6" fmla="*/ 3738563 h 3800475"/>
              <a:gd name="connsiteX7" fmla="*/ 823912 w 2219325"/>
              <a:gd name="connsiteY7" fmla="*/ 3800475 h 3800475"/>
              <a:gd name="connsiteX8" fmla="*/ 723900 w 2219325"/>
              <a:gd name="connsiteY8" fmla="*/ 3638550 h 3800475"/>
              <a:gd name="connsiteX9" fmla="*/ 614362 w 2219325"/>
              <a:gd name="connsiteY9" fmla="*/ 3476625 h 3800475"/>
              <a:gd name="connsiteX10" fmla="*/ 514350 w 2219325"/>
              <a:gd name="connsiteY10" fmla="*/ 3238500 h 3800475"/>
              <a:gd name="connsiteX11" fmla="*/ 433388 w 2219325"/>
              <a:gd name="connsiteY11" fmla="*/ 3086100 h 3800475"/>
              <a:gd name="connsiteX12" fmla="*/ 266700 w 2219325"/>
              <a:gd name="connsiteY12" fmla="*/ 3014663 h 3800475"/>
              <a:gd name="connsiteX13" fmla="*/ 142875 w 2219325"/>
              <a:gd name="connsiteY13" fmla="*/ 3014663 h 3800475"/>
              <a:gd name="connsiteX14" fmla="*/ 19050 w 2219325"/>
              <a:gd name="connsiteY14" fmla="*/ 2971800 h 3800475"/>
              <a:gd name="connsiteX15" fmla="*/ 0 w 2219325"/>
              <a:gd name="connsiteY15" fmla="*/ 2038350 h 3800475"/>
              <a:gd name="connsiteX16" fmla="*/ 576262 w 2219325"/>
              <a:gd name="connsiteY16" fmla="*/ 1985963 h 3800475"/>
              <a:gd name="connsiteX17" fmla="*/ 547687 w 2219325"/>
              <a:gd name="connsiteY17" fmla="*/ 1847850 h 3800475"/>
              <a:gd name="connsiteX18" fmla="*/ 485775 w 2219325"/>
              <a:gd name="connsiteY18" fmla="*/ 1714500 h 3800475"/>
              <a:gd name="connsiteX19" fmla="*/ 419100 w 2219325"/>
              <a:gd name="connsiteY19" fmla="*/ 1666875 h 3800475"/>
              <a:gd name="connsiteX20" fmla="*/ 295275 w 2219325"/>
              <a:gd name="connsiteY20" fmla="*/ 1657350 h 3800475"/>
              <a:gd name="connsiteX21" fmla="*/ 185737 w 2219325"/>
              <a:gd name="connsiteY21" fmla="*/ 1633538 h 3800475"/>
              <a:gd name="connsiteX22" fmla="*/ 209550 w 2219325"/>
              <a:gd name="connsiteY22" fmla="*/ 1409700 h 3800475"/>
              <a:gd name="connsiteX23" fmla="*/ 319088 w 2219325"/>
              <a:gd name="connsiteY23" fmla="*/ 1404938 h 3800475"/>
              <a:gd name="connsiteX24" fmla="*/ 490538 w 2219325"/>
              <a:gd name="connsiteY24" fmla="*/ 1395412 h 3800475"/>
              <a:gd name="connsiteX25" fmla="*/ 433387 w 2219325"/>
              <a:gd name="connsiteY25" fmla="*/ 1133475 h 3800475"/>
              <a:gd name="connsiteX26" fmla="*/ 457200 w 2219325"/>
              <a:gd name="connsiteY26" fmla="*/ 942975 h 3800475"/>
              <a:gd name="connsiteX27" fmla="*/ 676275 w 2219325"/>
              <a:gd name="connsiteY27" fmla="*/ 909638 h 3800475"/>
              <a:gd name="connsiteX28" fmla="*/ 695325 w 2219325"/>
              <a:gd name="connsiteY28" fmla="*/ 1104900 h 3800475"/>
              <a:gd name="connsiteX29" fmla="*/ 904875 w 2219325"/>
              <a:gd name="connsiteY29" fmla="*/ 1081088 h 3800475"/>
              <a:gd name="connsiteX30" fmla="*/ 1066800 w 2219325"/>
              <a:gd name="connsiteY30" fmla="*/ 1009650 h 3800475"/>
              <a:gd name="connsiteX31" fmla="*/ 1076325 w 2219325"/>
              <a:gd name="connsiteY31" fmla="*/ 847725 h 3800475"/>
              <a:gd name="connsiteX32" fmla="*/ 1085850 w 2219325"/>
              <a:gd name="connsiteY32" fmla="*/ 695325 h 3800475"/>
              <a:gd name="connsiteX33" fmla="*/ 1066800 w 2219325"/>
              <a:gd name="connsiteY33" fmla="*/ 576262 h 3800475"/>
              <a:gd name="connsiteX34" fmla="*/ 1133475 w 2219325"/>
              <a:gd name="connsiteY34" fmla="*/ 342900 h 3800475"/>
              <a:gd name="connsiteX35" fmla="*/ 1347788 w 2219325"/>
              <a:gd name="connsiteY35" fmla="*/ 290512 h 3800475"/>
              <a:gd name="connsiteX36" fmla="*/ 1343025 w 2219325"/>
              <a:gd name="connsiteY36" fmla="*/ 0 h 3800475"/>
              <a:gd name="connsiteX0" fmla="*/ 1347788 w 2219325"/>
              <a:gd name="connsiteY0" fmla="*/ 0 h 3509963"/>
              <a:gd name="connsiteX1" fmla="*/ 2152650 w 2219325"/>
              <a:gd name="connsiteY1" fmla="*/ 1681163 h 3509963"/>
              <a:gd name="connsiteX2" fmla="*/ 2152650 w 2219325"/>
              <a:gd name="connsiteY2" fmla="*/ 1785938 h 3509963"/>
              <a:gd name="connsiteX3" fmla="*/ 2200275 w 2219325"/>
              <a:gd name="connsiteY3" fmla="*/ 2862263 h 3509963"/>
              <a:gd name="connsiteX4" fmla="*/ 2219325 w 2219325"/>
              <a:gd name="connsiteY4" fmla="*/ 3409951 h 3509963"/>
              <a:gd name="connsiteX5" fmla="*/ 1390650 w 2219325"/>
              <a:gd name="connsiteY5" fmla="*/ 3371850 h 3509963"/>
              <a:gd name="connsiteX6" fmla="*/ 1038225 w 2219325"/>
              <a:gd name="connsiteY6" fmla="*/ 3448051 h 3509963"/>
              <a:gd name="connsiteX7" fmla="*/ 823912 w 2219325"/>
              <a:gd name="connsiteY7" fmla="*/ 3509963 h 3509963"/>
              <a:gd name="connsiteX8" fmla="*/ 723900 w 2219325"/>
              <a:gd name="connsiteY8" fmla="*/ 3348038 h 3509963"/>
              <a:gd name="connsiteX9" fmla="*/ 614362 w 2219325"/>
              <a:gd name="connsiteY9" fmla="*/ 3186113 h 3509963"/>
              <a:gd name="connsiteX10" fmla="*/ 514350 w 2219325"/>
              <a:gd name="connsiteY10" fmla="*/ 2947988 h 3509963"/>
              <a:gd name="connsiteX11" fmla="*/ 433388 w 2219325"/>
              <a:gd name="connsiteY11" fmla="*/ 2795588 h 3509963"/>
              <a:gd name="connsiteX12" fmla="*/ 266700 w 2219325"/>
              <a:gd name="connsiteY12" fmla="*/ 2724151 h 3509963"/>
              <a:gd name="connsiteX13" fmla="*/ 142875 w 2219325"/>
              <a:gd name="connsiteY13" fmla="*/ 2724151 h 3509963"/>
              <a:gd name="connsiteX14" fmla="*/ 19050 w 2219325"/>
              <a:gd name="connsiteY14" fmla="*/ 2681288 h 3509963"/>
              <a:gd name="connsiteX15" fmla="*/ 0 w 2219325"/>
              <a:gd name="connsiteY15" fmla="*/ 1747838 h 3509963"/>
              <a:gd name="connsiteX16" fmla="*/ 576262 w 2219325"/>
              <a:gd name="connsiteY16" fmla="*/ 1695451 h 3509963"/>
              <a:gd name="connsiteX17" fmla="*/ 547687 w 2219325"/>
              <a:gd name="connsiteY17" fmla="*/ 1557338 h 3509963"/>
              <a:gd name="connsiteX18" fmla="*/ 485775 w 2219325"/>
              <a:gd name="connsiteY18" fmla="*/ 1423988 h 3509963"/>
              <a:gd name="connsiteX19" fmla="*/ 419100 w 2219325"/>
              <a:gd name="connsiteY19" fmla="*/ 1376363 h 3509963"/>
              <a:gd name="connsiteX20" fmla="*/ 295275 w 2219325"/>
              <a:gd name="connsiteY20" fmla="*/ 1366838 h 3509963"/>
              <a:gd name="connsiteX21" fmla="*/ 185737 w 2219325"/>
              <a:gd name="connsiteY21" fmla="*/ 1343026 h 3509963"/>
              <a:gd name="connsiteX22" fmla="*/ 209550 w 2219325"/>
              <a:gd name="connsiteY22" fmla="*/ 1119188 h 3509963"/>
              <a:gd name="connsiteX23" fmla="*/ 319088 w 2219325"/>
              <a:gd name="connsiteY23" fmla="*/ 1114426 h 3509963"/>
              <a:gd name="connsiteX24" fmla="*/ 490538 w 2219325"/>
              <a:gd name="connsiteY24" fmla="*/ 1104900 h 3509963"/>
              <a:gd name="connsiteX25" fmla="*/ 433387 w 2219325"/>
              <a:gd name="connsiteY25" fmla="*/ 842963 h 3509963"/>
              <a:gd name="connsiteX26" fmla="*/ 457200 w 2219325"/>
              <a:gd name="connsiteY26" fmla="*/ 652463 h 3509963"/>
              <a:gd name="connsiteX27" fmla="*/ 676275 w 2219325"/>
              <a:gd name="connsiteY27" fmla="*/ 619126 h 3509963"/>
              <a:gd name="connsiteX28" fmla="*/ 695325 w 2219325"/>
              <a:gd name="connsiteY28" fmla="*/ 814388 h 3509963"/>
              <a:gd name="connsiteX29" fmla="*/ 904875 w 2219325"/>
              <a:gd name="connsiteY29" fmla="*/ 790576 h 3509963"/>
              <a:gd name="connsiteX30" fmla="*/ 1066800 w 2219325"/>
              <a:gd name="connsiteY30" fmla="*/ 719138 h 3509963"/>
              <a:gd name="connsiteX31" fmla="*/ 1076325 w 2219325"/>
              <a:gd name="connsiteY31" fmla="*/ 557213 h 3509963"/>
              <a:gd name="connsiteX32" fmla="*/ 1085850 w 2219325"/>
              <a:gd name="connsiteY32" fmla="*/ 404813 h 3509963"/>
              <a:gd name="connsiteX33" fmla="*/ 1066800 w 2219325"/>
              <a:gd name="connsiteY33" fmla="*/ 285750 h 3509963"/>
              <a:gd name="connsiteX34" fmla="*/ 1133475 w 2219325"/>
              <a:gd name="connsiteY34" fmla="*/ 52388 h 3509963"/>
              <a:gd name="connsiteX35" fmla="*/ 1347788 w 2219325"/>
              <a:gd name="connsiteY35" fmla="*/ 0 h 3509963"/>
              <a:gd name="connsiteX0" fmla="*/ 1133475 w 2219325"/>
              <a:gd name="connsiteY0" fmla="*/ 0 h 3457575"/>
              <a:gd name="connsiteX1" fmla="*/ 2152650 w 2219325"/>
              <a:gd name="connsiteY1" fmla="*/ 1628775 h 3457575"/>
              <a:gd name="connsiteX2" fmla="*/ 2152650 w 2219325"/>
              <a:gd name="connsiteY2" fmla="*/ 1733550 h 3457575"/>
              <a:gd name="connsiteX3" fmla="*/ 2200275 w 2219325"/>
              <a:gd name="connsiteY3" fmla="*/ 2809875 h 3457575"/>
              <a:gd name="connsiteX4" fmla="*/ 2219325 w 2219325"/>
              <a:gd name="connsiteY4" fmla="*/ 3357563 h 3457575"/>
              <a:gd name="connsiteX5" fmla="*/ 1390650 w 2219325"/>
              <a:gd name="connsiteY5" fmla="*/ 3319462 h 3457575"/>
              <a:gd name="connsiteX6" fmla="*/ 1038225 w 2219325"/>
              <a:gd name="connsiteY6" fmla="*/ 3395663 h 3457575"/>
              <a:gd name="connsiteX7" fmla="*/ 823912 w 2219325"/>
              <a:gd name="connsiteY7" fmla="*/ 3457575 h 3457575"/>
              <a:gd name="connsiteX8" fmla="*/ 723900 w 2219325"/>
              <a:gd name="connsiteY8" fmla="*/ 3295650 h 3457575"/>
              <a:gd name="connsiteX9" fmla="*/ 614362 w 2219325"/>
              <a:gd name="connsiteY9" fmla="*/ 3133725 h 3457575"/>
              <a:gd name="connsiteX10" fmla="*/ 514350 w 2219325"/>
              <a:gd name="connsiteY10" fmla="*/ 2895600 h 3457575"/>
              <a:gd name="connsiteX11" fmla="*/ 433388 w 2219325"/>
              <a:gd name="connsiteY11" fmla="*/ 2743200 h 3457575"/>
              <a:gd name="connsiteX12" fmla="*/ 266700 w 2219325"/>
              <a:gd name="connsiteY12" fmla="*/ 2671763 h 3457575"/>
              <a:gd name="connsiteX13" fmla="*/ 142875 w 2219325"/>
              <a:gd name="connsiteY13" fmla="*/ 2671763 h 3457575"/>
              <a:gd name="connsiteX14" fmla="*/ 19050 w 2219325"/>
              <a:gd name="connsiteY14" fmla="*/ 2628900 h 3457575"/>
              <a:gd name="connsiteX15" fmla="*/ 0 w 2219325"/>
              <a:gd name="connsiteY15" fmla="*/ 1695450 h 3457575"/>
              <a:gd name="connsiteX16" fmla="*/ 576262 w 2219325"/>
              <a:gd name="connsiteY16" fmla="*/ 1643063 h 3457575"/>
              <a:gd name="connsiteX17" fmla="*/ 547687 w 2219325"/>
              <a:gd name="connsiteY17" fmla="*/ 1504950 h 3457575"/>
              <a:gd name="connsiteX18" fmla="*/ 485775 w 2219325"/>
              <a:gd name="connsiteY18" fmla="*/ 1371600 h 3457575"/>
              <a:gd name="connsiteX19" fmla="*/ 419100 w 2219325"/>
              <a:gd name="connsiteY19" fmla="*/ 1323975 h 3457575"/>
              <a:gd name="connsiteX20" fmla="*/ 295275 w 2219325"/>
              <a:gd name="connsiteY20" fmla="*/ 1314450 h 3457575"/>
              <a:gd name="connsiteX21" fmla="*/ 185737 w 2219325"/>
              <a:gd name="connsiteY21" fmla="*/ 1290638 h 3457575"/>
              <a:gd name="connsiteX22" fmla="*/ 209550 w 2219325"/>
              <a:gd name="connsiteY22" fmla="*/ 1066800 h 3457575"/>
              <a:gd name="connsiteX23" fmla="*/ 319088 w 2219325"/>
              <a:gd name="connsiteY23" fmla="*/ 1062038 h 3457575"/>
              <a:gd name="connsiteX24" fmla="*/ 490538 w 2219325"/>
              <a:gd name="connsiteY24" fmla="*/ 1052512 h 3457575"/>
              <a:gd name="connsiteX25" fmla="*/ 433387 w 2219325"/>
              <a:gd name="connsiteY25" fmla="*/ 790575 h 3457575"/>
              <a:gd name="connsiteX26" fmla="*/ 457200 w 2219325"/>
              <a:gd name="connsiteY26" fmla="*/ 600075 h 3457575"/>
              <a:gd name="connsiteX27" fmla="*/ 676275 w 2219325"/>
              <a:gd name="connsiteY27" fmla="*/ 566738 h 3457575"/>
              <a:gd name="connsiteX28" fmla="*/ 695325 w 2219325"/>
              <a:gd name="connsiteY28" fmla="*/ 762000 h 3457575"/>
              <a:gd name="connsiteX29" fmla="*/ 904875 w 2219325"/>
              <a:gd name="connsiteY29" fmla="*/ 738188 h 3457575"/>
              <a:gd name="connsiteX30" fmla="*/ 1066800 w 2219325"/>
              <a:gd name="connsiteY30" fmla="*/ 666750 h 3457575"/>
              <a:gd name="connsiteX31" fmla="*/ 1076325 w 2219325"/>
              <a:gd name="connsiteY31" fmla="*/ 504825 h 3457575"/>
              <a:gd name="connsiteX32" fmla="*/ 1085850 w 2219325"/>
              <a:gd name="connsiteY32" fmla="*/ 352425 h 3457575"/>
              <a:gd name="connsiteX33" fmla="*/ 1066800 w 2219325"/>
              <a:gd name="connsiteY33" fmla="*/ 233362 h 3457575"/>
              <a:gd name="connsiteX34" fmla="*/ 1133475 w 2219325"/>
              <a:gd name="connsiteY34" fmla="*/ 0 h 3457575"/>
              <a:gd name="connsiteX0" fmla="*/ 1066800 w 2219325"/>
              <a:gd name="connsiteY0" fmla="*/ 0 h 3224213"/>
              <a:gd name="connsiteX1" fmla="*/ 2152650 w 2219325"/>
              <a:gd name="connsiteY1" fmla="*/ 1395413 h 3224213"/>
              <a:gd name="connsiteX2" fmla="*/ 2152650 w 2219325"/>
              <a:gd name="connsiteY2" fmla="*/ 1500188 h 3224213"/>
              <a:gd name="connsiteX3" fmla="*/ 2200275 w 2219325"/>
              <a:gd name="connsiteY3" fmla="*/ 2576513 h 3224213"/>
              <a:gd name="connsiteX4" fmla="*/ 2219325 w 2219325"/>
              <a:gd name="connsiteY4" fmla="*/ 3124201 h 3224213"/>
              <a:gd name="connsiteX5" fmla="*/ 1390650 w 2219325"/>
              <a:gd name="connsiteY5" fmla="*/ 3086100 h 3224213"/>
              <a:gd name="connsiteX6" fmla="*/ 1038225 w 2219325"/>
              <a:gd name="connsiteY6" fmla="*/ 3162301 h 3224213"/>
              <a:gd name="connsiteX7" fmla="*/ 823912 w 2219325"/>
              <a:gd name="connsiteY7" fmla="*/ 3224213 h 3224213"/>
              <a:gd name="connsiteX8" fmla="*/ 723900 w 2219325"/>
              <a:gd name="connsiteY8" fmla="*/ 3062288 h 3224213"/>
              <a:gd name="connsiteX9" fmla="*/ 614362 w 2219325"/>
              <a:gd name="connsiteY9" fmla="*/ 2900363 h 3224213"/>
              <a:gd name="connsiteX10" fmla="*/ 514350 w 2219325"/>
              <a:gd name="connsiteY10" fmla="*/ 2662238 h 3224213"/>
              <a:gd name="connsiteX11" fmla="*/ 433388 w 2219325"/>
              <a:gd name="connsiteY11" fmla="*/ 2509838 h 3224213"/>
              <a:gd name="connsiteX12" fmla="*/ 266700 w 2219325"/>
              <a:gd name="connsiteY12" fmla="*/ 2438401 h 3224213"/>
              <a:gd name="connsiteX13" fmla="*/ 142875 w 2219325"/>
              <a:gd name="connsiteY13" fmla="*/ 2438401 h 3224213"/>
              <a:gd name="connsiteX14" fmla="*/ 19050 w 2219325"/>
              <a:gd name="connsiteY14" fmla="*/ 2395538 h 3224213"/>
              <a:gd name="connsiteX15" fmla="*/ 0 w 2219325"/>
              <a:gd name="connsiteY15" fmla="*/ 1462088 h 3224213"/>
              <a:gd name="connsiteX16" fmla="*/ 576262 w 2219325"/>
              <a:gd name="connsiteY16" fmla="*/ 1409701 h 3224213"/>
              <a:gd name="connsiteX17" fmla="*/ 547687 w 2219325"/>
              <a:gd name="connsiteY17" fmla="*/ 1271588 h 3224213"/>
              <a:gd name="connsiteX18" fmla="*/ 485775 w 2219325"/>
              <a:gd name="connsiteY18" fmla="*/ 1138238 h 3224213"/>
              <a:gd name="connsiteX19" fmla="*/ 419100 w 2219325"/>
              <a:gd name="connsiteY19" fmla="*/ 1090613 h 3224213"/>
              <a:gd name="connsiteX20" fmla="*/ 295275 w 2219325"/>
              <a:gd name="connsiteY20" fmla="*/ 1081088 h 3224213"/>
              <a:gd name="connsiteX21" fmla="*/ 185737 w 2219325"/>
              <a:gd name="connsiteY21" fmla="*/ 1057276 h 3224213"/>
              <a:gd name="connsiteX22" fmla="*/ 209550 w 2219325"/>
              <a:gd name="connsiteY22" fmla="*/ 833438 h 3224213"/>
              <a:gd name="connsiteX23" fmla="*/ 319088 w 2219325"/>
              <a:gd name="connsiteY23" fmla="*/ 828676 h 3224213"/>
              <a:gd name="connsiteX24" fmla="*/ 490538 w 2219325"/>
              <a:gd name="connsiteY24" fmla="*/ 819150 h 3224213"/>
              <a:gd name="connsiteX25" fmla="*/ 433387 w 2219325"/>
              <a:gd name="connsiteY25" fmla="*/ 557213 h 3224213"/>
              <a:gd name="connsiteX26" fmla="*/ 457200 w 2219325"/>
              <a:gd name="connsiteY26" fmla="*/ 366713 h 3224213"/>
              <a:gd name="connsiteX27" fmla="*/ 676275 w 2219325"/>
              <a:gd name="connsiteY27" fmla="*/ 333376 h 3224213"/>
              <a:gd name="connsiteX28" fmla="*/ 695325 w 2219325"/>
              <a:gd name="connsiteY28" fmla="*/ 528638 h 3224213"/>
              <a:gd name="connsiteX29" fmla="*/ 904875 w 2219325"/>
              <a:gd name="connsiteY29" fmla="*/ 504826 h 3224213"/>
              <a:gd name="connsiteX30" fmla="*/ 1066800 w 2219325"/>
              <a:gd name="connsiteY30" fmla="*/ 433388 h 3224213"/>
              <a:gd name="connsiteX31" fmla="*/ 1076325 w 2219325"/>
              <a:gd name="connsiteY31" fmla="*/ 271463 h 3224213"/>
              <a:gd name="connsiteX32" fmla="*/ 1085850 w 2219325"/>
              <a:gd name="connsiteY32" fmla="*/ 119063 h 3224213"/>
              <a:gd name="connsiteX33" fmla="*/ 1066800 w 2219325"/>
              <a:gd name="connsiteY33" fmla="*/ 0 h 3224213"/>
              <a:gd name="connsiteX0" fmla="*/ 1085850 w 2219325"/>
              <a:gd name="connsiteY0" fmla="*/ 0 h 3105150"/>
              <a:gd name="connsiteX1" fmla="*/ 2152650 w 2219325"/>
              <a:gd name="connsiteY1" fmla="*/ 1276350 h 3105150"/>
              <a:gd name="connsiteX2" fmla="*/ 2152650 w 2219325"/>
              <a:gd name="connsiteY2" fmla="*/ 1381125 h 3105150"/>
              <a:gd name="connsiteX3" fmla="*/ 2200275 w 2219325"/>
              <a:gd name="connsiteY3" fmla="*/ 2457450 h 3105150"/>
              <a:gd name="connsiteX4" fmla="*/ 2219325 w 2219325"/>
              <a:gd name="connsiteY4" fmla="*/ 3005138 h 3105150"/>
              <a:gd name="connsiteX5" fmla="*/ 1390650 w 2219325"/>
              <a:gd name="connsiteY5" fmla="*/ 2967037 h 3105150"/>
              <a:gd name="connsiteX6" fmla="*/ 1038225 w 2219325"/>
              <a:gd name="connsiteY6" fmla="*/ 3043238 h 3105150"/>
              <a:gd name="connsiteX7" fmla="*/ 823912 w 2219325"/>
              <a:gd name="connsiteY7" fmla="*/ 3105150 h 3105150"/>
              <a:gd name="connsiteX8" fmla="*/ 723900 w 2219325"/>
              <a:gd name="connsiteY8" fmla="*/ 2943225 h 3105150"/>
              <a:gd name="connsiteX9" fmla="*/ 614362 w 2219325"/>
              <a:gd name="connsiteY9" fmla="*/ 2781300 h 3105150"/>
              <a:gd name="connsiteX10" fmla="*/ 514350 w 2219325"/>
              <a:gd name="connsiteY10" fmla="*/ 2543175 h 3105150"/>
              <a:gd name="connsiteX11" fmla="*/ 433388 w 2219325"/>
              <a:gd name="connsiteY11" fmla="*/ 2390775 h 3105150"/>
              <a:gd name="connsiteX12" fmla="*/ 266700 w 2219325"/>
              <a:gd name="connsiteY12" fmla="*/ 2319338 h 3105150"/>
              <a:gd name="connsiteX13" fmla="*/ 142875 w 2219325"/>
              <a:gd name="connsiteY13" fmla="*/ 2319338 h 3105150"/>
              <a:gd name="connsiteX14" fmla="*/ 19050 w 2219325"/>
              <a:gd name="connsiteY14" fmla="*/ 2276475 h 3105150"/>
              <a:gd name="connsiteX15" fmla="*/ 0 w 2219325"/>
              <a:gd name="connsiteY15" fmla="*/ 1343025 h 3105150"/>
              <a:gd name="connsiteX16" fmla="*/ 576262 w 2219325"/>
              <a:gd name="connsiteY16" fmla="*/ 1290638 h 3105150"/>
              <a:gd name="connsiteX17" fmla="*/ 547687 w 2219325"/>
              <a:gd name="connsiteY17" fmla="*/ 1152525 h 3105150"/>
              <a:gd name="connsiteX18" fmla="*/ 485775 w 2219325"/>
              <a:gd name="connsiteY18" fmla="*/ 1019175 h 3105150"/>
              <a:gd name="connsiteX19" fmla="*/ 419100 w 2219325"/>
              <a:gd name="connsiteY19" fmla="*/ 971550 h 3105150"/>
              <a:gd name="connsiteX20" fmla="*/ 295275 w 2219325"/>
              <a:gd name="connsiteY20" fmla="*/ 962025 h 3105150"/>
              <a:gd name="connsiteX21" fmla="*/ 185737 w 2219325"/>
              <a:gd name="connsiteY21" fmla="*/ 938213 h 3105150"/>
              <a:gd name="connsiteX22" fmla="*/ 209550 w 2219325"/>
              <a:gd name="connsiteY22" fmla="*/ 714375 h 3105150"/>
              <a:gd name="connsiteX23" fmla="*/ 319088 w 2219325"/>
              <a:gd name="connsiteY23" fmla="*/ 709613 h 3105150"/>
              <a:gd name="connsiteX24" fmla="*/ 490538 w 2219325"/>
              <a:gd name="connsiteY24" fmla="*/ 700087 h 3105150"/>
              <a:gd name="connsiteX25" fmla="*/ 433387 w 2219325"/>
              <a:gd name="connsiteY25" fmla="*/ 438150 h 3105150"/>
              <a:gd name="connsiteX26" fmla="*/ 457200 w 2219325"/>
              <a:gd name="connsiteY26" fmla="*/ 247650 h 3105150"/>
              <a:gd name="connsiteX27" fmla="*/ 676275 w 2219325"/>
              <a:gd name="connsiteY27" fmla="*/ 214313 h 3105150"/>
              <a:gd name="connsiteX28" fmla="*/ 695325 w 2219325"/>
              <a:gd name="connsiteY28" fmla="*/ 409575 h 3105150"/>
              <a:gd name="connsiteX29" fmla="*/ 904875 w 2219325"/>
              <a:gd name="connsiteY29" fmla="*/ 385763 h 3105150"/>
              <a:gd name="connsiteX30" fmla="*/ 1066800 w 2219325"/>
              <a:gd name="connsiteY30" fmla="*/ 314325 h 3105150"/>
              <a:gd name="connsiteX31" fmla="*/ 1076325 w 2219325"/>
              <a:gd name="connsiteY31" fmla="*/ 152400 h 3105150"/>
              <a:gd name="connsiteX32" fmla="*/ 1085850 w 2219325"/>
              <a:gd name="connsiteY32" fmla="*/ 0 h 3105150"/>
              <a:gd name="connsiteX0" fmla="*/ 1076325 w 2219325"/>
              <a:gd name="connsiteY0" fmla="*/ 0 h 2952750"/>
              <a:gd name="connsiteX1" fmla="*/ 2152650 w 2219325"/>
              <a:gd name="connsiteY1" fmla="*/ 1123950 h 2952750"/>
              <a:gd name="connsiteX2" fmla="*/ 2152650 w 2219325"/>
              <a:gd name="connsiteY2" fmla="*/ 1228725 h 2952750"/>
              <a:gd name="connsiteX3" fmla="*/ 2200275 w 2219325"/>
              <a:gd name="connsiteY3" fmla="*/ 2305050 h 2952750"/>
              <a:gd name="connsiteX4" fmla="*/ 2219325 w 2219325"/>
              <a:gd name="connsiteY4" fmla="*/ 2852738 h 2952750"/>
              <a:gd name="connsiteX5" fmla="*/ 1390650 w 2219325"/>
              <a:gd name="connsiteY5" fmla="*/ 2814637 h 2952750"/>
              <a:gd name="connsiteX6" fmla="*/ 1038225 w 2219325"/>
              <a:gd name="connsiteY6" fmla="*/ 2890838 h 2952750"/>
              <a:gd name="connsiteX7" fmla="*/ 823912 w 2219325"/>
              <a:gd name="connsiteY7" fmla="*/ 2952750 h 2952750"/>
              <a:gd name="connsiteX8" fmla="*/ 723900 w 2219325"/>
              <a:gd name="connsiteY8" fmla="*/ 2790825 h 2952750"/>
              <a:gd name="connsiteX9" fmla="*/ 614362 w 2219325"/>
              <a:gd name="connsiteY9" fmla="*/ 2628900 h 2952750"/>
              <a:gd name="connsiteX10" fmla="*/ 514350 w 2219325"/>
              <a:gd name="connsiteY10" fmla="*/ 2390775 h 2952750"/>
              <a:gd name="connsiteX11" fmla="*/ 433388 w 2219325"/>
              <a:gd name="connsiteY11" fmla="*/ 2238375 h 2952750"/>
              <a:gd name="connsiteX12" fmla="*/ 266700 w 2219325"/>
              <a:gd name="connsiteY12" fmla="*/ 2166938 h 2952750"/>
              <a:gd name="connsiteX13" fmla="*/ 142875 w 2219325"/>
              <a:gd name="connsiteY13" fmla="*/ 2166938 h 2952750"/>
              <a:gd name="connsiteX14" fmla="*/ 19050 w 2219325"/>
              <a:gd name="connsiteY14" fmla="*/ 2124075 h 2952750"/>
              <a:gd name="connsiteX15" fmla="*/ 0 w 2219325"/>
              <a:gd name="connsiteY15" fmla="*/ 1190625 h 2952750"/>
              <a:gd name="connsiteX16" fmla="*/ 576262 w 2219325"/>
              <a:gd name="connsiteY16" fmla="*/ 1138238 h 2952750"/>
              <a:gd name="connsiteX17" fmla="*/ 547687 w 2219325"/>
              <a:gd name="connsiteY17" fmla="*/ 1000125 h 2952750"/>
              <a:gd name="connsiteX18" fmla="*/ 485775 w 2219325"/>
              <a:gd name="connsiteY18" fmla="*/ 866775 h 2952750"/>
              <a:gd name="connsiteX19" fmla="*/ 419100 w 2219325"/>
              <a:gd name="connsiteY19" fmla="*/ 819150 h 2952750"/>
              <a:gd name="connsiteX20" fmla="*/ 295275 w 2219325"/>
              <a:gd name="connsiteY20" fmla="*/ 809625 h 2952750"/>
              <a:gd name="connsiteX21" fmla="*/ 185737 w 2219325"/>
              <a:gd name="connsiteY21" fmla="*/ 785813 h 2952750"/>
              <a:gd name="connsiteX22" fmla="*/ 209550 w 2219325"/>
              <a:gd name="connsiteY22" fmla="*/ 561975 h 2952750"/>
              <a:gd name="connsiteX23" fmla="*/ 319088 w 2219325"/>
              <a:gd name="connsiteY23" fmla="*/ 557213 h 2952750"/>
              <a:gd name="connsiteX24" fmla="*/ 490538 w 2219325"/>
              <a:gd name="connsiteY24" fmla="*/ 547687 h 2952750"/>
              <a:gd name="connsiteX25" fmla="*/ 433387 w 2219325"/>
              <a:gd name="connsiteY25" fmla="*/ 285750 h 2952750"/>
              <a:gd name="connsiteX26" fmla="*/ 457200 w 2219325"/>
              <a:gd name="connsiteY26" fmla="*/ 95250 h 2952750"/>
              <a:gd name="connsiteX27" fmla="*/ 676275 w 2219325"/>
              <a:gd name="connsiteY27" fmla="*/ 61913 h 2952750"/>
              <a:gd name="connsiteX28" fmla="*/ 695325 w 2219325"/>
              <a:gd name="connsiteY28" fmla="*/ 257175 h 2952750"/>
              <a:gd name="connsiteX29" fmla="*/ 904875 w 2219325"/>
              <a:gd name="connsiteY29" fmla="*/ 233363 h 2952750"/>
              <a:gd name="connsiteX30" fmla="*/ 1066800 w 2219325"/>
              <a:gd name="connsiteY30" fmla="*/ 161925 h 2952750"/>
              <a:gd name="connsiteX31" fmla="*/ 1076325 w 2219325"/>
              <a:gd name="connsiteY31" fmla="*/ 0 h 2952750"/>
              <a:gd name="connsiteX0" fmla="*/ 1066800 w 2219325"/>
              <a:gd name="connsiteY0" fmla="*/ 100012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29" fmla="*/ 904875 w 2219325"/>
              <a:gd name="connsiteY29" fmla="*/ 171450 h 2890837"/>
              <a:gd name="connsiteX30" fmla="*/ 1066800 w 2219325"/>
              <a:gd name="connsiteY30" fmla="*/ 100012 h 2890837"/>
              <a:gd name="connsiteX0" fmla="*/ 904875 w 2219325"/>
              <a:gd name="connsiteY0" fmla="*/ 171450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29" fmla="*/ 904875 w 2219325"/>
              <a:gd name="connsiteY29" fmla="*/ 171450 h 2890837"/>
              <a:gd name="connsiteX0" fmla="*/ 695325 w 2219325"/>
              <a:gd name="connsiteY0" fmla="*/ 195262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0" fmla="*/ 695325 w 2219325"/>
              <a:gd name="connsiteY0" fmla="*/ 163491 h 2859066"/>
              <a:gd name="connsiteX1" fmla="*/ 2152650 w 2219325"/>
              <a:gd name="connsiteY1" fmla="*/ 1030266 h 2859066"/>
              <a:gd name="connsiteX2" fmla="*/ 2152650 w 2219325"/>
              <a:gd name="connsiteY2" fmla="*/ 1135041 h 2859066"/>
              <a:gd name="connsiteX3" fmla="*/ 2200275 w 2219325"/>
              <a:gd name="connsiteY3" fmla="*/ 2211366 h 2859066"/>
              <a:gd name="connsiteX4" fmla="*/ 2219325 w 2219325"/>
              <a:gd name="connsiteY4" fmla="*/ 2759054 h 2859066"/>
              <a:gd name="connsiteX5" fmla="*/ 1390650 w 2219325"/>
              <a:gd name="connsiteY5" fmla="*/ 2720953 h 2859066"/>
              <a:gd name="connsiteX6" fmla="*/ 1038225 w 2219325"/>
              <a:gd name="connsiteY6" fmla="*/ 2797154 h 2859066"/>
              <a:gd name="connsiteX7" fmla="*/ 823912 w 2219325"/>
              <a:gd name="connsiteY7" fmla="*/ 2859066 h 2859066"/>
              <a:gd name="connsiteX8" fmla="*/ 723900 w 2219325"/>
              <a:gd name="connsiteY8" fmla="*/ 2697141 h 2859066"/>
              <a:gd name="connsiteX9" fmla="*/ 614362 w 2219325"/>
              <a:gd name="connsiteY9" fmla="*/ 2535216 h 2859066"/>
              <a:gd name="connsiteX10" fmla="*/ 514350 w 2219325"/>
              <a:gd name="connsiteY10" fmla="*/ 2297091 h 2859066"/>
              <a:gd name="connsiteX11" fmla="*/ 433388 w 2219325"/>
              <a:gd name="connsiteY11" fmla="*/ 2144691 h 2859066"/>
              <a:gd name="connsiteX12" fmla="*/ 266700 w 2219325"/>
              <a:gd name="connsiteY12" fmla="*/ 2073254 h 2859066"/>
              <a:gd name="connsiteX13" fmla="*/ 142875 w 2219325"/>
              <a:gd name="connsiteY13" fmla="*/ 2073254 h 2859066"/>
              <a:gd name="connsiteX14" fmla="*/ 19050 w 2219325"/>
              <a:gd name="connsiteY14" fmla="*/ 2030391 h 2859066"/>
              <a:gd name="connsiteX15" fmla="*/ 0 w 2219325"/>
              <a:gd name="connsiteY15" fmla="*/ 1096941 h 2859066"/>
              <a:gd name="connsiteX16" fmla="*/ 576262 w 2219325"/>
              <a:gd name="connsiteY16" fmla="*/ 1044554 h 2859066"/>
              <a:gd name="connsiteX17" fmla="*/ 547687 w 2219325"/>
              <a:gd name="connsiteY17" fmla="*/ 906441 h 2859066"/>
              <a:gd name="connsiteX18" fmla="*/ 485775 w 2219325"/>
              <a:gd name="connsiteY18" fmla="*/ 773091 h 2859066"/>
              <a:gd name="connsiteX19" fmla="*/ 419100 w 2219325"/>
              <a:gd name="connsiteY19" fmla="*/ 725466 h 2859066"/>
              <a:gd name="connsiteX20" fmla="*/ 295275 w 2219325"/>
              <a:gd name="connsiteY20" fmla="*/ 715941 h 2859066"/>
              <a:gd name="connsiteX21" fmla="*/ 185737 w 2219325"/>
              <a:gd name="connsiteY21" fmla="*/ 692129 h 2859066"/>
              <a:gd name="connsiteX22" fmla="*/ 209550 w 2219325"/>
              <a:gd name="connsiteY22" fmla="*/ 468291 h 2859066"/>
              <a:gd name="connsiteX23" fmla="*/ 319088 w 2219325"/>
              <a:gd name="connsiteY23" fmla="*/ 463529 h 2859066"/>
              <a:gd name="connsiteX24" fmla="*/ 490538 w 2219325"/>
              <a:gd name="connsiteY24" fmla="*/ 454003 h 2859066"/>
              <a:gd name="connsiteX25" fmla="*/ 433387 w 2219325"/>
              <a:gd name="connsiteY25" fmla="*/ 192066 h 2859066"/>
              <a:gd name="connsiteX26" fmla="*/ 457200 w 2219325"/>
              <a:gd name="connsiteY26" fmla="*/ 1566 h 2859066"/>
              <a:gd name="connsiteX27" fmla="*/ 695325 w 2219325"/>
              <a:gd name="connsiteY27" fmla="*/ 163491 h 2859066"/>
              <a:gd name="connsiteX0" fmla="*/ 457200 w 2219325"/>
              <a:gd name="connsiteY0" fmla="*/ 0 h 2857500"/>
              <a:gd name="connsiteX1" fmla="*/ 2152650 w 2219325"/>
              <a:gd name="connsiteY1" fmla="*/ 1028700 h 2857500"/>
              <a:gd name="connsiteX2" fmla="*/ 2152650 w 2219325"/>
              <a:gd name="connsiteY2" fmla="*/ 1133475 h 2857500"/>
              <a:gd name="connsiteX3" fmla="*/ 2200275 w 2219325"/>
              <a:gd name="connsiteY3" fmla="*/ 2209800 h 2857500"/>
              <a:gd name="connsiteX4" fmla="*/ 2219325 w 2219325"/>
              <a:gd name="connsiteY4" fmla="*/ 2757488 h 2857500"/>
              <a:gd name="connsiteX5" fmla="*/ 1390650 w 2219325"/>
              <a:gd name="connsiteY5" fmla="*/ 2719387 h 2857500"/>
              <a:gd name="connsiteX6" fmla="*/ 1038225 w 2219325"/>
              <a:gd name="connsiteY6" fmla="*/ 2795588 h 2857500"/>
              <a:gd name="connsiteX7" fmla="*/ 823912 w 2219325"/>
              <a:gd name="connsiteY7" fmla="*/ 2857500 h 2857500"/>
              <a:gd name="connsiteX8" fmla="*/ 723900 w 2219325"/>
              <a:gd name="connsiteY8" fmla="*/ 2695575 h 2857500"/>
              <a:gd name="connsiteX9" fmla="*/ 614362 w 2219325"/>
              <a:gd name="connsiteY9" fmla="*/ 2533650 h 2857500"/>
              <a:gd name="connsiteX10" fmla="*/ 514350 w 2219325"/>
              <a:gd name="connsiteY10" fmla="*/ 2295525 h 2857500"/>
              <a:gd name="connsiteX11" fmla="*/ 433388 w 2219325"/>
              <a:gd name="connsiteY11" fmla="*/ 2143125 h 2857500"/>
              <a:gd name="connsiteX12" fmla="*/ 266700 w 2219325"/>
              <a:gd name="connsiteY12" fmla="*/ 2071688 h 2857500"/>
              <a:gd name="connsiteX13" fmla="*/ 142875 w 2219325"/>
              <a:gd name="connsiteY13" fmla="*/ 2071688 h 2857500"/>
              <a:gd name="connsiteX14" fmla="*/ 19050 w 2219325"/>
              <a:gd name="connsiteY14" fmla="*/ 2028825 h 2857500"/>
              <a:gd name="connsiteX15" fmla="*/ 0 w 2219325"/>
              <a:gd name="connsiteY15" fmla="*/ 1095375 h 2857500"/>
              <a:gd name="connsiteX16" fmla="*/ 576262 w 2219325"/>
              <a:gd name="connsiteY16" fmla="*/ 1042988 h 2857500"/>
              <a:gd name="connsiteX17" fmla="*/ 547687 w 2219325"/>
              <a:gd name="connsiteY17" fmla="*/ 904875 h 2857500"/>
              <a:gd name="connsiteX18" fmla="*/ 485775 w 2219325"/>
              <a:gd name="connsiteY18" fmla="*/ 771525 h 2857500"/>
              <a:gd name="connsiteX19" fmla="*/ 419100 w 2219325"/>
              <a:gd name="connsiteY19" fmla="*/ 723900 h 2857500"/>
              <a:gd name="connsiteX20" fmla="*/ 295275 w 2219325"/>
              <a:gd name="connsiteY20" fmla="*/ 714375 h 2857500"/>
              <a:gd name="connsiteX21" fmla="*/ 185737 w 2219325"/>
              <a:gd name="connsiteY21" fmla="*/ 690563 h 2857500"/>
              <a:gd name="connsiteX22" fmla="*/ 209550 w 2219325"/>
              <a:gd name="connsiteY22" fmla="*/ 466725 h 2857500"/>
              <a:gd name="connsiteX23" fmla="*/ 319088 w 2219325"/>
              <a:gd name="connsiteY23" fmla="*/ 461963 h 2857500"/>
              <a:gd name="connsiteX24" fmla="*/ 490538 w 2219325"/>
              <a:gd name="connsiteY24" fmla="*/ 452437 h 2857500"/>
              <a:gd name="connsiteX25" fmla="*/ 433387 w 2219325"/>
              <a:gd name="connsiteY25" fmla="*/ 190500 h 2857500"/>
              <a:gd name="connsiteX26" fmla="*/ 457200 w 2219325"/>
              <a:gd name="connsiteY26" fmla="*/ 0 h 2857500"/>
              <a:gd name="connsiteX0" fmla="*/ 433387 w 2219325"/>
              <a:gd name="connsiteY0" fmla="*/ 0 h 2667000"/>
              <a:gd name="connsiteX1" fmla="*/ 2152650 w 2219325"/>
              <a:gd name="connsiteY1" fmla="*/ 838200 h 2667000"/>
              <a:gd name="connsiteX2" fmla="*/ 2152650 w 2219325"/>
              <a:gd name="connsiteY2" fmla="*/ 942975 h 2667000"/>
              <a:gd name="connsiteX3" fmla="*/ 2200275 w 2219325"/>
              <a:gd name="connsiteY3" fmla="*/ 2019300 h 2667000"/>
              <a:gd name="connsiteX4" fmla="*/ 2219325 w 2219325"/>
              <a:gd name="connsiteY4" fmla="*/ 2566988 h 2667000"/>
              <a:gd name="connsiteX5" fmla="*/ 1390650 w 2219325"/>
              <a:gd name="connsiteY5" fmla="*/ 2528887 h 2667000"/>
              <a:gd name="connsiteX6" fmla="*/ 1038225 w 2219325"/>
              <a:gd name="connsiteY6" fmla="*/ 2605088 h 2667000"/>
              <a:gd name="connsiteX7" fmla="*/ 823912 w 2219325"/>
              <a:gd name="connsiteY7" fmla="*/ 2667000 h 2667000"/>
              <a:gd name="connsiteX8" fmla="*/ 723900 w 2219325"/>
              <a:gd name="connsiteY8" fmla="*/ 2505075 h 2667000"/>
              <a:gd name="connsiteX9" fmla="*/ 614362 w 2219325"/>
              <a:gd name="connsiteY9" fmla="*/ 2343150 h 2667000"/>
              <a:gd name="connsiteX10" fmla="*/ 514350 w 2219325"/>
              <a:gd name="connsiteY10" fmla="*/ 2105025 h 2667000"/>
              <a:gd name="connsiteX11" fmla="*/ 433388 w 2219325"/>
              <a:gd name="connsiteY11" fmla="*/ 1952625 h 2667000"/>
              <a:gd name="connsiteX12" fmla="*/ 266700 w 2219325"/>
              <a:gd name="connsiteY12" fmla="*/ 1881188 h 2667000"/>
              <a:gd name="connsiteX13" fmla="*/ 142875 w 2219325"/>
              <a:gd name="connsiteY13" fmla="*/ 1881188 h 2667000"/>
              <a:gd name="connsiteX14" fmla="*/ 19050 w 2219325"/>
              <a:gd name="connsiteY14" fmla="*/ 1838325 h 2667000"/>
              <a:gd name="connsiteX15" fmla="*/ 0 w 2219325"/>
              <a:gd name="connsiteY15" fmla="*/ 904875 h 2667000"/>
              <a:gd name="connsiteX16" fmla="*/ 576262 w 2219325"/>
              <a:gd name="connsiteY16" fmla="*/ 852488 h 2667000"/>
              <a:gd name="connsiteX17" fmla="*/ 547687 w 2219325"/>
              <a:gd name="connsiteY17" fmla="*/ 714375 h 2667000"/>
              <a:gd name="connsiteX18" fmla="*/ 485775 w 2219325"/>
              <a:gd name="connsiteY18" fmla="*/ 581025 h 2667000"/>
              <a:gd name="connsiteX19" fmla="*/ 419100 w 2219325"/>
              <a:gd name="connsiteY19" fmla="*/ 533400 h 2667000"/>
              <a:gd name="connsiteX20" fmla="*/ 295275 w 2219325"/>
              <a:gd name="connsiteY20" fmla="*/ 523875 h 2667000"/>
              <a:gd name="connsiteX21" fmla="*/ 185737 w 2219325"/>
              <a:gd name="connsiteY21" fmla="*/ 500063 h 2667000"/>
              <a:gd name="connsiteX22" fmla="*/ 209550 w 2219325"/>
              <a:gd name="connsiteY22" fmla="*/ 276225 h 2667000"/>
              <a:gd name="connsiteX23" fmla="*/ 319088 w 2219325"/>
              <a:gd name="connsiteY23" fmla="*/ 271463 h 2667000"/>
              <a:gd name="connsiteX24" fmla="*/ 490538 w 2219325"/>
              <a:gd name="connsiteY24" fmla="*/ 261937 h 2667000"/>
              <a:gd name="connsiteX25" fmla="*/ 433387 w 2219325"/>
              <a:gd name="connsiteY25" fmla="*/ 0 h 2667000"/>
              <a:gd name="connsiteX0" fmla="*/ 490538 w 2219325"/>
              <a:gd name="connsiteY0" fmla="*/ 5658 h 2410721"/>
              <a:gd name="connsiteX1" fmla="*/ 2152650 w 2219325"/>
              <a:gd name="connsiteY1" fmla="*/ 581921 h 2410721"/>
              <a:gd name="connsiteX2" fmla="*/ 2152650 w 2219325"/>
              <a:gd name="connsiteY2" fmla="*/ 686696 h 2410721"/>
              <a:gd name="connsiteX3" fmla="*/ 2200275 w 2219325"/>
              <a:gd name="connsiteY3" fmla="*/ 1763021 h 2410721"/>
              <a:gd name="connsiteX4" fmla="*/ 2219325 w 2219325"/>
              <a:gd name="connsiteY4" fmla="*/ 2310709 h 2410721"/>
              <a:gd name="connsiteX5" fmla="*/ 1390650 w 2219325"/>
              <a:gd name="connsiteY5" fmla="*/ 2272608 h 2410721"/>
              <a:gd name="connsiteX6" fmla="*/ 1038225 w 2219325"/>
              <a:gd name="connsiteY6" fmla="*/ 2348809 h 2410721"/>
              <a:gd name="connsiteX7" fmla="*/ 823912 w 2219325"/>
              <a:gd name="connsiteY7" fmla="*/ 2410721 h 2410721"/>
              <a:gd name="connsiteX8" fmla="*/ 723900 w 2219325"/>
              <a:gd name="connsiteY8" fmla="*/ 2248796 h 2410721"/>
              <a:gd name="connsiteX9" fmla="*/ 614362 w 2219325"/>
              <a:gd name="connsiteY9" fmla="*/ 2086871 h 2410721"/>
              <a:gd name="connsiteX10" fmla="*/ 514350 w 2219325"/>
              <a:gd name="connsiteY10" fmla="*/ 1848746 h 2410721"/>
              <a:gd name="connsiteX11" fmla="*/ 433388 w 2219325"/>
              <a:gd name="connsiteY11" fmla="*/ 1696346 h 2410721"/>
              <a:gd name="connsiteX12" fmla="*/ 266700 w 2219325"/>
              <a:gd name="connsiteY12" fmla="*/ 1624909 h 2410721"/>
              <a:gd name="connsiteX13" fmla="*/ 142875 w 2219325"/>
              <a:gd name="connsiteY13" fmla="*/ 1624909 h 2410721"/>
              <a:gd name="connsiteX14" fmla="*/ 19050 w 2219325"/>
              <a:gd name="connsiteY14" fmla="*/ 1582046 h 2410721"/>
              <a:gd name="connsiteX15" fmla="*/ 0 w 2219325"/>
              <a:gd name="connsiteY15" fmla="*/ 648596 h 2410721"/>
              <a:gd name="connsiteX16" fmla="*/ 576262 w 2219325"/>
              <a:gd name="connsiteY16" fmla="*/ 596209 h 2410721"/>
              <a:gd name="connsiteX17" fmla="*/ 547687 w 2219325"/>
              <a:gd name="connsiteY17" fmla="*/ 458096 h 2410721"/>
              <a:gd name="connsiteX18" fmla="*/ 485775 w 2219325"/>
              <a:gd name="connsiteY18" fmla="*/ 324746 h 2410721"/>
              <a:gd name="connsiteX19" fmla="*/ 419100 w 2219325"/>
              <a:gd name="connsiteY19" fmla="*/ 277121 h 2410721"/>
              <a:gd name="connsiteX20" fmla="*/ 295275 w 2219325"/>
              <a:gd name="connsiteY20" fmla="*/ 267596 h 2410721"/>
              <a:gd name="connsiteX21" fmla="*/ 185737 w 2219325"/>
              <a:gd name="connsiteY21" fmla="*/ 243784 h 2410721"/>
              <a:gd name="connsiteX22" fmla="*/ 209550 w 2219325"/>
              <a:gd name="connsiteY22" fmla="*/ 19946 h 2410721"/>
              <a:gd name="connsiteX23" fmla="*/ 319088 w 2219325"/>
              <a:gd name="connsiteY23" fmla="*/ 15184 h 2410721"/>
              <a:gd name="connsiteX24" fmla="*/ 490538 w 2219325"/>
              <a:gd name="connsiteY24" fmla="*/ 5658 h 2410721"/>
              <a:gd name="connsiteX0" fmla="*/ 319088 w 2219325"/>
              <a:gd name="connsiteY0" fmla="*/ 7264 h 2402801"/>
              <a:gd name="connsiteX1" fmla="*/ 2152650 w 2219325"/>
              <a:gd name="connsiteY1" fmla="*/ 574001 h 2402801"/>
              <a:gd name="connsiteX2" fmla="*/ 2152650 w 2219325"/>
              <a:gd name="connsiteY2" fmla="*/ 678776 h 2402801"/>
              <a:gd name="connsiteX3" fmla="*/ 2200275 w 2219325"/>
              <a:gd name="connsiteY3" fmla="*/ 1755101 h 2402801"/>
              <a:gd name="connsiteX4" fmla="*/ 2219325 w 2219325"/>
              <a:gd name="connsiteY4" fmla="*/ 2302789 h 2402801"/>
              <a:gd name="connsiteX5" fmla="*/ 1390650 w 2219325"/>
              <a:gd name="connsiteY5" fmla="*/ 2264688 h 2402801"/>
              <a:gd name="connsiteX6" fmla="*/ 1038225 w 2219325"/>
              <a:gd name="connsiteY6" fmla="*/ 2340889 h 2402801"/>
              <a:gd name="connsiteX7" fmla="*/ 823912 w 2219325"/>
              <a:gd name="connsiteY7" fmla="*/ 2402801 h 2402801"/>
              <a:gd name="connsiteX8" fmla="*/ 723900 w 2219325"/>
              <a:gd name="connsiteY8" fmla="*/ 2240876 h 2402801"/>
              <a:gd name="connsiteX9" fmla="*/ 614362 w 2219325"/>
              <a:gd name="connsiteY9" fmla="*/ 2078951 h 2402801"/>
              <a:gd name="connsiteX10" fmla="*/ 514350 w 2219325"/>
              <a:gd name="connsiteY10" fmla="*/ 1840826 h 2402801"/>
              <a:gd name="connsiteX11" fmla="*/ 433388 w 2219325"/>
              <a:gd name="connsiteY11" fmla="*/ 1688426 h 2402801"/>
              <a:gd name="connsiteX12" fmla="*/ 266700 w 2219325"/>
              <a:gd name="connsiteY12" fmla="*/ 1616989 h 2402801"/>
              <a:gd name="connsiteX13" fmla="*/ 142875 w 2219325"/>
              <a:gd name="connsiteY13" fmla="*/ 1616989 h 2402801"/>
              <a:gd name="connsiteX14" fmla="*/ 19050 w 2219325"/>
              <a:gd name="connsiteY14" fmla="*/ 1574126 h 2402801"/>
              <a:gd name="connsiteX15" fmla="*/ 0 w 2219325"/>
              <a:gd name="connsiteY15" fmla="*/ 640676 h 2402801"/>
              <a:gd name="connsiteX16" fmla="*/ 576262 w 2219325"/>
              <a:gd name="connsiteY16" fmla="*/ 588289 h 2402801"/>
              <a:gd name="connsiteX17" fmla="*/ 547687 w 2219325"/>
              <a:gd name="connsiteY17" fmla="*/ 450176 h 2402801"/>
              <a:gd name="connsiteX18" fmla="*/ 485775 w 2219325"/>
              <a:gd name="connsiteY18" fmla="*/ 316826 h 2402801"/>
              <a:gd name="connsiteX19" fmla="*/ 419100 w 2219325"/>
              <a:gd name="connsiteY19" fmla="*/ 269201 h 2402801"/>
              <a:gd name="connsiteX20" fmla="*/ 295275 w 2219325"/>
              <a:gd name="connsiteY20" fmla="*/ 259676 h 2402801"/>
              <a:gd name="connsiteX21" fmla="*/ 185737 w 2219325"/>
              <a:gd name="connsiteY21" fmla="*/ 235864 h 2402801"/>
              <a:gd name="connsiteX22" fmla="*/ 209550 w 2219325"/>
              <a:gd name="connsiteY22" fmla="*/ 12026 h 2402801"/>
              <a:gd name="connsiteX23" fmla="*/ 319088 w 2219325"/>
              <a:gd name="connsiteY23" fmla="*/ 7264 h 2402801"/>
              <a:gd name="connsiteX0" fmla="*/ 209550 w 2219325"/>
              <a:gd name="connsiteY0" fmla="*/ 0 h 2390775"/>
              <a:gd name="connsiteX1" fmla="*/ 2152650 w 2219325"/>
              <a:gd name="connsiteY1" fmla="*/ 561975 h 2390775"/>
              <a:gd name="connsiteX2" fmla="*/ 2152650 w 2219325"/>
              <a:gd name="connsiteY2" fmla="*/ 666750 h 2390775"/>
              <a:gd name="connsiteX3" fmla="*/ 2200275 w 2219325"/>
              <a:gd name="connsiteY3" fmla="*/ 1743075 h 2390775"/>
              <a:gd name="connsiteX4" fmla="*/ 2219325 w 2219325"/>
              <a:gd name="connsiteY4" fmla="*/ 2290763 h 2390775"/>
              <a:gd name="connsiteX5" fmla="*/ 1390650 w 2219325"/>
              <a:gd name="connsiteY5" fmla="*/ 2252662 h 2390775"/>
              <a:gd name="connsiteX6" fmla="*/ 1038225 w 2219325"/>
              <a:gd name="connsiteY6" fmla="*/ 2328863 h 2390775"/>
              <a:gd name="connsiteX7" fmla="*/ 823912 w 2219325"/>
              <a:gd name="connsiteY7" fmla="*/ 2390775 h 2390775"/>
              <a:gd name="connsiteX8" fmla="*/ 723900 w 2219325"/>
              <a:gd name="connsiteY8" fmla="*/ 2228850 h 2390775"/>
              <a:gd name="connsiteX9" fmla="*/ 614362 w 2219325"/>
              <a:gd name="connsiteY9" fmla="*/ 2066925 h 2390775"/>
              <a:gd name="connsiteX10" fmla="*/ 514350 w 2219325"/>
              <a:gd name="connsiteY10" fmla="*/ 1828800 h 2390775"/>
              <a:gd name="connsiteX11" fmla="*/ 433388 w 2219325"/>
              <a:gd name="connsiteY11" fmla="*/ 1676400 h 2390775"/>
              <a:gd name="connsiteX12" fmla="*/ 266700 w 2219325"/>
              <a:gd name="connsiteY12" fmla="*/ 1604963 h 2390775"/>
              <a:gd name="connsiteX13" fmla="*/ 142875 w 2219325"/>
              <a:gd name="connsiteY13" fmla="*/ 1604963 h 2390775"/>
              <a:gd name="connsiteX14" fmla="*/ 19050 w 2219325"/>
              <a:gd name="connsiteY14" fmla="*/ 1562100 h 2390775"/>
              <a:gd name="connsiteX15" fmla="*/ 0 w 2219325"/>
              <a:gd name="connsiteY15" fmla="*/ 628650 h 2390775"/>
              <a:gd name="connsiteX16" fmla="*/ 576262 w 2219325"/>
              <a:gd name="connsiteY16" fmla="*/ 576263 h 2390775"/>
              <a:gd name="connsiteX17" fmla="*/ 547687 w 2219325"/>
              <a:gd name="connsiteY17" fmla="*/ 438150 h 2390775"/>
              <a:gd name="connsiteX18" fmla="*/ 485775 w 2219325"/>
              <a:gd name="connsiteY18" fmla="*/ 304800 h 2390775"/>
              <a:gd name="connsiteX19" fmla="*/ 419100 w 2219325"/>
              <a:gd name="connsiteY19" fmla="*/ 257175 h 2390775"/>
              <a:gd name="connsiteX20" fmla="*/ 295275 w 2219325"/>
              <a:gd name="connsiteY20" fmla="*/ 247650 h 2390775"/>
              <a:gd name="connsiteX21" fmla="*/ 185737 w 2219325"/>
              <a:gd name="connsiteY21" fmla="*/ 223838 h 2390775"/>
              <a:gd name="connsiteX22" fmla="*/ 209550 w 2219325"/>
              <a:gd name="connsiteY22" fmla="*/ 0 h 2390775"/>
              <a:gd name="connsiteX0" fmla="*/ 185737 w 2219325"/>
              <a:gd name="connsiteY0" fmla="*/ 0 h 2166937"/>
              <a:gd name="connsiteX1" fmla="*/ 2152650 w 2219325"/>
              <a:gd name="connsiteY1" fmla="*/ 338137 h 2166937"/>
              <a:gd name="connsiteX2" fmla="*/ 2152650 w 2219325"/>
              <a:gd name="connsiteY2" fmla="*/ 442912 h 2166937"/>
              <a:gd name="connsiteX3" fmla="*/ 2200275 w 2219325"/>
              <a:gd name="connsiteY3" fmla="*/ 1519237 h 2166937"/>
              <a:gd name="connsiteX4" fmla="*/ 2219325 w 2219325"/>
              <a:gd name="connsiteY4" fmla="*/ 2066925 h 2166937"/>
              <a:gd name="connsiteX5" fmla="*/ 1390650 w 2219325"/>
              <a:gd name="connsiteY5" fmla="*/ 2028824 h 2166937"/>
              <a:gd name="connsiteX6" fmla="*/ 1038225 w 2219325"/>
              <a:gd name="connsiteY6" fmla="*/ 2105025 h 2166937"/>
              <a:gd name="connsiteX7" fmla="*/ 823912 w 2219325"/>
              <a:gd name="connsiteY7" fmla="*/ 2166937 h 2166937"/>
              <a:gd name="connsiteX8" fmla="*/ 723900 w 2219325"/>
              <a:gd name="connsiteY8" fmla="*/ 2005012 h 2166937"/>
              <a:gd name="connsiteX9" fmla="*/ 614362 w 2219325"/>
              <a:gd name="connsiteY9" fmla="*/ 1843087 h 2166937"/>
              <a:gd name="connsiteX10" fmla="*/ 514350 w 2219325"/>
              <a:gd name="connsiteY10" fmla="*/ 1604962 h 2166937"/>
              <a:gd name="connsiteX11" fmla="*/ 433388 w 2219325"/>
              <a:gd name="connsiteY11" fmla="*/ 1452562 h 2166937"/>
              <a:gd name="connsiteX12" fmla="*/ 266700 w 2219325"/>
              <a:gd name="connsiteY12" fmla="*/ 1381125 h 2166937"/>
              <a:gd name="connsiteX13" fmla="*/ 142875 w 2219325"/>
              <a:gd name="connsiteY13" fmla="*/ 1381125 h 2166937"/>
              <a:gd name="connsiteX14" fmla="*/ 19050 w 2219325"/>
              <a:gd name="connsiteY14" fmla="*/ 1338262 h 2166937"/>
              <a:gd name="connsiteX15" fmla="*/ 0 w 2219325"/>
              <a:gd name="connsiteY15" fmla="*/ 404812 h 2166937"/>
              <a:gd name="connsiteX16" fmla="*/ 576262 w 2219325"/>
              <a:gd name="connsiteY16" fmla="*/ 352425 h 2166937"/>
              <a:gd name="connsiteX17" fmla="*/ 547687 w 2219325"/>
              <a:gd name="connsiteY17" fmla="*/ 214312 h 2166937"/>
              <a:gd name="connsiteX18" fmla="*/ 485775 w 2219325"/>
              <a:gd name="connsiteY18" fmla="*/ 80962 h 2166937"/>
              <a:gd name="connsiteX19" fmla="*/ 419100 w 2219325"/>
              <a:gd name="connsiteY19" fmla="*/ 33337 h 2166937"/>
              <a:gd name="connsiteX20" fmla="*/ 295275 w 2219325"/>
              <a:gd name="connsiteY20" fmla="*/ 23812 h 2166937"/>
              <a:gd name="connsiteX21" fmla="*/ 185737 w 2219325"/>
              <a:gd name="connsiteY21" fmla="*/ 0 h 2166937"/>
              <a:gd name="connsiteX0" fmla="*/ 295275 w 2219325"/>
              <a:gd name="connsiteY0" fmla="*/ 0 h 2143125"/>
              <a:gd name="connsiteX1" fmla="*/ 2152650 w 2219325"/>
              <a:gd name="connsiteY1" fmla="*/ 314325 h 2143125"/>
              <a:gd name="connsiteX2" fmla="*/ 2152650 w 2219325"/>
              <a:gd name="connsiteY2" fmla="*/ 419100 h 2143125"/>
              <a:gd name="connsiteX3" fmla="*/ 2200275 w 2219325"/>
              <a:gd name="connsiteY3" fmla="*/ 1495425 h 2143125"/>
              <a:gd name="connsiteX4" fmla="*/ 2219325 w 2219325"/>
              <a:gd name="connsiteY4" fmla="*/ 2043113 h 2143125"/>
              <a:gd name="connsiteX5" fmla="*/ 1390650 w 2219325"/>
              <a:gd name="connsiteY5" fmla="*/ 2005012 h 2143125"/>
              <a:gd name="connsiteX6" fmla="*/ 1038225 w 2219325"/>
              <a:gd name="connsiteY6" fmla="*/ 2081213 h 2143125"/>
              <a:gd name="connsiteX7" fmla="*/ 823912 w 2219325"/>
              <a:gd name="connsiteY7" fmla="*/ 2143125 h 2143125"/>
              <a:gd name="connsiteX8" fmla="*/ 723900 w 2219325"/>
              <a:gd name="connsiteY8" fmla="*/ 1981200 h 2143125"/>
              <a:gd name="connsiteX9" fmla="*/ 614362 w 2219325"/>
              <a:gd name="connsiteY9" fmla="*/ 1819275 h 2143125"/>
              <a:gd name="connsiteX10" fmla="*/ 514350 w 2219325"/>
              <a:gd name="connsiteY10" fmla="*/ 1581150 h 2143125"/>
              <a:gd name="connsiteX11" fmla="*/ 433388 w 2219325"/>
              <a:gd name="connsiteY11" fmla="*/ 1428750 h 2143125"/>
              <a:gd name="connsiteX12" fmla="*/ 266700 w 2219325"/>
              <a:gd name="connsiteY12" fmla="*/ 1357313 h 2143125"/>
              <a:gd name="connsiteX13" fmla="*/ 142875 w 2219325"/>
              <a:gd name="connsiteY13" fmla="*/ 1357313 h 2143125"/>
              <a:gd name="connsiteX14" fmla="*/ 19050 w 2219325"/>
              <a:gd name="connsiteY14" fmla="*/ 1314450 h 2143125"/>
              <a:gd name="connsiteX15" fmla="*/ 0 w 2219325"/>
              <a:gd name="connsiteY15" fmla="*/ 381000 h 2143125"/>
              <a:gd name="connsiteX16" fmla="*/ 576262 w 2219325"/>
              <a:gd name="connsiteY16" fmla="*/ 328613 h 2143125"/>
              <a:gd name="connsiteX17" fmla="*/ 547687 w 2219325"/>
              <a:gd name="connsiteY17" fmla="*/ 190500 h 2143125"/>
              <a:gd name="connsiteX18" fmla="*/ 485775 w 2219325"/>
              <a:gd name="connsiteY18" fmla="*/ 57150 h 2143125"/>
              <a:gd name="connsiteX19" fmla="*/ 419100 w 2219325"/>
              <a:gd name="connsiteY19" fmla="*/ 9525 h 2143125"/>
              <a:gd name="connsiteX20" fmla="*/ 295275 w 2219325"/>
              <a:gd name="connsiteY20" fmla="*/ 0 h 2143125"/>
              <a:gd name="connsiteX0" fmla="*/ 419100 w 2219325"/>
              <a:gd name="connsiteY0" fmla="*/ 0 h 2133600"/>
              <a:gd name="connsiteX1" fmla="*/ 2152650 w 2219325"/>
              <a:gd name="connsiteY1" fmla="*/ 304800 h 2133600"/>
              <a:gd name="connsiteX2" fmla="*/ 2152650 w 2219325"/>
              <a:gd name="connsiteY2" fmla="*/ 409575 h 2133600"/>
              <a:gd name="connsiteX3" fmla="*/ 2200275 w 2219325"/>
              <a:gd name="connsiteY3" fmla="*/ 1485900 h 2133600"/>
              <a:gd name="connsiteX4" fmla="*/ 2219325 w 2219325"/>
              <a:gd name="connsiteY4" fmla="*/ 2033588 h 2133600"/>
              <a:gd name="connsiteX5" fmla="*/ 1390650 w 2219325"/>
              <a:gd name="connsiteY5" fmla="*/ 1995487 h 2133600"/>
              <a:gd name="connsiteX6" fmla="*/ 1038225 w 2219325"/>
              <a:gd name="connsiteY6" fmla="*/ 2071688 h 2133600"/>
              <a:gd name="connsiteX7" fmla="*/ 823912 w 2219325"/>
              <a:gd name="connsiteY7" fmla="*/ 2133600 h 2133600"/>
              <a:gd name="connsiteX8" fmla="*/ 723900 w 2219325"/>
              <a:gd name="connsiteY8" fmla="*/ 1971675 h 2133600"/>
              <a:gd name="connsiteX9" fmla="*/ 614362 w 2219325"/>
              <a:gd name="connsiteY9" fmla="*/ 1809750 h 2133600"/>
              <a:gd name="connsiteX10" fmla="*/ 514350 w 2219325"/>
              <a:gd name="connsiteY10" fmla="*/ 1571625 h 2133600"/>
              <a:gd name="connsiteX11" fmla="*/ 433388 w 2219325"/>
              <a:gd name="connsiteY11" fmla="*/ 1419225 h 2133600"/>
              <a:gd name="connsiteX12" fmla="*/ 266700 w 2219325"/>
              <a:gd name="connsiteY12" fmla="*/ 1347788 h 2133600"/>
              <a:gd name="connsiteX13" fmla="*/ 142875 w 2219325"/>
              <a:gd name="connsiteY13" fmla="*/ 1347788 h 2133600"/>
              <a:gd name="connsiteX14" fmla="*/ 19050 w 2219325"/>
              <a:gd name="connsiteY14" fmla="*/ 1304925 h 2133600"/>
              <a:gd name="connsiteX15" fmla="*/ 0 w 2219325"/>
              <a:gd name="connsiteY15" fmla="*/ 371475 h 2133600"/>
              <a:gd name="connsiteX16" fmla="*/ 576262 w 2219325"/>
              <a:gd name="connsiteY16" fmla="*/ 319088 h 2133600"/>
              <a:gd name="connsiteX17" fmla="*/ 547687 w 2219325"/>
              <a:gd name="connsiteY17" fmla="*/ 180975 h 2133600"/>
              <a:gd name="connsiteX18" fmla="*/ 485775 w 2219325"/>
              <a:gd name="connsiteY18" fmla="*/ 47625 h 2133600"/>
              <a:gd name="connsiteX19" fmla="*/ 419100 w 2219325"/>
              <a:gd name="connsiteY19" fmla="*/ 0 h 2133600"/>
              <a:gd name="connsiteX0" fmla="*/ 485775 w 2219325"/>
              <a:gd name="connsiteY0" fmla="*/ 0 h 2085975"/>
              <a:gd name="connsiteX1" fmla="*/ 2152650 w 2219325"/>
              <a:gd name="connsiteY1" fmla="*/ 257175 h 2085975"/>
              <a:gd name="connsiteX2" fmla="*/ 2152650 w 2219325"/>
              <a:gd name="connsiteY2" fmla="*/ 361950 h 2085975"/>
              <a:gd name="connsiteX3" fmla="*/ 2200275 w 2219325"/>
              <a:gd name="connsiteY3" fmla="*/ 1438275 h 2085975"/>
              <a:gd name="connsiteX4" fmla="*/ 2219325 w 2219325"/>
              <a:gd name="connsiteY4" fmla="*/ 1985963 h 2085975"/>
              <a:gd name="connsiteX5" fmla="*/ 1390650 w 2219325"/>
              <a:gd name="connsiteY5" fmla="*/ 1947862 h 2085975"/>
              <a:gd name="connsiteX6" fmla="*/ 1038225 w 2219325"/>
              <a:gd name="connsiteY6" fmla="*/ 2024063 h 2085975"/>
              <a:gd name="connsiteX7" fmla="*/ 823912 w 2219325"/>
              <a:gd name="connsiteY7" fmla="*/ 2085975 h 2085975"/>
              <a:gd name="connsiteX8" fmla="*/ 723900 w 2219325"/>
              <a:gd name="connsiteY8" fmla="*/ 1924050 h 2085975"/>
              <a:gd name="connsiteX9" fmla="*/ 614362 w 2219325"/>
              <a:gd name="connsiteY9" fmla="*/ 1762125 h 2085975"/>
              <a:gd name="connsiteX10" fmla="*/ 514350 w 2219325"/>
              <a:gd name="connsiteY10" fmla="*/ 1524000 h 2085975"/>
              <a:gd name="connsiteX11" fmla="*/ 433388 w 2219325"/>
              <a:gd name="connsiteY11" fmla="*/ 1371600 h 2085975"/>
              <a:gd name="connsiteX12" fmla="*/ 266700 w 2219325"/>
              <a:gd name="connsiteY12" fmla="*/ 1300163 h 2085975"/>
              <a:gd name="connsiteX13" fmla="*/ 142875 w 2219325"/>
              <a:gd name="connsiteY13" fmla="*/ 1300163 h 2085975"/>
              <a:gd name="connsiteX14" fmla="*/ 19050 w 2219325"/>
              <a:gd name="connsiteY14" fmla="*/ 1257300 h 2085975"/>
              <a:gd name="connsiteX15" fmla="*/ 0 w 2219325"/>
              <a:gd name="connsiteY15" fmla="*/ 323850 h 2085975"/>
              <a:gd name="connsiteX16" fmla="*/ 576262 w 2219325"/>
              <a:gd name="connsiteY16" fmla="*/ 271463 h 2085975"/>
              <a:gd name="connsiteX17" fmla="*/ 547687 w 2219325"/>
              <a:gd name="connsiteY17" fmla="*/ 133350 h 2085975"/>
              <a:gd name="connsiteX18" fmla="*/ 485775 w 2219325"/>
              <a:gd name="connsiteY18" fmla="*/ 0 h 2085975"/>
              <a:gd name="connsiteX0" fmla="*/ 547687 w 2219325"/>
              <a:gd name="connsiteY0" fmla="*/ 0 h 1952625"/>
              <a:gd name="connsiteX1" fmla="*/ 2152650 w 2219325"/>
              <a:gd name="connsiteY1" fmla="*/ 123825 h 1952625"/>
              <a:gd name="connsiteX2" fmla="*/ 2152650 w 2219325"/>
              <a:gd name="connsiteY2" fmla="*/ 228600 h 1952625"/>
              <a:gd name="connsiteX3" fmla="*/ 2200275 w 2219325"/>
              <a:gd name="connsiteY3" fmla="*/ 1304925 h 1952625"/>
              <a:gd name="connsiteX4" fmla="*/ 2219325 w 2219325"/>
              <a:gd name="connsiteY4" fmla="*/ 1852613 h 1952625"/>
              <a:gd name="connsiteX5" fmla="*/ 1390650 w 2219325"/>
              <a:gd name="connsiteY5" fmla="*/ 1814512 h 1952625"/>
              <a:gd name="connsiteX6" fmla="*/ 1038225 w 2219325"/>
              <a:gd name="connsiteY6" fmla="*/ 1890713 h 1952625"/>
              <a:gd name="connsiteX7" fmla="*/ 823912 w 2219325"/>
              <a:gd name="connsiteY7" fmla="*/ 1952625 h 1952625"/>
              <a:gd name="connsiteX8" fmla="*/ 723900 w 2219325"/>
              <a:gd name="connsiteY8" fmla="*/ 1790700 h 1952625"/>
              <a:gd name="connsiteX9" fmla="*/ 614362 w 2219325"/>
              <a:gd name="connsiteY9" fmla="*/ 1628775 h 1952625"/>
              <a:gd name="connsiteX10" fmla="*/ 514350 w 2219325"/>
              <a:gd name="connsiteY10" fmla="*/ 1390650 h 1952625"/>
              <a:gd name="connsiteX11" fmla="*/ 433388 w 2219325"/>
              <a:gd name="connsiteY11" fmla="*/ 1238250 h 1952625"/>
              <a:gd name="connsiteX12" fmla="*/ 266700 w 2219325"/>
              <a:gd name="connsiteY12" fmla="*/ 1166813 h 1952625"/>
              <a:gd name="connsiteX13" fmla="*/ 142875 w 2219325"/>
              <a:gd name="connsiteY13" fmla="*/ 1166813 h 1952625"/>
              <a:gd name="connsiteX14" fmla="*/ 19050 w 2219325"/>
              <a:gd name="connsiteY14" fmla="*/ 1123950 h 1952625"/>
              <a:gd name="connsiteX15" fmla="*/ 0 w 2219325"/>
              <a:gd name="connsiteY15" fmla="*/ 190500 h 1952625"/>
              <a:gd name="connsiteX16" fmla="*/ 576262 w 2219325"/>
              <a:gd name="connsiteY16" fmla="*/ 138113 h 1952625"/>
              <a:gd name="connsiteX17" fmla="*/ 547687 w 2219325"/>
              <a:gd name="connsiteY17" fmla="*/ 0 h 1952625"/>
              <a:gd name="connsiteX0" fmla="*/ 547687 w 2219325"/>
              <a:gd name="connsiteY0" fmla="*/ 0 h 1952625"/>
              <a:gd name="connsiteX1" fmla="*/ 2152650 w 2219325"/>
              <a:gd name="connsiteY1" fmla="*/ 123825 h 1952625"/>
              <a:gd name="connsiteX2" fmla="*/ 2152650 w 2219325"/>
              <a:gd name="connsiteY2" fmla="*/ 228600 h 1952625"/>
              <a:gd name="connsiteX3" fmla="*/ 2200275 w 2219325"/>
              <a:gd name="connsiteY3" fmla="*/ 1304925 h 1952625"/>
              <a:gd name="connsiteX4" fmla="*/ 2219325 w 2219325"/>
              <a:gd name="connsiteY4" fmla="*/ 1852613 h 1952625"/>
              <a:gd name="connsiteX5" fmla="*/ 1390650 w 2219325"/>
              <a:gd name="connsiteY5" fmla="*/ 1814512 h 1952625"/>
              <a:gd name="connsiteX6" fmla="*/ 1038225 w 2219325"/>
              <a:gd name="connsiteY6" fmla="*/ 1890713 h 1952625"/>
              <a:gd name="connsiteX7" fmla="*/ 823912 w 2219325"/>
              <a:gd name="connsiteY7" fmla="*/ 1952625 h 1952625"/>
              <a:gd name="connsiteX8" fmla="*/ 723900 w 2219325"/>
              <a:gd name="connsiteY8" fmla="*/ 1790700 h 1952625"/>
              <a:gd name="connsiteX9" fmla="*/ 614362 w 2219325"/>
              <a:gd name="connsiteY9" fmla="*/ 1628775 h 1952625"/>
              <a:gd name="connsiteX10" fmla="*/ 514350 w 2219325"/>
              <a:gd name="connsiteY10" fmla="*/ 1390650 h 1952625"/>
              <a:gd name="connsiteX11" fmla="*/ 433388 w 2219325"/>
              <a:gd name="connsiteY11" fmla="*/ 1238250 h 1952625"/>
              <a:gd name="connsiteX12" fmla="*/ 266700 w 2219325"/>
              <a:gd name="connsiteY12" fmla="*/ 1166813 h 1952625"/>
              <a:gd name="connsiteX13" fmla="*/ 142875 w 2219325"/>
              <a:gd name="connsiteY13" fmla="*/ 1166813 h 1952625"/>
              <a:gd name="connsiteX14" fmla="*/ 19050 w 2219325"/>
              <a:gd name="connsiteY14" fmla="*/ 1123950 h 1952625"/>
              <a:gd name="connsiteX15" fmla="*/ 0 w 2219325"/>
              <a:gd name="connsiteY15" fmla="*/ 190500 h 1952625"/>
              <a:gd name="connsiteX16" fmla="*/ 547687 w 2219325"/>
              <a:gd name="connsiteY16" fmla="*/ 0 h 1952625"/>
              <a:gd name="connsiteX0" fmla="*/ 547687 w 2219325"/>
              <a:gd name="connsiteY0" fmla="*/ 0 h 1952625"/>
              <a:gd name="connsiteX1" fmla="*/ 2152650 w 2219325"/>
              <a:gd name="connsiteY1" fmla="*/ 228600 h 1952625"/>
              <a:gd name="connsiteX2" fmla="*/ 2200275 w 2219325"/>
              <a:gd name="connsiteY2" fmla="*/ 1304925 h 1952625"/>
              <a:gd name="connsiteX3" fmla="*/ 2219325 w 2219325"/>
              <a:gd name="connsiteY3" fmla="*/ 1852613 h 1952625"/>
              <a:gd name="connsiteX4" fmla="*/ 1390650 w 2219325"/>
              <a:gd name="connsiteY4" fmla="*/ 1814512 h 1952625"/>
              <a:gd name="connsiteX5" fmla="*/ 1038225 w 2219325"/>
              <a:gd name="connsiteY5" fmla="*/ 1890713 h 1952625"/>
              <a:gd name="connsiteX6" fmla="*/ 823912 w 2219325"/>
              <a:gd name="connsiteY6" fmla="*/ 1952625 h 1952625"/>
              <a:gd name="connsiteX7" fmla="*/ 723900 w 2219325"/>
              <a:gd name="connsiteY7" fmla="*/ 1790700 h 1952625"/>
              <a:gd name="connsiteX8" fmla="*/ 614362 w 2219325"/>
              <a:gd name="connsiteY8" fmla="*/ 1628775 h 1952625"/>
              <a:gd name="connsiteX9" fmla="*/ 514350 w 2219325"/>
              <a:gd name="connsiteY9" fmla="*/ 1390650 h 1952625"/>
              <a:gd name="connsiteX10" fmla="*/ 433388 w 2219325"/>
              <a:gd name="connsiteY10" fmla="*/ 1238250 h 1952625"/>
              <a:gd name="connsiteX11" fmla="*/ 266700 w 2219325"/>
              <a:gd name="connsiteY11" fmla="*/ 1166813 h 1952625"/>
              <a:gd name="connsiteX12" fmla="*/ 142875 w 2219325"/>
              <a:gd name="connsiteY12" fmla="*/ 1166813 h 1952625"/>
              <a:gd name="connsiteX13" fmla="*/ 19050 w 2219325"/>
              <a:gd name="connsiteY13" fmla="*/ 1123950 h 1952625"/>
              <a:gd name="connsiteX14" fmla="*/ 0 w 2219325"/>
              <a:gd name="connsiteY14" fmla="*/ 190500 h 1952625"/>
              <a:gd name="connsiteX15" fmla="*/ 547687 w 2219325"/>
              <a:gd name="connsiteY15" fmla="*/ 0 h 1952625"/>
              <a:gd name="connsiteX0" fmla="*/ 528637 w 2200275"/>
              <a:gd name="connsiteY0" fmla="*/ 0 h 1952625"/>
              <a:gd name="connsiteX1" fmla="*/ 2133600 w 2200275"/>
              <a:gd name="connsiteY1" fmla="*/ 228600 h 1952625"/>
              <a:gd name="connsiteX2" fmla="*/ 2181225 w 2200275"/>
              <a:gd name="connsiteY2" fmla="*/ 1304925 h 1952625"/>
              <a:gd name="connsiteX3" fmla="*/ 2200275 w 2200275"/>
              <a:gd name="connsiteY3" fmla="*/ 1852613 h 1952625"/>
              <a:gd name="connsiteX4" fmla="*/ 1371600 w 2200275"/>
              <a:gd name="connsiteY4" fmla="*/ 1814512 h 1952625"/>
              <a:gd name="connsiteX5" fmla="*/ 1019175 w 2200275"/>
              <a:gd name="connsiteY5" fmla="*/ 1890713 h 1952625"/>
              <a:gd name="connsiteX6" fmla="*/ 804862 w 2200275"/>
              <a:gd name="connsiteY6" fmla="*/ 1952625 h 1952625"/>
              <a:gd name="connsiteX7" fmla="*/ 704850 w 2200275"/>
              <a:gd name="connsiteY7" fmla="*/ 1790700 h 1952625"/>
              <a:gd name="connsiteX8" fmla="*/ 595312 w 2200275"/>
              <a:gd name="connsiteY8" fmla="*/ 1628775 h 1952625"/>
              <a:gd name="connsiteX9" fmla="*/ 495300 w 2200275"/>
              <a:gd name="connsiteY9" fmla="*/ 1390650 h 1952625"/>
              <a:gd name="connsiteX10" fmla="*/ 414338 w 2200275"/>
              <a:gd name="connsiteY10" fmla="*/ 1238250 h 1952625"/>
              <a:gd name="connsiteX11" fmla="*/ 247650 w 2200275"/>
              <a:gd name="connsiteY11" fmla="*/ 1166813 h 1952625"/>
              <a:gd name="connsiteX12" fmla="*/ 123825 w 2200275"/>
              <a:gd name="connsiteY12" fmla="*/ 1166813 h 1952625"/>
              <a:gd name="connsiteX13" fmla="*/ 0 w 2200275"/>
              <a:gd name="connsiteY13" fmla="*/ 1123950 h 1952625"/>
              <a:gd name="connsiteX14" fmla="*/ 528637 w 2200275"/>
              <a:gd name="connsiteY14" fmla="*/ 0 h 1952625"/>
              <a:gd name="connsiteX0" fmla="*/ 404812 w 2076450"/>
              <a:gd name="connsiteY0" fmla="*/ 0 h 1952625"/>
              <a:gd name="connsiteX1" fmla="*/ 2009775 w 2076450"/>
              <a:gd name="connsiteY1" fmla="*/ 228600 h 1952625"/>
              <a:gd name="connsiteX2" fmla="*/ 2057400 w 2076450"/>
              <a:gd name="connsiteY2" fmla="*/ 1304925 h 1952625"/>
              <a:gd name="connsiteX3" fmla="*/ 2076450 w 2076450"/>
              <a:gd name="connsiteY3" fmla="*/ 1852613 h 1952625"/>
              <a:gd name="connsiteX4" fmla="*/ 1247775 w 2076450"/>
              <a:gd name="connsiteY4" fmla="*/ 1814512 h 1952625"/>
              <a:gd name="connsiteX5" fmla="*/ 895350 w 2076450"/>
              <a:gd name="connsiteY5" fmla="*/ 1890713 h 1952625"/>
              <a:gd name="connsiteX6" fmla="*/ 681037 w 2076450"/>
              <a:gd name="connsiteY6" fmla="*/ 1952625 h 1952625"/>
              <a:gd name="connsiteX7" fmla="*/ 581025 w 2076450"/>
              <a:gd name="connsiteY7" fmla="*/ 1790700 h 1952625"/>
              <a:gd name="connsiteX8" fmla="*/ 471487 w 2076450"/>
              <a:gd name="connsiteY8" fmla="*/ 1628775 h 1952625"/>
              <a:gd name="connsiteX9" fmla="*/ 371475 w 2076450"/>
              <a:gd name="connsiteY9" fmla="*/ 1390650 h 1952625"/>
              <a:gd name="connsiteX10" fmla="*/ 290513 w 2076450"/>
              <a:gd name="connsiteY10" fmla="*/ 1238250 h 1952625"/>
              <a:gd name="connsiteX11" fmla="*/ 123825 w 2076450"/>
              <a:gd name="connsiteY11" fmla="*/ 1166813 h 1952625"/>
              <a:gd name="connsiteX12" fmla="*/ 0 w 2076450"/>
              <a:gd name="connsiteY12" fmla="*/ 1166813 h 1952625"/>
              <a:gd name="connsiteX13" fmla="*/ 404812 w 2076450"/>
              <a:gd name="connsiteY13" fmla="*/ 0 h 1952625"/>
              <a:gd name="connsiteX0" fmla="*/ 280987 w 1952625"/>
              <a:gd name="connsiteY0" fmla="*/ 0 h 1952625"/>
              <a:gd name="connsiteX1" fmla="*/ 1885950 w 1952625"/>
              <a:gd name="connsiteY1" fmla="*/ 228600 h 1952625"/>
              <a:gd name="connsiteX2" fmla="*/ 1933575 w 1952625"/>
              <a:gd name="connsiteY2" fmla="*/ 1304925 h 1952625"/>
              <a:gd name="connsiteX3" fmla="*/ 1952625 w 1952625"/>
              <a:gd name="connsiteY3" fmla="*/ 1852613 h 1952625"/>
              <a:gd name="connsiteX4" fmla="*/ 1123950 w 1952625"/>
              <a:gd name="connsiteY4" fmla="*/ 1814512 h 1952625"/>
              <a:gd name="connsiteX5" fmla="*/ 771525 w 1952625"/>
              <a:gd name="connsiteY5" fmla="*/ 1890713 h 1952625"/>
              <a:gd name="connsiteX6" fmla="*/ 557212 w 1952625"/>
              <a:gd name="connsiteY6" fmla="*/ 1952625 h 1952625"/>
              <a:gd name="connsiteX7" fmla="*/ 457200 w 1952625"/>
              <a:gd name="connsiteY7" fmla="*/ 1790700 h 1952625"/>
              <a:gd name="connsiteX8" fmla="*/ 347662 w 1952625"/>
              <a:gd name="connsiteY8" fmla="*/ 1628775 h 1952625"/>
              <a:gd name="connsiteX9" fmla="*/ 247650 w 1952625"/>
              <a:gd name="connsiteY9" fmla="*/ 1390650 h 1952625"/>
              <a:gd name="connsiteX10" fmla="*/ 166688 w 1952625"/>
              <a:gd name="connsiteY10" fmla="*/ 1238250 h 1952625"/>
              <a:gd name="connsiteX11" fmla="*/ 0 w 1952625"/>
              <a:gd name="connsiteY11" fmla="*/ 1166813 h 1952625"/>
              <a:gd name="connsiteX12" fmla="*/ 280987 w 1952625"/>
              <a:gd name="connsiteY12" fmla="*/ 0 h 1952625"/>
              <a:gd name="connsiteX0" fmla="*/ 114299 w 1785937"/>
              <a:gd name="connsiteY0" fmla="*/ 0 h 1952625"/>
              <a:gd name="connsiteX1" fmla="*/ 1719262 w 1785937"/>
              <a:gd name="connsiteY1" fmla="*/ 228600 h 1952625"/>
              <a:gd name="connsiteX2" fmla="*/ 1766887 w 1785937"/>
              <a:gd name="connsiteY2" fmla="*/ 1304925 h 1952625"/>
              <a:gd name="connsiteX3" fmla="*/ 1785937 w 1785937"/>
              <a:gd name="connsiteY3" fmla="*/ 1852613 h 1952625"/>
              <a:gd name="connsiteX4" fmla="*/ 957262 w 1785937"/>
              <a:gd name="connsiteY4" fmla="*/ 1814512 h 1952625"/>
              <a:gd name="connsiteX5" fmla="*/ 604837 w 1785937"/>
              <a:gd name="connsiteY5" fmla="*/ 1890713 h 1952625"/>
              <a:gd name="connsiteX6" fmla="*/ 390524 w 1785937"/>
              <a:gd name="connsiteY6" fmla="*/ 1952625 h 1952625"/>
              <a:gd name="connsiteX7" fmla="*/ 290512 w 1785937"/>
              <a:gd name="connsiteY7" fmla="*/ 1790700 h 1952625"/>
              <a:gd name="connsiteX8" fmla="*/ 180974 w 1785937"/>
              <a:gd name="connsiteY8" fmla="*/ 1628775 h 1952625"/>
              <a:gd name="connsiteX9" fmla="*/ 80962 w 1785937"/>
              <a:gd name="connsiteY9" fmla="*/ 1390650 h 1952625"/>
              <a:gd name="connsiteX10" fmla="*/ 0 w 1785937"/>
              <a:gd name="connsiteY10" fmla="*/ 1238250 h 1952625"/>
              <a:gd name="connsiteX11" fmla="*/ 114299 w 1785937"/>
              <a:gd name="connsiteY11" fmla="*/ 0 h 1952625"/>
              <a:gd name="connsiteX0" fmla="*/ 33337 w 1704975"/>
              <a:gd name="connsiteY0" fmla="*/ 0 h 1952625"/>
              <a:gd name="connsiteX1" fmla="*/ 1638300 w 1704975"/>
              <a:gd name="connsiteY1" fmla="*/ 228600 h 1952625"/>
              <a:gd name="connsiteX2" fmla="*/ 1685925 w 1704975"/>
              <a:gd name="connsiteY2" fmla="*/ 1304925 h 1952625"/>
              <a:gd name="connsiteX3" fmla="*/ 1704975 w 1704975"/>
              <a:gd name="connsiteY3" fmla="*/ 1852613 h 1952625"/>
              <a:gd name="connsiteX4" fmla="*/ 876300 w 1704975"/>
              <a:gd name="connsiteY4" fmla="*/ 1814512 h 1952625"/>
              <a:gd name="connsiteX5" fmla="*/ 523875 w 1704975"/>
              <a:gd name="connsiteY5" fmla="*/ 1890713 h 1952625"/>
              <a:gd name="connsiteX6" fmla="*/ 309562 w 1704975"/>
              <a:gd name="connsiteY6" fmla="*/ 1952625 h 1952625"/>
              <a:gd name="connsiteX7" fmla="*/ 209550 w 1704975"/>
              <a:gd name="connsiteY7" fmla="*/ 1790700 h 1952625"/>
              <a:gd name="connsiteX8" fmla="*/ 100012 w 1704975"/>
              <a:gd name="connsiteY8" fmla="*/ 1628775 h 1952625"/>
              <a:gd name="connsiteX9" fmla="*/ 0 w 1704975"/>
              <a:gd name="connsiteY9" fmla="*/ 1390650 h 1952625"/>
              <a:gd name="connsiteX10" fmla="*/ 33337 w 1704975"/>
              <a:gd name="connsiteY10"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842963 w 1671638"/>
              <a:gd name="connsiteY4" fmla="*/ 1814512 h 1952625"/>
              <a:gd name="connsiteX5" fmla="*/ 490538 w 1671638"/>
              <a:gd name="connsiteY5" fmla="*/ 1890713 h 1952625"/>
              <a:gd name="connsiteX6" fmla="*/ 276225 w 1671638"/>
              <a:gd name="connsiteY6" fmla="*/ 1952625 h 1952625"/>
              <a:gd name="connsiteX7" fmla="*/ 176213 w 1671638"/>
              <a:gd name="connsiteY7" fmla="*/ 1790700 h 1952625"/>
              <a:gd name="connsiteX8" fmla="*/ 66675 w 1671638"/>
              <a:gd name="connsiteY8" fmla="*/ 1628775 h 1952625"/>
              <a:gd name="connsiteX9" fmla="*/ 0 w 1671638"/>
              <a:gd name="connsiteY9"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842963 w 1671638"/>
              <a:gd name="connsiteY4" fmla="*/ 1814512 h 1952625"/>
              <a:gd name="connsiteX5" fmla="*/ 490538 w 1671638"/>
              <a:gd name="connsiteY5" fmla="*/ 1890713 h 1952625"/>
              <a:gd name="connsiteX6" fmla="*/ 276225 w 1671638"/>
              <a:gd name="connsiteY6" fmla="*/ 1952625 h 1952625"/>
              <a:gd name="connsiteX7" fmla="*/ 176213 w 1671638"/>
              <a:gd name="connsiteY7" fmla="*/ 1790700 h 1952625"/>
              <a:gd name="connsiteX8" fmla="*/ 0 w 1671638"/>
              <a:gd name="connsiteY8"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490538 w 1671638"/>
              <a:gd name="connsiteY4" fmla="*/ 1890713 h 1952625"/>
              <a:gd name="connsiteX5" fmla="*/ 276225 w 1671638"/>
              <a:gd name="connsiteY5" fmla="*/ 1952625 h 1952625"/>
              <a:gd name="connsiteX6" fmla="*/ 176213 w 1671638"/>
              <a:gd name="connsiteY6" fmla="*/ 1790700 h 1952625"/>
              <a:gd name="connsiteX7" fmla="*/ 0 w 1671638"/>
              <a:gd name="connsiteY7"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276225 w 1671638"/>
              <a:gd name="connsiteY4" fmla="*/ 1952625 h 1952625"/>
              <a:gd name="connsiteX5" fmla="*/ 176213 w 1671638"/>
              <a:gd name="connsiteY5" fmla="*/ 1790700 h 1952625"/>
              <a:gd name="connsiteX6" fmla="*/ 0 w 1671638"/>
              <a:gd name="connsiteY6" fmla="*/ 0 h 1952625"/>
              <a:gd name="connsiteX0" fmla="*/ 0 w 1671638"/>
              <a:gd name="connsiteY0" fmla="*/ 0 h 1852613"/>
              <a:gd name="connsiteX1" fmla="*/ 1604963 w 1671638"/>
              <a:gd name="connsiteY1" fmla="*/ 228600 h 1852613"/>
              <a:gd name="connsiteX2" fmla="*/ 1652588 w 1671638"/>
              <a:gd name="connsiteY2" fmla="*/ 1304925 h 1852613"/>
              <a:gd name="connsiteX3" fmla="*/ 1671638 w 1671638"/>
              <a:gd name="connsiteY3" fmla="*/ 1852613 h 1852613"/>
              <a:gd name="connsiteX4" fmla="*/ 1284006 w 1671638"/>
              <a:gd name="connsiteY4" fmla="*/ 1812030 h 1852613"/>
              <a:gd name="connsiteX5" fmla="*/ 176213 w 1671638"/>
              <a:gd name="connsiteY5" fmla="*/ 1790700 h 1852613"/>
              <a:gd name="connsiteX6" fmla="*/ 0 w 1671638"/>
              <a:gd name="connsiteY6" fmla="*/ 0 h 1852613"/>
              <a:gd name="connsiteX0" fmla="*/ 0 w 1671638"/>
              <a:gd name="connsiteY0" fmla="*/ 0 h 1852613"/>
              <a:gd name="connsiteX1" fmla="*/ 1604963 w 1671638"/>
              <a:gd name="connsiteY1" fmla="*/ 228600 h 1852613"/>
              <a:gd name="connsiteX2" fmla="*/ 1652588 w 1671638"/>
              <a:gd name="connsiteY2" fmla="*/ 1304925 h 1852613"/>
              <a:gd name="connsiteX3" fmla="*/ 1671638 w 1671638"/>
              <a:gd name="connsiteY3" fmla="*/ 1852613 h 1852613"/>
              <a:gd name="connsiteX4" fmla="*/ 1284006 w 1671638"/>
              <a:gd name="connsiteY4" fmla="*/ 1812030 h 1852613"/>
              <a:gd name="connsiteX5" fmla="*/ 1000034 w 1671638"/>
              <a:gd name="connsiteY5" fmla="*/ 1790700 h 1852613"/>
              <a:gd name="connsiteX6" fmla="*/ 0 w 1671638"/>
              <a:gd name="connsiteY6" fmla="*/ 0 h 1852613"/>
              <a:gd name="connsiteX0" fmla="*/ 39741 w 671604"/>
              <a:gd name="connsiteY0" fmla="*/ 1036751 h 1624013"/>
              <a:gd name="connsiteX1" fmla="*/ 604929 w 671604"/>
              <a:gd name="connsiteY1" fmla="*/ 0 h 1624013"/>
              <a:gd name="connsiteX2" fmla="*/ 652554 w 671604"/>
              <a:gd name="connsiteY2" fmla="*/ 1076325 h 1624013"/>
              <a:gd name="connsiteX3" fmla="*/ 671604 w 671604"/>
              <a:gd name="connsiteY3" fmla="*/ 1624013 h 1624013"/>
              <a:gd name="connsiteX4" fmla="*/ 283972 w 671604"/>
              <a:gd name="connsiteY4" fmla="*/ 1583430 h 1624013"/>
              <a:gd name="connsiteX5" fmla="*/ 0 w 671604"/>
              <a:gd name="connsiteY5" fmla="*/ 1562100 h 1624013"/>
              <a:gd name="connsiteX6" fmla="*/ 39741 w 671604"/>
              <a:gd name="connsiteY6" fmla="*/ 1036751 h 1624013"/>
              <a:gd name="connsiteX0" fmla="*/ 39741 w 671604"/>
              <a:gd name="connsiteY0" fmla="*/ 13535 h 600797"/>
              <a:gd name="connsiteX1" fmla="*/ 404972 w 671604"/>
              <a:gd name="connsiteY1" fmla="*/ 0 h 600797"/>
              <a:gd name="connsiteX2" fmla="*/ 652554 w 671604"/>
              <a:gd name="connsiteY2" fmla="*/ 53109 h 600797"/>
              <a:gd name="connsiteX3" fmla="*/ 671604 w 671604"/>
              <a:gd name="connsiteY3" fmla="*/ 600797 h 600797"/>
              <a:gd name="connsiteX4" fmla="*/ 283972 w 671604"/>
              <a:gd name="connsiteY4" fmla="*/ 560214 h 600797"/>
              <a:gd name="connsiteX5" fmla="*/ 0 w 671604"/>
              <a:gd name="connsiteY5" fmla="*/ 538884 h 600797"/>
              <a:gd name="connsiteX6" fmla="*/ 39741 w 671604"/>
              <a:gd name="connsiteY6" fmla="*/ 13535 h 600797"/>
              <a:gd name="connsiteX0" fmla="*/ 39741 w 671604"/>
              <a:gd name="connsiteY0" fmla="*/ 13535 h 600797"/>
              <a:gd name="connsiteX1" fmla="*/ 404972 w 671604"/>
              <a:gd name="connsiteY1" fmla="*/ 0 h 600797"/>
              <a:gd name="connsiteX2" fmla="*/ 652554 w 671604"/>
              <a:gd name="connsiteY2" fmla="*/ 53109 h 600797"/>
              <a:gd name="connsiteX3" fmla="*/ 671604 w 671604"/>
              <a:gd name="connsiteY3" fmla="*/ 600797 h 600797"/>
              <a:gd name="connsiteX4" fmla="*/ 283972 w 671604"/>
              <a:gd name="connsiteY4" fmla="*/ 536781 h 600797"/>
              <a:gd name="connsiteX5" fmla="*/ 0 w 671604"/>
              <a:gd name="connsiteY5" fmla="*/ 538884 h 600797"/>
              <a:gd name="connsiteX6" fmla="*/ 39741 w 671604"/>
              <a:gd name="connsiteY6" fmla="*/ 13535 h 600797"/>
              <a:gd name="connsiteX0" fmla="*/ 39741 w 671604"/>
              <a:gd name="connsiteY0" fmla="*/ 13535 h 600797"/>
              <a:gd name="connsiteX1" fmla="*/ 404972 w 671604"/>
              <a:gd name="connsiteY1" fmla="*/ 0 h 600797"/>
              <a:gd name="connsiteX2" fmla="*/ 628559 w 671604"/>
              <a:gd name="connsiteY2" fmla="*/ 53109 h 600797"/>
              <a:gd name="connsiteX3" fmla="*/ 671604 w 671604"/>
              <a:gd name="connsiteY3" fmla="*/ 600797 h 600797"/>
              <a:gd name="connsiteX4" fmla="*/ 283972 w 671604"/>
              <a:gd name="connsiteY4" fmla="*/ 536781 h 600797"/>
              <a:gd name="connsiteX5" fmla="*/ 0 w 671604"/>
              <a:gd name="connsiteY5" fmla="*/ 538884 h 600797"/>
              <a:gd name="connsiteX6" fmla="*/ 39741 w 671604"/>
              <a:gd name="connsiteY6" fmla="*/ 13535 h 60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604" h="600797">
                <a:moveTo>
                  <a:pt x="39741" y="13535"/>
                </a:moveTo>
                <a:lnTo>
                  <a:pt x="404972" y="0"/>
                </a:lnTo>
                <a:lnTo>
                  <a:pt x="628559" y="53109"/>
                </a:lnTo>
                <a:lnTo>
                  <a:pt x="671604" y="600797"/>
                </a:lnTo>
                <a:lnTo>
                  <a:pt x="283972" y="536781"/>
                </a:lnTo>
                <a:lnTo>
                  <a:pt x="0" y="538884"/>
                </a:lnTo>
                <a:lnTo>
                  <a:pt x="39741" y="13535"/>
                </a:lnTo>
                <a:close/>
              </a:path>
            </a:pathLst>
          </a:custGeom>
          <a:pattFill prst="openDmnd">
            <a:fgClr>
              <a:srgbClr val="92D050"/>
            </a:fgClr>
            <a:bgClr>
              <a:schemeClr val="bg1"/>
            </a:bgClr>
          </a:pattFill>
          <a:ln w="12700">
            <a:solidFill>
              <a:srgbClr val="92D050"/>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60" name="正方形/長方形 59"/>
          <p:cNvSpPr/>
          <p:nvPr/>
        </p:nvSpPr>
        <p:spPr bwMode="auto">
          <a:xfrm>
            <a:off x="6002977" y="4969729"/>
            <a:ext cx="857922"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大芝生広場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61" name="正方形/長方形 60"/>
          <p:cNvSpPr/>
          <p:nvPr/>
        </p:nvSpPr>
        <p:spPr bwMode="auto">
          <a:xfrm>
            <a:off x="7129968" y="5735157"/>
            <a:ext cx="108472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スポーツ広場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62" name="正方形/長方形 61"/>
          <p:cNvSpPr/>
          <p:nvPr/>
        </p:nvSpPr>
        <p:spPr bwMode="auto">
          <a:xfrm>
            <a:off x="6555203" y="4545478"/>
            <a:ext cx="141155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サイクルどろんこ広場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63" name="正方形/長方形 62"/>
          <p:cNvSpPr/>
          <p:nvPr/>
        </p:nvSpPr>
        <p:spPr bwMode="auto">
          <a:xfrm>
            <a:off x="6681153" y="2660585"/>
            <a:ext cx="6128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桜広場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65" name="フリーフォーム 72"/>
          <p:cNvSpPr>
            <a:spLocks/>
          </p:cNvSpPr>
          <p:nvPr/>
        </p:nvSpPr>
        <p:spPr bwMode="auto">
          <a:xfrm>
            <a:off x="7336585" y="2572695"/>
            <a:ext cx="617113" cy="815633"/>
          </a:xfrm>
          <a:custGeom>
            <a:avLst/>
            <a:gdLst>
              <a:gd name="T0" fmla="*/ 5168 w 915936"/>
              <a:gd name="T1" fmla="*/ 128827 h 1153991"/>
              <a:gd name="T2" fmla="*/ 55369 w 915936"/>
              <a:gd name="T3" fmla="*/ 118723 h 1153991"/>
              <a:gd name="T4" fmla="*/ 69396 w 915936"/>
              <a:gd name="T5" fmla="*/ 111146 h 1153991"/>
              <a:gd name="T6" fmla="*/ 76039 w 915936"/>
              <a:gd name="T7" fmla="*/ 95990 h 1153991"/>
              <a:gd name="T8" fmla="*/ 80467 w 915936"/>
              <a:gd name="T9" fmla="*/ 88412 h 1153991"/>
              <a:gd name="T10" fmla="*/ 101878 w 915936"/>
              <a:gd name="T11" fmla="*/ 80832 h 1153991"/>
              <a:gd name="T12" fmla="*/ 112212 w 915936"/>
              <a:gd name="T13" fmla="*/ 73255 h 1153991"/>
              <a:gd name="T14" fmla="*/ 118856 w 915936"/>
              <a:gd name="T15" fmla="*/ 2526 h 1153991"/>
              <a:gd name="T16" fmla="*/ 177178 w 915936"/>
              <a:gd name="T17" fmla="*/ 2526 h 1153991"/>
              <a:gd name="T18" fmla="*/ 178655 w 915936"/>
              <a:gd name="T19" fmla="*/ 35365 h 1153991"/>
              <a:gd name="T20" fmla="*/ 180131 w 915936"/>
              <a:gd name="T21" fmla="*/ 53047 h 1153991"/>
              <a:gd name="T22" fmla="*/ 182346 w 915936"/>
              <a:gd name="T23" fmla="*/ 95990 h 1153991"/>
              <a:gd name="T24" fmla="*/ 180131 w 915936"/>
              <a:gd name="T25" fmla="*/ 143985 h 1153991"/>
              <a:gd name="T26" fmla="*/ 181607 w 915936"/>
              <a:gd name="T27" fmla="*/ 204611 h 1153991"/>
              <a:gd name="T28" fmla="*/ 178655 w 915936"/>
              <a:gd name="T29" fmla="*/ 222292 h 1153991"/>
              <a:gd name="T30" fmla="*/ 168318 w 915936"/>
              <a:gd name="T31" fmla="*/ 229869 h 1153991"/>
              <a:gd name="T32" fmla="*/ 162412 w 915936"/>
              <a:gd name="T33" fmla="*/ 234922 h 1153991"/>
              <a:gd name="T34" fmla="*/ 152816 w 915936"/>
              <a:gd name="T35" fmla="*/ 245026 h 1153991"/>
              <a:gd name="T36" fmla="*/ 143219 w 915936"/>
              <a:gd name="T37" fmla="*/ 250078 h 1153991"/>
              <a:gd name="T38" fmla="*/ 129929 w 915936"/>
              <a:gd name="T39" fmla="*/ 257654 h 1153991"/>
              <a:gd name="T40" fmla="*/ 126240 w 915936"/>
              <a:gd name="T41" fmla="*/ 159139 h 1153991"/>
              <a:gd name="T42" fmla="*/ 73825 w 915936"/>
              <a:gd name="T43" fmla="*/ 169246 h 1153991"/>
              <a:gd name="T44" fmla="*/ 71608 w 915936"/>
              <a:gd name="T45" fmla="*/ 224815 h 1153991"/>
              <a:gd name="T46" fmla="*/ 70871 w 915936"/>
              <a:gd name="T47" fmla="*/ 358697 h 1153991"/>
              <a:gd name="T48" fmla="*/ 73825 w 915936"/>
              <a:gd name="T49" fmla="*/ 404164 h 1153991"/>
              <a:gd name="T50" fmla="*/ 78255 w 915936"/>
              <a:gd name="T51" fmla="*/ 424373 h 1153991"/>
              <a:gd name="T52" fmla="*/ 60536 w 915936"/>
              <a:gd name="T53" fmla="*/ 439528 h 1153991"/>
              <a:gd name="T54" fmla="*/ 52416 w 915936"/>
              <a:gd name="T55" fmla="*/ 444580 h 1153991"/>
              <a:gd name="T56" fmla="*/ 42818 w 915936"/>
              <a:gd name="T57" fmla="*/ 449635 h 1153991"/>
              <a:gd name="T58" fmla="*/ 32482 w 915936"/>
              <a:gd name="T59" fmla="*/ 510260 h 1153991"/>
              <a:gd name="T60" fmla="*/ 29529 w 915936"/>
              <a:gd name="T61" fmla="*/ 618878 h 1153991"/>
              <a:gd name="T62" fmla="*/ 46509 w 915936"/>
              <a:gd name="T63" fmla="*/ 636560 h 1153991"/>
              <a:gd name="T64" fmla="*/ 70133 w 915936"/>
              <a:gd name="T65" fmla="*/ 636560 h 1153991"/>
              <a:gd name="T66" fmla="*/ 73825 w 915936"/>
              <a:gd name="T67" fmla="*/ 651717 h 1153991"/>
              <a:gd name="T68" fmla="*/ 78255 w 915936"/>
              <a:gd name="T69" fmla="*/ 664346 h 1153991"/>
              <a:gd name="T70" fmla="*/ 81207 w 915936"/>
              <a:gd name="T71" fmla="*/ 674449 h 1153991"/>
              <a:gd name="T72" fmla="*/ 86373 w 915936"/>
              <a:gd name="T73" fmla="*/ 712341 h 1153991"/>
              <a:gd name="T74" fmla="*/ 88588 w 915936"/>
              <a:gd name="T75" fmla="*/ 737600 h 1153991"/>
              <a:gd name="T76" fmla="*/ 90804 w 915936"/>
              <a:gd name="T77" fmla="*/ 755282 h 1153991"/>
              <a:gd name="T78" fmla="*/ 93019 w 915936"/>
              <a:gd name="T79" fmla="*/ 772964 h 1153991"/>
              <a:gd name="T80" fmla="*/ 82683 w 915936"/>
              <a:gd name="T81" fmla="*/ 780543 h 1153991"/>
              <a:gd name="T82" fmla="*/ 36174 w 915936"/>
              <a:gd name="T83" fmla="*/ 788121 h 1153991"/>
              <a:gd name="T84" fmla="*/ 8121 w 915936"/>
              <a:gd name="T85" fmla="*/ 795699 h 1153991"/>
              <a:gd name="T86" fmla="*/ 8859 w 915936"/>
              <a:gd name="T87" fmla="*/ 757809 h 1153991"/>
              <a:gd name="T88" fmla="*/ 7383 w 915936"/>
              <a:gd name="T89" fmla="*/ 421847 h 1153991"/>
              <a:gd name="T90" fmla="*/ 4430 w 915936"/>
              <a:gd name="T91" fmla="*/ 381430 h 1153991"/>
              <a:gd name="T92" fmla="*/ 1477 w 915936"/>
              <a:gd name="T93" fmla="*/ 341014 h 1153991"/>
              <a:gd name="T94" fmla="*/ 738 w 915936"/>
              <a:gd name="T95" fmla="*/ 267760 h 1153991"/>
              <a:gd name="T96" fmla="*/ 2952 w 915936"/>
              <a:gd name="T97" fmla="*/ 239972 h 1153991"/>
              <a:gd name="T98" fmla="*/ 5168 w 915936"/>
              <a:gd name="T99" fmla="*/ 128827 h 11539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15936" h="1153991">
                <a:moveTo>
                  <a:pt x="25644" y="186837"/>
                </a:moveTo>
                <a:lnTo>
                  <a:pt x="25644" y="186837"/>
                </a:lnTo>
                <a:lnTo>
                  <a:pt x="241789" y="179510"/>
                </a:lnTo>
                <a:cubicBezTo>
                  <a:pt x="311505" y="176292"/>
                  <a:pt x="233884" y="177632"/>
                  <a:pt x="274760" y="172183"/>
                </a:cubicBezTo>
                <a:cubicBezTo>
                  <a:pt x="289335" y="170240"/>
                  <a:pt x="304067" y="169741"/>
                  <a:pt x="318721" y="168520"/>
                </a:cubicBezTo>
                <a:cubicBezTo>
                  <a:pt x="322164" y="167659"/>
                  <a:pt x="340070" y="163580"/>
                  <a:pt x="344366" y="161193"/>
                </a:cubicBezTo>
                <a:cubicBezTo>
                  <a:pt x="352064" y="156917"/>
                  <a:pt x="359019" y="151424"/>
                  <a:pt x="366346" y="146539"/>
                </a:cubicBezTo>
                <a:cubicBezTo>
                  <a:pt x="370010" y="144097"/>
                  <a:pt x="373160" y="140605"/>
                  <a:pt x="377337" y="139212"/>
                </a:cubicBezTo>
                <a:cubicBezTo>
                  <a:pt x="381000" y="137991"/>
                  <a:pt x="384873" y="137275"/>
                  <a:pt x="388327" y="135548"/>
                </a:cubicBezTo>
                <a:cubicBezTo>
                  <a:pt x="392265" y="133579"/>
                  <a:pt x="395195" y="129767"/>
                  <a:pt x="399318" y="128221"/>
                </a:cubicBezTo>
                <a:cubicBezTo>
                  <a:pt x="405148" y="126035"/>
                  <a:pt x="411471" y="125438"/>
                  <a:pt x="417635" y="124558"/>
                </a:cubicBezTo>
                <a:cubicBezTo>
                  <a:pt x="447506" y="120291"/>
                  <a:pt x="475010" y="119268"/>
                  <a:pt x="505558" y="117231"/>
                </a:cubicBezTo>
                <a:cubicBezTo>
                  <a:pt x="515372" y="115595"/>
                  <a:pt x="535602" y="112467"/>
                  <a:pt x="545856" y="109904"/>
                </a:cubicBezTo>
                <a:cubicBezTo>
                  <a:pt x="549602" y="108967"/>
                  <a:pt x="553183" y="107462"/>
                  <a:pt x="556846" y="106241"/>
                </a:cubicBezTo>
                <a:cubicBezTo>
                  <a:pt x="555549" y="88077"/>
                  <a:pt x="547288" y="25838"/>
                  <a:pt x="560510" y="7327"/>
                </a:cubicBezTo>
                <a:cubicBezTo>
                  <a:pt x="566233" y="-684"/>
                  <a:pt x="579989" y="4226"/>
                  <a:pt x="589818" y="3664"/>
                </a:cubicBezTo>
                <a:cubicBezTo>
                  <a:pt x="622758" y="1782"/>
                  <a:pt x="655760" y="1221"/>
                  <a:pt x="688731" y="0"/>
                </a:cubicBezTo>
                <a:lnTo>
                  <a:pt x="879231" y="3664"/>
                </a:lnTo>
                <a:cubicBezTo>
                  <a:pt x="884244" y="4137"/>
                  <a:pt x="882128" y="13342"/>
                  <a:pt x="882894" y="18318"/>
                </a:cubicBezTo>
                <a:cubicBezTo>
                  <a:pt x="884575" y="29247"/>
                  <a:pt x="884740" y="40381"/>
                  <a:pt x="886558" y="51289"/>
                </a:cubicBezTo>
                <a:cubicBezTo>
                  <a:pt x="887193" y="55098"/>
                  <a:pt x="889160" y="58566"/>
                  <a:pt x="890221" y="62279"/>
                </a:cubicBezTo>
                <a:cubicBezTo>
                  <a:pt x="891604" y="67120"/>
                  <a:pt x="892438" y="72110"/>
                  <a:pt x="893885" y="76933"/>
                </a:cubicBezTo>
                <a:cubicBezTo>
                  <a:pt x="896104" y="84331"/>
                  <a:pt x="901212" y="98914"/>
                  <a:pt x="901212" y="98914"/>
                </a:cubicBezTo>
                <a:cubicBezTo>
                  <a:pt x="902433" y="112347"/>
                  <a:pt x="902967" y="125860"/>
                  <a:pt x="904875" y="139212"/>
                </a:cubicBezTo>
                <a:cubicBezTo>
                  <a:pt x="909849" y="174032"/>
                  <a:pt x="927060" y="112752"/>
                  <a:pt x="904875" y="201491"/>
                </a:cubicBezTo>
                <a:cubicBezTo>
                  <a:pt x="903807" y="205762"/>
                  <a:pt x="897548" y="206376"/>
                  <a:pt x="893885" y="208818"/>
                </a:cubicBezTo>
                <a:cubicBezTo>
                  <a:pt x="895106" y="230799"/>
                  <a:pt x="895720" y="252821"/>
                  <a:pt x="897548" y="274760"/>
                </a:cubicBezTo>
                <a:cubicBezTo>
                  <a:pt x="898165" y="282162"/>
                  <a:pt x="901212" y="289313"/>
                  <a:pt x="901212" y="296741"/>
                </a:cubicBezTo>
                <a:cubicBezTo>
                  <a:pt x="901212" y="302968"/>
                  <a:pt x="900637" y="309652"/>
                  <a:pt x="897548" y="315058"/>
                </a:cubicBezTo>
                <a:cubicBezTo>
                  <a:pt x="895364" y="318881"/>
                  <a:pt x="890605" y="320651"/>
                  <a:pt x="886558" y="322385"/>
                </a:cubicBezTo>
                <a:cubicBezTo>
                  <a:pt x="881930" y="324368"/>
                  <a:pt x="876745" y="324665"/>
                  <a:pt x="871904" y="326048"/>
                </a:cubicBezTo>
                <a:cubicBezTo>
                  <a:pt x="846322" y="333357"/>
                  <a:pt x="879048" y="327122"/>
                  <a:pt x="835269" y="333375"/>
                </a:cubicBezTo>
                <a:cubicBezTo>
                  <a:pt x="831606" y="334596"/>
                  <a:pt x="828025" y="336102"/>
                  <a:pt x="824279" y="337039"/>
                </a:cubicBezTo>
                <a:cubicBezTo>
                  <a:pt x="818238" y="338549"/>
                  <a:pt x="811792" y="338516"/>
                  <a:pt x="805962" y="340702"/>
                </a:cubicBezTo>
                <a:cubicBezTo>
                  <a:pt x="801839" y="342248"/>
                  <a:pt x="799018" y="346294"/>
                  <a:pt x="794971" y="348029"/>
                </a:cubicBezTo>
                <a:cubicBezTo>
                  <a:pt x="788168" y="350945"/>
                  <a:pt x="763071" y="354628"/>
                  <a:pt x="758337" y="355356"/>
                </a:cubicBezTo>
                <a:cubicBezTo>
                  <a:pt x="749803" y="356669"/>
                  <a:pt x="741227" y="357707"/>
                  <a:pt x="732693" y="359020"/>
                </a:cubicBezTo>
                <a:cubicBezTo>
                  <a:pt x="725351" y="360149"/>
                  <a:pt x="718065" y="361633"/>
                  <a:pt x="710712" y="362683"/>
                </a:cubicBezTo>
                <a:cubicBezTo>
                  <a:pt x="700966" y="364075"/>
                  <a:pt x="691173" y="365125"/>
                  <a:pt x="681404" y="366346"/>
                </a:cubicBezTo>
                <a:cubicBezTo>
                  <a:pt x="673592" y="368299"/>
                  <a:pt x="650991" y="374364"/>
                  <a:pt x="644769" y="373673"/>
                </a:cubicBezTo>
                <a:cubicBezTo>
                  <a:pt x="640393" y="373187"/>
                  <a:pt x="637442" y="368788"/>
                  <a:pt x="633779" y="366346"/>
                </a:cubicBezTo>
                <a:cubicBezTo>
                  <a:pt x="631337" y="321163"/>
                  <a:pt x="664101" y="255897"/>
                  <a:pt x="626452" y="230798"/>
                </a:cubicBezTo>
                <a:cubicBezTo>
                  <a:pt x="584792" y="203025"/>
                  <a:pt x="442496" y="224797"/>
                  <a:pt x="370010" y="234462"/>
                </a:cubicBezTo>
                <a:cubicBezTo>
                  <a:pt x="368789" y="238125"/>
                  <a:pt x="367283" y="241706"/>
                  <a:pt x="366346" y="245452"/>
                </a:cubicBezTo>
                <a:cubicBezTo>
                  <a:pt x="364549" y="252639"/>
                  <a:pt x="359743" y="279594"/>
                  <a:pt x="359019" y="285750"/>
                </a:cubicBezTo>
                <a:cubicBezTo>
                  <a:pt x="357443" y="299146"/>
                  <a:pt x="357029" y="312664"/>
                  <a:pt x="355356" y="326048"/>
                </a:cubicBezTo>
                <a:cubicBezTo>
                  <a:pt x="353587" y="340200"/>
                  <a:pt x="352018" y="343391"/>
                  <a:pt x="348029" y="355356"/>
                </a:cubicBezTo>
                <a:cubicBezTo>
                  <a:pt x="349250" y="410308"/>
                  <a:pt x="349659" y="465284"/>
                  <a:pt x="351693" y="520212"/>
                </a:cubicBezTo>
                <a:cubicBezTo>
                  <a:pt x="352822" y="550700"/>
                  <a:pt x="354225" y="549788"/>
                  <a:pt x="362683" y="575164"/>
                </a:cubicBezTo>
                <a:lnTo>
                  <a:pt x="366346" y="586154"/>
                </a:lnTo>
                <a:cubicBezTo>
                  <a:pt x="369326" y="595093"/>
                  <a:pt x="370236" y="601034"/>
                  <a:pt x="377337" y="608135"/>
                </a:cubicBezTo>
                <a:cubicBezTo>
                  <a:pt x="380450" y="611248"/>
                  <a:pt x="384664" y="613020"/>
                  <a:pt x="388327" y="615462"/>
                </a:cubicBezTo>
                <a:cubicBezTo>
                  <a:pt x="397212" y="628790"/>
                  <a:pt x="404613" y="632232"/>
                  <a:pt x="373673" y="633779"/>
                </a:cubicBezTo>
                <a:lnTo>
                  <a:pt x="300404" y="637443"/>
                </a:lnTo>
                <a:cubicBezTo>
                  <a:pt x="290635" y="638664"/>
                  <a:pt x="280783" y="639345"/>
                  <a:pt x="271096" y="641106"/>
                </a:cubicBezTo>
                <a:cubicBezTo>
                  <a:pt x="267297" y="641797"/>
                  <a:pt x="263923" y="644183"/>
                  <a:pt x="260106" y="644770"/>
                </a:cubicBezTo>
                <a:cubicBezTo>
                  <a:pt x="247976" y="646636"/>
                  <a:pt x="235683" y="647212"/>
                  <a:pt x="223471" y="648433"/>
                </a:cubicBezTo>
                <a:cubicBezTo>
                  <a:pt x="219808" y="649654"/>
                  <a:pt x="216342" y="652096"/>
                  <a:pt x="212481" y="652096"/>
                </a:cubicBezTo>
                <a:cubicBezTo>
                  <a:pt x="196559" y="652096"/>
                  <a:pt x="172878" y="634680"/>
                  <a:pt x="164856" y="648433"/>
                </a:cubicBezTo>
                <a:cubicBezTo>
                  <a:pt x="149461" y="674825"/>
                  <a:pt x="163225" y="709534"/>
                  <a:pt x="161193" y="740020"/>
                </a:cubicBezTo>
                <a:cubicBezTo>
                  <a:pt x="160771" y="746355"/>
                  <a:pt x="155619" y="765978"/>
                  <a:pt x="153866" y="772991"/>
                </a:cubicBezTo>
                <a:cubicBezTo>
                  <a:pt x="151497" y="803789"/>
                  <a:pt x="145696" y="873118"/>
                  <a:pt x="146539" y="897548"/>
                </a:cubicBezTo>
                <a:cubicBezTo>
                  <a:pt x="146886" y="907612"/>
                  <a:pt x="151424" y="917087"/>
                  <a:pt x="153866" y="926856"/>
                </a:cubicBezTo>
                <a:lnTo>
                  <a:pt x="230798" y="923193"/>
                </a:lnTo>
                <a:cubicBezTo>
                  <a:pt x="241831" y="922457"/>
                  <a:pt x="252711" y="919529"/>
                  <a:pt x="263769" y="919529"/>
                </a:cubicBezTo>
                <a:cubicBezTo>
                  <a:pt x="291882" y="919529"/>
                  <a:pt x="319942" y="921972"/>
                  <a:pt x="348029" y="923193"/>
                </a:cubicBezTo>
                <a:cubicBezTo>
                  <a:pt x="351692" y="926856"/>
                  <a:pt x="355702" y="930203"/>
                  <a:pt x="359019" y="934183"/>
                </a:cubicBezTo>
                <a:cubicBezTo>
                  <a:pt x="361838" y="937565"/>
                  <a:pt x="362908" y="942423"/>
                  <a:pt x="366346" y="945173"/>
                </a:cubicBezTo>
                <a:cubicBezTo>
                  <a:pt x="369362" y="947585"/>
                  <a:pt x="373673" y="947616"/>
                  <a:pt x="377337" y="948837"/>
                </a:cubicBezTo>
                <a:cubicBezTo>
                  <a:pt x="381000" y="953722"/>
                  <a:pt x="383636" y="959582"/>
                  <a:pt x="388327" y="963491"/>
                </a:cubicBezTo>
                <a:cubicBezTo>
                  <a:pt x="391294" y="965963"/>
                  <a:pt x="396587" y="964423"/>
                  <a:pt x="399318" y="967154"/>
                </a:cubicBezTo>
                <a:cubicBezTo>
                  <a:pt x="402049" y="969885"/>
                  <a:pt x="401254" y="974691"/>
                  <a:pt x="402981" y="978145"/>
                </a:cubicBezTo>
                <a:cubicBezTo>
                  <a:pt x="408080" y="988344"/>
                  <a:pt x="413198" y="992025"/>
                  <a:pt x="421298" y="1000125"/>
                </a:cubicBezTo>
                <a:cubicBezTo>
                  <a:pt x="429546" y="1024867"/>
                  <a:pt x="420028" y="994411"/>
                  <a:pt x="428625" y="1033096"/>
                </a:cubicBezTo>
                <a:cubicBezTo>
                  <a:pt x="429463" y="1036866"/>
                  <a:pt x="431228" y="1040374"/>
                  <a:pt x="432289" y="1044087"/>
                </a:cubicBezTo>
                <a:cubicBezTo>
                  <a:pt x="434948" y="1053393"/>
                  <a:pt x="435848" y="1060939"/>
                  <a:pt x="439616" y="1069731"/>
                </a:cubicBezTo>
                <a:cubicBezTo>
                  <a:pt x="441767" y="1074751"/>
                  <a:pt x="444792" y="1079365"/>
                  <a:pt x="446943" y="1084385"/>
                </a:cubicBezTo>
                <a:cubicBezTo>
                  <a:pt x="448464" y="1087934"/>
                  <a:pt x="449545" y="1091662"/>
                  <a:pt x="450606" y="1095375"/>
                </a:cubicBezTo>
                <a:cubicBezTo>
                  <a:pt x="451989" y="1100216"/>
                  <a:pt x="452286" y="1105401"/>
                  <a:pt x="454269" y="1110029"/>
                </a:cubicBezTo>
                <a:cubicBezTo>
                  <a:pt x="456003" y="1114076"/>
                  <a:pt x="459154" y="1117356"/>
                  <a:pt x="461596" y="1121020"/>
                </a:cubicBezTo>
                <a:cubicBezTo>
                  <a:pt x="456712" y="1123462"/>
                  <a:pt x="452283" y="1127202"/>
                  <a:pt x="446943" y="1128346"/>
                </a:cubicBezTo>
                <a:cubicBezTo>
                  <a:pt x="434943" y="1130917"/>
                  <a:pt x="422569" y="1131477"/>
                  <a:pt x="410308" y="1132010"/>
                </a:cubicBezTo>
                <a:cubicBezTo>
                  <a:pt x="366371" y="1133920"/>
                  <a:pt x="322385" y="1134452"/>
                  <a:pt x="278423" y="1135673"/>
                </a:cubicBezTo>
                <a:cubicBezTo>
                  <a:pt x="225787" y="1144447"/>
                  <a:pt x="282292" y="1135912"/>
                  <a:pt x="179510" y="1143000"/>
                </a:cubicBezTo>
                <a:cubicBezTo>
                  <a:pt x="169688" y="1143677"/>
                  <a:pt x="160003" y="1145731"/>
                  <a:pt x="150202" y="1146664"/>
                </a:cubicBezTo>
                <a:cubicBezTo>
                  <a:pt x="116251" y="1149897"/>
                  <a:pt x="73530" y="1152036"/>
                  <a:pt x="40298" y="1153991"/>
                </a:cubicBezTo>
                <a:cubicBezTo>
                  <a:pt x="39077" y="1150327"/>
                  <a:pt x="36635" y="1146862"/>
                  <a:pt x="36635" y="1143000"/>
                </a:cubicBezTo>
                <a:cubicBezTo>
                  <a:pt x="36635" y="1118457"/>
                  <a:pt x="38229" y="1116236"/>
                  <a:pt x="43962" y="1099039"/>
                </a:cubicBezTo>
                <a:cubicBezTo>
                  <a:pt x="51196" y="910942"/>
                  <a:pt x="52038" y="929156"/>
                  <a:pt x="43962" y="641106"/>
                </a:cubicBezTo>
                <a:cubicBezTo>
                  <a:pt x="43680" y="631040"/>
                  <a:pt x="38610" y="621672"/>
                  <a:pt x="36635" y="611798"/>
                </a:cubicBezTo>
                <a:cubicBezTo>
                  <a:pt x="31456" y="585908"/>
                  <a:pt x="34940" y="599388"/>
                  <a:pt x="25644" y="571500"/>
                </a:cubicBezTo>
                <a:cubicBezTo>
                  <a:pt x="23675" y="565593"/>
                  <a:pt x="23619" y="559190"/>
                  <a:pt x="21981" y="553183"/>
                </a:cubicBezTo>
                <a:cubicBezTo>
                  <a:pt x="19949" y="545732"/>
                  <a:pt x="14654" y="531202"/>
                  <a:pt x="14654" y="531202"/>
                </a:cubicBezTo>
                <a:cubicBezTo>
                  <a:pt x="12177" y="516337"/>
                  <a:pt x="11428" y="508238"/>
                  <a:pt x="7327" y="494568"/>
                </a:cubicBezTo>
                <a:cubicBezTo>
                  <a:pt x="5108" y="487170"/>
                  <a:pt x="0" y="472587"/>
                  <a:pt x="0" y="472587"/>
                </a:cubicBezTo>
                <a:cubicBezTo>
                  <a:pt x="1221" y="444500"/>
                  <a:pt x="1508" y="416357"/>
                  <a:pt x="3664" y="388327"/>
                </a:cubicBezTo>
                <a:cubicBezTo>
                  <a:pt x="3960" y="384477"/>
                  <a:pt x="6311" y="381062"/>
                  <a:pt x="7327" y="377337"/>
                </a:cubicBezTo>
                <a:cubicBezTo>
                  <a:pt x="9977" y="367622"/>
                  <a:pt x="12212" y="357798"/>
                  <a:pt x="14654" y="348029"/>
                </a:cubicBezTo>
                <a:cubicBezTo>
                  <a:pt x="17320" y="337367"/>
                  <a:pt x="14654" y="326048"/>
                  <a:pt x="14654" y="315058"/>
                </a:cubicBezTo>
                <a:lnTo>
                  <a:pt x="25644" y="186837"/>
                </a:lnTo>
                <a:close/>
              </a:path>
            </a:pathLst>
          </a:custGeom>
          <a:pattFill prst="smGrid">
            <a:fgClr>
              <a:srgbClr val="0070C0"/>
            </a:fgClr>
            <a:bgClr>
              <a:srgbClr val="FFFFFF"/>
            </a:bgClr>
          </a:pattFill>
          <a:ln w="25400" cap="flat" cmpd="sng" algn="ctr">
            <a:solidFill>
              <a:srgbClr val="0000FF"/>
            </a:solidFill>
            <a:prstDash val="solid"/>
            <a:round/>
            <a:headEnd type="none" w="med" len="med"/>
            <a:tailEnd type="none" w="med" len="med"/>
          </a:ln>
        </p:spPr>
        <p:txBody>
          <a:bodyPr/>
          <a:lstStyle/>
          <a:p>
            <a:endParaRPr lang="ja-JP" altLang="en-US"/>
          </a:p>
        </p:txBody>
      </p:sp>
      <p:grpSp>
        <p:nvGrpSpPr>
          <p:cNvPr id="67" name="グループ化 153"/>
          <p:cNvGrpSpPr>
            <a:grpSpLocks/>
          </p:cNvGrpSpPr>
          <p:nvPr/>
        </p:nvGrpSpPr>
        <p:grpSpPr bwMode="auto">
          <a:xfrm>
            <a:off x="7102598" y="1613116"/>
            <a:ext cx="1864378" cy="1862352"/>
            <a:chOff x="0" y="0"/>
            <a:chExt cx="2210943" cy="2912052"/>
          </a:xfrm>
        </p:grpSpPr>
        <p:sp>
          <p:nvSpPr>
            <p:cNvPr id="68" name="フリーフォーム 67"/>
            <p:cNvSpPr/>
            <p:nvPr/>
          </p:nvSpPr>
          <p:spPr bwMode="auto">
            <a:xfrm>
              <a:off x="0" y="0"/>
              <a:ext cx="1854372" cy="2387795"/>
            </a:xfrm>
            <a:custGeom>
              <a:avLst/>
              <a:gdLst>
                <a:gd name="connsiteX0" fmla="*/ 0 w 2324100"/>
                <a:gd name="connsiteY0" fmla="*/ 0 h 2857500"/>
                <a:gd name="connsiteX1" fmla="*/ 1247775 w 2324100"/>
                <a:gd name="connsiteY1" fmla="*/ 1219200 h 2857500"/>
                <a:gd name="connsiteX2" fmla="*/ 2286000 w 2324100"/>
                <a:gd name="connsiteY2" fmla="*/ 1181100 h 2857500"/>
                <a:gd name="connsiteX3" fmla="*/ 2324100 w 232410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2324100" h="2857500">
                  <a:moveTo>
                    <a:pt x="0" y="0"/>
                  </a:moveTo>
                  <a:lnTo>
                    <a:pt x="1247775" y="1219200"/>
                  </a:lnTo>
                  <a:lnTo>
                    <a:pt x="2286000" y="1181100"/>
                  </a:lnTo>
                  <a:lnTo>
                    <a:pt x="2324100" y="2857500"/>
                  </a:lnTo>
                </a:path>
              </a:pathLst>
            </a:custGeom>
            <a:noFill/>
            <a:ln w="3175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cxnSp>
          <p:nvCxnSpPr>
            <p:cNvPr id="69" name="直線コネクタ 155"/>
            <p:cNvCxnSpPr>
              <a:cxnSpLocks noChangeShapeType="1"/>
            </p:cNvCxnSpPr>
            <p:nvPr/>
          </p:nvCxnSpPr>
          <p:spPr bwMode="auto">
            <a:xfrm>
              <a:off x="1862571" y="2388176"/>
              <a:ext cx="0" cy="523875"/>
            </a:xfrm>
            <a:prstGeom prst="line">
              <a:avLst/>
            </a:prstGeom>
            <a:noFill/>
            <a:ln w="31750" algn="ctr">
              <a:solidFill>
                <a:srgbClr val="00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0" name="直線コネクタ 156"/>
            <p:cNvCxnSpPr>
              <a:cxnSpLocks noChangeShapeType="1"/>
            </p:cNvCxnSpPr>
            <p:nvPr/>
          </p:nvCxnSpPr>
          <p:spPr bwMode="auto">
            <a:xfrm flipH="1">
              <a:off x="1881623" y="2912052"/>
              <a:ext cx="329320" cy="0"/>
            </a:xfrm>
            <a:prstGeom prst="line">
              <a:avLst/>
            </a:prstGeom>
            <a:noFill/>
            <a:ln w="31750" algn="ctr">
              <a:solidFill>
                <a:srgbClr val="00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66" name="フリーフォーム 65"/>
          <p:cNvSpPr/>
          <p:nvPr/>
        </p:nvSpPr>
        <p:spPr bwMode="auto">
          <a:xfrm>
            <a:off x="7966760" y="1997355"/>
            <a:ext cx="624908" cy="693099"/>
          </a:xfrm>
          <a:custGeom>
            <a:avLst/>
            <a:gdLst>
              <a:gd name="connsiteX0" fmla="*/ 65942 w 1025769"/>
              <a:gd name="connsiteY0" fmla="*/ 622789 h 1099039"/>
              <a:gd name="connsiteX1" fmla="*/ 0 w 1025769"/>
              <a:gd name="connsiteY1" fmla="*/ 805962 h 1099039"/>
              <a:gd name="connsiteX2" fmla="*/ 0 w 1025769"/>
              <a:gd name="connsiteY2" fmla="*/ 945173 h 1099039"/>
              <a:gd name="connsiteX3" fmla="*/ 0 w 1025769"/>
              <a:gd name="connsiteY3" fmla="*/ 1069731 h 1099039"/>
              <a:gd name="connsiteX4" fmla="*/ 959827 w 1025769"/>
              <a:gd name="connsiteY4" fmla="*/ 1099039 h 1099039"/>
              <a:gd name="connsiteX5" fmla="*/ 1025769 w 1025769"/>
              <a:gd name="connsiteY5" fmla="*/ 1055077 h 1099039"/>
              <a:gd name="connsiteX6" fmla="*/ 974480 w 1025769"/>
              <a:gd name="connsiteY6" fmla="*/ 0 h 1099039"/>
              <a:gd name="connsiteX7" fmla="*/ 842596 w 1025769"/>
              <a:gd name="connsiteY7" fmla="*/ 0 h 1099039"/>
              <a:gd name="connsiteX8" fmla="*/ 871904 w 1025769"/>
              <a:gd name="connsiteY8" fmla="*/ 87923 h 1099039"/>
              <a:gd name="connsiteX9" fmla="*/ 879230 w 1025769"/>
              <a:gd name="connsiteY9" fmla="*/ 161192 h 1099039"/>
              <a:gd name="connsiteX10" fmla="*/ 879230 w 1025769"/>
              <a:gd name="connsiteY10" fmla="*/ 271096 h 1099039"/>
              <a:gd name="connsiteX11" fmla="*/ 842596 w 1025769"/>
              <a:gd name="connsiteY11" fmla="*/ 373673 h 1099039"/>
              <a:gd name="connsiteX12" fmla="*/ 827942 w 1025769"/>
              <a:gd name="connsiteY12" fmla="*/ 446942 h 1099039"/>
              <a:gd name="connsiteX13" fmla="*/ 512884 w 1025769"/>
              <a:gd name="connsiteY13" fmla="*/ 439616 h 1099039"/>
              <a:gd name="connsiteX14" fmla="*/ 271096 w 1025769"/>
              <a:gd name="connsiteY14" fmla="*/ 564173 h 1099039"/>
              <a:gd name="connsiteX15" fmla="*/ 65942 w 1025769"/>
              <a:gd name="connsiteY15" fmla="*/ 622789 h 109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769" h="1099039">
                <a:moveTo>
                  <a:pt x="65942" y="622789"/>
                </a:moveTo>
                <a:lnTo>
                  <a:pt x="0" y="805962"/>
                </a:lnTo>
                <a:lnTo>
                  <a:pt x="0" y="945173"/>
                </a:lnTo>
                <a:lnTo>
                  <a:pt x="0" y="1069731"/>
                </a:lnTo>
                <a:lnTo>
                  <a:pt x="959827" y="1099039"/>
                </a:lnTo>
                <a:lnTo>
                  <a:pt x="1025769" y="1055077"/>
                </a:lnTo>
                <a:lnTo>
                  <a:pt x="974480" y="0"/>
                </a:lnTo>
                <a:lnTo>
                  <a:pt x="842596" y="0"/>
                </a:lnTo>
                <a:lnTo>
                  <a:pt x="871904" y="87923"/>
                </a:lnTo>
                <a:lnTo>
                  <a:pt x="879230" y="161192"/>
                </a:lnTo>
                <a:lnTo>
                  <a:pt x="879230" y="271096"/>
                </a:lnTo>
                <a:lnTo>
                  <a:pt x="842596" y="373673"/>
                </a:lnTo>
                <a:lnTo>
                  <a:pt x="827942" y="446942"/>
                </a:lnTo>
                <a:lnTo>
                  <a:pt x="512884" y="439616"/>
                </a:lnTo>
                <a:lnTo>
                  <a:pt x="271096" y="564173"/>
                </a:lnTo>
                <a:lnTo>
                  <a:pt x="65942" y="622789"/>
                </a:lnTo>
                <a:close/>
              </a:path>
            </a:pathLst>
          </a:custGeom>
          <a:pattFill prst="ltVert">
            <a:fgClr>
              <a:srgbClr val="0000FF"/>
            </a:fgClr>
            <a:bgClr>
              <a:schemeClr val="bg1"/>
            </a:bgClr>
          </a:patt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35844" name="Rectangle 30"/>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600">
              <a:latin typeface="ＭＳ Ｐゴシック" panose="020B0600070205080204" pitchFamily="50" charset="-128"/>
            </a:endParaRPr>
          </a:p>
        </p:txBody>
      </p:sp>
      <p:sp>
        <p:nvSpPr>
          <p:cNvPr id="35845" name="Rectangle 3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600">
              <a:latin typeface="ＭＳ Ｐゴシック" panose="020B0600070205080204" pitchFamily="50" charset="-128"/>
            </a:endParaRPr>
          </a:p>
        </p:txBody>
      </p:sp>
      <p:sp>
        <p:nvSpPr>
          <p:cNvPr id="35846" name="Rectangle 4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600">
              <a:latin typeface="ＭＳ Ｐゴシック" panose="020B0600070205080204" pitchFamily="50" charset="-128"/>
            </a:endParaRPr>
          </a:p>
        </p:txBody>
      </p:sp>
      <p:sp>
        <p:nvSpPr>
          <p:cNvPr id="38"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sz="18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（災害時の防災機能強化）</a:t>
            </a:r>
          </a:p>
        </p:txBody>
      </p:sp>
      <p:sp>
        <p:nvSpPr>
          <p:cNvPr id="90" name="スライド番号プレースホルダー 1"/>
          <p:cNvSpPr>
            <a:spLocks noGrp="1"/>
          </p:cNvSpPr>
          <p:nvPr>
            <p:ph type="sldNum" sz="quarter" idx="12"/>
          </p:nvPr>
        </p:nvSpPr>
        <p:spPr>
          <a:xfrm>
            <a:off x="6457950" y="6356351"/>
            <a:ext cx="2057400" cy="365125"/>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7FFC8F0-76A1-421A-8A4D-047A62DE6273}" type="slidenum">
              <a:rPr lang="en-US" altLang="ja-JP" sz="1400" smtClean="0"/>
              <a:pPr>
                <a:spcBef>
                  <a:spcPct val="0"/>
                </a:spcBef>
                <a:buFontTx/>
                <a:buNone/>
              </a:pPr>
              <a:t>16</a:t>
            </a:fld>
            <a:endParaRPr lang="en-US" altLang="ja-JP" sz="1400"/>
          </a:p>
        </p:txBody>
      </p:sp>
      <p:sp>
        <p:nvSpPr>
          <p:cNvPr id="87" name="Text Box 13"/>
          <p:cNvSpPr txBox="1">
            <a:spLocks noChangeArrowheads="1"/>
          </p:cNvSpPr>
          <p:nvPr/>
        </p:nvSpPr>
        <p:spPr bwMode="auto">
          <a:xfrm>
            <a:off x="609913" y="1691738"/>
            <a:ext cx="3918115" cy="1495281"/>
          </a:xfrm>
          <a:prstGeom prst="rect">
            <a:avLst/>
          </a:prstGeom>
          <a:solidFill>
            <a:schemeClr val="bg1"/>
          </a:solidFill>
          <a:ln w="50800">
            <a:solidFill>
              <a:srgbClr val="FF0000"/>
            </a:solidFill>
            <a:miter lim="800000"/>
            <a:headEnd/>
            <a:tailEnd/>
          </a:ln>
        </p:spPr>
        <p:txBody>
          <a:bodyPr wrap="square" lIns="74295" tIns="8890" rIns="74295" bIns="889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latin typeface="ＭＳ Ｐゴシック" panose="020B0600070205080204" pitchFamily="50" charset="-128"/>
              </a:rPr>
              <a:t>大泉緑地に求められる機能は多岐に渡るものの、松原市域との接続部から優先的に整備</a:t>
            </a:r>
            <a:endParaRPr lang="en-US" altLang="ja-JP" sz="2400" dirty="0">
              <a:solidFill>
                <a:srgbClr val="000000"/>
              </a:solidFill>
              <a:latin typeface="ＭＳ Ｐゴシック" panose="020B0600070205080204" pitchFamily="50" charset="-128"/>
            </a:endParaRPr>
          </a:p>
        </p:txBody>
      </p:sp>
      <p:sp>
        <p:nvSpPr>
          <p:cNvPr id="3" name="楕円 2"/>
          <p:cNvSpPr/>
          <p:nvPr/>
        </p:nvSpPr>
        <p:spPr>
          <a:xfrm>
            <a:off x="7085319" y="1842505"/>
            <a:ext cx="1785850" cy="1341804"/>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Text Box 39"/>
          <p:cNvSpPr txBox="1">
            <a:spLocks noChangeArrowheads="1"/>
          </p:cNvSpPr>
          <p:nvPr/>
        </p:nvSpPr>
        <p:spPr bwMode="auto">
          <a:xfrm>
            <a:off x="679826" y="4545478"/>
            <a:ext cx="2246157" cy="2171754"/>
          </a:xfrm>
          <a:prstGeom prst="rect">
            <a:avLst/>
          </a:prstGeom>
          <a:solidFill>
            <a:schemeClr val="bg1"/>
          </a:solidFill>
          <a:ln w="9525">
            <a:solidFill>
              <a:srgbClr val="000000"/>
            </a:solidFill>
            <a:miter lim="800000"/>
            <a:headEnd/>
            <a:tailEnd/>
          </a:ln>
        </p:spPr>
        <p:txBody>
          <a:bodyPr lIns="0" tIns="108000" rIns="0" bIns="0"/>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1200"/>
              </a:lnSpc>
              <a:spcBef>
                <a:spcPct val="0"/>
              </a:spcBef>
              <a:buFontTx/>
              <a:buNone/>
            </a:pPr>
            <a:r>
              <a:rPr lang="ja-JP" altLang="en-US" sz="1100" dirty="0">
                <a:solidFill>
                  <a:srgbClr val="000000"/>
                </a:solidFill>
                <a:latin typeface="ＭＳ Ｐゴシック" panose="020B0600070205080204" pitchFamily="50" charset="-128"/>
              </a:rPr>
              <a:t>凡 例</a:t>
            </a:r>
          </a:p>
          <a:p>
            <a:pPr algn="ctr" eaLnBrk="1" hangingPunct="1">
              <a:lnSpc>
                <a:spcPts val="1300"/>
              </a:lnSpc>
              <a:spcBef>
                <a:spcPct val="0"/>
              </a:spcBef>
              <a:buFontTx/>
              <a:buNone/>
            </a:pPr>
            <a:r>
              <a:rPr lang="ja-JP" altLang="en-US" sz="1100" dirty="0">
                <a:solidFill>
                  <a:srgbClr val="000000"/>
                </a:solidFill>
                <a:latin typeface="ＭＳ Ｐゴシック" panose="020B0600070205080204" pitchFamily="50" charset="-128"/>
              </a:rPr>
              <a:t>　　　　　</a:t>
            </a:r>
          </a:p>
        </p:txBody>
      </p:sp>
      <p:sp>
        <p:nvSpPr>
          <p:cNvPr id="85" name="Rectangle 40"/>
          <p:cNvSpPr>
            <a:spLocks noChangeArrowheads="1"/>
          </p:cNvSpPr>
          <p:nvPr/>
        </p:nvSpPr>
        <p:spPr bwMode="auto">
          <a:xfrm>
            <a:off x="744160" y="4866231"/>
            <a:ext cx="432000" cy="180000"/>
          </a:xfrm>
          <a:prstGeom prst="rect">
            <a:avLst/>
          </a:prstGeom>
          <a:solidFill>
            <a:srgbClr val="FFFFFF"/>
          </a:solidFill>
          <a:ln w="25400">
            <a:solidFill>
              <a:srgbClr val="6633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86" name="Rectangle 45"/>
          <p:cNvSpPr>
            <a:spLocks noChangeArrowheads="1"/>
          </p:cNvSpPr>
          <p:nvPr/>
        </p:nvSpPr>
        <p:spPr bwMode="auto">
          <a:xfrm>
            <a:off x="744160" y="5361607"/>
            <a:ext cx="432000" cy="180000"/>
          </a:xfrm>
          <a:prstGeom prst="rect">
            <a:avLst/>
          </a:prstGeom>
          <a:solidFill>
            <a:srgbClr val="FAC090"/>
          </a:solidFill>
          <a:ln w="6350">
            <a:solidFill>
              <a:srgbClr val="0000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88" name="Rectangle 47"/>
          <p:cNvSpPr>
            <a:spLocks noChangeArrowheads="1"/>
          </p:cNvSpPr>
          <p:nvPr/>
        </p:nvSpPr>
        <p:spPr bwMode="auto">
          <a:xfrm>
            <a:off x="744160" y="5113919"/>
            <a:ext cx="432000" cy="180000"/>
          </a:xfrm>
          <a:prstGeom prst="rect">
            <a:avLst/>
          </a:prstGeom>
          <a:noFill/>
          <a:ln w="38100">
            <a:solidFill>
              <a:srgbClr val="FF0000"/>
            </a:solidFill>
            <a:prstDash val="sysDot"/>
            <a:miter lim="800000"/>
            <a:headEnd/>
            <a:tailEnd/>
          </a:ln>
          <a:extLst>
            <a:ext uri="{909E8E84-426E-40DD-AFC4-6F175D3DCCD1}">
              <a14:hiddenFill xmlns:a14="http://schemas.microsoft.com/office/drawing/2010/main">
                <a:solidFill>
                  <a:srgbClr val="FFFF00">
                    <a:alpha val="30196"/>
                  </a:srgbClr>
                </a:solidFill>
              </a14:hiddenFill>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89" name="Text Box 49"/>
          <p:cNvSpPr txBox="1">
            <a:spLocks noChangeArrowheads="1"/>
          </p:cNvSpPr>
          <p:nvPr/>
        </p:nvSpPr>
        <p:spPr bwMode="auto">
          <a:xfrm>
            <a:off x="1196891" y="5351456"/>
            <a:ext cx="1620000"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開設済区域     　　     </a:t>
            </a:r>
            <a:r>
              <a:rPr lang="en-US" altLang="ja-JP" sz="1000" dirty="0">
                <a:solidFill>
                  <a:srgbClr val="000000"/>
                </a:solidFill>
                <a:latin typeface="ＭＳ Ｐゴシック" panose="020B0600070205080204" pitchFamily="50" charset="-128"/>
              </a:rPr>
              <a:t>101.5ha</a:t>
            </a:r>
            <a:endParaRPr lang="ja-JP" altLang="en-US" sz="1000" dirty="0">
              <a:solidFill>
                <a:srgbClr val="000000"/>
              </a:solidFill>
              <a:latin typeface="ＭＳ Ｐゴシック" panose="020B0600070205080204" pitchFamily="50" charset="-128"/>
            </a:endParaRPr>
          </a:p>
        </p:txBody>
      </p:sp>
      <p:sp>
        <p:nvSpPr>
          <p:cNvPr id="91" name="Text Box 53"/>
          <p:cNvSpPr txBox="1">
            <a:spLocks noChangeArrowheads="1"/>
          </p:cNvSpPr>
          <p:nvPr/>
        </p:nvSpPr>
        <p:spPr bwMode="auto">
          <a:xfrm>
            <a:off x="1196889" y="5095509"/>
            <a:ext cx="1702679"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事業認可区域     　 　 </a:t>
            </a:r>
            <a:r>
              <a:rPr lang="en-US" altLang="ja-JP" sz="1000" dirty="0">
                <a:solidFill>
                  <a:srgbClr val="000000"/>
                </a:solidFill>
                <a:latin typeface="ＭＳ Ｐゴシック" panose="020B0600070205080204" pitchFamily="50" charset="-128"/>
              </a:rPr>
              <a:t>102.4ha</a:t>
            </a:r>
            <a:endParaRPr lang="ja-JP" altLang="en-US" sz="1000" dirty="0">
              <a:solidFill>
                <a:srgbClr val="000000"/>
              </a:solidFill>
              <a:latin typeface="ＭＳ Ｐゴシック" panose="020B0600070205080204" pitchFamily="50" charset="-128"/>
            </a:endParaRPr>
          </a:p>
        </p:txBody>
      </p:sp>
      <p:sp>
        <p:nvSpPr>
          <p:cNvPr id="92" name="Text Box 54"/>
          <p:cNvSpPr txBox="1">
            <a:spLocks noChangeArrowheads="1"/>
          </p:cNvSpPr>
          <p:nvPr/>
        </p:nvSpPr>
        <p:spPr bwMode="auto">
          <a:xfrm>
            <a:off x="1196890" y="4839564"/>
            <a:ext cx="1759968"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都市計画区域      　  </a:t>
            </a:r>
            <a:r>
              <a:rPr lang="en-US" altLang="ja-JP" sz="1000" dirty="0">
                <a:solidFill>
                  <a:srgbClr val="000000"/>
                </a:solidFill>
                <a:latin typeface="ＭＳ Ｐゴシック" panose="020B0600070205080204" pitchFamily="50" charset="-128"/>
              </a:rPr>
              <a:t>123.0 ha</a:t>
            </a:r>
            <a:r>
              <a:rPr lang="ja-JP" altLang="en-US" sz="1000" dirty="0">
                <a:solidFill>
                  <a:srgbClr val="000000"/>
                </a:solidFill>
                <a:latin typeface="ＭＳ Ｐゴシック" panose="020B0600070205080204" pitchFamily="50" charset="-128"/>
              </a:rPr>
              <a:t>　</a:t>
            </a:r>
          </a:p>
        </p:txBody>
      </p:sp>
      <p:sp>
        <p:nvSpPr>
          <p:cNvPr id="93" name="Rectangle 167"/>
          <p:cNvSpPr>
            <a:spLocks noChangeArrowheads="1"/>
          </p:cNvSpPr>
          <p:nvPr/>
        </p:nvSpPr>
        <p:spPr bwMode="auto">
          <a:xfrm>
            <a:off x="895851" y="6412394"/>
            <a:ext cx="254711" cy="180000"/>
          </a:xfrm>
          <a:prstGeom prst="rect">
            <a:avLst/>
          </a:prstGeom>
          <a:pattFill prst="openDmnd">
            <a:fgClr>
              <a:srgbClr val="00FF00"/>
            </a:fgClr>
            <a:bgClr>
              <a:srgbClr val="FFFFFF"/>
            </a:bgClr>
          </a:pattFill>
          <a:ln w="6350">
            <a:solidFill>
              <a:srgbClr val="0000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94" name="Text Box 168"/>
          <p:cNvSpPr txBox="1">
            <a:spLocks noChangeArrowheads="1"/>
          </p:cNvSpPr>
          <p:nvPr/>
        </p:nvSpPr>
        <p:spPr bwMode="auto">
          <a:xfrm>
            <a:off x="1255891" y="6406999"/>
            <a:ext cx="1759968"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未着手区域        　　   </a:t>
            </a:r>
            <a:r>
              <a:rPr lang="en-US" altLang="ja-JP" sz="1000" dirty="0">
                <a:solidFill>
                  <a:srgbClr val="000000"/>
                </a:solidFill>
                <a:latin typeface="ＭＳ Ｐゴシック" panose="020B0600070205080204" pitchFamily="50" charset="-128"/>
              </a:rPr>
              <a:t>16.2ha</a:t>
            </a:r>
            <a:endParaRPr lang="ja-JP" altLang="en-US" sz="1000" dirty="0">
              <a:solidFill>
                <a:srgbClr val="000000"/>
              </a:solidFill>
              <a:latin typeface="ＭＳ Ｐゴシック" panose="020B0600070205080204" pitchFamily="50" charset="-128"/>
            </a:endParaRPr>
          </a:p>
        </p:txBody>
      </p:sp>
      <p:sp>
        <p:nvSpPr>
          <p:cNvPr id="95" name="Rectangle 167"/>
          <p:cNvSpPr>
            <a:spLocks noChangeArrowheads="1"/>
          </p:cNvSpPr>
          <p:nvPr/>
        </p:nvSpPr>
        <p:spPr bwMode="auto">
          <a:xfrm>
            <a:off x="903573" y="6170160"/>
            <a:ext cx="254711" cy="180000"/>
          </a:xfrm>
          <a:prstGeom prst="rect">
            <a:avLst/>
          </a:prstGeom>
          <a:pattFill prst="ltVert">
            <a:fgClr>
              <a:srgbClr val="0070C0"/>
            </a:fgClr>
            <a:bgClr>
              <a:srgbClr val="FFFFFF"/>
            </a:bgClr>
          </a:pattFill>
          <a:ln w="22225">
            <a:solidFill>
              <a:srgbClr val="0000FF"/>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96" name="テキスト ボックス 45"/>
          <p:cNvSpPr txBox="1"/>
          <p:nvPr/>
        </p:nvSpPr>
        <p:spPr bwMode="auto">
          <a:xfrm>
            <a:off x="1255892" y="6151343"/>
            <a:ext cx="1620000" cy="1720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28800" tIns="18000" rIns="0" bIns="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000" dirty="0">
                <a:latin typeface="ＭＳ Ｐゴシック" panose="020B0600070205080204" pitchFamily="50" charset="-128"/>
                <a:ea typeface="ＭＳ Ｐゴシック" panose="020B0600070205080204" pitchFamily="50" charset="-128"/>
              </a:rPr>
              <a:t>事業認可予定区域</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案</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3.4ha</a:t>
            </a:r>
            <a:endParaRPr lang="ja-JP" altLang="en-US" sz="1000" dirty="0">
              <a:latin typeface="ＭＳ Ｐゴシック" panose="020B0600070205080204" pitchFamily="50" charset="-128"/>
              <a:ea typeface="ＭＳ Ｐゴシック" panose="020B0600070205080204" pitchFamily="50" charset="-128"/>
            </a:endParaRPr>
          </a:p>
        </p:txBody>
      </p:sp>
      <p:sp>
        <p:nvSpPr>
          <p:cNvPr id="97" name="Rectangle 167"/>
          <p:cNvSpPr>
            <a:spLocks noChangeArrowheads="1"/>
          </p:cNvSpPr>
          <p:nvPr/>
        </p:nvSpPr>
        <p:spPr bwMode="auto">
          <a:xfrm>
            <a:off x="903573" y="5903685"/>
            <a:ext cx="254711" cy="180000"/>
          </a:xfrm>
          <a:prstGeom prst="rect">
            <a:avLst/>
          </a:prstGeom>
          <a:pattFill prst="smGrid">
            <a:fgClr>
              <a:srgbClr val="0070C0"/>
            </a:fgClr>
            <a:bgClr>
              <a:srgbClr val="FFFFFF"/>
            </a:bgClr>
          </a:pattFill>
          <a:ln w="22225">
            <a:solidFill>
              <a:srgbClr val="0000FF"/>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98" name="テキスト ボックス 139"/>
          <p:cNvSpPr txBox="1"/>
          <p:nvPr/>
        </p:nvSpPr>
        <p:spPr bwMode="auto">
          <a:xfrm>
            <a:off x="1255892" y="5895688"/>
            <a:ext cx="1620000" cy="1720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28800" tIns="18000" rIns="0" bIns="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000" dirty="0">
                <a:latin typeface="ＭＳ Ｐゴシック" panose="020B0600070205080204" pitchFamily="50" charset="-128"/>
                <a:ea typeface="ＭＳ Ｐゴシック" panose="020B0600070205080204" pitchFamily="50" charset="-128"/>
              </a:rPr>
              <a:t>事業中区域       　　     </a:t>
            </a:r>
            <a:r>
              <a:rPr lang="en-US" altLang="ja-JP" sz="1000" dirty="0">
                <a:latin typeface="ＭＳ Ｐゴシック" panose="020B0600070205080204" pitchFamily="50" charset="-128"/>
                <a:ea typeface="ＭＳ Ｐゴシック" panose="020B0600070205080204" pitchFamily="50" charset="-128"/>
              </a:rPr>
              <a:t>1.9ha</a:t>
            </a:r>
            <a:endParaRPr lang="ja-JP" altLang="en-US" sz="1000" dirty="0">
              <a:latin typeface="ＭＳ Ｐゴシック" panose="020B0600070205080204" pitchFamily="50" charset="-128"/>
              <a:ea typeface="ＭＳ Ｐゴシック" panose="020B0600070205080204" pitchFamily="50" charset="-128"/>
            </a:endParaRPr>
          </a:p>
        </p:txBody>
      </p:sp>
      <p:sp>
        <p:nvSpPr>
          <p:cNvPr id="99" name="左中かっこ 98"/>
          <p:cNvSpPr/>
          <p:nvPr/>
        </p:nvSpPr>
        <p:spPr>
          <a:xfrm>
            <a:off x="739529" y="5829821"/>
            <a:ext cx="143394" cy="797652"/>
          </a:xfrm>
          <a:prstGeom prst="leftBrace">
            <a:avLst>
              <a:gd name="adj1" fmla="val 8333"/>
              <a:gd name="adj2" fmla="val 5067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0" name="Text Box 49"/>
          <p:cNvSpPr txBox="1">
            <a:spLocks noChangeArrowheads="1"/>
          </p:cNvSpPr>
          <p:nvPr/>
        </p:nvSpPr>
        <p:spPr bwMode="auto">
          <a:xfrm>
            <a:off x="1196891" y="5613797"/>
            <a:ext cx="1620000"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未開設区域     　　   　 </a:t>
            </a:r>
            <a:r>
              <a:rPr lang="en-US" altLang="ja-JP" sz="1000" dirty="0">
                <a:solidFill>
                  <a:srgbClr val="000000"/>
                </a:solidFill>
                <a:latin typeface="ＭＳ Ｐゴシック" panose="020B0600070205080204" pitchFamily="50" charset="-128"/>
              </a:rPr>
              <a:t>21.5ha</a:t>
            </a:r>
            <a:endParaRPr lang="ja-JP" altLang="en-US" sz="1000" dirty="0">
              <a:solidFill>
                <a:srgbClr val="000000"/>
              </a:solidFill>
              <a:latin typeface="ＭＳ Ｐゴシック" panose="020B0600070205080204" pitchFamily="50" charset="-128"/>
            </a:endParaRPr>
          </a:p>
        </p:txBody>
      </p:sp>
    </p:spTree>
    <p:extLst>
      <p:ext uri="{BB962C8B-B14F-4D97-AF65-F5344CB8AC3E}">
        <p14:creationId xmlns:p14="http://schemas.microsoft.com/office/powerpoint/2010/main" val="3124079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テキスト ボックス 1"/>
          <p:cNvSpPr txBox="1">
            <a:spLocks noChangeArrowheads="1"/>
          </p:cNvSpPr>
          <p:nvPr/>
        </p:nvSpPr>
        <p:spPr bwMode="auto">
          <a:xfrm>
            <a:off x="242888" y="549275"/>
            <a:ext cx="872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≪多様な市民活動の展開≫</a:t>
            </a:r>
          </a:p>
        </p:txBody>
      </p:sp>
      <p:sp>
        <p:nvSpPr>
          <p:cNvPr id="36868" name="Rectangle 4"/>
          <p:cNvSpPr>
            <a:spLocks noChangeArrowheads="1"/>
          </p:cNvSpPr>
          <p:nvPr/>
        </p:nvSpPr>
        <p:spPr bwMode="auto">
          <a:xfrm>
            <a:off x="257175" y="906463"/>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36874" name="スライド番号プレースホルダー 6"/>
          <p:cNvSpPr>
            <a:spLocks noGrp="1"/>
          </p:cNvSpPr>
          <p:nvPr>
            <p:ph type="sldNum" sz="quarter" idx="12"/>
          </p:nvPr>
        </p:nvSpPr>
        <p:spPr>
          <a:xfrm>
            <a:off x="6556375" y="6343650"/>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9C0F6299-83D3-422A-8768-8BD1268FA554}" type="slidenum">
              <a:rPr lang="en-US" altLang="ja-JP" sz="1400" smtClean="0"/>
              <a:pPr>
                <a:spcBef>
                  <a:spcPct val="0"/>
                </a:spcBef>
                <a:buFontTx/>
                <a:buNone/>
              </a:pPr>
              <a:t>17</a:t>
            </a:fld>
            <a:endParaRPr lang="en-US" altLang="ja-JP" sz="1400"/>
          </a:p>
        </p:txBody>
      </p:sp>
      <p:sp>
        <p:nvSpPr>
          <p:cNvPr id="14"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sz="18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（多様な主体との連携・協力体制）</a:t>
            </a:r>
          </a:p>
        </p:txBody>
      </p:sp>
      <p:sp>
        <p:nvSpPr>
          <p:cNvPr id="13" name="テキスト ボックス 12"/>
          <p:cNvSpPr txBox="1"/>
          <p:nvPr/>
        </p:nvSpPr>
        <p:spPr>
          <a:xfrm>
            <a:off x="371475" y="1132027"/>
            <a:ext cx="8291512" cy="707886"/>
          </a:xfrm>
          <a:prstGeom prst="rect">
            <a:avLst/>
          </a:prstGeom>
          <a:noFill/>
          <a:ln w="12700">
            <a:solidFill>
              <a:schemeClr val="tx1"/>
            </a:solidFill>
          </a:ln>
        </p:spPr>
        <p:style>
          <a:lnRef idx="2">
            <a:schemeClr val="accent4"/>
          </a:lnRef>
          <a:fillRef idx="1">
            <a:schemeClr val="lt1"/>
          </a:fillRef>
          <a:effectRef idx="0">
            <a:schemeClr val="accent4"/>
          </a:effectRef>
          <a:fontRef idx="minor">
            <a:schemeClr val="dk1"/>
          </a:fontRef>
        </p:style>
        <p:txBody>
          <a:bodyPr>
            <a:spAutoFit/>
          </a:bodyPr>
          <a:lstStyle/>
          <a:p>
            <a:pPr marL="285750" indent="-285750">
              <a:buFont typeface="Arial" panose="020B0604020202020204" pitchFamily="34" charset="0"/>
              <a:buChar char="•"/>
              <a:defRPr/>
            </a:pPr>
            <a:r>
              <a:rPr lang="ja-JP" altLang="en-US" dirty="0">
                <a:latin typeface="ＭＳ Ｐゴシック" panose="020B0600070205080204" pitchFamily="50" charset="-128"/>
                <a:ea typeface="ＭＳ Ｐゴシック" panose="020B0600070205080204" pitchFamily="50" charset="-128"/>
              </a:rPr>
              <a:t>年間２</a:t>
            </a:r>
            <a:r>
              <a:rPr lang="en-US" altLang="ja-JP" dirty="0">
                <a:latin typeface="ＭＳ Ｐゴシック" panose="020B0600070205080204" pitchFamily="50" charset="-128"/>
                <a:ea typeface="ＭＳ Ｐゴシック" panose="020B0600070205080204" pitchFamily="50" charset="-128"/>
              </a:rPr>
              <a:t>7</a:t>
            </a:r>
            <a:r>
              <a:rPr lang="ja-JP" altLang="en-US" dirty="0">
                <a:latin typeface="ＭＳ Ｐゴシック" panose="020B0600070205080204" pitchFamily="50" charset="-128"/>
                <a:ea typeface="ＭＳ Ｐゴシック" panose="020B0600070205080204" pitchFamily="50" charset="-128"/>
              </a:rPr>
              <a:t>０万人を超える来園者数</a:t>
            </a:r>
            <a:endParaRPr lang="en-US" altLang="ja-JP" dirty="0">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defRPr/>
            </a:pPr>
            <a:r>
              <a:rPr lang="ja-JP" altLang="ja-JP" dirty="0">
                <a:latin typeface="ＭＳ Ｐゴシック" panose="020B0600070205080204" pitchFamily="50" charset="-128"/>
                <a:ea typeface="ＭＳ Ｐゴシック" panose="020B0600070205080204" pitchFamily="50" charset="-128"/>
              </a:rPr>
              <a:t>公園内ではイベントの実施や、</a:t>
            </a:r>
            <a:r>
              <a:rPr lang="en-US" altLang="ja-JP" dirty="0">
                <a:latin typeface="ＭＳ Ｐゴシック" panose="020B0600070205080204" pitchFamily="50" charset="-128"/>
                <a:ea typeface="ＭＳ Ｐゴシック" panose="020B0600070205080204" pitchFamily="50" charset="-128"/>
              </a:rPr>
              <a:t>NPO</a:t>
            </a:r>
            <a:r>
              <a:rPr lang="ja-JP" altLang="ja-JP" dirty="0">
                <a:latin typeface="ＭＳ Ｐゴシック" panose="020B0600070205080204" pitchFamily="50" charset="-128"/>
                <a:ea typeface="ＭＳ Ｐゴシック" panose="020B0600070205080204" pitchFamily="50" charset="-128"/>
              </a:rPr>
              <a:t>等の団体による</a:t>
            </a:r>
            <a:r>
              <a:rPr lang="ja-JP" altLang="ja-JP" sz="2400" dirty="0">
                <a:solidFill>
                  <a:srgbClr val="FF0000"/>
                </a:solidFill>
                <a:latin typeface="ＭＳ Ｐゴシック" panose="020B0600070205080204" pitchFamily="50" charset="-128"/>
                <a:ea typeface="ＭＳ Ｐゴシック" panose="020B0600070205080204" pitchFamily="50" charset="-128"/>
              </a:rPr>
              <a:t>多様な</a:t>
            </a:r>
            <a:r>
              <a:rPr lang="ja-JP" altLang="en-US" sz="2400" dirty="0">
                <a:solidFill>
                  <a:srgbClr val="FF0000"/>
                </a:solidFill>
                <a:latin typeface="ＭＳ Ｐゴシック" panose="020B0600070205080204" pitchFamily="50" charset="-128"/>
                <a:ea typeface="ＭＳ Ｐゴシック" panose="020B0600070205080204" pitchFamily="50" charset="-128"/>
              </a:rPr>
              <a:t>府</a:t>
            </a:r>
            <a:r>
              <a:rPr lang="ja-JP" altLang="ja-JP" sz="2400" dirty="0">
                <a:solidFill>
                  <a:srgbClr val="FF0000"/>
                </a:solidFill>
                <a:latin typeface="ＭＳ Ｐゴシック" panose="020B0600070205080204" pitchFamily="50" charset="-128"/>
                <a:ea typeface="ＭＳ Ｐゴシック" panose="020B0600070205080204" pitchFamily="50" charset="-128"/>
              </a:rPr>
              <a:t>民活動が展開</a:t>
            </a:r>
            <a:endParaRPr lang="en-US" altLang="ja-JP" dirty="0">
              <a:latin typeface="ＭＳ Ｐゴシック" panose="020B0600070205080204" pitchFamily="50" charset="-128"/>
              <a:ea typeface="ＭＳ Ｐゴシック" panose="020B0600070205080204" pitchFamily="50" charset="-128"/>
            </a:endParaRPr>
          </a:p>
        </p:txBody>
      </p:sp>
      <p:pic>
        <p:nvPicPr>
          <p:cNvPr id="15" name="Picture 9" descr="癒しの園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20888"/>
            <a:ext cx="27987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1825" y="2076451"/>
            <a:ext cx="2735263"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加呂登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550" y="2028826"/>
            <a:ext cx="28098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下矢印 17"/>
          <p:cNvSpPr/>
          <p:nvPr/>
        </p:nvSpPr>
        <p:spPr>
          <a:xfrm>
            <a:off x="3689350" y="4376739"/>
            <a:ext cx="1655763" cy="647700"/>
          </a:xfrm>
          <a:prstGeom prst="downArrow">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19" name="テキスト ボックス 18"/>
          <p:cNvSpPr txBox="1"/>
          <p:nvPr/>
        </p:nvSpPr>
        <p:spPr>
          <a:xfrm>
            <a:off x="569913" y="5260183"/>
            <a:ext cx="8291512" cy="954087"/>
          </a:xfrm>
          <a:prstGeom prst="rect">
            <a:avLst/>
          </a:prstGeom>
          <a:noFill/>
          <a:ln w="12700">
            <a:noFill/>
          </a:ln>
        </p:spPr>
        <p:style>
          <a:lnRef idx="2">
            <a:schemeClr val="accent4"/>
          </a:lnRef>
          <a:fillRef idx="1">
            <a:schemeClr val="lt1"/>
          </a:fillRef>
          <a:effectRef idx="0">
            <a:schemeClr val="accent4"/>
          </a:effectRef>
          <a:fontRef idx="minor">
            <a:schemeClr val="dk1"/>
          </a:fontRef>
        </p:style>
        <p:txBody>
          <a:bodyPr>
            <a:spAutoFit/>
          </a:bodyPr>
          <a:lstStyle/>
          <a:p>
            <a:pPr algn="ctr">
              <a:defRPr/>
            </a:pPr>
            <a:r>
              <a:rPr lang="ja-JP" altLang="en-US" sz="2800" b="1" dirty="0">
                <a:latin typeface="ＭＳ Ｐゴシック" panose="020B0600070205080204" pitchFamily="50" charset="-128"/>
                <a:ea typeface="ＭＳ Ｐゴシック" panose="020B0600070205080204" pitchFamily="50" charset="-128"/>
              </a:rPr>
              <a:t>７団体のボランティア団体と覚書を締結し、</a:t>
            </a:r>
            <a:endParaRPr lang="en-US" altLang="ja-JP" sz="2800" b="1" dirty="0">
              <a:latin typeface="ＭＳ Ｐゴシック" panose="020B0600070205080204" pitchFamily="50" charset="-128"/>
              <a:ea typeface="ＭＳ Ｐゴシック" panose="020B0600070205080204" pitchFamily="50" charset="-128"/>
            </a:endParaRPr>
          </a:p>
          <a:p>
            <a:pPr algn="ctr">
              <a:defRPr/>
            </a:pPr>
            <a:r>
              <a:rPr lang="ja-JP" altLang="en-US" sz="2800" b="1" dirty="0">
                <a:latin typeface="ＭＳ Ｐゴシック" panose="020B0600070205080204" pitchFamily="50" charset="-128"/>
                <a:ea typeface="ＭＳ Ｐゴシック" panose="020B0600070205080204" pitchFamily="50" charset="-128"/>
              </a:rPr>
              <a:t>公園管理運営に対する協力体制が確立</a:t>
            </a:r>
            <a:endParaRPr lang="en-US" altLang="ja-JP" sz="2800" b="1" dirty="0">
              <a:latin typeface="ＭＳ Ｐゴシック" panose="020B0600070205080204" pitchFamily="50" charset="-128"/>
              <a:ea typeface="ＭＳ Ｐゴシック" panose="020B0600070205080204" pitchFamily="50"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257175" y="906463"/>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38917" name="スライド番号プレースホルダー 3"/>
          <p:cNvSpPr>
            <a:spLocks noGrp="1"/>
          </p:cNvSpPr>
          <p:nvPr>
            <p:ph type="sldNum" sz="quarter" idx="12"/>
          </p:nvPr>
        </p:nvSpPr>
        <p:spPr>
          <a:xfrm>
            <a:off x="6732240" y="6418263"/>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94D7F6ED-2251-4DE8-AECC-9FFD3F3CA993}" type="slidenum">
              <a:rPr lang="en-US" altLang="ja-JP" sz="1400" smtClean="0"/>
              <a:pPr>
                <a:spcBef>
                  <a:spcPct val="0"/>
                </a:spcBef>
                <a:buFontTx/>
                <a:buNone/>
              </a:pPr>
              <a:t>18</a:t>
            </a:fld>
            <a:endParaRPr lang="en-US" altLang="ja-JP" sz="1400" dirty="0"/>
          </a:p>
        </p:txBody>
      </p:sp>
      <p:sp>
        <p:nvSpPr>
          <p:cNvPr id="11"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sz="18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（多様な主体との連携・協力体制）</a:t>
            </a:r>
          </a:p>
        </p:txBody>
      </p:sp>
      <p:sp>
        <p:nvSpPr>
          <p:cNvPr id="38919" name="テキスト ボックス 1"/>
          <p:cNvSpPr txBox="1">
            <a:spLocks noChangeArrowheads="1"/>
          </p:cNvSpPr>
          <p:nvPr/>
        </p:nvSpPr>
        <p:spPr bwMode="auto">
          <a:xfrm>
            <a:off x="242888" y="549275"/>
            <a:ext cx="872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≪地元との協力による防災施設の整備≫</a:t>
            </a:r>
          </a:p>
        </p:txBody>
      </p:sp>
      <p:pic>
        <p:nvPicPr>
          <p:cNvPr id="15" name="Picture 2" descr="DSCN1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253" y="1549550"/>
            <a:ext cx="2039638" cy="271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DSCN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376916"/>
            <a:ext cx="3462403" cy="244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4"/>
          <p:cNvSpPr txBox="1">
            <a:spLocks noChangeArrowheads="1"/>
          </p:cNvSpPr>
          <p:nvPr/>
        </p:nvSpPr>
        <p:spPr bwMode="auto">
          <a:xfrm>
            <a:off x="368171" y="1105843"/>
            <a:ext cx="3764161" cy="461665"/>
          </a:xfrm>
          <a:prstGeom prst="rect">
            <a:avLst/>
          </a:prstGeom>
          <a:solidFill>
            <a:srgbClr val="FFFF99"/>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dirty="0">
                <a:latin typeface="Arial" panose="020B0604020202020204" pitchFamily="34" charset="0"/>
              </a:rPr>
              <a:t>貯水槽、備蓄水槽ろ過設備</a:t>
            </a:r>
          </a:p>
        </p:txBody>
      </p:sp>
      <p:pic>
        <p:nvPicPr>
          <p:cNvPr id="10" name="Picture 2" descr="DSCN12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226" y="4370554"/>
            <a:ext cx="3186071" cy="238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DSC024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504" y="1779634"/>
            <a:ext cx="3171904" cy="234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5866293" y="1088255"/>
            <a:ext cx="1584325" cy="461962"/>
          </a:xfrm>
          <a:prstGeom prst="rect">
            <a:avLst/>
          </a:prstGeom>
          <a:solidFill>
            <a:srgbClr val="FFFF99"/>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dirty="0">
                <a:latin typeface="Arial" panose="020B0604020202020204" pitchFamily="34" charset="0"/>
              </a:rPr>
              <a:t>防災トイレ</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395288" y="620713"/>
            <a:ext cx="81375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a:t>
            </a:r>
            <a:r>
              <a:rPr lang="ja-JP" altLang="en-US" sz="1800" b="1">
                <a:solidFill>
                  <a:srgbClr val="000000"/>
                </a:solidFill>
              </a:rPr>
              <a:t>公園事業の費用便益比（Ｂ／Ｃ）</a:t>
            </a:r>
            <a:r>
              <a:rPr lang="en-US" altLang="ja-JP" sz="1800" b="1">
                <a:solidFill>
                  <a:srgbClr val="000000"/>
                </a:solidFill>
              </a:rPr>
              <a:t>》</a:t>
            </a:r>
            <a:endParaRPr lang="ja-JP" altLang="en-US" sz="1800" b="1">
              <a:solidFill>
                <a:srgbClr val="000000"/>
              </a:solidFill>
            </a:endParaRPr>
          </a:p>
        </p:txBody>
      </p:sp>
      <p:sp>
        <p:nvSpPr>
          <p:cNvPr id="50179" name="Rectangle 4"/>
          <p:cNvSpPr>
            <a:spLocks noChangeArrowheads="1"/>
          </p:cNvSpPr>
          <p:nvPr/>
        </p:nvSpPr>
        <p:spPr bwMode="auto">
          <a:xfrm>
            <a:off x="250825" y="9810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44080" name="Text Box 48"/>
          <p:cNvSpPr txBox="1">
            <a:spLocks noChangeArrowheads="1"/>
          </p:cNvSpPr>
          <p:nvPr/>
        </p:nvSpPr>
        <p:spPr bwMode="auto">
          <a:xfrm>
            <a:off x="395288" y="1401763"/>
            <a:ext cx="85693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800" b="1" dirty="0">
                <a:latin typeface="+mn-ea"/>
                <a:ea typeface="+mn-ea"/>
              </a:rPr>
              <a:t>〇改訂第</a:t>
            </a:r>
            <a:r>
              <a:rPr lang="en-US" altLang="ja-JP" sz="1800" b="1" dirty="0">
                <a:latin typeface="+mn-ea"/>
                <a:ea typeface="+mn-ea"/>
              </a:rPr>
              <a:t>4</a:t>
            </a:r>
            <a:r>
              <a:rPr lang="ja-JP" altLang="en-US" sz="1800" b="1" dirty="0">
                <a:latin typeface="+mn-ea"/>
                <a:ea typeface="+mn-ea"/>
              </a:rPr>
              <a:t>版「大規模公園費用対効果分析手法マニュアル」（平成</a:t>
            </a:r>
            <a:r>
              <a:rPr lang="en-US" altLang="ja-JP" sz="1800" b="1" dirty="0">
                <a:latin typeface="+mn-ea"/>
                <a:ea typeface="+mn-ea"/>
              </a:rPr>
              <a:t>30</a:t>
            </a:r>
            <a:r>
              <a:rPr lang="ja-JP" altLang="en-US" sz="1800" b="1" dirty="0">
                <a:latin typeface="+mn-ea"/>
                <a:ea typeface="+mn-ea"/>
              </a:rPr>
              <a:t>年</a:t>
            </a:r>
            <a:r>
              <a:rPr lang="en-US" altLang="ja-JP" sz="1800" b="1" dirty="0">
                <a:latin typeface="+mn-ea"/>
                <a:ea typeface="+mn-ea"/>
              </a:rPr>
              <a:t>8</a:t>
            </a:r>
            <a:r>
              <a:rPr lang="ja-JP" altLang="en-US" sz="1800" b="1" dirty="0">
                <a:latin typeface="+mn-ea"/>
                <a:ea typeface="+mn-ea"/>
              </a:rPr>
              <a:t>月）により算出</a:t>
            </a:r>
            <a:endParaRPr lang="en-US" altLang="ja-JP" sz="1800" b="1" dirty="0">
              <a:latin typeface="+mn-ea"/>
              <a:ea typeface="+mn-ea"/>
            </a:endParaRPr>
          </a:p>
          <a:p>
            <a:pPr eaLnBrk="1" hangingPunct="1">
              <a:defRPr/>
            </a:pPr>
            <a:endParaRPr lang="en-US" altLang="ja-JP" dirty="0">
              <a:latin typeface="+mn-ea"/>
              <a:ea typeface="+mn-ea"/>
            </a:endParaRPr>
          </a:p>
          <a:p>
            <a:pPr eaLnBrk="1" hangingPunct="1">
              <a:defRPr/>
            </a:pPr>
            <a:r>
              <a:rPr lang="ja-JP" altLang="en-US" dirty="0">
                <a:latin typeface="+mn-ea"/>
                <a:ea typeface="+mn-ea"/>
              </a:rPr>
              <a:t>　　</a:t>
            </a:r>
            <a:r>
              <a:rPr lang="en-US" altLang="ja-JP" dirty="0">
                <a:latin typeface="+mn-ea"/>
                <a:ea typeface="+mn-ea"/>
              </a:rPr>
              <a:t>※</a:t>
            </a:r>
            <a:r>
              <a:rPr lang="ja-JP" altLang="en-US" dirty="0">
                <a:latin typeface="+mn-ea"/>
                <a:ea typeface="+mn-ea"/>
              </a:rPr>
              <a:t>プロジェクトライフは</a:t>
            </a:r>
            <a:r>
              <a:rPr lang="en-US" altLang="ja-JP" dirty="0">
                <a:latin typeface="+mn-ea"/>
                <a:ea typeface="+mn-ea"/>
              </a:rPr>
              <a:t>50</a:t>
            </a:r>
            <a:r>
              <a:rPr lang="ja-JP" altLang="en-US" dirty="0">
                <a:latin typeface="+mn-ea"/>
                <a:ea typeface="+mn-ea"/>
              </a:rPr>
              <a:t>年間</a:t>
            </a:r>
          </a:p>
          <a:p>
            <a:pPr eaLnBrk="1" hangingPunct="1">
              <a:defRPr/>
            </a:pPr>
            <a:r>
              <a:rPr lang="ja-JP" altLang="en-US" dirty="0">
                <a:latin typeface="+mn-ea"/>
                <a:ea typeface="+mn-ea"/>
              </a:rPr>
              <a:t>　　</a:t>
            </a:r>
            <a:r>
              <a:rPr lang="en-US" altLang="ja-JP" dirty="0">
                <a:latin typeface="+mn-ea"/>
                <a:ea typeface="+mn-ea"/>
              </a:rPr>
              <a:t>※</a:t>
            </a:r>
            <a:r>
              <a:rPr lang="ja-JP" altLang="en-US" dirty="0">
                <a:latin typeface="+mn-ea"/>
                <a:ea typeface="+mn-ea"/>
              </a:rPr>
              <a:t>部分供用がある場合は、供用時期が異なる区域ごとに</a:t>
            </a:r>
            <a:r>
              <a:rPr lang="en-US" altLang="ja-JP" dirty="0">
                <a:latin typeface="+mn-ea"/>
                <a:ea typeface="+mn-ea"/>
              </a:rPr>
              <a:t>50</a:t>
            </a:r>
            <a:r>
              <a:rPr lang="ja-JP" altLang="en-US" dirty="0">
                <a:latin typeface="+mn-ea"/>
                <a:ea typeface="+mn-ea"/>
              </a:rPr>
              <a:t>年間を設定</a:t>
            </a:r>
          </a:p>
          <a:p>
            <a:pPr eaLnBrk="1" hangingPunct="1">
              <a:defRPr/>
            </a:pPr>
            <a:r>
              <a:rPr lang="ja-JP" altLang="en-US" dirty="0">
                <a:latin typeface="+mn-ea"/>
                <a:ea typeface="+mn-ea"/>
              </a:rPr>
              <a:t>　　</a:t>
            </a:r>
            <a:r>
              <a:rPr lang="en-US" altLang="ja-JP" dirty="0">
                <a:latin typeface="+mn-ea"/>
                <a:ea typeface="+mn-ea"/>
              </a:rPr>
              <a:t>※</a:t>
            </a:r>
            <a:r>
              <a:rPr lang="ja-JP" altLang="en-US" dirty="0">
                <a:latin typeface="+mn-ea"/>
                <a:ea typeface="+mn-ea"/>
              </a:rPr>
              <a:t>各便益、費用について、割引率４％で現在（計算実施年次）価値に割戻し</a:t>
            </a:r>
          </a:p>
          <a:p>
            <a:pPr>
              <a:spcBef>
                <a:spcPct val="50000"/>
              </a:spcBef>
              <a:buFontTx/>
              <a:buChar char="•"/>
              <a:defRPr/>
            </a:pPr>
            <a:endParaRPr lang="ja-JP" altLang="en-US" dirty="0">
              <a:solidFill>
                <a:srgbClr val="000000"/>
              </a:solidFill>
              <a:latin typeface="+mn-ea"/>
              <a:ea typeface="+mn-ea"/>
            </a:endParaRPr>
          </a:p>
        </p:txBody>
      </p:sp>
      <p:sp>
        <p:nvSpPr>
          <p:cNvPr id="50181" name="Rectangle 49"/>
          <p:cNvSpPr>
            <a:spLocks noChangeArrowheads="1"/>
          </p:cNvSpPr>
          <p:nvPr/>
        </p:nvSpPr>
        <p:spPr bwMode="auto">
          <a:xfrm>
            <a:off x="900113" y="4724400"/>
            <a:ext cx="7488237" cy="1152525"/>
          </a:xfrm>
          <a:prstGeom prst="rect">
            <a:avLst/>
          </a:prstGeom>
          <a:solidFill>
            <a:srgbClr val="FFFF99"/>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000" b="1">
              <a:solidFill>
                <a:srgbClr val="000000"/>
              </a:solidFill>
            </a:endParaRPr>
          </a:p>
        </p:txBody>
      </p:sp>
      <p:sp>
        <p:nvSpPr>
          <p:cNvPr id="50182" name="AutoShape 50"/>
          <p:cNvSpPr>
            <a:spLocks noChangeArrowheads="1"/>
          </p:cNvSpPr>
          <p:nvPr/>
        </p:nvSpPr>
        <p:spPr bwMode="auto">
          <a:xfrm>
            <a:off x="5795963" y="4867275"/>
            <a:ext cx="1800225" cy="360363"/>
          </a:xfrm>
          <a:prstGeom prst="roundRect">
            <a:avLst>
              <a:gd name="adj" fmla="val 16667"/>
            </a:avLst>
          </a:prstGeom>
          <a:solidFill>
            <a:srgbClr val="FFCCCC"/>
          </a:solidFill>
          <a:ln>
            <a:noFill/>
          </a:ln>
          <a:effectLst/>
          <a:extLst>
            <a:ext uri="{91240B29-F687-4F45-9708-019B960494DF}">
              <a14:hiddenLine xmlns:a14="http://schemas.microsoft.com/office/drawing/2010/main" w="9525" algn="ctr">
                <a:solidFill>
                  <a:srgbClr val="008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000" b="1">
              <a:solidFill>
                <a:srgbClr val="000000"/>
              </a:solidFill>
            </a:endParaRPr>
          </a:p>
        </p:txBody>
      </p:sp>
      <p:sp>
        <p:nvSpPr>
          <p:cNvPr id="50183" name="AutoShape 51"/>
          <p:cNvSpPr>
            <a:spLocks noChangeArrowheads="1"/>
          </p:cNvSpPr>
          <p:nvPr/>
        </p:nvSpPr>
        <p:spPr bwMode="auto">
          <a:xfrm>
            <a:off x="3419475" y="4862513"/>
            <a:ext cx="1873250" cy="360362"/>
          </a:xfrm>
          <a:prstGeom prst="roundRect">
            <a:avLst>
              <a:gd name="adj" fmla="val 16667"/>
            </a:avLst>
          </a:prstGeom>
          <a:solidFill>
            <a:srgbClr val="FF9900"/>
          </a:solidFill>
          <a:ln>
            <a:noFill/>
          </a:ln>
          <a:effectLst/>
          <a:extLst>
            <a:ext uri="{91240B29-F687-4F45-9708-019B960494DF}">
              <a14:hiddenLine xmlns:a14="http://schemas.microsoft.com/office/drawing/2010/main" w="9525" algn="ctr">
                <a:solidFill>
                  <a:srgbClr val="008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000" b="1">
              <a:solidFill>
                <a:srgbClr val="000000"/>
              </a:solidFill>
            </a:endParaRPr>
          </a:p>
        </p:txBody>
      </p:sp>
      <p:sp>
        <p:nvSpPr>
          <p:cNvPr id="47112" name="Text Box 52"/>
          <p:cNvSpPr txBox="1">
            <a:spLocks noChangeArrowheads="1"/>
          </p:cNvSpPr>
          <p:nvPr/>
        </p:nvSpPr>
        <p:spPr bwMode="auto">
          <a:xfrm>
            <a:off x="1547813" y="3430588"/>
            <a:ext cx="69135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buFontTx/>
              <a:buNone/>
              <a:defRPr/>
            </a:pPr>
            <a:r>
              <a:rPr lang="ja-JP" altLang="en-US" sz="1800" dirty="0">
                <a:solidFill>
                  <a:srgbClr val="000000"/>
                </a:solidFill>
                <a:latin typeface="+mn-ea"/>
                <a:ea typeface="+mn-ea"/>
              </a:rPr>
              <a:t>：公園整備によってもたらされる価値を定量的に換算したもの</a:t>
            </a:r>
          </a:p>
        </p:txBody>
      </p:sp>
      <p:sp>
        <p:nvSpPr>
          <p:cNvPr id="50185" name="Text Box 53"/>
          <p:cNvSpPr txBox="1">
            <a:spLocks noChangeArrowheads="1"/>
          </p:cNvSpPr>
          <p:nvPr/>
        </p:nvSpPr>
        <p:spPr bwMode="auto">
          <a:xfrm>
            <a:off x="827088" y="3933825"/>
            <a:ext cx="696912" cy="400050"/>
          </a:xfrm>
          <a:prstGeom prst="rect">
            <a:avLst/>
          </a:prstGeom>
          <a:solidFill>
            <a:schemeClr val="hlink"/>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FF"/>
                </a:solidFill>
              </a:rPr>
              <a:t>費用</a:t>
            </a:r>
          </a:p>
        </p:txBody>
      </p:sp>
      <p:sp>
        <p:nvSpPr>
          <p:cNvPr id="47114" name="Text Box 54"/>
          <p:cNvSpPr txBox="1">
            <a:spLocks noChangeArrowheads="1"/>
          </p:cNvSpPr>
          <p:nvPr/>
        </p:nvSpPr>
        <p:spPr bwMode="auto">
          <a:xfrm>
            <a:off x="1546225" y="3933825"/>
            <a:ext cx="69135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buFontTx/>
              <a:buNone/>
              <a:defRPr/>
            </a:pPr>
            <a:r>
              <a:rPr lang="ja-JP" altLang="en-US" sz="1800" dirty="0">
                <a:solidFill>
                  <a:srgbClr val="000000"/>
                </a:solidFill>
                <a:latin typeface="+mn-ea"/>
                <a:ea typeface="+mn-ea"/>
              </a:rPr>
              <a:t>：公園整備に要する整備費（用地費＋施設費）、維持管理費</a:t>
            </a:r>
          </a:p>
        </p:txBody>
      </p:sp>
      <p:sp>
        <p:nvSpPr>
          <p:cNvPr id="50187" name="Text Box 55"/>
          <p:cNvSpPr txBox="1">
            <a:spLocks noChangeArrowheads="1"/>
          </p:cNvSpPr>
          <p:nvPr/>
        </p:nvSpPr>
        <p:spPr bwMode="auto">
          <a:xfrm>
            <a:off x="827088" y="3429000"/>
            <a:ext cx="696912" cy="400050"/>
          </a:xfrm>
          <a:prstGeom prst="rect">
            <a:avLst/>
          </a:prstGeom>
          <a:solidFill>
            <a:schemeClr val="folHlink"/>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FF"/>
                </a:solidFill>
              </a:rPr>
              <a:t>便益</a:t>
            </a:r>
          </a:p>
        </p:txBody>
      </p:sp>
      <p:grpSp>
        <p:nvGrpSpPr>
          <p:cNvPr id="50188" name="Group 56"/>
          <p:cNvGrpSpPr>
            <a:grpSpLocks/>
          </p:cNvGrpSpPr>
          <p:nvPr/>
        </p:nvGrpSpPr>
        <p:grpSpPr bwMode="auto">
          <a:xfrm>
            <a:off x="1476375" y="4832350"/>
            <a:ext cx="696913" cy="969963"/>
            <a:chOff x="1202" y="1389"/>
            <a:chExt cx="439" cy="611"/>
          </a:xfrm>
        </p:grpSpPr>
        <p:sp>
          <p:nvSpPr>
            <p:cNvPr id="50196" name="Text Box 57"/>
            <p:cNvSpPr txBox="1">
              <a:spLocks noChangeArrowheads="1"/>
            </p:cNvSpPr>
            <p:nvPr/>
          </p:nvSpPr>
          <p:spPr bwMode="auto">
            <a:xfrm>
              <a:off x="1202" y="1748"/>
              <a:ext cx="439" cy="252"/>
            </a:xfrm>
            <a:prstGeom prst="rect">
              <a:avLst/>
            </a:prstGeom>
            <a:solidFill>
              <a:schemeClr val="hlink"/>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FF"/>
                  </a:solidFill>
                </a:rPr>
                <a:t>費用</a:t>
              </a:r>
            </a:p>
          </p:txBody>
        </p:sp>
        <p:sp>
          <p:nvSpPr>
            <p:cNvPr id="50197" name="Text Box 58"/>
            <p:cNvSpPr txBox="1">
              <a:spLocks noChangeArrowheads="1"/>
            </p:cNvSpPr>
            <p:nvPr/>
          </p:nvSpPr>
          <p:spPr bwMode="auto">
            <a:xfrm>
              <a:off x="1202" y="1389"/>
              <a:ext cx="439" cy="252"/>
            </a:xfrm>
            <a:prstGeom prst="rect">
              <a:avLst/>
            </a:prstGeom>
            <a:solidFill>
              <a:schemeClr val="folHlink"/>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FF"/>
                  </a:solidFill>
                </a:rPr>
                <a:t>便益</a:t>
              </a:r>
            </a:p>
          </p:txBody>
        </p:sp>
      </p:grpSp>
      <p:sp>
        <p:nvSpPr>
          <p:cNvPr id="50189" name="Line 59"/>
          <p:cNvSpPr>
            <a:spLocks noChangeShapeType="1"/>
          </p:cNvSpPr>
          <p:nvPr/>
        </p:nvSpPr>
        <p:spPr bwMode="auto">
          <a:xfrm>
            <a:off x="1331913" y="5300663"/>
            <a:ext cx="10795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90" name="Text Box 60"/>
          <p:cNvSpPr txBox="1">
            <a:spLocks noChangeArrowheads="1"/>
          </p:cNvSpPr>
          <p:nvPr/>
        </p:nvSpPr>
        <p:spPr bwMode="auto">
          <a:xfrm>
            <a:off x="2484438" y="5119688"/>
            <a:ext cx="431800"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buFontTx/>
              <a:buNone/>
            </a:pPr>
            <a:r>
              <a:rPr lang="ja-JP" altLang="en-US" sz="2000">
                <a:solidFill>
                  <a:srgbClr val="000000"/>
                </a:solidFill>
              </a:rPr>
              <a:t>＝</a:t>
            </a:r>
          </a:p>
        </p:txBody>
      </p:sp>
      <p:sp>
        <p:nvSpPr>
          <p:cNvPr id="50191" name="Line 61"/>
          <p:cNvSpPr>
            <a:spLocks noChangeShapeType="1"/>
          </p:cNvSpPr>
          <p:nvPr/>
        </p:nvSpPr>
        <p:spPr bwMode="auto">
          <a:xfrm flipV="1">
            <a:off x="3059113" y="5300663"/>
            <a:ext cx="51133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92" name="Text Box 62"/>
          <p:cNvSpPr txBox="1">
            <a:spLocks noChangeArrowheads="1"/>
          </p:cNvSpPr>
          <p:nvPr/>
        </p:nvSpPr>
        <p:spPr bwMode="auto">
          <a:xfrm>
            <a:off x="3132138" y="5360988"/>
            <a:ext cx="51847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buFontTx/>
              <a:buNone/>
            </a:pPr>
            <a:r>
              <a:rPr lang="ja-JP" altLang="en-US" sz="2000">
                <a:solidFill>
                  <a:srgbClr val="000000"/>
                </a:solidFill>
              </a:rPr>
              <a:t>整備費用　＋　維持管理費</a:t>
            </a:r>
          </a:p>
        </p:txBody>
      </p:sp>
      <p:sp>
        <p:nvSpPr>
          <p:cNvPr id="50193" name="Text Box 63"/>
          <p:cNvSpPr txBox="1">
            <a:spLocks noChangeArrowheads="1"/>
          </p:cNvSpPr>
          <p:nvPr/>
        </p:nvSpPr>
        <p:spPr bwMode="auto">
          <a:xfrm>
            <a:off x="3421063" y="4829175"/>
            <a:ext cx="4248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buFontTx/>
              <a:buNone/>
            </a:pPr>
            <a:r>
              <a:rPr lang="ja-JP" altLang="en-US" sz="2000">
                <a:solidFill>
                  <a:srgbClr val="000000"/>
                </a:solidFill>
              </a:rPr>
              <a:t>直接利用価値　　＋　 間接利用価値</a:t>
            </a:r>
          </a:p>
        </p:txBody>
      </p:sp>
      <p:sp>
        <p:nvSpPr>
          <p:cNvPr id="24"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a:t>
            </a:r>
            <a:r>
              <a:rPr lang="ja-JP" altLang="en-US" sz="20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（費用便益比）</a:t>
            </a:r>
          </a:p>
        </p:txBody>
      </p:sp>
      <p:sp>
        <p:nvSpPr>
          <p:cNvPr id="50195"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CEAFB857-49B8-4349-AC81-0F2F9AC6E409}" type="slidenum">
              <a:rPr lang="en-US" altLang="ja-JP" sz="1400" smtClean="0"/>
              <a:pPr>
                <a:spcBef>
                  <a:spcPct val="0"/>
                </a:spcBef>
                <a:buFontTx/>
                <a:buNone/>
              </a:pPr>
              <a:t>19</a:t>
            </a:fld>
            <a:endParaRPr lang="en-US" altLang="ja-JP"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683568" y="1196752"/>
            <a:ext cx="7200379" cy="475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eaLnBrk="1" hangingPunct="1">
              <a:spcBef>
                <a:spcPct val="0"/>
              </a:spcBef>
              <a:buFontTx/>
              <a:buNone/>
            </a:pPr>
            <a:endParaRPr lang="en-US" altLang="ja-JP" sz="2000" dirty="0">
              <a:latin typeface="ＭＳ Ｐゴシック" panose="020B0600070205080204" pitchFamily="50" charset="-128"/>
              <a:cs typeface="Arial" panose="020B0604020202020204" pitchFamily="34" charset="0"/>
            </a:endParaRPr>
          </a:p>
          <a:p>
            <a:pPr algn="dist" eaLnBrk="1" hangingPunct="1">
              <a:spcBef>
                <a:spcPct val="0"/>
              </a:spcBef>
              <a:buFontTx/>
              <a:buNone/>
            </a:pPr>
            <a:r>
              <a:rPr lang="ja-JP" altLang="en-US" sz="2000" dirty="0">
                <a:latin typeface="ＭＳ Ｐゴシック" panose="020B0600070205080204" pitchFamily="50" charset="-128"/>
                <a:cs typeface="Arial" panose="020B0604020202020204" pitchFamily="34" charset="0"/>
              </a:rPr>
              <a:t>　</a:t>
            </a:r>
            <a:r>
              <a:rPr lang="ja-JP" altLang="en-US" sz="2400" dirty="0">
                <a:latin typeface="ＭＳ Ｐゴシック" panose="020B0600070205080204" pitchFamily="50" charset="-128"/>
                <a:cs typeface="Arial" panose="020B0604020202020204" pitchFamily="34" charset="0"/>
              </a:rPr>
              <a:t> </a:t>
            </a:r>
            <a:r>
              <a:rPr lang="en-US" altLang="ja-JP" sz="2400" b="1" dirty="0">
                <a:latin typeface="ＭＳ Ｐゴシック" panose="020B0600070205080204" pitchFamily="50" charset="-128"/>
                <a:cs typeface="Arial" panose="020B0604020202020204" pitchFamily="34" charset="0"/>
              </a:rPr>
              <a:t>1</a:t>
            </a:r>
            <a:r>
              <a:rPr lang="ja-JP" altLang="en-US" sz="2400" b="1" dirty="0" err="1">
                <a:latin typeface="ＭＳ Ｐゴシック" panose="020B0600070205080204" pitchFamily="50" charset="-128"/>
                <a:cs typeface="Arial" panose="020B0604020202020204" pitchFamily="34" charset="0"/>
              </a:rPr>
              <a:t>．</a:t>
            </a:r>
            <a:r>
              <a:rPr lang="ja-JP" altLang="en-US" sz="2400" b="1" dirty="0">
                <a:latin typeface="ＭＳ Ｐゴシック" panose="020B0600070205080204" pitchFamily="50" charset="-128"/>
                <a:cs typeface="Arial" panose="020B0604020202020204" pitchFamily="34" charset="0"/>
              </a:rPr>
              <a:t>事業概要</a:t>
            </a:r>
            <a:endParaRPr lang="en-US" altLang="ja-JP" sz="2400" b="1" dirty="0">
              <a:latin typeface="ＭＳ Ｐゴシック" panose="020B0600070205080204" pitchFamily="50" charset="-128"/>
              <a:cs typeface="Arial" panose="020B0604020202020204" pitchFamily="34" charset="0"/>
            </a:endParaRPr>
          </a:p>
          <a:p>
            <a:pPr algn="dist" eaLnBrk="1" hangingPunct="1">
              <a:spcBef>
                <a:spcPct val="0"/>
              </a:spcBef>
              <a:buFontTx/>
              <a:buNone/>
            </a:pPr>
            <a:endParaRPr lang="en-US" altLang="ja-JP" sz="2400" dirty="0">
              <a:latin typeface="ＭＳ Ｐゴシック" panose="020B0600070205080204" pitchFamily="50" charset="-128"/>
              <a:cs typeface="Arial" panose="020B0604020202020204" pitchFamily="34" charset="0"/>
            </a:endParaRPr>
          </a:p>
          <a:p>
            <a:pPr algn="dist" eaLnBrk="1" hangingPunct="1">
              <a:spcBef>
                <a:spcPct val="0"/>
              </a:spcBef>
              <a:buFontTx/>
              <a:buNone/>
            </a:pPr>
            <a:r>
              <a:rPr lang="ja-JP" altLang="en-US" sz="2400" dirty="0">
                <a:latin typeface="ＭＳ Ｐゴシック" panose="020B0600070205080204" pitchFamily="50" charset="-128"/>
                <a:cs typeface="Arial" panose="020B0604020202020204" pitchFamily="34" charset="0"/>
              </a:rPr>
              <a:t>　 </a:t>
            </a:r>
            <a:r>
              <a:rPr lang="en-US" altLang="ja-JP" sz="2400" b="1" dirty="0">
                <a:latin typeface="ＭＳ Ｐゴシック" panose="020B0600070205080204" pitchFamily="50" charset="-128"/>
                <a:cs typeface="Arial" panose="020B0604020202020204" pitchFamily="34" charset="0"/>
              </a:rPr>
              <a:t>2</a:t>
            </a:r>
            <a:r>
              <a:rPr lang="ja-JP" altLang="en-US" sz="2400" b="1" dirty="0" err="1">
                <a:latin typeface="ＭＳ Ｐゴシック" panose="020B0600070205080204" pitchFamily="50" charset="-128"/>
                <a:cs typeface="Arial" panose="020B0604020202020204" pitchFamily="34" charset="0"/>
              </a:rPr>
              <a:t>．</a:t>
            </a:r>
            <a:r>
              <a:rPr lang="ja-JP" altLang="en-US" sz="2400" b="1" dirty="0">
                <a:latin typeface="ＭＳ Ｐゴシック" panose="020B0600070205080204" pitchFamily="50" charset="-128"/>
                <a:cs typeface="Arial" panose="020B0604020202020204" pitchFamily="34" charset="0"/>
              </a:rPr>
              <a:t>事業の必要性等に関する視点</a:t>
            </a:r>
            <a:endParaRPr lang="en-US" altLang="ja-JP" sz="2400" b="1" dirty="0">
              <a:latin typeface="ＭＳ Ｐゴシック" panose="020B0600070205080204" pitchFamily="50" charset="-128"/>
              <a:cs typeface="Arial" panose="020B0604020202020204" pitchFamily="34" charset="0"/>
            </a:endParaRPr>
          </a:p>
          <a:p>
            <a:pPr algn="dist" eaLnBrk="1" hangingPunct="1">
              <a:spcBef>
                <a:spcPct val="0"/>
              </a:spcBef>
              <a:buFontTx/>
              <a:buNone/>
            </a:pPr>
            <a:r>
              <a:rPr lang="ja-JP" altLang="en-US" sz="2400" dirty="0">
                <a:latin typeface="ＭＳ Ｐゴシック" panose="020B0600070205080204" pitchFamily="50" charset="-128"/>
                <a:cs typeface="Arial" panose="020B0604020202020204" pitchFamily="34" charset="0"/>
              </a:rPr>
              <a:t>　　　　〇都市部における貴重なみどり空間の形成</a:t>
            </a:r>
          </a:p>
          <a:p>
            <a:pPr algn="dist" eaLnBrk="1" hangingPunct="1">
              <a:spcBef>
                <a:spcPct val="0"/>
              </a:spcBef>
              <a:buFontTx/>
              <a:buNone/>
            </a:pPr>
            <a:r>
              <a:rPr lang="ja-JP" altLang="en-US" sz="2400" dirty="0">
                <a:latin typeface="ＭＳ Ｐゴシック" panose="020B0600070205080204" pitchFamily="50" charset="-128"/>
                <a:cs typeface="Arial" panose="020B0604020202020204" pitchFamily="34" charset="0"/>
              </a:rPr>
              <a:t>　　　　〇災害時の防災機能強化</a:t>
            </a:r>
          </a:p>
          <a:p>
            <a:pPr algn="dist" eaLnBrk="1" hangingPunct="1">
              <a:spcBef>
                <a:spcPct val="0"/>
              </a:spcBef>
              <a:buFontTx/>
              <a:buNone/>
            </a:pPr>
            <a:r>
              <a:rPr lang="ja-JP" altLang="en-US" sz="2400" dirty="0">
                <a:latin typeface="ＭＳ Ｐゴシック" panose="020B0600070205080204" pitchFamily="50" charset="-128"/>
                <a:cs typeface="Arial" panose="020B0604020202020204" pitchFamily="34" charset="0"/>
              </a:rPr>
              <a:t>　　　　〇多様な主体との連携・協力体制</a:t>
            </a:r>
            <a:endParaRPr lang="en-US" altLang="ja-JP" sz="2400" b="1" strike="sngStrike" dirty="0">
              <a:solidFill>
                <a:srgbClr val="FF0000"/>
              </a:solidFill>
              <a:latin typeface="ＭＳ Ｐゴシック" panose="020B0600070205080204" pitchFamily="50" charset="-128"/>
              <a:cs typeface="Arial" panose="020B0604020202020204" pitchFamily="34" charset="0"/>
            </a:endParaRPr>
          </a:p>
          <a:p>
            <a:pPr algn="dist" eaLnBrk="1" hangingPunct="1">
              <a:spcBef>
                <a:spcPct val="0"/>
              </a:spcBef>
              <a:buFontTx/>
              <a:buNone/>
            </a:pPr>
            <a:r>
              <a:rPr lang="ja-JP" altLang="en-US" sz="2400" dirty="0">
                <a:latin typeface="ＭＳ Ｐゴシック" panose="020B0600070205080204" pitchFamily="50" charset="-128"/>
                <a:cs typeface="Arial" panose="020B0604020202020204" pitchFamily="34" charset="0"/>
              </a:rPr>
              <a:t>　　　　〇費用便益比</a:t>
            </a:r>
            <a:endParaRPr lang="en-US" altLang="ja-JP" sz="2400" dirty="0">
              <a:latin typeface="ＭＳ Ｐゴシック" panose="020B0600070205080204" pitchFamily="50" charset="-128"/>
              <a:cs typeface="Arial" panose="020B0604020202020204" pitchFamily="34" charset="0"/>
            </a:endParaRPr>
          </a:p>
          <a:p>
            <a:pPr algn="dist" eaLnBrk="1" hangingPunct="1">
              <a:spcBef>
                <a:spcPct val="0"/>
              </a:spcBef>
              <a:buFontTx/>
              <a:buNone/>
            </a:pPr>
            <a:endParaRPr lang="en-US" altLang="ja-JP" sz="2400" dirty="0">
              <a:latin typeface="ＭＳ Ｐゴシック" panose="020B0600070205080204" pitchFamily="50" charset="-128"/>
              <a:cs typeface="Arial" panose="020B0604020202020204" pitchFamily="34" charset="0"/>
            </a:endParaRPr>
          </a:p>
          <a:p>
            <a:pPr algn="dist" eaLnBrk="1" hangingPunct="1">
              <a:spcBef>
                <a:spcPct val="0"/>
              </a:spcBef>
              <a:buFontTx/>
              <a:buNone/>
            </a:pPr>
            <a:r>
              <a:rPr lang="ja-JP" altLang="en-US" sz="2400" b="1" dirty="0">
                <a:latin typeface="ＭＳ Ｐゴシック" panose="020B0600070205080204" pitchFamily="50" charset="-128"/>
                <a:cs typeface="Arial" panose="020B0604020202020204" pitchFamily="34" charset="0"/>
              </a:rPr>
              <a:t>　 </a:t>
            </a:r>
            <a:r>
              <a:rPr lang="en-US" altLang="ja-JP" sz="2400" b="1" dirty="0">
                <a:latin typeface="ＭＳ Ｐゴシック" panose="020B0600070205080204" pitchFamily="50" charset="-128"/>
                <a:cs typeface="Arial" panose="020B0604020202020204" pitchFamily="34" charset="0"/>
              </a:rPr>
              <a:t>3</a:t>
            </a:r>
            <a:r>
              <a:rPr lang="ja-JP" altLang="en-US" sz="2400" b="1" dirty="0" err="1">
                <a:latin typeface="ＭＳ Ｐゴシック" panose="020B0600070205080204" pitchFamily="50" charset="-128"/>
                <a:cs typeface="Arial" panose="020B0604020202020204" pitchFamily="34" charset="0"/>
              </a:rPr>
              <a:t>．</a:t>
            </a:r>
            <a:r>
              <a:rPr lang="ja-JP" altLang="en-US" sz="2400" b="1" dirty="0">
                <a:latin typeface="ＭＳ Ｐゴシック" panose="020B0600070205080204" pitchFamily="50" charset="-128"/>
                <a:cs typeface="Arial" panose="020B0604020202020204" pitchFamily="34" charset="0"/>
              </a:rPr>
              <a:t>事業の進捗の見込みの視点</a:t>
            </a:r>
            <a:endParaRPr lang="en-US" altLang="ja-JP" sz="2400" b="1" dirty="0">
              <a:latin typeface="ＭＳ Ｐゴシック" panose="020B0600070205080204" pitchFamily="50" charset="-128"/>
              <a:cs typeface="Arial" panose="020B0604020202020204" pitchFamily="34" charset="0"/>
            </a:endParaRPr>
          </a:p>
          <a:p>
            <a:pPr algn="dist" eaLnBrk="1" hangingPunct="1">
              <a:spcBef>
                <a:spcPct val="0"/>
              </a:spcBef>
              <a:buFontTx/>
              <a:buNone/>
            </a:pPr>
            <a:endParaRPr lang="en-US" altLang="ja-JP" sz="2400" dirty="0">
              <a:latin typeface="ＭＳ Ｐゴシック" panose="020B0600070205080204" pitchFamily="50" charset="-128"/>
              <a:cs typeface="Arial" panose="020B0604020202020204" pitchFamily="34" charset="0"/>
            </a:endParaRPr>
          </a:p>
          <a:p>
            <a:pPr algn="dist" eaLnBrk="1" hangingPunct="1">
              <a:spcBef>
                <a:spcPct val="0"/>
              </a:spcBef>
              <a:buFontTx/>
              <a:buNone/>
            </a:pPr>
            <a:r>
              <a:rPr lang="ja-JP" altLang="en-US" sz="2400" dirty="0">
                <a:latin typeface="ＭＳ Ｐゴシック" panose="020B0600070205080204" pitchFamily="50" charset="-128"/>
                <a:cs typeface="Arial" panose="020B0604020202020204" pitchFamily="34" charset="0"/>
              </a:rPr>
              <a:t>　 </a:t>
            </a:r>
            <a:r>
              <a:rPr lang="en-US" altLang="ja-JP" sz="2400" b="1" dirty="0">
                <a:latin typeface="ＭＳ Ｐゴシック" panose="020B0600070205080204" pitchFamily="50" charset="-128"/>
                <a:cs typeface="Arial" panose="020B0604020202020204" pitchFamily="34" charset="0"/>
              </a:rPr>
              <a:t>4</a:t>
            </a:r>
            <a:r>
              <a:rPr lang="ja-JP" altLang="en-US" sz="2400" b="1" dirty="0" err="1">
                <a:latin typeface="ＭＳ Ｐゴシック" panose="020B0600070205080204" pitchFamily="50" charset="-128"/>
                <a:cs typeface="Arial" panose="020B0604020202020204" pitchFamily="34" charset="0"/>
              </a:rPr>
              <a:t>．</a:t>
            </a:r>
            <a:r>
              <a:rPr lang="ja-JP" altLang="en-US" sz="2400" b="1" dirty="0">
                <a:latin typeface="ＭＳ Ｐゴシック" panose="020B0600070205080204" pitchFamily="50" charset="-128"/>
                <a:cs typeface="Arial" panose="020B0604020202020204" pitchFamily="34" charset="0"/>
              </a:rPr>
              <a:t>コスト縮減や代替案立案等の可能性の視点</a:t>
            </a:r>
            <a:endParaRPr lang="en-US" altLang="ja-JP" sz="2400" b="1" dirty="0">
              <a:latin typeface="ＭＳ Ｐゴシック" panose="020B0600070205080204" pitchFamily="50" charset="-128"/>
              <a:cs typeface="Arial" panose="020B0604020202020204" pitchFamily="34" charset="0"/>
            </a:endParaRPr>
          </a:p>
          <a:p>
            <a:pPr algn="dist" eaLnBrk="1" hangingPunct="1">
              <a:spcBef>
                <a:spcPct val="0"/>
              </a:spcBef>
              <a:buFontTx/>
              <a:buNone/>
            </a:pPr>
            <a:endParaRPr lang="en-US" altLang="ja-JP" sz="2400" dirty="0">
              <a:latin typeface="ＭＳ Ｐゴシック" panose="020B0600070205080204" pitchFamily="50" charset="-128"/>
              <a:cs typeface="Arial" panose="020B0604020202020204" pitchFamily="34" charset="0"/>
            </a:endParaRPr>
          </a:p>
          <a:p>
            <a:pPr algn="dist" eaLnBrk="1" hangingPunct="1">
              <a:spcBef>
                <a:spcPct val="0"/>
              </a:spcBef>
              <a:buFontTx/>
              <a:buNone/>
            </a:pPr>
            <a:r>
              <a:rPr lang="ja-JP" altLang="en-US" sz="2400" dirty="0">
                <a:latin typeface="ＭＳ Ｐゴシック" panose="020B0600070205080204" pitchFamily="50" charset="-128"/>
                <a:cs typeface="Arial" panose="020B0604020202020204" pitchFamily="34" charset="0"/>
              </a:rPr>
              <a:t>　</a:t>
            </a:r>
            <a:r>
              <a:rPr lang="ja-JP" altLang="en-US" sz="2400" b="1" dirty="0">
                <a:latin typeface="ＭＳ Ｐゴシック" panose="020B0600070205080204" pitchFamily="50" charset="-128"/>
                <a:cs typeface="Arial" panose="020B0604020202020204" pitchFamily="34" charset="0"/>
              </a:rPr>
              <a:t> </a:t>
            </a:r>
            <a:r>
              <a:rPr lang="en-US" altLang="ja-JP" sz="2400" b="1" dirty="0">
                <a:latin typeface="ＭＳ Ｐゴシック" panose="020B0600070205080204" pitchFamily="50" charset="-128"/>
                <a:cs typeface="Arial" panose="020B0604020202020204" pitchFamily="34" charset="0"/>
              </a:rPr>
              <a:t>5</a:t>
            </a:r>
            <a:r>
              <a:rPr lang="ja-JP" altLang="en-US" sz="2400" b="1" dirty="0" err="1">
                <a:latin typeface="ＭＳ Ｐゴシック" panose="020B0600070205080204" pitchFamily="50" charset="-128"/>
                <a:cs typeface="Arial" panose="020B0604020202020204" pitchFamily="34" charset="0"/>
              </a:rPr>
              <a:t>．</a:t>
            </a:r>
            <a:r>
              <a:rPr lang="ja-JP" altLang="en-US" sz="2400" b="1" dirty="0">
                <a:latin typeface="ＭＳ Ｐゴシック" panose="020B0600070205080204" pitchFamily="50" charset="-128"/>
                <a:cs typeface="Arial" panose="020B0604020202020204" pitchFamily="34" charset="0"/>
              </a:rPr>
              <a:t>対応方針</a:t>
            </a:r>
            <a:endParaRPr lang="en-US" altLang="ja-JP" sz="2400" b="1" dirty="0">
              <a:latin typeface="ＭＳ Ｐゴシック" panose="020B0600070205080204" pitchFamily="50" charset="-128"/>
              <a:cs typeface="Arial" panose="020B0604020202020204" pitchFamily="34" charset="0"/>
            </a:endParaRPr>
          </a:p>
          <a:p>
            <a:pPr algn="dist" eaLnBrk="1" hangingPunct="1">
              <a:spcBef>
                <a:spcPct val="0"/>
              </a:spcBef>
              <a:buFontTx/>
              <a:buNone/>
            </a:pPr>
            <a:endParaRPr lang="en-US" altLang="ja-JP" sz="2400" dirty="0">
              <a:latin typeface="ＭＳ Ｐゴシック" panose="020B0600070205080204" pitchFamily="50" charset="-128"/>
              <a:cs typeface="Arial" panose="020B0604020202020204" pitchFamily="34" charset="0"/>
            </a:endParaRPr>
          </a:p>
          <a:p>
            <a:pPr algn="dist" eaLnBrk="1" hangingPunct="1">
              <a:spcBef>
                <a:spcPct val="0"/>
              </a:spcBef>
              <a:buFontTx/>
              <a:buNone/>
            </a:pPr>
            <a:endParaRPr lang="en-US" altLang="ja-JP" sz="2400" dirty="0">
              <a:latin typeface="ＭＳ Ｐゴシック" panose="020B0600070205080204" pitchFamily="50" charset="-128"/>
              <a:cs typeface="Arial" panose="020B0604020202020204" pitchFamily="34" charset="0"/>
            </a:endParaRPr>
          </a:p>
        </p:txBody>
      </p:sp>
      <p:sp>
        <p:nvSpPr>
          <p:cNvPr id="4"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０．目次</a:t>
            </a:r>
          </a:p>
        </p:txBody>
      </p:sp>
      <p:sp>
        <p:nvSpPr>
          <p:cNvPr id="5" name="スライド番号プレースホルダー 1"/>
          <p:cNvSpPr>
            <a:spLocks noGrp="1"/>
          </p:cNvSpPr>
          <p:nvPr>
            <p:ph type="sldNum" sz="quarter" idx="12"/>
          </p:nvPr>
        </p:nvSpPr>
        <p:spPr>
          <a:xfrm>
            <a:off x="6457950" y="6356351"/>
            <a:ext cx="2057400" cy="365125"/>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7FFC8F0-76A1-421A-8A4D-047A62DE6273}" type="slidenum">
              <a:rPr lang="en-US" altLang="ja-JP" sz="1400" smtClean="0"/>
              <a:pPr>
                <a:spcBef>
                  <a:spcPct val="0"/>
                </a:spcBef>
                <a:buFontTx/>
                <a:buNone/>
              </a:pPr>
              <a:t>2</a:t>
            </a:fld>
            <a:endParaRPr lang="en-US" altLang="ja-JP" sz="140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2"/>
          <p:cNvSpPr txBox="1">
            <a:spLocks noChangeArrowheads="1"/>
          </p:cNvSpPr>
          <p:nvPr/>
        </p:nvSpPr>
        <p:spPr bwMode="auto">
          <a:xfrm>
            <a:off x="1403350" y="1144588"/>
            <a:ext cx="4827588" cy="3476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2000"/>
              </a:lnSpc>
              <a:spcBef>
                <a:spcPct val="0"/>
              </a:spcBef>
              <a:buFontTx/>
              <a:buNone/>
            </a:pPr>
            <a:r>
              <a:rPr lang="ja-JP" altLang="en-US" sz="1600" dirty="0">
                <a:solidFill>
                  <a:srgbClr val="000000"/>
                </a:solidFill>
                <a:latin typeface="ＭＳ Ｐゴシック" panose="020B0600070205080204" pitchFamily="50" charset="-128"/>
                <a:ea typeface="HGP平成丸ｺﾞｼｯｸ体W4"/>
                <a:cs typeface="HGP平成丸ｺﾞｼｯｸ体W4"/>
              </a:rPr>
              <a:t>大泉緑地の誘致圏の設定</a:t>
            </a:r>
          </a:p>
        </p:txBody>
      </p:sp>
      <p:sp>
        <p:nvSpPr>
          <p:cNvPr id="53251" name="Text Box 47"/>
          <p:cNvSpPr txBox="1">
            <a:spLocks noChangeArrowheads="1"/>
          </p:cNvSpPr>
          <p:nvPr/>
        </p:nvSpPr>
        <p:spPr bwMode="auto">
          <a:xfrm>
            <a:off x="107950" y="588963"/>
            <a:ext cx="81375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a:t>
            </a:r>
            <a:r>
              <a:rPr lang="ja-JP" altLang="en-US" sz="1800" b="1">
                <a:solidFill>
                  <a:srgbClr val="000000"/>
                </a:solidFill>
              </a:rPr>
              <a:t>費用対効果分析の流れ</a:t>
            </a:r>
            <a:r>
              <a:rPr lang="en-US" altLang="ja-JP" sz="1800" b="1">
                <a:solidFill>
                  <a:srgbClr val="000000"/>
                </a:solidFill>
              </a:rPr>
              <a:t>》</a:t>
            </a:r>
            <a:endParaRPr lang="ja-JP" altLang="en-US" sz="1800" b="1">
              <a:solidFill>
                <a:srgbClr val="000000"/>
              </a:solidFill>
            </a:endParaRPr>
          </a:p>
        </p:txBody>
      </p:sp>
      <p:sp>
        <p:nvSpPr>
          <p:cNvPr id="53252" name="Rectangle 48"/>
          <p:cNvSpPr>
            <a:spLocks noChangeArrowheads="1"/>
          </p:cNvSpPr>
          <p:nvPr/>
        </p:nvSpPr>
        <p:spPr bwMode="auto">
          <a:xfrm>
            <a:off x="250825" y="908050"/>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53253" name="Text Box 51"/>
          <p:cNvSpPr txBox="1">
            <a:spLocks noChangeArrowheads="1"/>
          </p:cNvSpPr>
          <p:nvPr/>
        </p:nvSpPr>
        <p:spPr bwMode="auto">
          <a:xfrm>
            <a:off x="314325" y="1125538"/>
            <a:ext cx="369888" cy="1539875"/>
          </a:xfrm>
          <a:prstGeom prst="rect">
            <a:avLst/>
          </a:prstGeom>
          <a:solidFill>
            <a:srgbClr val="003366"/>
          </a:solidFill>
          <a:ln>
            <a:noFill/>
          </a:ln>
          <a:effectLst/>
          <a:extLs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tIns="18000" bIns="18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200">
                <a:solidFill>
                  <a:srgbClr val="FFFFFF"/>
                </a:solidFill>
                <a:ea typeface="HGP平成丸ｺﾞｼｯｸ体W4"/>
                <a:cs typeface="HGP平成丸ｺﾞｼｯｸ体W4"/>
              </a:rPr>
              <a:t>基礎データの整理</a:t>
            </a:r>
          </a:p>
        </p:txBody>
      </p:sp>
      <p:sp>
        <p:nvSpPr>
          <p:cNvPr id="53254" name="Text Box 52"/>
          <p:cNvSpPr txBox="1">
            <a:spLocks noChangeArrowheads="1"/>
          </p:cNvSpPr>
          <p:nvPr/>
        </p:nvSpPr>
        <p:spPr bwMode="auto">
          <a:xfrm>
            <a:off x="1403350" y="1700213"/>
            <a:ext cx="4827588" cy="3492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2000"/>
              </a:lnSpc>
              <a:spcBef>
                <a:spcPct val="0"/>
              </a:spcBef>
              <a:buFontTx/>
              <a:buNone/>
            </a:pPr>
            <a:r>
              <a:rPr lang="ja-JP" altLang="en-US" sz="1600" dirty="0">
                <a:solidFill>
                  <a:srgbClr val="000000"/>
                </a:solidFill>
                <a:latin typeface="ＭＳ Ｐゴシック" panose="020B0600070205080204" pitchFamily="50" charset="-128"/>
                <a:ea typeface="HGP平成丸ｺﾞｼｯｸ体W4"/>
                <a:cs typeface="HGP平成丸ｺﾞｼｯｸ体W4"/>
              </a:rPr>
              <a:t>誘致圏内の市区町村の抽出・競合公園の抽出</a:t>
            </a:r>
          </a:p>
        </p:txBody>
      </p:sp>
      <p:sp>
        <p:nvSpPr>
          <p:cNvPr id="53255" name="Text Box 58"/>
          <p:cNvSpPr txBox="1">
            <a:spLocks noChangeArrowheads="1"/>
          </p:cNvSpPr>
          <p:nvPr/>
        </p:nvSpPr>
        <p:spPr bwMode="auto">
          <a:xfrm>
            <a:off x="304800" y="2905125"/>
            <a:ext cx="379413" cy="2057400"/>
          </a:xfrm>
          <a:prstGeom prst="rect">
            <a:avLst/>
          </a:prstGeom>
          <a:solidFill>
            <a:srgbClr val="003366"/>
          </a:solidFill>
          <a:ln>
            <a:noFill/>
          </a:ln>
          <a:effectLst/>
          <a:extLs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200">
                <a:solidFill>
                  <a:srgbClr val="FFFFFF"/>
                </a:solidFill>
                <a:ea typeface="HGP平成丸ｺﾞｼｯｸ体W4"/>
                <a:cs typeface="HGP平成丸ｺﾞｼｯｸ体W4"/>
              </a:rPr>
              <a:t>便益・費用の算出</a:t>
            </a:r>
          </a:p>
        </p:txBody>
      </p:sp>
      <p:sp>
        <p:nvSpPr>
          <p:cNvPr id="53256" name="Text Box 59"/>
          <p:cNvSpPr txBox="1">
            <a:spLocks noChangeArrowheads="1"/>
          </p:cNvSpPr>
          <p:nvPr/>
        </p:nvSpPr>
        <p:spPr bwMode="auto">
          <a:xfrm>
            <a:off x="942975" y="2938463"/>
            <a:ext cx="2686050" cy="202406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spcAft>
                <a:spcPct val="30000"/>
              </a:spcAft>
              <a:buFontTx/>
              <a:buNone/>
            </a:pPr>
            <a:r>
              <a:rPr lang="ja-JP" altLang="en-US" sz="1700" b="1">
                <a:solidFill>
                  <a:srgbClr val="000000"/>
                </a:solidFill>
                <a:latin typeface="ＭＳ Ｐゴシック" panose="020B0600070205080204" pitchFamily="50" charset="-128"/>
                <a:ea typeface="HGP平成丸ｺﾞｼｯｸ体W4"/>
                <a:cs typeface="HGP平成丸ｺﾞｼｯｸ体W4"/>
              </a:rPr>
              <a:t>＜直接利用価値算出＞</a:t>
            </a:r>
            <a:endParaRPr lang="en-US" altLang="ja-JP" sz="1700" b="1">
              <a:solidFill>
                <a:srgbClr val="000000"/>
              </a:solidFill>
              <a:latin typeface="ＭＳ Ｐゴシック" panose="020B0600070205080204" pitchFamily="50" charset="-128"/>
              <a:ea typeface="HGP平成丸ｺﾞｼｯｸ体W4"/>
              <a:cs typeface="HGP平成丸ｺﾞｼｯｸ体W4"/>
            </a:endParaRPr>
          </a:p>
          <a:p>
            <a:pPr algn="ctr" eaLnBrk="1" hangingPunct="1">
              <a:spcBef>
                <a:spcPct val="10000"/>
              </a:spcBef>
              <a:spcAft>
                <a:spcPts val="1200"/>
              </a:spcAft>
              <a:buFontTx/>
              <a:buNone/>
            </a:pPr>
            <a:r>
              <a:rPr lang="en-US" altLang="ja-JP" sz="1700" b="1">
                <a:solidFill>
                  <a:srgbClr val="000000"/>
                </a:solidFill>
                <a:latin typeface="ＭＳ Ｐゴシック" panose="020B0600070205080204" pitchFamily="50" charset="-128"/>
                <a:ea typeface="HGP平成丸ｺﾞｼｯｸ体W4"/>
                <a:cs typeface="HGP平成丸ｺﾞｼｯｸ体W4"/>
              </a:rPr>
              <a:t>『</a:t>
            </a:r>
            <a:r>
              <a:rPr lang="ja-JP" altLang="en-US" sz="1700" b="1">
                <a:solidFill>
                  <a:srgbClr val="000000"/>
                </a:solidFill>
                <a:latin typeface="ＭＳ Ｐゴシック" panose="020B0600070205080204" pitchFamily="50" charset="-128"/>
                <a:ea typeface="HGP平成丸ｺﾞｼｯｸ体W4"/>
                <a:cs typeface="HGP平成丸ｺﾞｼｯｸ体W4"/>
              </a:rPr>
              <a:t>旅行費用法</a:t>
            </a:r>
            <a:r>
              <a:rPr lang="en-US" altLang="ja-JP" sz="1700" b="1">
                <a:solidFill>
                  <a:srgbClr val="000000"/>
                </a:solidFill>
                <a:latin typeface="ＭＳ Ｐゴシック" panose="020B0600070205080204" pitchFamily="50" charset="-128"/>
                <a:ea typeface="HGP平成丸ｺﾞｼｯｸ体W4"/>
                <a:cs typeface="HGP平成丸ｺﾞｼｯｸ体W4"/>
              </a:rPr>
              <a:t>』</a:t>
            </a:r>
            <a:r>
              <a:rPr lang="ja-JP" altLang="en-US" sz="1700" b="1">
                <a:solidFill>
                  <a:srgbClr val="000000"/>
                </a:solidFill>
                <a:latin typeface="ＭＳ Ｐゴシック" panose="020B0600070205080204" pitchFamily="50" charset="-128"/>
                <a:ea typeface="HGP平成丸ｺﾞｼｯｸ体W4"/>
                <a:cs typeface="HGP平成丸ｺﾞｼｯｸ体W4"/>
              </a:rPr>
              <a:t>による算出</a:t>
            </a:r>
          </a:p>
          <a:p>
            <a:pPr eaLnBrk="1" hangingPunct="1">
              <a:spcBef>
                <a:spcPct val="0"/>
              </a:spcBef>
              <a:buFontTx/>
              <a:buNone/>
            </a:pPr>
            <a:r>
              <a:rPr lang="ja-JP" altLang="en-US" sz="1600">
                <a:solidFill>
                  <a:srgbClr val="000000"/>
                </a:solidFill>
                <a:latin typeface="ＭＳ Ｐゴシック" panose="020B0600070205080204" pitchFamily="50" charset="-128"/>
              </a:rPr>
              <a:t>・公園整備の価値（魅力値）の　</a:t>
            </a:r>
            <a:endParaRPr lang="en-US" altLang="ja-JP" sz="1600">
              <a:solidFill>
                <a:srgbClr val="000000"/>
              </a:solidFill>
              <a:latin typeface="ＭＳ Ｐゴシック" panose="020B0600070205080204" pitchFamily="50" charset="-128"/>
            </a:endParaRPr>
          </a:p>
          <a:p>
            <a:pPr eaLnBrk="1" hangingPunct="1">
              <a:spcBef>
                <a:spcPct val="0"/>
              </a:spcBef>
              <a:buFontTx/>
              <a:buNone/>
            </a:pPr>
            <a:r>
              <a:rPr lang="ja-JP" altLang="en-US" sz="1600">
                <a:solidFill>
                  <a:srgbClr val="000000"/>
                </a:solidFill>
                <a:latin typeface="ＭＳ Ｐゴシック" panose="020B0600070205080204" pitchFamily="50" charset="-128"/>
              </a:rPr>
              <a:t>　算出結果を基に旅行費用を</a:t>
            </a:r>
            <a:endParaRPr lang="en-US" altLang="ja-JP" sz="1600">
              <a:solidFill>
                <a:srgbClr val="000000"/>
              </a:solidFill>
              <a:latin typeface="ＭＳ Ｐゴシック" panose="020B0600070205080204" pitchFamily="50" charset="-128"/>
            </a:endParaRPr>
          </a:p>
          <a:p>
            <a:pPr eaLnBrk="1" hangingPunct="1">
              <a:spcBef>
                <a:spcPct val="0"/>
              </a:spcBef>
              <a:buFontTx/>
              <a:buNone/>
            </a:pPr>
            <a:r>
              <a:rPr lang="ja-JP" altLang="en-US" sz="1600">
                <a:solidFill>
                  <a:srgbClr val="000000"/>
                </a:solidFill>
                <a:latin typeface="ＭＳ Ｐゴシック" panose="020B0600070205080204" pitchFamily="50" charset="-128"/>
              </a:rPr>
              <a:t>　算出</a:t>
            </a:r>
          </a:p>
        </p:txBody>
      </p:sp>
      <p:sp>
        <p:nvSpPr>
          <p:cNvPr id="53257" name="Freeform 61"/>
          <p:cNvSpPr>
            <a:spLocks/>
          </p:cNvSpPr>
          <p:nvPr/>
        </p:nvSpPr>
        <p:spPr bwMode="auto">
          <a:xfrm>
            <a:off x="2276475" y="2752725"/>
            <a:ext cx="3054350" cy="152400"/>
          </a:xfrm>
          <a:custGeom>
            <a:avLst/>
            <a:gdLst>
              <a:gd name="T0" fmla="*/ 0 w 1632"/>
              <a:gd name="T1" fmla="*/ 2147483646 h 91"/>
              <a:gd name="T2" fmla="*/ 0 w 1632"/>
              <a:gd name="T3" fmla="*/ 0 h 91"/>
              <a:gd name="T4" fmla="*/ 2147483646 w 1632"/>
              <a:gd name="T5" fmla="*/ 0 h 91"/>
              <a:gd name="T6" fmla="*/ 2147483646 w 1632"/>
              <a:gd name="T7" fmla="*/ 214748364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2" h="91">
                <a:moveTo>
                  <a:pt x="0" y="91"/>
                </a:moveTo>
                <a:lnTo>
                  <a:pt x="0" y="0"/>
                </a:lnTo>
                <a:lnTo>
                  <a:pt x="1632" y="0"/>
                </a:lnTo>
                <a:lnTo>
                  <a:pt x="1632" y="91"/>
                </a:lnTo>
              </a:path>
            </a:pathLst>
          </a:custGeom>
          <a:noFill/>
          <a:ln w="12700">
            <a:solidFill>
              <a:schemeClr val="tx1"/>
            </a:solidFill>
            <a:round/>
            <a:headEnd type="arrow" w="lg"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58" name="Line 62"/>
          <p:cNvSpPr>
            <a:spLocks noChangeShapeType="1"/>
          </p:cNvSpPr>
          <p:nvPr/>
        </p:nvSpPr>
        <p:spPr bwMode="auto">
          <a:xfrm flipV="1">
            <a:off x="3813175" y="2593975"/>
            <a:ext cx="0" cy="1444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59" name="Text Box 63"/>
          <p:cNvSpPr txBox="1">
            <a:spLocks noChangeArrowheads="1"/>
          </p:cNvSpPr>
          <p:nvPr/>
        </p:nvSpPr>
        <p:spPr bwMode="auto">
          <a:xfrm>
            <a:off x="6948488" y="2924175"/>
            <a:ext cx="2017712" cy="20383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spcAft>
                <a:spcPct val="20000"/>
              </a:spcAft>
              <a:buFontTx/>
              <a:buNone/>
            </a:pPr>
            <a:r>
              <a:rPr lang="ja-JP" altLang="en-US" sz="1800" b="1">
                <a:solidFill>
                  <a:srgbClr val="000000"/>
                </a:solidFill>
                <a:latin typeface="ＭＳ Ｐゴシック" panose="020B0600070205080204" pitchFamily="50" charset="-128"/>
                <a:ea typeface="HGP平成丸ｺﾞｼｯｸ体W4"/>
                <a:cs typeface="HGP平成丸ｺﾞｼｯｸ体W4"/>
              </a:rPr>
              <a:t>＜費用算出＞</a:t>
            </a:r>
          </a:p>
          <a:p>
            <a:pPr eaLnBrk="1" hangingPunct="1">
              <a:spcBef>
                <a:spcPts val="600"/>
              </a:spcBef>
              <a:buFontTx/>
              <a:buNone/>
            </a:pPr>
            <a:r>
              <a:rPr lang="ja-JP" altLang="en-US" sz="1600">
                <a:solidFill>
                  <a:srgbClr val="000000"/>
                </a:solidFill>
                <a:latin typeface="ＭＳ Ｐゴシック" panose="020B0600070205080204" pitchFamily="50" charset="-128"/>
              </a:rPr>
              <a:t>○用地費の算出</a:t>
            </a:r>
          </a:p>
          <a:p>
            <a:pPr eaLnBrk="1" hangingPunct="1">
              <a:spcBef>
                <a:spcPts val="600"/>
              </a:spcBef>
              <a:buFontTx/>
              <a:buNone/>
            </a:pPr>
            <a:r>
              <a:rPr lang="ja-JP" altLang="en-US" sz="1600">
                <a:solidFill>
                  <a:srgbClr val="000000"/>
                </a:solidFill>
                <a:latin typeface="ＭＳ Ｐゴシック" panose="020B0600070205080204" pitchFamily="50" charset="-128"/>
              </a:rPr>
              <a:t>○施設費の算出</a:t>
            </a:r>
          </a:p>
          <a:p>
            <a:pPr eaLnBrk="1" hangingPunct="1">
              <a:spcBef>
                <a:spcPts val="600"/>
              </a:spcBef>
              <a:buFontTx/>
              <a:buNone/>
            </a:pPr>
            <a:r>
              <a:rPr lang="ja-JP" altLang="en-US" sz="1600">
                <a:solidFill>
                  <a:srgbClr val="000000"/>
                </a:solidFill>
                <a:latin typeface="ＭＳ Ｐゴシック" panose="020B0600070205080204" pitchFamily="50" charset="-128"/>
              </a:rPr>
              <a:t>○維持管理費の算出</a:t>
            </a:r>
          </a:p>
          <a:p>
            <a:pPr eaLnBrk="1" hangingPunct="1">
              <a:spcBef>
                <a:spcPct val="10000"/>
              </a:spcBef>
              <a:buFontTx/>
              <a:buNone/>
            </a:pPr>
            <a:endParaRPr lang="en-US" altLang="ja-JP" sz="1100">
              <a:solidFill>
                <a:srgbClr val="000000"/>
              </a:solidFill>
              <a:latin typeface="ＭＳ Ｐゴシック" panose="020B0600070205080204" pitchFamily="50" charset="-128"/>
            </a:endParaRPr>
          </a:p>
        </p:txBody>
      </p:sp>
      <p:sp>
        <p:nvSpPr>
          <p:cNvPr id="53260" name="Text Box 64"/>
          <p:cNvSpPr txBox="1">
            <a:spLocks noChangeArrowheads="1"/>
          </p:cNvSpPr>
          <p:nvPr/>
        </p:nvSpPr>
        <p:spPr bwMode="auto">
          <a:xfrm>
            <a:off x="304800" y="5157788"/>
            <a:ext cx="379413" cy="1584325"/>
          </a:xfrm>
          <a:prstGeom prst="rect">
            <a:avLst/>
          </a:prstGeom>
          <a:solidFill>
            <a:srgbClr val="003366"/>
          </a:solidFill>
          <a:ln>
            <a:noFill/>
          </a:ln>
          <a:effectLst/>
          <a:extLs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200">
                <a:solidFill>
                  <a:srgbClr val="FFFFFF"/>
                </a:solidFill>
                <a:ea typeface="HGP平成丸ｺﾞｼｯｸ体W4"/>
                <a:cs typeface="HGP平成丸ｺﾞｼｯｸ体W4"/>
              </a:rPr>
              <a:t>費用対効果の算出</a:t>
            </a:r>
          </a:p>
        </p:txBody>
      </p:sp>
      <p:sp>
        <p:nvSpPr>
          <p:cNvPr id="53261" name="Freeform 65"/>
          <p:cNvSpPr>
            <a:spLocks/>
          </p:cNvSpPr>
          <p:nvPr/>
        </p:nvSpPr>
        <p:spPr bwMode="auto">
          <a:xfrm rot="10800000">
            <a:off x="2339975" y="4964113"/>
            <a:ext cx="2952750" cy="142875"/>
          </a:xfrm>
          <a:custGeom>
            <a:avLst/>
            <a:gdLst>
              <a:gd name="T0" fmla="*/ 0 w 1632"/>
              <a:gd name="T1" fmla="*/ 2147483646 h 91"/>
              <a:gd name="T2" fmla="*/ 0 w 1632"/>
              <a:gd name="T3" fmla="*/ 0 h 91"/>
              <a:gd name="T4" fmla="*/ 2147483646 w 1632"/>
              <a:gd name="T5" fmla="*/ 0 h 91"/>
              <a:gd name="T6" fmla="*/ 2147483646 w 1632"/>
              <a:gd name="T7" fmla="*/ 214748364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2" h="91">
                <a:moveTo>
                  <a:pt x="0" y="91"/>
                </a:moveTo>
                <a:lnTo>
                  <a:pt x="0" y="0"/>
                </a:lnTo>
                <a:lnTo>
                  <a:pt x="1632" y="0"/>
                </a:lnTo>
                <a:lnTo>
                  <a:pt x="1632" y="91"/>
                </a:lnTo>
              </a:path>
            </a:pathLst>
          </a:custGeom>
          <a:noFill/>
          <a:ln w="12700" cap="flat" cmpd="sng">
            <a:solidFill>
              <a:schemeClr val="tx1"/>
            </a:solidFill>
            <a:prstDash val="solid"/>
            <a:round/>
            <a:headEnd type="none" w="lg" len="med"/>
            <a:tailEnd type="none" w="lg" len="med"/>
          </a:ln>
          <a:effectLst/>
          <a:extLst>
            <a:ext uri="{909E8E84-426E-40DD-AFC4-6F175D3DCCD1}">
              <a14:hiddenFill xmlns:a14="http://schemas.microsoft.com/office/drawing/2010/main">
                <a:solidFill>
                  <a:srgbClr val="C9EDC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62" name="Line 66"/>
          <p:cNvSpPr>
            <a:spLocks noChangeShapeType="1"/>
          </p:cNvSpPr>
          <p:nvPr/>
        </p:nvSpPr>
        <p:spPr bwMode="auto">
          <a:xfrm flipV="1">
            <a:off x="3778250" y="5113338"/>
            <a:ext cx="0" cy="173037"/>
          </a:xfrm>
          <a:prstGeom prst="line">
            <a:avLst/>
          </a:prstGeom>
          <a:noFill/>
          <a:ln w="12700">
            <a:solidFill>
              <a:schemeClr val="tx1"/>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63" name="Text Box 67"/>
          <p:cNvSpPr txBox="1">
            <a:spLocks noChangeArrowheads="1"/>
          </p:cNvSpPr>
          <p:nvPr/>
        </p:nvSpPr>
        <p:spPr bwMode="auto">
          <a:xfrm>
            <a:off x="2556056" y="5299075"/>
            <a:ext cx="2520000" cy="763588"/>
          </a:xfrm>
          <a:prstGeom prst="rect">
            <a:avLst/>
          </a:prstGeom>
          <a:solidFill>
            <a:schemeClr val="accent5">
              <a:lumMod val="60000"/>
              <a:lumOff val="40000"/>
            </a:schemeClr>
          </a:solidFill>
          <a:ln w="9525">
            <a:solidFill>
              <a:schemeClr val="tx1"/>
            </a:solidFill>
            <a:miter lim="800000"/>
            <a:headEnd/>
            <a:tailEnd/>
          </a:ln>
          <a:effec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800"/>
              </a:lnSpc>
              <a:spcBef>
                <a:spcPct val="0"/>
              </a:spcBef>
              <a:buFontTx/>
              <a:buNone/>
            </a:pPr>
            <a:r>
              <a:rPr lang="ja-JP" altLang="en-US" sz="1600" b="1" dirty="0">
                <a:latin typeface="ＭＳ Ｐゴシック" panose="020B0600070205080204" pitchFamily="50" charset="-128"/>
                <a:ea typeface="HGP平成丸ｺﾞｼｯｸ体W4"/>
                <a:cs typeface="HGP平成丸ｺﾞｼｯｸ体W4"/>
              </a:rPr>
              <a:t>＜総便益の算出＞</a:t>
            </a:r>
            <a:endParaRPr lang="en-US" altLang="ja-JP" sz="1600" b="1" dirty="0">
              <a:latin typeface="ＭＳ Ｐゴシック" panose="020B0600070205080204" pitchFamily="50" charset="-128"/>
              <a:ea typeface="HGP平成丸ｺﾞｼｯｸ体W4"/>
              <a:cs typeface="HGP平成丸ｺﾞｼｯｸ体W4"/>
            </a:endParaRPr>
          </a:p>
          <a:p>
            <a:pPr algn="ctr" eaLnBrk="1" hangingPunct="1">
              <a:lnSpc>
                <a:spcPts val="1800"/>
              </a:lnSpc>
              <a:spcBef>
                <a:spcPct val="0"/>
              </a:spcBef>
              <a:buFontTx/>
              <a:buNone/>
            </a:pPr>
            <a:r>
              <a:rPr lang="ja-JP" altLang="en-US" sz="1600" dirty="0">
                <a:latin typeface="ＭＳ Ｐゴシック" panose="020B0600070205080204" pitchFamily="50" charset="-128"/>
              </a:rPr>
              <a:t>○現在価値の算出</a:t>
            </a:r>
            <a:endParaRPr lang="en-US" altLang="ja-JP" sz="1600" dirty="0">
              <a:latin typeface="ＭＳ Ｐゴシック" panose="020B0600070205080204" pitchFamily="50" charset="-128"/>
            </a:endParaRPr>
          </a:p>
          <a:p>
            <a:pPr algn="ctr" eaLnBrk="1" hangingPunct="1">
              <a:lnSpc>
                <a:spcPts val="1800"/>
              </a:lnSpc>
              <a:spcBef>
                <a:spcPct val="0"/>
              </a:spcBef>
              <a:buFontTx/>
              <a:buNone/>
            </a:pPr>
            <a:r>
              <a:rPr lang="ja-JP" altLang="en-US" sz="1600" dirty="0">
                <a:latin typeface="ＭＳ Ｐゴシック" panose="020B0600070205080204" pitchFamily="50" charset="-128"/>
              </a:rPr>
              <a:t>　（現在価格</a:t>
            </a:r>
            <a:r>
              <a:rPr lang="en-US" altLang="ja-JP" sz="1600" dirty="0">
                <a:latin typeface="ＭＳ Ｐゴシック" panose="020B0600070205080204" pitchFamily="50" charset="-128"/>
              </a:rPr>
              <a:t>×</a:t>
            </a:r>
            <a:r>
              <a:rPr lang="ja-JP" altLang="en-US" sz="1600" dirty="0">
                <a:latin typeface="ＭＳ Ｐゴシック" panose="020B0600070205080204" pitchFamily="50" charset="-128"/>
              </a:rPr>
              <a:t>割引率）</a:t>
            </a:r>
          </a:p>
          <a:p>
            <a:pPr eaLnBrk="1" hangingPunct="1">
              <a:lnSpc>
                <a:spcPts val="1800"/>
              </a:lnSpc>
              <a:spcBef>
                <a:spcPct val="0"/>
              </a:spcBef>
              <a:buFontTx/>
              <a:buNone/>
            </a:pPr>
            <a:endParaRPr lang="en-US" altLang="ja-JP" sz="1600" b="1" dirty="0">
              <a:latin typeface="ＭＳ Ｐゴシック" panose="020B0600070205080204" pitchFamily="50" charset="-128"/>
            </a:endParaRPr>
          </a:p>
        </p:txBody>
      </p:sp>
      <p:sp>
        <p:nvSpPr>
          <p:cNvPr id="53264" name="Line 68"/>
          <p:cNvSpPr>
            <a:spLocks noChangeShapeType="1"/>
          </p:cNvSpPr>
          <p:nvPr/>
        </p:nvSpPr>
        <p:spPr bwMode="auto">
          <a:xfrm flipV="1">
            <a:off x="7904163" y="4970463"/>
            <a:ext cx="0" cy="324000"/>
          </a:xfrm>
          <a:prstGeom prst="line">
            <a:avLst/>
          </a:prstGeom>
          <a:noFill/>
          <a:ln w="12700">
            <a:solidFill>
              <a:schemeClr val="tx1"/>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65" name="Text Box 69"/>
          <p:cNvSpPr txBox="1">
            <a:spLocks noChangeArrowheads="1"/>
          </p:cNvSpPr>
          <p:nvPr/>
        </p:nvSpPr>
        <p:spPr bwMode="auto">
          <a:xfrm>
            <a:off x="6444208" y="5295494"/>
            <a:ext cx="2520000" cy="763200"/>
          </a:xfrm>
          <a:prstGeom prst="rect">
            <a:avLst/>
          </a:prstGeom>
          <a:solidFill>
            <a:schemeClr val="accent4">
              <a:lumMod val="60000"/>
              <a:lumOff val="40000"/>
            </a:schemeClr>
          </a:solidFill>
          <a:ln w="9525">
            <a:solidFill>
              <a:schemeClr val="tx1"/>
            </a:solidFill>
            <a:miter lim="800000"/>
            <a:headEnd/>
            <a:tailEnd/>
          </a:ln>
          <a:effec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800"/>
              </a:lnSpc>
              <a:spcBef>
                <a:spcPct val="0"/>
              </a:spcBef>
              <a:buFontTx/>
              <a:buNone/>
            </a:pPr>
            <a:r>
              <a:rPr lang="ja-JP" altLang="en-US" sz="1600" b="1" dirty="0">
                <a:latin typeface="ＭＳ Ｐゴシック" panose="020B0600070205080204" pitchFamily="50" charset="-128"/>
                <a:ea typeface="HGP平成丸ｺﾞｼｯｸ体W4"/>
                <a:cs typeface="HGP平成丸ｺﾞｼｯｸ体W4"/>
              </a:rPr>
              <a:t>＜総費用の算出＞</a:t>
            </a:r>
          </a:p>
          <a:p>
            <a:pPr algn="ctr" eaLnBrk="1" hangingPunct="1">
              <a:lnSpc>
                <a:spcPts val="1800"/>
              </a:lnSpc>
              <a:spcBef>
                <a:spcPct val="0"/>
              </a:spcBef>
              <a:buFontTx/>
              <a:buNone/>
            </a:pPr>
            <a:r>
              <a:rPr lang="ja-JP" altLang="en-US" sz="1600" dirty="0">
                <a:latin typeface="ＭＳ Ｐゴシック" panose="020B0600070205080204" pitchFamily="50" charset="-128"/>
                <a:ea typeface="HGP平成丸ｺﾞｼｯｸ体W4"/>
                <a:cs typeface="HGP平成丸ｺﾞｼｯｸ体W4"/>
              </a:rPr>
              <a:t>○現在価値の算出</a:t>
            </a:r>
          </a:p>
          <a:p>
            <a:pPr algn="ctr" eaLnBrk="1" hangingPunct="1">
              <a:lnSpc>
                <a:spcPts val="1800"/>
              </a:lnSpc>
              <a:spcBef>
                <a:spcPct val="0"/>
              </a:spcBef>
              <a:buFontTx/>
              <a:buNone/>
            </a:pPr>
            <a:r>
              <a:rPr lang="ja-JP" altLang="en-US" sz="1600" dirty="0">
                <a:latin typeface="ＭＳ Ｐゴシック" panose="020B0600070205080204" pitchFamily="50" charset="-128"/>
                <a:ea typeface="HGP平成丸ｺﾞｼｯｸ体W4"/>
                <a:cs typeface="HGP平成丸ｺﾞｼｯｸ体W4"/>
              </a:rPr>
              <a:t>　（現在価格</a:t>
            </a:r>
            <a:r>
              <a:rPr lang="en-US" altLang="ja-JP" sz="1600" dirty="0">
                <a:latin typeface="ＭＳ Ｐゴシック" panose="020B0600070205080204" pitchFamily="50" charset="-128"/>
                <a:ea typeface="HGP平成丸ｺﾞｼｯｸ体W4"/>
                <a:cs typeface="HGP平成丸ｺﾞｼｯｸ体W4"/>
              </a:rPr>
              <a:t>×</a:t>
            </a:r>
            <a:r>
              <a:rPr lang="ja-JP" altLang="en-US" sz="1600" dirty="0">
                <a:latin typeface="ＭＳ Ｐゴシック" panose="020B0600070205080204" pitchFamily="50" charset="-128"/>
                <a:ea typeface="HGP平成丸ｺﾞｼｯｸ体W4"/>
                <a:cs typeface="HGP平成丸ｺﾞｼｯｸ体W4"/>
              </a:rPr>
              <a:t>割引率）</a:t>
            </a:r>
          </a:p>
          <a:p>
            <a:pPr algn="ctr" eaLnBrk="1" hangingPunct="1">
              <a:lnSpc>
                <a:spcPts val="1800"/>
              </a:lnSpc>
              <a:spcBef>
                <a:spcPct val="0"/>
              </a:spcBef>
              <a:buFontTx/>
              <a:buNone/>
            </a:pPr>
            <a:endParaRPr lang="en-US" altLang="ja-JP" sz="1600" b="1" dirty="0">
              <a:latin typeface="ＭＳ Ｐゴシック" panose="020B0600070205080204" pitchFamily="50" charset="-128"/>
              <a:ea typeface="HGP平成丸ｺﾞｼｯｸ体W4"/>
              <a:cs typeface="HGP平成丸ｺﾞｼｯｸ体W4"/>
            </a:endParaRPr>
          </a:p>
        </p:txBody>
      </p:sp>
      <p:sp>
        <p:nvSpPr>
          <p:cNvPr id="53266" name="Freeform 70"/>
          <p:cNvSpPr>
            <a:spLocks/>
          </p:cNvSpPr>
          <p:nvPr/>
        </p:nvSpPr>
        <p:spPr bwMode="auto">
          <a:xfrm rot="10800000">
            <a:off x="3797300" y="6064250"/>
            <a:ext cx="4087813" cy="74613"/>
          </a:xfrm>
          <a:custGeom>
            <a:avLst/>
            <a:gdLst>
              <a:gd name="T0" fmla="*/ 0 w 1632"/>
              <a:gd name="T1" fmla="*/ 2147483646 h 91"/>
              <a:gd name="T2" fmla="*/ 0 w 1632"/>
              <a:gd name="T3" fmla="*/ 0 h 91"/>
              <a:gd name="T4" fmla="*/ 2147483646 w 1632"/>
              <a:gd name="T5" fmla="*/ 0 h 91"/>
              <a:gd name="T6" fmla="*/ 2147483646 w 1632"/>
              <a:gd name="T7" fmla="*/ 214748364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2" h="91">
                <a:moveTo>
                  <a:pt x="0" y="91"/>
                </a:moveTo>
                <a:lnTo>
                  <a:pt x="0" y="0"/>
                </a:lnTo>
                <a:lnTo>
                  <a:pt x="1632" y="0"/>
                </a:lnTo>
                <a:lnTo>
                  <a:pt x="1632" y="91"/>
                </a:lnTo>
              </a:path>
            </a:pathLst>
          </a:custGeom>
          <a:noFill/>
          <a:ln w="12700" cap="flat" cmpd="sng">
            <a:solidFill>
              <a:schemeClr val="tx1"/>
            </a:solidFill>
            <a:prstDash val="solid"/>
            <a:round/>
            <a:headEnd type="none" w="lg" len="med"/>
            <a:tailEnd type="none" w="lg" len="med"/>
          </a:ln>
          <a:effectLst/>
          <a:extLst>
            <a:ext uri="{909E8E84-426E-40DD-AFC4-6F175D3DCCD1}">
              <a14:hiddenFill xmlns:a14="http://schemas.microsoft.com/office/drawing/2010/main">
                <a:solidFill>
                  <a:srgbClr val="C9EDC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67" name="Line 71"/>
          <p:cNvSpPr>
            <a:spLocks noChangeShapeType="1"/>
          </p:cNvSpPr>
          <p:nvPr/>
        </p:nvSpPr>
        <p:spPr bwMode="auto">
          <a:xfrm flipV="1">
            <a:off x="5781675" y="6164263"/>
            <a:ext cx="0" cy="144462"/>
          </a:xfrm>
          <a:prstGeom prst="line">
            <a:avLst/>
          </a:prstGeom>
          <a:noFill/>
          <a:ln w="12700">
            <a:solidFill>
              <a:schemeClr val="tx1"/>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68" name="Text Box 60"/>
          <p:cNvSpPr txBox="1">
            <a:spLocks noChangeArrowheads="1"/>
          </p:cNvSpPr>
          <p:nvPr/>
        </p:nvSpPr>
        <p:spPr bwMode="auto">
          <a:xfrm>
            <a:off x="3897313" y="2938463"/>
            <a:ext cx="2806700" cy="20240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spcAft>
                <a:spcPct val="30000"/>
              </a:spcAft>
              <a:buFontTx/>
              <a:buNone/>
            </a:pPr>
            <a:r>
              <a:rPr lang="ja-JP" altLang="en-US" sz="1700" b="1">
                <a:solidFill>
                  <a:srgbClr val="000000"/>
                </a:solidFill>
                <a:latin typeface="ＭＳ Ｐゴシック" panose="020B0600070205080204" pitchFamily="50" charset="-128"/>
                <a:ea typeface="HGP平成丸ｺﾞｼｯｸ体W4"/>
                <a:cs typeface="HGP平成丸ｺﾞｼｯｸ体W4"/>
              </a:rPr>
              <a:t>＜間接利用価値算出＞</a:t>
            </a:r>
            <a:endParaRPr lang="en-US" altLang="ja-JP" sz="1700" b="1">
              <a:solidFill>
                <a:srgbClr val="000000"/>
              </a:solidFill>
              <a:latin typeface="ＭＳ Ｐゴシック" panose="020B0600070205080204" pitchFamily="50" charset="-128"/>
              <a:ea typeface="HGP平成丸ｺﾞｼｯｸ体W4"/>
              <a:cs typeface="HGP平成丸ｺﾞｼｯｸ体W4"/>
            </a:endParaRPr>
          </a:p>
          <a:p>
            <a:pPr algn="ctr" eaLnBrk="1" hangingPunct="1">
              <a:spcBef>
                <a:spcPct val="10000"/>
              </a:spcBef>
              <a:spcAft>
                <a:spcPts val="1200"/>
              </a:spcAft>
              <a:buFontTx/>
              <a:buNone/>
            </a:pPr>
            <a:r>
              <a:rPr lang="en-US" altLang="ja-JP" sz="1700" b="1">
                <a:solidFill>
                  <a:srgbClr val="000000"/>
                </a:solidFill>
                <a:latin typeface="ＭＳ Ｐゴシック" panose="020B0600070205080204" pitchFamily="50" charset="-128"/>
                <a:ea typeface="HGP平成丸ｺﾞｼｯｸ体W4"/>
                <a:cs typeface="HGP平成丸ｺﾞｼｯｸ体W4"/>
              </a:rPr>
              <a:t>『</a:t>
            </a:r>
            <a:r>
              <a:rPr lang="ja-JP" altLang="en-US" sz="1700" b="1">
                <a:solidFill>
                  <a:srgbClr val="000000"/>
                </a:solidFill>
                <a:latin typeface="ＭＳ Ｐゴシック" panose="020B0600070205080204" pitchFamily="50" charset="-128"/>
                <a:ea typeface="HGP平成丸ｺﾞｼｯｸ体W4"/>
                <a:cs typeface="HGP平成丸ｺﾞｼｯｸ体W4"/>
              </a:rPr>
              <a:t>効用関数法</a:t>
            </a:r>
            <a:r>
              <a:rPr lang="en-US" altLang="ja-JP" sz="1700" b="1">
                <a:solidFill>
                  <a:srgbClr val="000000"/>
                </a:solidFill>
                <a:latin typeface="ＭＳ Ｐゴシック" panose="020B0600070205080204" pitchFamily="50" charset="-128"/>
                <a:ea typeface="HGP平成丸ｺﾞｼｯｸ体W4"/>
                <a:cs typeface="HGP平成丸ｺﾞｼｯｸ体W4"/>
              </a:rPr>
              <a:t>』</a:t>
            </a:r>
            <a:r>
              <a:rPr lang="ja-JP" altLang="en-US" sz="1700" b="1">
                <a:solidFill>
                  <a:srgbClr val="000000"/>
                </a:solidFill>
                <a:latin typeface="ＭＳ Ｐゴシック" panose="020B0600070205080204" pitchFamily="50" charset="-128"/>
                <a:ea typeface="HGP平成丸ｺﾞｼｯｸ体W4"/>
                <a:cs typeface="HGP平成丸ｺﾞｼｯｸ体W4"/>
              </a:rPr>
              <a:t>による算出</a:t>
            </a:r>
          </a:p>
          <a:p>
            <a:pPr eaLnBrk="1" hangingPunct="1">
              <a:lnSpc>
                <a:spcPts val="1800"/>
              </a:lnSpc>
              <a:spcBef>
                <a:spcPct val="0"/>
              </a:spcBef>
              <a:buFontTx/>
              <a:buNone/>
            </a:pPr>
            <a:r>
              <a:rPr lang="ja-JP" altLang="en-US" sz="1600">
                <a:solidFill>
                  <a:srgbClr val="000000"/>
                </a:solidFill>
                <a:latin typeface="ＭＳ Ｐゴシック" panose="020B0600070205080204" pitchFamily="50" charset="-128"/>
              </a:rPr>
              <a:t>①公園がある場合の満足度</a:t>
            </a:r>
            <a:endParaRPr lang="en-US" altLang="ja-JP" sz="1600">
              <a:solidFill>
                <a:srgbClr val="000000"/>
              </a:solidFill>
              <a:latin typeface="ＭＳ Ｐゴシック" panose="020B0600070205080204" pitchFamily="50" charset="-128"/>
            </a:endParaRPr>
          </a:p>
          <a:p>
            <a:pPr eaLnBrk="1" hangingPunct="1">
              <a:lnSpc>
                <a:spcPts val="1800"/>
              </a:lnSpc>
              <a:spcBef>
                <a:spcPct val="0"/>
              </a:spcBef>
              <a:buFontTx/>
              <a:buNone/>
            </a:pPr>
            <a:r>
              <a:rPr lang="ja-JP" altLang="en-US" sz="1600">
                <a:solidFill>
                  <a:srgbClr val="000000"/>
                </a:solidFill>
                <a:latin typeface="ＭＳ Ｐゴシック" panose="020B0600070205080204" pitchFamily="50" charset="-128"/>
              </a:rPr>
              <a:t>　（効用値）の算出</a:t>
            </a:r>
          </a:p>
          <a:p>
            <a:pPr eaLnBrk="1" hangingPunct="1">
              <a:lnSpc>
                <a:spcPts val="1800"/>
              </a:lnSpc>
              <a:spcBef>
                <a:spcPct val="0"/>
              </a:spcBef>
              <a:buFontTx/>
              <a:buNone/>
            </a:pPr>
            <a:r>
              <a:rPr lang="ja-JP" altLang="en-US" sz="1600">
                <a:solidFill>
                  <a:srgbClr val="000000"/>
                </a:solidFill>
                <a:latin typeface="ＭＳ Ｐゴシック" panose="020B0600070205080204" pitchFamily="50" charset="-128"/>
              </a:rPr>
              <a:t>②公園がない場合の満足度</a:t>
            </a:r>
            <a:endParaRPr lang="en-US" altLang="ja-JP" sz="1600">
              <a:solidFill>
                <a:srgbClr val="000000"/>
              </a:solidFill>
              <a:latin typeface="ＭＳ Ｐゴシック" panose="020B0600070205080204" pitchFamily="50" charset="-128"/>
            </a:endParaRPr>
          </a:p>
          <a:p>
            <a:pPr eaLnBrk="1" hangingPunct="1">
              <a:lnSpc>
                <a:spcPts val="1800"/>
              </a:lnSpc>
              <a:spcBef>
                <a:spcPct val="0"/>
              </a:spcBef>
              <a:buFontTx/>
              <a:buNone/>
            </a:pPr>
            <a:r>
              <a:rPr lang="ja-JP" altLang="en-US" sz="1600">
                <a:solidFill>
                  <a:srgbClr val="000000"/>
                </a:solidFill>
                <a:latin typeface="ＭＳ Ｐゴシック" panose="020B0600070205080204" pitchFamily="50" charset="-128"/>
              </a:rPr>
              <a:t>　（効用値）の算出</a:t>
            </a:r>
          </a:p>
          <a:p>
            <a:pPr eaLnBrk="1" hangingPunct="1">
              <a:lnSpc>
                <a:spcPts val="1800"/>
              </a:lnSpc>
              <a:spcBef>
                <a:spcPct val="0"/>
              </a:spcBef>
              <a:buFontTx/>
              <a:buNone/>
            </a:pPr>
            <a:r>
              <a:rPr lang="ja-JP" altLang="en-US" sz="1600">
                <a:solidFill>
                  <a:srgbClr val="000000"/>
                </a:solidFill>
                <a:latin typeface="ＭＳ Ｐゴシック" panose="020B0600070205080204" pitchFamily="50" charset="-128"/>
              </a:rPr>
              <a:t>間接利用価値の算出＝①－②</a:t>
            </a:r>
          </a:p>
        </p:txBody>
      </p:sp>
      <p:sp>
        <p:nvSpPr>
          <p:cNvPr id="53269" name="Text Box 53"/>
          <p:cNvSpPr txBox="1">
            <a:spLocks noChangeArrowheads="1"/>
          </p:cNvSpPr>
          <p:nvPr/>
        </p:nvSpPr>
        <p:spPr bwMode="auto">
          <a:xfrm>
            <a:off x="1403350" y="2239963"/>
            <a:ext cx="4827588" cy="3476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2000"/>
              </a:lnSpc>
              <a:spcBef>
                <a:spcPct val="0"/>
              </a:spcBef>
              <a:buFontTx/>
              <a:buNone/>
            </a:pPr>
            <a:r>
              <a:rPr lang="ja-JP" altLang="en-US" sz="1600">
                <a:solidFill>
                  <a:srgbClr val="000000"/>
                </a:solidFill>
                <a:latin typeface="ＭＳ Ｐゴシック" panose="020B0600070205080204" pitchFamily="50" charset="-128"/>
                <a:ea typeface="HGP平成丸ｺﾞｼｯｸ体W4"/>
                <a:cs typeface="HGP平成丸ｺﾞｼｯｸ体W4"/>
              </a:rPr>
              <a:t>基礎データの収集・整理</a:t>
            </a:r>
          </a:p>
        </p:txBody>
      </p:sp>
      <p:sp>
        <p:nvSpPr>
          <p:cNvPr id="53270"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D984BB0B-F783-4844-9E42-9E8E1E222415}" type="slidenum">
              <a:rPr lang="en-US" altLang="ja-JP" sz="1400" smtClean="0"/>
              <a:pPr>
                <a:spcBef>
                  <a:spcPct val="0"/>
                </a:spcBef>
                <a:buFontTx/>
                <a:buNone/>
              </a:pPr>
              <a:t>20</a:t>
            </a:fld>
            <a:endParaRPr lang="en-US" altLang="ja-JP" sz="1400" dirty="0"/>
          </a:p>
        </p:txBody>
      </p:sp>
      <p:sp>
        <p:nvSpPr>
          <p:cNvPr id="29"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a:t>
            </a:r>
            <a:r>
              <a:rPr lang="ja-JP" altLang="en-US" sz="20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（費用便益比）</a:t>
            </a:r>
          </a:p>
        </p:txBody>
      </p:sp>
      <p:sp>
        <p:nvSpPr>
          <p:cNvPr id="53272" name="Line 68"/>
          <p:cNvSpPr>
            <a:spLocks noChangeShapeType="1"/>
          </p:cNvSpPr>
          <p:nvPr/>
        </p:nvSpPr>
        <p:spPr bwMode="auto">
          <a:xfrm flipV="1">
            <a:off x="3779838" y="1492250"/>
            <a:ext cx="0" cy="207963"/>
          </a:xfrm>
          <a:prstGeom prst="line">
            <a:avLst/>
          </a:prstGeom>
          <a:noFill/>
          <a:ln w="12700">
            <a:solidFill>
              <a:schemeClr val="tx1"/>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73" name="Line 68"/>
          <p:cNvSpPr>
            <a:spLocks noChangeShapeType="1"/>
          </p:cNvSpPr>
          <p:nvPr/>
        </p:nvSpPr>
        <p:spPr bwMode="auto">
          <a:xfrm flipV="1">
            <a:off x="3779838" y="2049463"/>
            <a:ext cx="0" cy="179387"/>
          </a:xfrm>
          <a:prstGeom prst="line">
            <a:avLst/>
          </a:prstGeom>
          <a:noFill/>
          <a:ln w="12700">
            <a:solidFill>
              <a:schemeClr val="tx1"/>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74" name="Text Box 67"/>
          <p:cNvSpPr txBox="1">
            <a:spLocks noChangeArrowheads="1"/>
          </p:cNvSpPr>
          <p:nvPr/>
        </p:nvSpPr>
        <p:spPr bwMode="auto">
          <a:xfrm>
            <a:off x="4356100" y="6319838"/>
            <a:ext cx="3168650" cy="401637"/>
          </a:xfrm>
          <a:prstGeom prst="rect">
            <a:avLst/>
          </a:prstGeom>
          <a:solidFill>
            <a:schemeClr val="bg1"/>
          </a:solidFill>
          <a:ln w="9525">
            <a:solidFill>
              <a:schemeClr val="tx1"/>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lang="ja-JP" altLang="en-US" sz="1600" b="1">
                <a:latin typeface="ＭＳ ゴシック" panose="020B0609070205080204" pitchFamily="49" charset="-128"/>
                <a:ea typeface="ＭＳ ゴシック" panose="020B0609070205080204" pitchFamily="49" charset="-128"/>
              </a:rPr>
              <a:t>費用便益比（Ｂ／Ｃ）の算出</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bwMode="auto">
          <a:xfrm>
            <a:off x="800100" y="2570163"/>
            <a:ext cx="7702550" cy="982662"/>
          </a:xfrm>
          <a:prstGeom prst="rect">
            <a:avLst/>
          </a:prstGeom>
          <a:noFill/>
          <a:ln w="9525" cap="flat" cmpd="sng" algn="ctr">
            <a:solidFill>
              <a:schemeClr val="tx1"/>
            </a:solidFill>
            <a:prstDash val="solid"/>
            <a:round/>
            <a:headEnd type="none" w="med" len="med"/>
            <a:tailEnd type="none" w="med" len="med"/>
          </a:ln>
          <a:effectLst/>
        </p:spPr>
        <p:txBody>
          <a:bodyPr anchor="ctr"/>
          <a:lstStyle/>
          <a:p>
            <a:pPr>
              <a:spcBef>
                <a:spcPts val="600"/>
              </a:spcBef>
              <a:defRPr/>
            </a:pPr>
            <a:endParaRPr lang="en-US" altLang="ja-JP" dirty="0"/>
          </a:p>
          <a:p>
            <a:pPr>
              <a:spcBef>
                <a:spcPts val="600"/>
              </a:spcBef>
              <a:defRPr/>
            </a:pPr>
            <a:r>
              <a:rPr lang="ja-JP" altLang="en-US" dirty="0"/>
              <a:t>大泉緑地の誘致圏半径</a:t>
            </a:r>
            <a:r>
              <a:rPr lang="en-US" altLang="ja-JP" dirty="0"/>
              <a:t>15km</a:t>
            </a:r>
            <a:r>
              <a:rPr lang="ja-JP" altLang="en-US" dirty="0"/>
              <a:t>内に含まれる市区町村を抽出</a:t>
            </a:r>
            <a:endParaRPr lang="en-US" altLang="ja-JP" dirty="0"/>
          </a:p>
        </p:txBody>
      </p:sp>
      <p:sp>
        <p:nvSpPr>
          <p:cNvPr id="54275" name="Text Box 6"/>
          <p:cNvSpPr txBox="1">
            <a:spLocks noChangeArrowheads="1"/>
          </p:cNvSpPr>
          <p:nvPr/>
        </p:nvSpPr>
        <p:spPr bwMode="auto">
          <a:xfrm>
            <a:off x="395288" y="620713"/>
            <a:ext cx="81375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dirty="0">
                <a:solidFill>
                  <a:srgbClr val="000000"/>
                </a:solidFill>
              </a:rPr>
              <a:t>《</a:t>
            </a:r>
            <a:r>
              <a:rPr lang="ja-JP" altLang="en-US" sz="1800" b="1" dirty="0">
                <a:solidFill>
                  <a:srgbClr val="000000"/>
                </a:solidFill>
              </a:rPr>
              <a:t>誘致圏内の市区町村の抽出と競合公園の抽出</a:t>
            </a:r>
            <a:r>
              <a:rPr lang="en-US" altLang="ja-JP" sz="1800" b="1" dirty="0">
                <a:solidFill>
                  <a:srgbClr val="000000"/>
                </a:solidFill>
              </a:rPr>
              <a:t>》</a:t>
            </a:r>
            <a:endParaRPr lang="ja-JP" altLang="en-US" sz="1800" b="1" dirty="0">
              <a:solidFill>
                <a:srgbClr val="000000"/>
              </a:solidFill>
            </a:endParaRPr>
          </a:p>
        </p:txBody>
      </p:sp>
      <p:sp>
        <p:nvSpPr>
          <p:cNvPr id="54276" name="Rectangle 7"/>
          <p:cNvSpPr>
            <a:spLocks noChangeArrowheads="1"/>
          </p:cNvSpPr>
          <p:nvPr/>
        </p:nvSpPr>
        <p:spPr bwMode="auto">
          <a:xfrm>
            <a:off x="250825" y="9810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39" name="正方形/長方形 38"/>
          <p:cNvSpPr/>
          <p:nvPr/>
        </p:nvSpPr>
        <p:spPr bwMode="auto">
          <a:xfrm>
            <a:off x="833438" y="3865563"/>
            <a:ext cx="7699375" cy="2857500"/>
          </a:xfrm>
          <a:prstGeom prst="rect">
            <a:avLst/>
          </a:prstGeom>
          <a:noFill/>
          <a:ln w="9525" cap="flat" cmpd="sng" algn="ctr">
            <a:solidFill>
              <a:schemeClr val="tx1"/>
            </a:solidFill>
            <a:prstDash val="solid"/>
            <a:round/>
            <a:headEnd type="none" w="med" len="med"/>
            <a:tailEnd type="none" w="med" len="med"/>
          </a:ln>
          <a:effectLst/>
        </p:spPr>
        <p:txBody>
          <a:bodyPr anchor="ctr"/>
          <a:lstStyle/>
          <a:p>
            <a:pPr>
              <a:spcBef>
                <a:spcPts val="400"/>
              </a:spcBef>
              <a:defRPr/>
            </a:pPr>
            <a:endParaRPr lang="en-US" altLang="ja-JP" dirty="0"/>
          </a:p>
          <a:p>
            <a:pPr>
              <a:spcBef>
                <a:spcPts val="400"/>
              </a:spcBef>
              <a:defRPr/>
            </a:pPr>
            <a:r>
              <a:rPr lang="ja-JP" altLang="en-US" dirty="0"/>
              <a:t>・誘致圏内の市区町村から半径</a:t>
            </a:r>
            <a:r>
              <a:rPr lang="en-US" altLang="ja-JP" dirty="0"/>
              <a:t>50km</a:t>
            </a:r>
            <a:r>
              <a:rPr lang="ja-JP" altLang="en-US" dirty="0"/>
              <a:t>圏内の公園を抽出</a:t>
            </a:r>
            <a:endParaRPr lang="en-US" altLang="ja-JP" dirty="0"/>
          </a:p>
          <a:p>
            <a:pPr>
              <a:spcBef>
                <a:spcPts val="400"/>
              </a:spcBef>
              <a:defRPr/>
            </a:pPr>
            <a:r>
              <a:rPr lang="ja-JP" altLang="en-US" dirty="0"/>
              <a:t>　（公園種別ごとにそれぞれ誘致圏を設定）　　　</a:t>
            </a:r>
            <a:endParaRPr lang="en-US" altLang="ja-JP" dirty="0"/>
          </a:p>
          <a:p>
            <a:pPr>
              <a:spcBef>
                <a:spcPts val="400"/>
              </a:spcBef>
              <a:defRPr/>
            </a:pPr>
            <a:r>
              <a:rPr lang="ja-JP" altLang="en-US" dirty="0"/>
              <a:t>・条件①　：現在供用中の公園</a:t>
            </a:r>
            <a:endParaRPr lang="en-US" altLang="ja-JP" dirty="0"/>
          </a:p>
          <a:p>
            <a:pPr>
              <a:spcBef>
                <a:spcPts val="400"/>
              </a:spcBef>
              <a:defRPr/>
            </a:pPr>
            <a:r>
              <a:rPr lang="ja-JP" altLang="en-US" dirty="0"/>
              <a:t>・条件②　：供用面積が概ね</a:t>
            </a:r>
            <a:r>
              <a:rPr lang="en-US" altLang="ja-JP" dirty="0"/>
              <a:t>10ha</a:t>
            </a:r>
            <a:r>
              <a:rPr lang="ja-JP" altLang="en-US" dirty="0"/>
              <a:t>以上である</a:t>
            </a:r>
            <a:endParaRPr lang="en-US" altLang="ja-JP" dirty="0"/>
          </a:p>
          <a:p>
            <a:pPr>
              <a:spcBef>
                <a:spcPts val="400"/>
              </a:spcBef>
              <a:defRPr/>
            </a:pPr>
            <a:endParaRPr lang="en-US" altLang="ja-JP" dirty="0"/>
          </a:p>
          <a:p>
            <a:pPr>
              <a:spcBef>
                <a:spcPts val="400"/>
              </a:spcBef>
              <a:defRPr/>
            </a:pPr>
            <a:endParaRPr lang="en-US" altLang="ja-JP" dirty="0"/>
          </a:p>
          <a:p>
            <a:pPr>
              <a:spcBef>
                <a:spcPts val="1200"/>
              </a:spcBef>
              <a:defRPr/>
            </a:pPr>
            <a:endParaRPr lang="en-US" altLang="ja-JP" dirty="0"/>
          </a:p>
          <a:p>
            <a:pPr>
              <a:spcBef>
                <a:spcPts val="400"/>
              </a:spcBef>
              <a:defRPr/>
            </a:pPr>
            <a:r>
              <a:rPr lang="ja-JP" altLang="en-US" dirty="0"/>
              <a:t>・条件③　：誘致圏が</a:t>
            </a:r>
            <a:r>
              <a:rPr lang="en-US" altLang="ja-JP" dirty="0"/>
              <a:t>44</a:t>
            </a:r>
            <a:r>
              <a:rPr lang="ja-JP" altLang="en-US" dirty="0"/>
              <a:t>市区町村と重複している所</a:t>
            </a:r>
            <a:endParaRPr lang="en-US" altLang="ja-JP" dirty="0"/>
          </a:p>
        </p:txBody>
      </p:sp>
      <p:sp>
        <p:nvSpPr>
          <p:cNvPr id="54278" name="Rectangle 25"/>
          <p:cNvSpPr>
            <a:spLocks noChangeArrowheads="1"/>
          </p:cNvSpPr>
          <p:nvPr/>
        </p:nvSpPr>
        <p:spPr bwMode="auto">
          <a:xfrm>
            <a:off x="835025" y="3860800"/>
            <a:ext cx="7697788" cy="3492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ct val="0"/>
              </a:spcBef>
              <a:buFontTx/>
              <a:buNone/>
            </a:pPr>
            <a:r>
              <a:rPr lang="ja-JP" altLang="en-US" sz="1800" b="1">
                <a:latin typeface="ＭＳ Ｐゴシック" panose="020B0600070205080204" pitchFamily="50" charset="-128"/>
                <a:ea typeface="HGP平成丸ｺﾞｼｯｸ体W4"/>
                <a:cs typeface="HGP平成丸ｺﾞｼｯｸ体W4"/>
              </a:rPr>
              <a:t>　</a:t>
            </a:r>
            <a:r>
              <a:rPr lang="en-US" altLang="ja-JP" sz="1800" b="1">
                <a:latin typeface="ＭＳ Ｐゴシック" panose="020B0600070205080204" pitchFamily="50" charset="-128"/>
                <a:ea typeface="HGP平成丸ｺﾞｼｯｸ体W4"/>
                <a:cs typeface="HGP平成丸ｺﾞｼｯｸ体W4"/>
              </a:rPr>
              <a:t>○</a:t>
            </a:r>
            <a:r>
              <a:rPr lang="ja-JP" altLang="en-US" sz="1800" b="1">
                <a:latin typeface="ＭＳ Ｐゴシック" panose="020B0600070205080204" pitchFamily="50" charset="-128"/>
                <a:ea typeface="HGP平成丸ｺﾞｼｯｸ体W4"/>
                <a:cs typeface="HGP平成丸ｺﾞｼｯｸ体W4"/>
              </a:rPr>
              <a:t>競合公園の抽出</a:t>
            </a:r>
          </a:p>
        </p:txBody>
      </p:sp>
      <p:sp>
        <p:nvSpPr>
          <p:cNvPr id="54279" name="Rectangle 25"/>
          <p:cNvSpPr>
            <a:spLocks noChangeArrowheads="1"/>
          </p:cNvSpPr>
          <p:nvPr/>
        </p:nvSpPr>
        <p:spPr bwMode="auto">
          <a:xfrm>
            <a:off x="800100" y="2565400"/>
            <a:ext cx="7702550" cy="3476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ct val="0"/>
              </a:spcBef>
              <a:buFontTx/>
              <a:buNone/>
            </a:pPr>
            <a:r>
              <a:rPr lang="ja-JP" altLang="en-US" sz="1800" b="1" dirty="0">
                <a:latin typeface="ＭＳ Ｐゴシック" panose="020B0600070205080204" pitchFamily="50" charset="-128"/>
                <a:ea typeface="HGP平成丸ｺﾞｼｯｸ体W4"/>
                <a:cs typeface="HGP平成丸ｺﾞｼｯｸ体W4"/>
              </a:rPr>
              <a:t>　</a:t>
            </a:r>
            <a:r>
              <a:rPr lang="en-US" altLang="ja-JP" sz="1800" b="1" dirty="0">
                <a:latin typeface="ＭＳ Ｐゴシック" panose="020B0600070205080204" pitchFamily="50" charset="-128"/>
                <a:ea typeface="HGP平成丸ｺﾞｼｯｸ体W4"/>
                <a:cs typeface="HGP平成丸ｺﾞｼｯｸ体W4"/>
              </a:rPr>
              <a:t>○</a:t>
            </a:r>
            <a:r>
              <a:rPr lang="ja-JP" altLang="en-US" sz="1800" b="1" dirty="0">
                <a:latin typeface="ＭＳ Ｐゴシック" panose="020B0600070205080204" pitchFamily="50" charset="-128"/>
                <a:ea typeface="HGP平成丸ｺﾞｼｯｸ体W4"/>
                <a:cs typeface="HGP平成丸ｺﾞｼｯｸ体W4"/>
              </a:rPr>
              <a:t>大泉緑地の誘致圏内の市区町村を抽出</a:t>
            </a:r>
          </a:p>
        </p:txBody>
      </p:sp>
      <p:sp>
        <p:nvSpPr>
          <p:cNvPr id="54280" name="右矢印 10"/>
          <p:cNvSpPr>
            <a:spLocks noChangeArrowheads="1"/>
          </p:cNvSpPr>
          <p:nvPr/>
        </p:nvSpPr>
        <p:spPr bwMode="auto">
          <a:xfrm>
            <a:off x="6588125" y="2997200"/>
            <a:ext cx="288925" cy="519113"/>
          </a:xfrm>
          <a:prstGeom prst="rightArrow">
            <a:avLst>
              <a:gd name="adj1" fmla="val 50000"/>
              <a:gd name="adj2" fmla="val 50000"/>
            </a:avLst>
          </a:prstGeom>
          <a:solidFill>
            <a:schemeClr val="tx1"/>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en-US" sz="1800" b="1"/>
          </a:p>
        </p:txBody>
      </p:sp>
      <p:sp>
        <p:nvSpPr>
          <p:cNvPr id="54281" name="右矢印 61"/>
          <p:cNvSpPr>
            <a:spLocks noChangeArrowheads="1"/>
          </p:cNvSpPr>
          <p:nvPr/>
        </p:nvSpPr>
        <p:spPr bwMode="auto">
          <a:xfrm>
            <a:off x="6659563" y="6116638"/>
            <a:ext cx="288925" cy="520700"/>
          </a:xfrm>
          <a:prstGeom prst="rightArrow">
            <a:avLst>
              <a:gd name="adj1" fmla="val 50000"/>
              <a:gd name="adj2" fmla="val 50000"/>
            </a:avLst>
          </a:prstGeom>
          <a:solidFill>
            <a:schemeClr val="tx1"/>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en-US" sz="1800" b="1"/>
          </a:p>
        </p:txBody>
      </p:sp>
      <p:sp>
        <p:nvSpPr>
          <p:cNvPr id="54282" name="テキスト ボックス 11"/>
          <p:cNvSpPr txBox="1">
            <a:spLocks noChangeArrowheads="1"/>
          </p:cNvSpPr>
          <p:nvPr/>
        </p:nvSpPr>
        <p:spPr bwMode="auto">
          <a:xfrm>
            <a:off x="6902450" y="3108325"/>
            <a:ext cx="1497013" cy="34881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2000"/>
              </a:lnSpc>
              <a:spcBef>
                <a:spcPct val="0"/>
              </a:spcBef>
              <a:buFontTx/>
              <a:buNone/>
            </a:pPr>
            <a:r>
              <a:rPr lang="en-US" altLang="ja-JP" sz="1800" b="1" dirty="0">
                <a:latin typeface="ＭＳ Ｐゴシック" panose="020B0600070205080204" pitchFamily="50" charset="-128"/>
                <a:ea typeface="HGP平成丸ｺﾞｼｯｸ体W4"/>
                <a:cs typeface="HGP平成丸ｺﾞｼｯｸ体W4"/>
              </a:rPr>
              <a:t>44</a:t>
            </a:r>
            <a:r>
              <a:rPr lang="ja-JP" altLang="en-US" sz="1800" b="1" dirty="0">
                <a:latin typeface="ＭＳ Ｐゴシック" panose="020B0600070205080204" pitchFamily="50" charset="-128"/>
                <a:ea typeface="HGP平成丸ｺﾞｼｯｸ体W4"/>
                <a:cs typeface="HGP平成丸ｺﾞｼｯｸ体W4"/>
              </a:rPr>
              <a:t>市区町村</a:t>
            </a:r>
          </a:p>
        </p:txBody>
      </p:sp>
      <p:sp>
        <p:nvSpPr>
          <p:cNvPr id="54283" name="テキスト ボックス 64"/>
          <p:cNvSpPr txBox="1">
            <a:spLocks noChangeArrowheads="1"/>
          </p:cNvSpPr>
          <p:nvPr/>
        </p:nvSpPr>
        <p:spPr bwMode="auto">
          <a:xfrm>
            <a:off x="6956425" y="6192838"/>
            <a:ext cx="1530350" cy="3492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2000"/>
              </a:lnSpc>
              <a:spcBef>
                <a:spcPct val="0"/>
              </a:spcBef>
              <a:buFontTx/>
              <a:buNone/>
            </a:pPr>
            <a:r>
              <a:rPr lang="en-US" altLang="ja-JP" sz="1800" b="1" dirty="0">
                <a:latin typeface="ＭＳ Ｐゴシック" panose="020B0600070205080204" pitchFamily="50" charset="-128"/>
                <a:ea typeface="HGP平成丸ｺﾞｼｯｸ体W4"/>
                <a:cs typeface="HGP平成丸ｺﾞｼｯｸ体W4"/>
              </a:rPr>
              <a:t>71</a:t>
            </a:r>
            <a:r>
              <a:rPr lang="ja-JP" altLang="en-US" sz="1800" b="1" dirty="0">
                <a:latin typeface="ＭＳ Ｐゴシック" panose="020B0600070205080204" pitchFamily="50" charset="-128"/>
                <a:ea typeface="HGP平成丸ｺﾞｼｯｸ体W4"/>
                <a:cs typeface="HGP平成丸ｺﾞｼｯｸ体W4"/>
              </a:rPr>
              <a:t>公園</a:t>
            </a:r>
            <a:endParaRPr lang="en-US" altLang="ja-JP" sz="1800" b="1" dirty="0">
              <a:latin typeface="ＭＳ Ｐゴシック" panose="020B0600070205080204" pitchFamily="50" charset="-128"/>
              <a:ea typeface="HGP平成丸ｺﾞｼｯｸ体W4"/>
              <a:cs typeface="HGP平成丸ｺﾞｼｯｸ体W4"/>
            </a:endParaRPr>
          </a:p>
        </p:txBody>
      </p:sp>
      <p:sp>
        <p:nvSpPr>
          <p:cNvPr id="3" name="大かっこ 2"/>
          <p:cNvSpPr/>
          <p:nvPr/>
        </p:nvSpPr>
        <p:spPr bwMode="auto">
          <a:xfrm>
            <a:off x="1619250" y="5454674"/>
            <a:ext cx="4968875" cy="782638"/>
          </a:xfrm>
          <a:prstGeom prst="bracketPair">
            <a:avLst/>
          </a:prstGeom>
          <a:noFill/>
          <a:ln w="9525" cap="flat" cmpd="sng" algn="ctr">
            <a:solidFill>
              <a:schemeClr val="tx1"/>
            </a:solidFill>
            <a:prstDash val="solid"/>
            <a:round/>
            <a:headEnd type="none" w="med" len="med"/>
            <a:tailEnd type="none" w="med" len="med"/>
          </a:ln>
          <a:effectLst/>
        </p:spPr>
        <p:txBody>
          <a:bodyPr wrap="none" anchor="ctr"/>
          <a:lstStyle/>
          <a:p>
            <a:pPr>
              <a:spcBef>
                <a:spcPts val="400"/>
              </a:spcBef>
              <a:defRPr/>
            </a:pPr>
            <a:r>
              <a:rPr lang="ja-JP" altLang="en-US" dirty="0">
                <a:latin typeface="+mj-ea"/>
              </a:rPr>
              <a:t>　大規模公園（総合公園、運動公園、広域公園、</a:t>
            </a:r>
            <a:endParaRPr lang="en-US" altLang="ja-JP" dirty="0">
              <a:latin typeface="+mj-ea"/>
            </a:endParaRPr>
          </a:p>
          <a:p>
            <a:pPr>
              <a:spcBef>
                <a:spcPts val="0"/>
              </a:spcBef>
              <a:defRPr/>
            </a:pPr>
            <a:r>
              <a:rPr lang="ja-JP" altLang="en-US" dirty="0">
                <a:latin typeface="+mj-ea"/>
              </a:rPr>
              <a:t>　レクリエーション都市）、国営公園等、</a:t>
            </a:r>
            <a:endParaRPr lang="en-US" altLang="ja-JP" dirty="0">
              <a:latin typeface="+mj-ea"/>
            </a:endParaRPr>
          </a:p>
          <a:p>
            <a:pPr>
              <a:spcBef>
                <a:spcPts val="0"/>
              </a:spcBef>
              <a:defRPr/>
            </a:pPr>
            <a:r>
              <a:rPr lang="ja-JP" altLang="en-US" dirty="0">
                <a:latin typeface="+mj-ea"/>
              </a:rPr>
              <a:t>　又は広域的に利用が見込まれる公園</a:t>
            </a:r>
            <a:endParaRPr lang="en-US" altLang="ja-JP" dirty="0">
              <a:latin typeface="+mj-ea"/>
            </a:endParaRPr>
          </a:p>
          <a:p>
            <a:pPr>
              <a:spcBef>
                <a:spcPts val="0"/>
              </a:spcBef>
              <a:defRPr/>
            </a:pPr>
            <a:r>
              <a:rPr lang="ja-JP" altLang="en-US" dirty="0">
                <a:latin typeface="+mj-ea"/>
              </a:rPr>
              <a:t>　（特殊公園（風致、歴史））</a:t>
            </a:r>
            <a:endParaRPr lang="en-US" altLang="ja-JP" dirty="0">
              <a:latin typeface="+mj-ea"/>
            </a:endParaRPr>
          </a:p>
        </p:txBody>
      </p:sp>
      <p:sp>
        <p:nvSpPr>
          <p:cNvPr id="16"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事業の必要性等に関する視点（費用便益比）</a:t>
            </a:r>
          </a:p>
        </p:txBody>
      </p:sp>
      <p:sp>
        <p:nvSpPr>
          <p:cNvPr id="54286" name="スライド番号プレースホルダー 1"/>
          <p:cNvSpPr>
            <a:spLocks noGrp="1"/>
          </p:cNvSpPr>
          <p:nvPr>
            <p:ph type="sldNum" sz="quarter" idx="12"/>
          </p:nvPr>
        </p:nvSpPr>
        <p:spPr>
          <a:xfrm>
            <a:off x="6878638" y="6303963"/>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76288ADF-12C0-400D-8C30-ABC7A789B706}" type="slidenum">
              <a:rPr lang="en-US" altLang="ja-JP" sz="1400" smtClean="0"/>
              <a:pPr>
                <a:spcBef>
                  <a:spcPct val="0"/>
                </a:spcBef>
                <a:buFontTx/>
                <a:buNone/>
              </a:pPr>
              <a:t>21</a:t>
            </a:fld>
            <a:endParaRPr lang="en-US" altLang="ja-JP" sz="1400" dirty="0"/>
          </a:p>
        </p:txBody>
      </p:sp>
      <p:sp>
        <p:nvSpPr>
          <p:cNvPr id="17" name="正方形/長方形 16"/>
          <p:cNvSpPr/>
          <p:nvPr/>
        </p:nvSpPr>
        <p:spPr bwMode="auto">
          <a:xfrm>
            <a:off x="800100" y="1331913"/>
            <a:ext cx="7702550" cy="874712"/>
          </a:xfrm>
          <a:prstGeom prst="rect">
            <a:avLst/>
          </a:prstGeom>
          <a:noFill/>
          <a:ln w="9525" cap="flat" cmpd="sng" algn="ctr">
            <a:solidFill>
              <a:schemeClr val="tx1"/>
            </a:solidFill>
            <a:prstDash val="solid"/>
            <a:round/>
            <a:headEnd type="none" w="med" len="med"/>
            <a:tailEnd type="none" w="med" len="med"/>
          </a:ln>
          <a:effectLst/>
        </p:spPr>
        <p:txBody>
          <a:bodyPr anchor="ctr"/>
          <a:lstStyle/>
          <a:p>
            <a:pPr>
              <a:spcBef>
                <a:spcPts val="600"/>
              </a:spcBef>
              <a:defRPr/>
            </a:pPr>
            <a:endParaRPr lang="en-US" altLang="ja-JP" dirty="0"/>
          </a:p>
          <a:p>
            <a:pPr>
              <a:spcBef>
                <a:spcPts val="600"/>
              </a:spcBef>
              <a:defRPr/>
            </a:pPr>
            <a:r>
              <a:rPr lang="ja-JP" altLang="en-US" dirty="0"/>
              <a:t>利用者アンケート結果より、誘致圏半径を</a:t>
            </a:r>
            <a:r>
              <a:rPr lang="en-US" altLang="ja-JP" dirty="0"/>
              <a:t>15</a:t>
            </a:r>
            <a:r>
              <a:rPr lang="ja-JP" altLang="en-US" dirty="0"/>
              <a:t>ｋｍに設定。（利用者の</a:t>
            </a:r>
            <a:r>
              <a:rPr lang="en-US" altLang="ja-JP" dirty="0"/>
              <a:t>80%</a:t>
            </a:r>
            <a:r>
              <a:rPr lang="ja-JP" altLang="en-US" dirty="0"/>
              <a:t>以上）</a:t>
            </a:r>
            <a:endParaRPr lang="en-US" altLang="ja-JP" dirty="0"/>
          </a:p>
        </p:txBody>
      </p:sp>
      <p:sp>
        <p:nvSpPr>
          <p:cNvPr id="54288" name="Rectangle 25"/>
          <p:cNvSpPr>
            <a:spLocks noChangeArrowheads="1"/>
          </p:cNvSpPr>
          <p:nvPr/>
        </p:nvSpPr>
        <p:spPr bwMode="auto">
          <a:xfrm>
            <a:off x="800100" y="1287463"/>
            <a:ext cx="7704000" cy="3476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ct val="0"/>
              </a:spcBef>
              <a:buFontTx/>
              <a:buNone/>
            </a:pPr>
            <a:r>
              <a:rPr lang="ja-JP" altLang="en-US" sz="1800" b="1" dirty="0">
                <a:latin typeface="ＭＳ Ｐゴシック" panose="020B0600070205080204" pitchFamily="50" charset="-128"/>
                <a:ea typeface="HGP平成丸ｺﾞｼｯｸ体W4"/>
                <a:cs typeface="HGP平成丸ｺﾞｼｯｸ体W4"/>
              </a:rPr>
              <a:t>　</a:t>
            </a:r>
            <a:r>
              <a:rPr lang="en-US" altLang="ja-JP" sz="1800" b="1" dirty="0">
                <a:latin typeface="ＭＳ Ｐゴシック" panose="020B0600070205080204" pitchFamily="50" charset="-128"/>
                <a:ea typeface="HGP平成丸ｺﾞｼｯｸ体W4"/>
                <a:cs typeface="HGP平成丸ｺﾞｼｯｸ体W4"/>
              </a:rPr>
              <a:t>○</a:t>
            </a:r>
            <a:r>
              <a:rPr lang="ja-JP" altLang="en-US" sz="1800" b="1" dirty="0">
                <a:latin typeface="ＭＳ Ｐゴシック" panose="020B0600070205080204" pitchFamily="50" charset="-128"/>
                <a:ea typeface="HGP平成丸ｺﾞｼｯｸ体W4"/>
                <a:cs typeface="HGP平成丸ｺﾞｼｯｸ体W4"/>
              </a:rPr>
              <a:t>誘致圏内の設定</a:t>
            </a:r>
          </a:p>
        </p:txBody>
      </p:sp>
      <p:sp>
        <p:nvSpPr>
          <p:cNvPr id="54289" name="フローチャート : 組合せ 4"/>
          <p:cNvSpPr>
            <a:spLocks noChangeArrowheads="1"/>
          </p:cNvSpPr>
          <p:nvPr/>
        </p:nvSpPr>
        <p:spPr bwMode="auto">
          <a:xfrm>
            <a:off x="3708400" y="2157413"/>
            <a:ext cx="1109663" cy="334962"/>
          </a:xfrm>
          <a:prstGeom prst="flowChartMerge">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p>
        </p:txBody>
      </p:sp>
      <p:sp>
        <p:nvSpPr>
          <p:cNvPr id="54290" name="フローチャート : 組合せ 4"/>
          <p:cNvSpPr>
            <a:spLocks noChangeArrowheads="1"/>
          </p:cNvSpPr>
          <p:nvPr/>
        </p:nvSpPr>
        <p:spPr bwMode="auto">
          <a:xfrm>
            <a:off x="3708400" y="3500438"/>
            <a:ext cx="1109663" cy="336550"/>
          </a:xfrm>
          <a:prstGeom prst="flowChartMerge">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7"/>
          <p:cNvSpPr>
            <a:spLocks noChangeArrowheads="1"/>
          </p:cNvSpPr>
          <p:nvPr/>
        </p:nvSpPr>
        <p:spPr bwMode="auto">
          <a:xfrm>
            <a:off x="539750" y="4867275"/>
            <a:ext cx="8135938" cy="17145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58371" name="Rectangle 56"/>
          <p:cNvSpPr>
            <a:spLocks noChangeArrowheads="1"/>
          </p:cNvSpPr>
          <p:nvPr/>
        </p:nvSpPr>
        <p:spPr bwMode="auto">
          <a:xfrm>
            <a:off x="539750" y="2238375"/>
            <a:ext cx="8135938" cy="23431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58372" name="Rectangle 55"/>
          <p:cNvSpPr>
            <a:spLocks noChangeArrowheads="1"/>
          </p:cNvSpPr>
          <p:nvPr/>
        </p:nvSpPr>
        <p:spPr bwMode="auto">
          <a:xfrm>
            <a:off x="539750" y="1236663"/>
            <a:ext cx="8135938" cy="76993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6151" name="Text Box 3"/>
          <p:cNvSpPr txBox="1">
            <a:spLocks noChangeArrowheads="1"/>
          </p:cNvSpPr>
          <p:nvPr/>
        </p:nvSpPr>
        <p:spPr bwMode="auto">
          <a:xfrm>
            <a:off x="592138" y="1577975"/>
            <a:ext cx="6500812" cy="338138"/>
          </a:xfrm>
          <a:prstGeom prst="rect">
            <a:avLst/>
          </a:prstGeom>
          <a:noFill/>
          <a:ln w="9525" algn="ctr">
            <a:noFill/>
            <a:miter lim="800000"/>
            <a:headEnd/>
            <a:tailEnd/>
          </a:ln>
          <a:effectLst/>
        </p:spPr>
        <p:txBody>
          <a:bodyPr>
            <a:spAutoFit/>
          </a:bodyPr>
          <a:lstStyle/>
          <a:p>
            <a:pPr>
              <a:spcBef>
                <a:spcPct val="50000"/>
              </a:spcBef>
              <a:defRPr/>
            </a:pPr>
            <a:r>
              <a:rPr lang="ja-JP" altLang="en-US" dirty="0"/>
              <a:t>・</a:t>
            </a:r>
            <a:r>
              <a:rPr lang="en-US" altLang="ja-JP" dirty="0"/>
              <a:t>44</a:t>
            </a:r>
            <a:r>
              <a:rPr lang="ja-JP" altLang="en-US" dirty="0"/>
              <a:t>市区町村の人口、世帯数などの基礎データを国勢調査等より収集</a:t>
            </a:r>
          </a:p>
        </p:txBody>
      </p:sp>
      <p:sp>
        <p:nvSpPr>
          <p:cNvPr id="58374" name="Rectangle 7"/>
          <p:cNvSpPr>
            <a:spLocks noChangeArrowheads="1"/>
          </p:cNvSpPr>
          <p:nvPr/>
        </p:nvSpPr>
        <p:spPr bwMode="auto">
          <a:xfrm>
            <a:off x="250825" y="981075"/>
            <a:ext cx="8569325" cy="73025"/>
          </a:xfrm>
          <a:prstGeom prst="rect">
            <a:avLst/>
          </a:prstGeom>
          <a:gradFill rotWithShape="1">
            <a:gsLst>
              <a:gs pos="0">
                <a:schemeClr val="bg1"/>
              </a:gs>
              <a:gs pos="100000">
                <a:srgbClr val="FF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58375" name="Text Box 9"/>
          <p:cNvSpPr txBox="1">
            <a:spLocks noChangeArrowheads="1"/>
          </p:cNvSpPr>
          <p:nvPr/>
        </p:nvSpPr>
        <p:spPr bwMode="auto">
          <a:xfrm>
            <a:off x="539750" y="1235075"/>
            <a:ext cx="8135938" cy="34881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ct val="0"/>
              </a:spcBef>
              <a:buFontTx/>
              <a:buNone/>
            </a:pPr>
            <a:r>
              <a:rPr lang="ja-JP" altLang="en-US" sz="1800" b="1" dirty="0">
                <a:latin typeface="ＭＳ Ｐゴシック" panose="020B0600070205080204" pitchFamily="50" charset="-128"/>
                <a:ea typeface="HGP平成丸ｺﾞｼｯｸ体W4"/>
                <a:cs typeface="HGP平成丸ｺﾞｼｯｸ体W4"/>
              </a:rPr>
              <a:t>○</a:t>
            </a:r>
            <a:r>
              <a:rPr lang="en-US" altLang="ja-JP" sz="1800" b="1" dirty="0">
                <a:latin typeface="ＭＳ Ｐゴシック" panose="020B0600070205080204" pitchFamily="50" charset="-128"/>
                <a:ea typeface="HGP平成丸ｺﾞｼｯｸ体W4"/>
                <a:cs typeface="HGP平成丸ｺﾞｼｯｸ体W4"/>
              </a:rPr>
              <a:t>44</a:t>
            </a:r>
            <a:r>
              <a:rPr lang="ja-JP" altLang="en-US" sz="1800" b="1" dirty="0">
                <a:latin typeface="ＭＳ Ｐゴシック" panose="020B0600070205080204" pitchFamily="50" charset="-128"/>
                <a:ea typeface="HGP平成丸ｺﾞｼｯｸ体W4"/>
                <a:cs typeface="HGP平成丸ｺﾞｼｯｸ体W4"/>
              </a:rPr>
              <a:t>市区町のデータ収集</a:t>
            </a:r>
          </a:p>
        </p:txBody>
      </p:sp>
      <p:sp>
        <p:nvSpPr>
          <p:cNvPr id="58376" name="Text Box 10"/>
          <p:cNvSpPr txBox="1">
            <a:spLocks noChangeArrowheads="1"/>
          </p:cNvSpPr>
          <p:nvPr/>
        </p:nvSpPr>
        <p:spPr bwMode="auto">
          <a:xfrm>
            <a:off x="428625" y="642938"/>
            <a:ext cx="7993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t>《</a:t>
            </a:r>
            <a:r>
              <a:rPr lang="ja-JP" altLang="en-US" sz="1800" b="1"/>
              <a:t>基礎データの収集・整理</a:t>
            </a:r>
            <a:r>
              <a:rPr lang="en-US" altLang="ja-JP" sz="1800" b="1"/>
              <a:t>》</a:t>
            </a:r>
            <a:endParaRPr lang="ja-JP" altLang="en-US" sz="1800" b="1" i="1" u="sng"/>
          </a:p>
        </p:txBody>
      </p:sp>
      <p:sp>
        <p:nvSpPr>
          <p:cNvPr id="58377" name="Text Box 12"/>
          <p:cNvSpPr txBox="1">
            <a:spLocks noChangeArrowheads="1"/>
          </p:cNvSpPr>
          <p:nvPr/>
        </p:nvSpPr>
        <p:spPr bwMode="auto">
          <a:xfrm>
            <a:off x="539750" y="2238375"/>
            <a:ext cx="8135938" cy="3492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ct val="0"/>
              </a:spcBef>
              <a:buFontTx/>
              <a:buNone/>
            </a:pPr>
            <a:r>
              <a:rPr lang="ja-JP" altLang="en-US" sz="1800" b="1">
                <a:latin typeface="ＭＳ Ｐゴシック" panose="020B0600070205080204" pitchFamily="50" charset="-128"/>
                <a:ea typeface="HGP平成丸ｺﾞｼｯｸ体W4"/>
                <a:cs typeface="HGP平成丸ｺﾞｼｯｸ体W4"/>
              </a:rPr>
              <a:t>○公園ごとの魅力値の算出</a:t>
            </a:r>
          </a:p>
        </p:txBody>
      </p:sp>
      <p:sp>
        <p:nvSpPr>
          <p:cNvPr id="6160" name="Text Box 48"/>
          <p:cNvSpPr txBox="1">
            <a:spLocks noChangeArrowheads="1"/>
          </p:cNvSpPr>
          <p:nvPr/>
        </p:nvSpPr>
        <p:spPr bwMode="auto">
          <a:xfrm>
            <a:off x="482600" y="2711450"/>
            <a:ext cx="8105775" cy="1119188"/>
          </a:xfrm>
          <a:prstGeom prst="rect">
            <a:avLst/>
          </a:prstGeom>
          <a:noFill/>
          <a:ln w="9525" algn="ctr">
            <a:noFill/>
            <a:miter lim="800000"/>
            <a:headEnd/>
            <a:tailEnd/>
          </a:ln>
          <a:effectLst/>
        </p:spPr>
        <p:txBody>
          <a:bodyPr>
            <a:spAutoFit/>
          </a:bodyPr>
          <a:lstStyle/>
          <a:p>
            <a:pPr>
              <a:spcBef>
                <a:spcPct val="50000"/>
              </a:spcBef>
              <a:defRPr/>
            </a:pPr>
            <a:r>
              <a:rPr lang="ja-JP" altLang="en-US" dirty="0"/>
              <a:t>・大泉緑地および競合公園のそれぞれの整備内容より、利用者容量（人）を算出</a:t>
            </a:r>
          </a:p>
          <a:p>
            <a:pPr>
              <a:spcBef>
                <a:spcPts val="1000"/>
              </a:spcBef>
              <a:defRPr/>
            </a:pPr>
            <a:r>
              <a:rPr lang="ja-JP" altLang="en-US" dirty="0"/>
              <a:t>　</a:t>
            </a:r>
            <a:r>
              <a:rPr lang="ja-JP" altLang="en-US" sz="1800" dirty="0"/>
              <a:t>利用者容量（人）＝施設規模（面積や数量）</a:t>
            </a:r>
            <a:r>
              <a:rPr lang="en-US" altLang="ja-JP" sz="1800" dirty="0"/>
              <a:t>×</a:t>
            </a:r>
            <a:r>
              <a:rPr lang="ja-JP" altLang="en-US" sz="1800" dirty="0"/>
              <a:t>利用者原単位</a:t>
            </a:r>
            <a:r>
              <a:rPr lang="en-US" altLang="ja-JP" sz="1800" dirty="0"/>
              <a:t>×</a:t>
            </a:r>
            <a:r>
              <a:rPr lang="ja-JP" altLang="en-US" sz="1800" dirty="0"/>
              <a:t>稼働率（サイクル）</a:t>
            </a:r>
            <a:endParaRPr lang="en-US" altLang="ja-JP" sz="1800" dirty="0"/>
          </a:p>
          <a:p>
            <a:pPr>
              <a:spcBef>
                <a:spcPts val="1000"/>
              </a:spcBef>
              <a:defRPr/>
            </a:pPr>
            <a:r>
              <a:rPr lang="ja-JP" altLang="en-US" dirty="0"/>
              <a:t>　　　（例）</a:t>
            </a:r>
          </a:p>
        </p:txBody>
      </p:sp>
      <p:sp>
        <p:nvSpPr>
          <p:cNvPr id="6161" name="Text Box 50"/>
          <p:cNvSpPr txBox="1">
            <a:spLocks noChangeArrowheads="1"/>
          </p:cNvSpPr>
          <p:nvPr/>
        </p:nvSpPr>
        <p:spPr bwMode="auto">
          <a:xfrm>
            <a:off x="561975" y="5226050"/>
            <a:ext cx="7993063" cy="744538"/>
          </a:xfrm>
          <a:prstGeom prst="rect">
            <a:avLst/>
          </a:prstGeom>
          <a:noFill/>
          <a:ln w="9525" algn="ctr">
            <a:noFill/>
            <a:miter lim="800000"/>
            <a:headEnd/>
            <a:tailEnd/>
          </a:ln>
          <a:effectLst/>
        </p:spPr>
        <p:txBody>
          <a:bodyPr>
            <a:spAutoFit/>
          </a:bodyPr>
          <a:lstStyle/>
          <a:p>
            <a:pPr>
              <a:spcBef>
                <a:spcPct val="50000"/>
              </a:spcBef>
              <a:defRPr/>
            </a:pPr>
            <a:r>
              <a:rPr lang="ja-JP" altLang="en-US" dirty="0"/>
              <a:t>・</a:t>
            </a:r>
            <a:r>
              <a:rPr lang="en-US" altLang="ja-JP" dirty="0"/>
              <a:t>44</a:t>
            </a:r>
            <a:r>
              <a:rPr lang="ja-JP" altLang="en-US" dirty="0"/>
              <a:t>市区町村と、大泉緑地および競合公園間の旅行費用を算出</a:t>
            </a:r>
          </a:p>
          <a:p>
            <a:pPr>
              <a:spcBef>
                <a:spcPts val="1000"/>
              </a:spcBef>
              <a:defRPr/>
            </a:pPr>
            <a:r>
              <a:rPr lang="ja-JP" altLang="en-US" sz="1400" dirty="0"/>
              <a:t>　</a:t>
            </a:r>
            <a:r>
              <a:rPr lang="ja-JP" altLang="en-US" sz="1800" dirty="0"/>
              <a:t>旅行費用（円）＝交通機関別旅行費用</a:t>
            </a:r>
            <a:r>
              <a:rPr lang="en-US" altLang="ja-JP" sz="1800" dirty="0"/>
              <a:t>×</a:t>
            </a:r>
            <a:r>
              <a:rPr lang="ja-JP" altLang="en-US" sz="1800" dirty="0"/>
              <a:t>交通手段利用率＋公園利用料金</a:t>
            </a:r>
          </a:p>
        </p:txBody>
      </p:sp>
      <p:sp>
        <p:nvSpPr>
          <p:cNvPr id="58380" name="Text Box 52"/>
          <p:cNvSpPr txBox="1">
            <a:spLocks noChangeArrowheads="1"/>
          </p:cNvSpPr>
          <p:nvPr/>
        </p:nvSpPr>
        <p:spPr bwMode="auto">
          <a:xfrm>
            <a:off x="539750" y="4856163"/>
            <a:ext cx="8135938" cy="3492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ct val="0"/>
              </a:spcBef>
              <a:buFontTx/>
              <a:buNone/>
            </a:pPr>
            <a:r>
              <a:rPr lang="ja-JP" altLang="en-US" sz="1800" b="1">
                <a:latin typeface="ＭＳ Ｐゴシック" panose="020B0600070205080204" pitchFamily="50" charset="-128"/>
                <a:ea typeface="HGP平成丸ｺﾞｼｯｸ体W4"/>
                <a:cs typeface="HGP平成丸ｺﾞｼｯｸ体W4"/>
              </a:rPr>
              <a:t>○旅行費用の算出</a:t>
            </a:r>
          </a:p>
        </p:txBody>
      </p:sp>
      <p:sp>
        <p:nvSpPr>
          <p:cNvPr id="58381" name="Text Box 50"/>
          <p:cNvSpPr txBox="1">
            <a:spLocks noChangeArrowheads="1"/>
          </p:cNvSpPr>
          <p:nvPr/>
        </p:nvSpPr>
        <p:spPr bwMode="auto">
          <a:xfrm>
            <a:off x="971550" y="6002338"/>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600"/>
              <a:t>交通機関別旅行費用＝所要時間</a:t>
            </a:r>
            <a:r>
              <a:rPr lang="en-US" altLang="ja-JP" sz="1600"/>
              <a:t>×</a:t>
            </a:r>
            <a:r>
              <a:rPr lang="ja-JP" altLang="en-US" sz="1600"/>
              <a:t>時間価値＋移動費用</a:t>
            </a:r>
            <a:endParaRPr lang="en-US" altLang="ja-JP" sz="1600"/>
          </a:p>
          <a:p>
            <a:pPr eaLnBrk="1" hangingPunct="1">
              <a:spcBef>
                <a:spcPct val="0"/>
              </a:spcBef>
              <a:buFontTx/>
              <a:buNone/>
            </a:pPr>
            <a:r>
              <a:rPr lang="ja-JP" altLang="en-US" sz="1600"/>
              <a:t>交通機関は、徒歩、自転車、自動車、鉄道の４手段</a:t>
            </a:r>
          </a:p>
        </p:txBody>
      </p:sp>
      <p:graphicFrame>
        <p:nvGraphicFramePr>
          <p:cNvPr id="2" name="表 1"/>
          <p:cNvGraphicFramePr>
            <a:graphicFrameLocks noGrp="1"/>
          </p:cNvGraphicFramePr>
          <p:nvPr>
            <p:extLst>
              <p:ext uri="{D42A27DB-BD31-4B8C-83A1-F6EECF244321}">
                <p14:modId xmlns:p14="http://schemas.microsoft.com/office/powerpoint/2010/main" val="1587893463"/>
              </p:ext>
            </p:extLst>
          </p:nvPr>
        </p:nvGraphicFramePr>
        <p:xfrm>
          <a:off x="1725613" y="3502025"/>
          <a:ext cx="5399086" cy="1006476"/>
        </p:xfrm>
        <a:graphic>
          <a:graphicData uri="http://schemas.openxmlformats.org/drawingml/2006/table">
            <a:tbl>
              <a:tblPr firstRow="1" bandRow="1">
                <a:tableStyleId>{5940675A-B579-460E-94D1-54222C63F5DA}</a:tableStyleId>
              </a:tblPr>
              <a:tblGrid>
                <a:gridCol w="2015659">
                  <a:extLst>
                    <a:ext uri="{9D8B030D-6E8A-4147-A177-3AD203B41FA5}">
                      <a16:colId xmlns:a16="http://schemas.microsoft.com/office/drawing/2014/main" val="20000"/>
                    </a:ext>
                  </a:extLst>
                </a:gridCol>
                <a:gridCol w="1511744">
                  <a:extLst>
                    <a:ext uri="{9D8B030D-6E8A-4147-A177-3AD203B41FA5}">
                      <a16:colId xmlns:a16="http://schemas.microsoft.com/office/drawing/2014/main" val="20001"/>
                    </a:ext>
                  </a:extLst>
                </a:gridCol>
                <a:gridCol w="1871683">
                  <a:extLst>
                    <a:ext uri="{9D8B030D-6E8A-4147-A177-3AD203B41FA5}">
                      <a16:colId xmlns:a16="http://schemas.microsoft.com/office/drawing/2014/main" val="20002"/>
                    </a:ext>
                  </a:extLst>
                </a:gridCol>
              </a:tblGrid>
              <a:tr h="335492">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機能</a:t>
                      </a:r>
                    </a:p>
                  </a:txBody>
                  <a:tcPr marL="91414" marR="91414" marT="45749" marB="45749"/>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利用者原単位</a:t>
                      </a:r>
                    </a:p>
                  </a:txBody>
                  <a:tcPr marL="91414" marR="91414" marT="45749" marB="45749"/>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稼働率（サイクル）</a:t>
                      </a:r>
                    </a:p>
                  </a:txBody>
                  <a:tcPr marL="91414" marR="91414" marT="45749" marB="45749"/>
                </a:tc>
                <a:extLst>
                  <a:ext uri="{0D108BD9-81ED-4DB2-BD59-A6C34878D82A}">
                    <a16:rowId xmlns:a16="http://schemas.microsoft.com/office/drawing/2014/main" val="10000"/>
                  </a:ext>
                </a:extLst>
              </a:tr>
              <a:tr h="335492">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テニスコート</a:t>
                      </a:r>
                    </a:p>
                  </a:txBody>
                  <a:tcPr marL="91414" marR="91414" marT="45749" marB="45749"/>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４人／面</a:t>
                      </a:r>
                    </a:p>
                  </a:txBody>
                  <a:tcPr marL="91414" marR="91414" marT="45749" marB="45749"/>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１時間／サイクル</a:t>
                      </a:r>
                    </a:p>
                  </a:txBody>
                  <a:tcPr marL="91414" marR="91414" marT="45749" marB="45749"/>
                </a:tc>
                <a:extLst>
                  <a:ext uri="{0D108BD9-81ED-4DB2-BD59-A6C34878D82A}">
                    <a16:rowId xmlns:a16="http://schemas.microsoft.com/office/drawing/2014/main" val="10001"/>
                  </a:ext>
                </a:extLst>
              </a:tr>
              <a:tr h="335492">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広場（芝生・多目的）</a:t>
                      </a:r>
                    </a:p>
                  </a:txBody>
                  <a:tcPr marL="91414" marR="91414" marT="45749" marB="45749"/>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１人／</a:t>
                      </a:r>
                      <a:r>
                        <a:rPr kumimoji="1" lang="en-US" altLang="ja-JP" sz="1600" dirty="0">
                          <a:latin typeface="ＭＳ Ｐゴシック" panose="020B0600070205080204" pitchFamily="50" charset="-128"/>
                          <a:ea typeface="ＭＳ Ｐゴシック" panose="020B0600070205080204" pitchFamily="50" charset="-128"/>
                        </a:rPr>
                        <a:t>3.2</a:t>
                      </a:r>
                      <a:r>
                        <a:rPr kumimoji="1" lang="ja-JP" altLang="en-US" sz="1600" dirty="0">
                          <a:latin typeface="ＭＳ Ｐゴシック" panose="020B0600070205080204" pitchFamily="50" charset="-128"/>
                          <a:ea typeface="ＭＳ Ｐゴシック" panose="020B0600070205080204" pitchFamily="50" charset="-128"/>
                        </a:rPr>
                        <a:t>㎡</a:t>
                      </a:r>
                    </a:p>
                  </a:txBody>
                  <a:tcPr marL="91414" marR="91414" marT="45749" marB="45749"/>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２時間／サイクル</a:t>
                      </a:r>
                    </a:p>
                  </a:txBody>
                  <a:tcPr marL="91414" marR="91414" marT="45749" marB="45749"/>
                </a:tc>
                <a:extLst>
                  <a:ext uri="{0D108BD9-81ED-4DB2-BD59-A6C34878D82A}">
                    <a16:rowId xmlns:a16="http://schemas.microsoft.com/office/drawing/2014/main" val="10002"/>
                  </a:ext>
                </a:extLst>
              </a:tr>
            </a:tbl>
          </a:graphicData>
        </a:graphic>
      </p:graphicFrame>
      <p:sp>
        <p:nvSpPr>
          <p:cNvPr id="58400" name="スライド番号プレースホルダー 2"/>
          <p:cNvSpPr>
            <a:spLocks noGrp="1"/>
          </p:cNvSpPr>
          <p:nvPr>
            <p:ph type="sldNum" sz="quarter" idx="12"/>
          </p:nvPr>
        </p:nvSpPr>
        <p:spPr>
          <a:xfrm>
            <a:off x="6848475" y="6396038"/>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71E58D87-A630-41BA-B93B-DAC8865393CD}" type="slidenum">
              <a:rPr lang="en-US" altLang="ja-JP" sz="1400" smtClean="0"/>
              <a:pPr>
                <a:spcBef>
                  <a:spcPct val="0"/>
                </a:spcBef>
                <a:buFontTx/>
                <a:buNone/>
              </a:pPr>
              <a:t>22</a:t>
            </a:fld>
            <a:endParaRPr lang="en-US" altLang="ja-JP" sz="1400"/>
          </a:p>
        </p:txBody>
      </p:sp>
      <p:sp>
        <p:nvSpPr>
          <p:cNvPr id="24"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a:t>
            </a:r>
            <a:r>
              <a:rPr lang="ja-JP" altLang="en-US" sz="20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（費用便益比）</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5"/>
          <p:cNvSpPr>
            <a:spLocks noChangeArrowheads="1"/>
          </p:cNvSpPr>
          <p:nvPr/>
        </p:nvSpPr>
        <p:spPr bwMode="auto">
          <a:xfrm>
            <a:off x="457200" y="2151063"/>
            <a:ext cx="4741862" cy="9906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6151" name="Text Box 3"/>
          <p:cNvSpPr txBox="1">
            <a:spLocks noChangeArrowheads="1"/>
          </p:cNvSpPr>
          <p:nvPr/>
        </p:nvSpPr>
        <p:spPr bwMode="auto">
          <a:xfrm>
            <a:off x="530225" y="2309813"/>
            <a:ext cx="4670425" cy="831850"/>
          </a:xfrm>
          <a:prstGeom prst="rect">
            <a:avLst/>
          </a:prstGeom>
          <a:noFill/>
          <a:ln w="9525" algn="ctr">
            <a:noFill/>
            <a:miter lim="800000"/>
            <a:headEnd/>
            <a:tailEnd/>
          </a:ln>
          <a:effectLst/>
        </p:spPr>
        <p:txBody>
          <a:bodyPr>
            <a:spAutoFit/>
          </a:bodyPr>
          <a:lstStyle/>
          <a:p>
            <a:pPr>
              <a:defRPr/>
            </a:pPr>
            <a:r>
              <a:rPr lang="ja-JP" altLang="en-US" dirty="0"/>
              <a:t>・公園の魅力値、旅行費用、有料公園に対する抵抗感から、各市区町それぞれの公園別利用選択率を算出</a:t>
            </a:r>
          </a:p>
        </p:txBody>
      </p:sp>
      <p:sp>
        <p:nvSpPr>
          <p:cNvPr id="59396" name="Rectangle 7"/>
          <p:cNvSpPr>
            <a:spLocks noChangeArrowheads="1"/>
          </p:cNvSpPr>
          <p:nvPr/>
        </p:nvSpPr>
        <p:spPr bwMode="auto">
          <a:xfrm>
            <a:off x="250825" y="981075"/>
            <a:ext cx="8569325" cy="73025"/>
          </a:xfrm>
          <a:prstGeom prst="rect">
            <a:avLst/>
          </a:prstGeom>
          <a:gradFill rotWithShape="1">
            <a:gsLst>
              <a:gs pos="0">
                <a:schemeClr val="bg1"/>
              </a:gs>
              <a:gs pos="100000">
                <a:srgbClr val="FF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59397" name="Text Box 9"/>
          <p:cNvSpPr txBox="1">
            <a:spLocks noChangeArrowheads="1"/>
          </p:cNvSpPr>
          <p:nvPr/>
        </p:nvSpPr>
        <p:spPr bwMode="auto">
          <a:xfrm>
            <a:off x="457200" y="1970088"/>
            <a:ext cx="4741200" cy="3397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spcAft>
                <a:spcPct val="30000"/>
              </a:spcAft>
              <a:buFontTx/>
              <a:buNone/>
            </a:pPr>
            <a:r>
              <a:rPr lang="ja-JP" altLang="en-US" sz="1600" b="1" dirty="0">
                <a:solidFill>
                  <a:srgbClr val="000000"/>
                </a:solidFill>
                <a:latin typeface="ＭＳ Ｐゴシック" panose="020B0600070205080204" pitchFamily="50" charset="-128"/>
                <a:ea typeface="HGP平成丸ｺﾞｼｯｸ体W4"/>
                <a:cs typeface="HGP平成丸ｺﾞｼｯｸ体W4"/>
              </a:rPr>
              <a:t>１．</a:t>
            </a:r>
            <a:r>
              <a:rPr lang="en-US" altLang="ja-JP" sz="1600" b="1" dirty="0">
                <a:solidFill>
                  <a:srgbClr val="000000"/>
                </a:solidFill>
                <a:latin typeface="ＭＳ Ｐゴシック" panose="020B0600070205080204" pitchFamily="50" charset="-128"/>
                <a:ea typeface="HGP平成丸ｺﾞｼｯｸ体W4"/>
                <a:cs typeface="HGP平成丸ｺﾞｼｯｸ体W4"/>
              </a:rPr>
              <a:t>44</a:t>
            </a:r>
            <a:r>
              <a:rPr lang="ja-JP" altLang="en-US" sz="1600" b="1" dirty="0">
                <a:solidFill>
                  <a:srgbClr val="000000"/>
                </a:solidFill>
                <a:latin typeface="ＭＳ Ｐゴシック" panose="020B0600070205080204" pitchFamily="50" charset="-128"/>
                <a:ea typeface="HGP平成丸ｺﾞｼｯｸ体W4"/>
                <a:cs typeface="HGP平成丸ｺﾞｼｯｸ体W4"/>
              </a:rPr>
              <a:t>市区町村の公園別利用選択率の算出</a:t>
            </a:r>
          </a:p>
        </p:txBody>
      </p:sp>
      <p:sp>
        <p:nvSpPr>
          <p:cNvPr id="59398" name="Text Box 10"/>
          <p:cNvSpPr txBox="1">
            <a:spLocks noChangeArrowheads="1"/>
          </p:cNvSpPr>
          <p:nvPr/>
        </p:nvSpPr>
        <p:spPr bwMode="auto">
          <a:xfrm>
            <a:off x="428625" y="614363"/>
            <a:ext cx="7993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t>《</a:t>
            </a:r>
            <a:r>
              <a:rPr lang="ja-JP" altLang="en-US" sz="1800" b="1"/>
              <a:t>直接利用価値の算出</a:t>
            </a:r>
            <a:r>
              <a:rPr lang="en-US" altLang="ja-JP" sz="1800" b="1"/>
              <a:t>》</a:t>
            </a:r>
            <a:r>
              <a:rPr lang="ja-JP" altLang="en-US" sz="1800" b="1"/>
              <a:t>　</a:t>
            </a:r>
            <a:endParaRPr lang="ja-JP" altLang="en-US" sz="1800" b="1" i="1" u="sng"/>
          </a:p>
        </p:txBody>
      </p:sp>
      <p:sp>
        <p:nvSpPr>
          <p:cNvPr id="26" name="Text Box 3"/>
          <p:cNvSpPr txBox="1">
            <a:spLocks noChangeArrowheads="1"/>
          </p:cNvSpPr>
          <p:nvPr/>
        </p:nvSpPr>
        <p:spPr bwMode="auto">
          <a:xfrm>
            <a:off x="395288" y="1085850"/>
            <a:ext cx="8266112" cy="830263"/>
          </a:xfrm>
          <a:prstGeom prst="rect">
            <a:avLst/>
          </a:prstGeom>
          <a:noFill/>
          <a:ln w="9525" algn="ctr">
            <a:noFill/>
            <a:miter lim="800000"/>
            <a:headEnd/>
            <a:tailEnd/>
          </a:ln>
          <a:effectLst/>
        </p:spPr>
        <p:txBody>
          <a:bodyPr>
            <a:spAutoFit/>
          </a:bodyPr>
          <a:lstStyle/>
          <a:p>
            <a:pPr>
              <a:defRPr/>
            </a:pPr>
            <a:r>
              <a:rPr lang="ja-JP" altLang="en-US" b="1" dirty="0"/>
              <a:t>旅行費用法</a:t>
            </a:r>
            <a:r>
              <a:rPr lang="ja-JP" altLang="en-US" dirty="0"/>
              <a:t>･･･「公園利用者は、公園までの移動費用をかけてまでも公園を利用する価値がある」という考えが前提のもとで、公園までの移動費用（料金、所要時間）を利用して、公園整備の価値を貨幣価値で評価する。</a:t>
            </a:r>
          </a:p>
        </p:txBody>
      </p:sp>
      <p:sp>
        <p:nvSpPr>
          <p:cNvPr id="59400" name="下矢印 40"/>
          <p:cNvSpPr>
            <a:spLocks noChangeArrowheads="1"/>
          </p:cNvSpPr>
          <p:nvPr/>
        </p:nvSpPr>
        <p:spPr bwMode="auto">
          <a:xfrm>
            <a:off x="1441450" y="6078538"/>
            <a:ext cx="538163" cy="268287"/>
          </a:xfrm>
          <a:prstGeom prst="downArrow">
            <a:avLst>
              <a:gd name="adj1" fmla="val 50000"/>
              <a:gd name="adj2" fmla="val 50000"/>
            </a:avLst>
          </a:prstGeom>
          <a:solidFill>
            <a:schemeClr val="tx1"/>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en-US" sz="1800" b="1"/>
          </a:p>
        </p:txBody>
      </p:sp>
      <p:sp>
        <p:nvSpPr>
          <p:cNvPr id="59401" name="Text Box 52"/>
          <p:cNvSpPr txBox="1">
            <a:spLocks noChangeArrowheads="1"/>
          </p:cNvSpPr>
          <p:nvPr/>
        </p:nvSpPr>
        <p:spPr bwMode="auto">
          <a:xfrm>
            <a:off x="468313" y="6383338"/>
            <a:ext cx="4730750" cy="396875"/>
          </a:xfrm>
          <a:prstGeom prst="rect">
            <a:avLst/>
          </a:prstGeom>
          <a:solidFill>
            <a:srgbClr val="92D050"/>
          </a:solidFill>
          <a:ln w="9525">
            <a:solidFill>
              <a:schemeClr val="tx1"/>
            </a:solidFill>
            <a:miter lim="800000"/>
            <a:headEnd/>
            <a:tailEnd/>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spcAft>
                <a:spcPct val="30000"/>
              </a:spcAft>
              <a:buFontTx/>
              <a:buNone/>
            </a:pPr>
            <a:r>
              <a:rPr lang="ja-JP" altLang="en-US" sz="1600" b="1" dirty="0">
                <a:solidFill>
                  <a:srgbClr val="000000"/>
                </a:solidFill>
                <a:latin typeface="ＭＳ Ｐゴシック" panose="020B0600070205080204" pitchFamily="50" charset="-128"/>
                <a:ea typeface="HGP平成丸ｺﾞｼｯｸ体W4"/>
                <a:cs typeface="HGP平成丸ｺﾞｼｯｸ体W4"/>
              </a:rPr>
              <a:t>４．便益の算出</a:t>
            </a:r>
          </a:p>
        </p:txBody>
      </p:sp>
      <p:pic>
        <p:nvPicPr>
          <p:cNvPr id="5940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8415" r="12950"/>
          <a:stretch>
            <a:fillRect/>
          </a:stretch>
        </p:blipFill>
        <p:spPr bwMode="auto">
          <a:xfrm>
            <a:off x="5281613" y="2919413"/>
            <a:ext cx="3862387"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3"/>
          <p:cNvSpPr txBox="1">
            <a:spLocks noChangeArrowheads="1"/>
          </p:cNvSpPr>
          <p:nvPr/>
        </p:nvSpPr>
        <p:spPr bwMode="auto">
          <a:xfrm>
            <a:off x="530225" y="5438066"/>
            <a:ext cx="4822825" cy="584200"/>
          </a:xfrm>
          <a:prstGeom prst="rect">
            <a:avLst/>
          </a:prstGeom>
          <a:noFill/>
          <a:ln w="9525" algn="ctr">
            <a:noFill/>
            <a:miter lim="800000"/>
            <a:headEnd/>
            <a:tailEnd/>
          </a:ln>
          <a:effectLst/>
        </p:spPr>
        <p:txBody>
          <a:bodyPr>
            <a:spAutoFit/>
          </a:bodyPr>
          <a:lstStyle/>
          <a:p>
            <a:pPr>
              <a:defRPr/>
            </a:pPr>
            <a:r>
              <a:rPr lang="ja-JP" altLang="en-US" dirty="0"/>
              <a:t>・旅行費用と需要（回</a:t>
            </a:r>
            <a:r>
              <a:rPr lang="en-US" altLang="ja-JP" dirty="0"/>
              <a:t>/</a:t>
            </a:r>
            <a:r>
              <a:rPr lang="ja-JP" altLang="en-US" dirty="0"/>
              <a:t>年）の関係を表す需要曲線を求める。</a:t>
            </a:r>
          </a:p>
        </p:txBody>
      </p:sp>
      <p:sp>
        <p:nvSpPr>
          <p:cNvPr id="59404" name="Rectangle 55"/>
          <p:cNvSpPr>
            <a:spLocks noChangeArrowheads="1"/>
          </p:cNvSpPr>
          <p:nvPr/>
        </p:nvSpPr>
        <p:spPr bwMode="auto">
          <a:xfrm>
            <a:off x="457200" y="5260975"/>
            <a:ext cx="4743450" cy="7969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59405" name="Text Box 52"/>
          <p:cNvSpPr txBox="1">
            <a:spLocks noChangeArrowheads="1"/>
          </p:cNvSpPr>
          <p:nvPr/>
        </p:nvSpPr>
        <p:spPr bwMode="auto">
          <a:xfrm>
            <a:off x="457200" y="5033963"/>
            <a:ext cx="4741200" cy="3460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spcAft>
                <a:spcPct val="30000"/>
              </a:spcAft>
              <a:buFontTx/>
              <a:buNone/>
            </a:pPr>
            <a:r>
              <a:rPr lang="ja-JP" altLang="en-US" sz="1600" b="1" dirty="0">
                <a:solidFill>
                  <a:srgbClr val="000000"/>
                </a:solidFill>
                <a:latin typeface="ＭＳ Ｐゴシック" panose="020B0600070205080204" pitchFamily="50" charset="-128"/>
                <a:ea typeface="HGP平成丸ｺﾞｼｯｸ体W4"/>
                <a:cs typeface="HGP平成丸ｺﾞｼｯｸ体W4"/>
              </a:rPr>
              <a:t>３．需要関数の導出</a:t>
            </a:r>
          </a:p>
        </p:txBody>
      </p:sp>
      <p:sp>
        <p:nvSpPr>
          <p:cNvPr id="45" name="Text Box 3"/>
          <p:cNvSpPr txBox="1">
            <a:spLocks noChangeArrowheads="1"/>
          </p:cNvSpPr>
          <p:nvPr/>
        </p:nvSpPr>
        <p:spPr bwMode="auto">
          <a:xfrm>
            <a:off x="530225" y="3827463"/>
            <a:ext cx="4535488" cy="830262"/>
          </a:xfrm>
          <a:prstGeom prst="rect">
            <a:avLst/>
          </a:prstGeom>
          <a:noFill/>
          <a:ln w="9525" algn="ctr">
            <a:noFill/>
            <a:miter lim="800000"/>
            <a:headEnd/>
            <a:tailEnd/>
          </a:ln>
          <a:effectLst/>
        </p:spPr>
        <p:txBody>
          <a:bodyPr>
            <a:spAutoFit/>
          </a:bodyPr>
          <a:lstStyle/>
          <a:p>
            <a:pPr>
              <a:defRPr/>
            </a:pPr>
            <a:r>
              <a:rPr lang="ja-JP" altLang="en-US" dirty="0"/>
              <a:t>・</a:t>
            </a:r>
            <a:r>
              <a:rPr lang="en-US" altLang="ja-JP" dirty="0"/>
              <a:t>44</a:t>
            </a:r>
            <a:r>
              <a:rPr lang="ja-JP" altLang="en-US" dirty="0"/>
              <a:t>市区町村の人口や年齢構成、利用選択率等から、公園（大泉緑地、競合公園）ごとの需要量（総年間利用回数）を算出</a:t>
            </a:r>
          </a:p>
        </p:txBody>
      </p:sp>
      <p:sp>
        <p:nvSpPr>
          <p:cNvPr id="59407" name="Rectangle 55"/>
          <p:cNvSpPr>
            <a:spLocks noChangeArrowheads="1"/>
          </p:cNvSpPr>
          <p:nvPr/>
        </p:nvSpPr>
        <p:spPr bwMode="auto">
          <a:xfrm>
            <a:off x="457200" y="3621088"/>
            <a:ext cx="4743450" cy="103663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59408" name="Text Box 9"/>
          <p:cNvSpPr txBox="1">
            <a:spLocks noChangeArrowheads="1"/>
          </p:cNvSpPr>
          <p:nvPr/>
        </p:nvSpPr>
        <p:spPr bwMode="auto">
          <a:xfrm>
            <a:off x="457200" y="3500438"/>
            <a:ext cx="4741200" cy="35401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spcAft>
                <a:spcPct val="30000"/>
              </a:spcAft>
              <a:buFontTx/>
              <a:buNone/>
            </a:pPr>
            <a:r>
              <a:rPr lang="ja-JP" altLang="en-US" sz="1600" b="1" dirty="0">
                <a:solidFill>
                  <a:srgbClr val="000000"/>
                </a:solidFill>
                <a:latin typeface="ＭＳ Ｐゴシック" panose="020B0600070205080204" pitchFamily="50" charset="-128"/>
                <a:ea typeface="HGP平成丸ｺﾞｼｯｸ体W4"/>
                <a:cs typeface="HGP平成丸ｺﾞｼｯｸ体W4"/>
              </a:rPr>
              <a:t>２．公園毎の需要量（総年間利用回数）の算出</a:t>
            </a:r>
          </a:p>
        </p:txBody>
      </p:sp>
      <p:sp>
        <p:nvSpPr>
          <p:cNvPr id="59409" name="テキスト ボックス 2"/>
          <p:cNvSpPr txBox="1">
            <a:spLocks noChangeArrowheads="1"/>
          </p:cNvSpPr>
          <p:nvPr/>
        </p:nvSpPr>
        <p:spPr bwMode="auto">
          <a:xfrm>
            <a:off x="5911850" y="2065338"/>
            <a:ext cx="274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ＭＳ Ｐゴシック" panose="020B0600070205080204" pitchFamily="50" charset="-128"/>
              </a:rPr>
              <a:t>単年度便益は、需要関数から消費者余剰分（斜線部）を計測する。</a:t>
            </a:r>
          </a:p>
        </p:txBody>
      </p:sp>
      <p:sp>
        <p:nvSpPr>
          <p:cNvPr id="59410" name="スライド番号プレースホルダー 1"/>
          <p:cNvSpPr>
            <a:spLocks noGrp="1"/>
          </p:cNvSpPr>
          <p:nvPr>
            <p:ph type="sldNum" sz="quarter" idx="12"/>
          </p:nvPr>
        </p:nvSpPr>
        <p:spPr>
          <a:xfrm>
            <a:off x="6692900" y="6532563"/>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E8EE7F7D-73BE-4A45-A9EE-8A69399B937A}" type="slidenum">
              <a:rPr lang="en-US" altLang="ja-JP" sz="1400" smtClean="0"/>
              <a:pPr>
                <a:spcBef>
                  <a:spcPct val="0"/>
                </a:spcBef>
                <a:buFontTx/>
                <a:buNone/>
              </a:pPr>
              <a:t>23</a:t>
            </a:fld>
            <a:endParaRPr lang="en-US" altLang="ja-JP" sz="1400"/>
          </a:p>
        </p:txBody>
      </p:sp>
      <p:sp>
        <p:nvSpPr>
          <p:cNvPr id="28"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a:t>
            </a:r>
            <a:r>
              <a:rPr lang="ja-JP" altLang="en-US" sz="20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（費用便益比）</a:t>
            </a:r>
          </a:p>
        </p:txBody>
      </p:sp>
      <p:sp>
        <p:nvSpPr>
          <p:cNvPr id="59412" name="下矢印 28"/>
          <p:cNvSpPr>
            <a:spLocks noChangeArrowheads="1"/>
          </p:cNvSpPr>
          <p:nvPr/>
        </p:nvSpPr>
        <p:spPr bwMode="auto">
          <a:xfrm>
            <a:off x="1441450" y="4652963"/>
            <a:ext cx="538163" cy="268287"/>
          </a:xfrm>
          <a:prstGeom prst="downArrow">
            <a:avLst>
              <a:gd name="adj1" fmla="val 50000"/>
              <a:gd name="adj2" fmla="val 50000"/>
            </a:avLst>
          </a:prstGeom>
          <a:solidFill>
            <a:schemeClr val="tx1"/>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en-US" sz="1800" b="1"/>
          </a:p>
        </p:txBody>
      </p:sp>
      <p:sp>
        <p:nvSpPr>
          <p:cNvPr id="59413" name="下矢印 29"/>
          <p:cNvSpPr>
            <a:spLocks noChangeArrowheads="1"/>
          </p:cNvSpPr>
          <p:nvPr/>
        </p:nvSpPr>
        <p:spPr bwMode="auto">
          <a:xfrm>
            <a:off x="1441450" y="3160713"/>
            <a:ext cx="538163" cy="268287"/>
          </a:xfrm>
          <a:prstGeom prst="downArrow">
            <a:avLst>
              <a:gd name="adj1" fmla="val 50000"/>
              <a:gd name="adj2" fmla="val 50000"/>
            </a:avLst>
          </a:prstGeom>
          <a:solidFill>
            <a:schemeClr val="tx1"/>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en-US" sz="18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7"/>
          <p:cNvSpPr>
            <a:spLocks noChangeArrowheads="1"/>
          </p:cNvSpPr>
          <p:nvPr/>
        </p:nvSpPr>
        <p:spPr bwMode="auto">
          <a:xfrm>
            <a:off x="527050" y="5592763"/>
            <a:ext cx="8146800" cy="50006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61443" name="Rectangle 55"/>
          <p:cNvSpPr>
            <a:spLocks noChangeArrowheads="1"/>
          </p:cNvSpPr>
          <p:nvPr/>
        </p:nvSpPr>
        <p:spPr bwMode="auto">
          <a:xfrm>
            <a:off x="539750" y="1727200"/>
            <a:ext cx="8146800" cy="21177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58372" name="Text Box 3"/>
          <p:cNvSpPr txBox="1">
            <a:spLocks noChangeArrowheads="1"/>
          </p:cNvSpPr>
          <p:nvPr/>
        </p:nvSpPr>
        <p:spPr bwMode="auto">
          <a:xfrm>
            <a:off x="571500" y="2184400"/>
            <a:ext cx="4267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600" dirty="0">
                <a:latin typeface="ＭＳ Ｐゴシック" panose="020B0600070205080204" pitchFamily="50" charset="-128"/>
              </a:rPr>
              <a:t>・</a:t>
            </a:r>
            <a:r>
              <a:rPr lang="en-US" altLang="ja-JP" sz="1600" dirty="0">
                <a:latin typeface="ＭＳ Ｐゴシック" panose="020B0600070205080204" pitchFamily="50" charset="-128"/>
              </a:rPr>
              <a:t>44</a:t>
            </a:r>
            <a:r>
              <a:rPr lang="ja-JP" altLang="en-US" sz="1600" dirty="0">
                <a:latin typeface="ＭＳ Ｐゴシック" panose="020B0600070205080204" pitchFamily="50" charset="-128"/>
              </a:rPr>
              <a:t>市区町村が大泉緑地・競合公園の</a:t>
            </a:r>
            <a:endParaRPr lang="en-US" altLang="ja-JP" sz="1600" dirty="0">
              <a:latin typeface="ＭＳ Ｐゴシック" panose="020B0600070205080204" pitchFamily="50" charset="-128"/>
            </a:endParaRPr>
          </a:p>
          <a:p>
            <a:pPr eaLnBrk="1" hangingPunct="1">
              <a:spcBef>
                <a:spcPct val="0"/>
              </a:spcBef>
              <a:buFontTx/>
              <a:buNone/>
              <a:defRPr/>
            </a:pPr>
            <a:r>
              <a:rPr lang="ja-JP" altLang="en-US" sz="1600" dirty="0">
                <a:latin typeface="ＭＳ Ｐゴシック" panose="020B0600070205080204" pitchFamily="50" charset="-128"/>
              </a:rPr>
              <a:t>　それぞれに対して持つ効用値を算出。</a:t>
            </a:r>
            <a:endParaRPr lang="en-US" altLang="ja-JP" sz="1600" dirty="0">
              <a:latin typeface="ＭＳ Ｐゴシック" panose="020B0600070205080204" pitchFamily="50" charset="-128"/>
            </a:endParaRPr>
          </a:p>
          <a:p>
            <a:pPr eaLnBrk="1" hangingPunct="1">
              <a:spcBef>
                <a:spcPct val="0"/>
              </a:spcBef>
              <a:buFontTx/>
              <a:buNone/>
              <a:defRPr/>
            </a:pPr>
            <a:r>
              <a:rPr lang="ja-JP" altLang="en-US" sz="1600" dirty="0">
                <a:latin typeface="ＭＳ Ｐゴシック" panose="020B0600070205080204" pitchFamily="50" charset="-128"/>
              </a:rPr>
              <a:t>・効用値は、「環境」価値と「防災」価値</a:t>
            </a:r>
            <a:endParaRPr lang="en-US" altLang="ja-JP" sz="1600" dirty="0">
              <a:latin typeface="ＭＳ Ｐゴシック" panose="020B0600070205080204" pitchFamily="50" charset="-128"/>
            </a:endParaRPr>
          </a:p>
          <a:p>
            <a:pPr eaLnBrk="1" hangingPunct="1">
              <a:spcBef>
                <a:spcPct val="0"/>
              </a:spcBef>
              <a:buFontTx/>
              <a:buNone/>
              <a:defRPr/>
            </a:pPr>
            <a:r>
              <a:rPr lang="ja-JP" altLang="en-US" sz="1600" dirty="0">
                <a:latin typeface="ＭＳ Ｐゴシック" panose="020B0600070205080204" pitchFamily="50" charset="-128"/>
              </a:rPr>
              <a:t>　を合わせたもの。</a:t>
            </a:r>
          </a:p>
        </p:txBody>
      </p:sp>
      <p:sp>
        <p:nvSpPr>
          <p:cNvPr id="61445" name="Rectangle 7"/>
          <p:cNvSpPr>
            <a:spLocks noChangeArrowheads="1"/>
          </p:cNvSpPr>
          <p:nvPr/>
        </p:nvSpPr>
        <p:spPr bwMode="auto">
          <a:xfrm>
            <a:off x="250825" y="981075"/>
            <a:ext cx="8569325" cy="73025"/>
          </a:xfrm>
          <a:prstGeom prst="rect">
            <a:avLst/>
          </a:prstGeom>
          <a:gradFill rotWithShape="1">
            <a:gsLst>
              <a:gs pos="0">
                <a:schemeClr val="bg1"/>
              </a:gs>
              <a:gs pos="100000">
                <a:srgbClr val="FF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61446" name="Text Box 9"/>
          <p:cNvSpPr txBox="1">
            <a:spLocks noChangeArrowheads="1"/>
          </p:cNvSpPr>
          <p:nvPr/>
        </p:nvSpPr>
        <p:spPr bwMode="auto">
          <a:xfrm>
            <a:off x="539750" y="1731963"/>
            <a:ext cx="8146800" cy="352425"/>
          </a:xfrm>
          <a:prstGeom prst="rect">
            <a:avLst/>
          </a:prstGeom>
          <a:solidFill>
            <a:srgbClr val="FFCCCC"/>
          </a:solidFill>
          <a:ln w="9525">
            <a:solidFill>
              <a:schemeClr val="tx1"/>
            </a:solidFill>
            <a:miter lim="800000"/>
            <a:headEnd/>
            <a:tailEnd/>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spcAft>
                <a:spcPct val="30000"/>
              </a:spcAft>
              <a:buFontTx/>
              <a:buNone/>
            </a:pPr>
            <a:r>
              <a:rPr lang="ja-JP" altLang="en-US" sz="1800" b="1">
                <a:solidFill>
                  <a:srgbClr val="000000"/>
                </a:solidFill>
                <a:latin typeface="ＭＳ Ｐゴシック" panose="020B0600070205080204" pitchFamily="50" charset="-128"/>
                <a:ea typeface="HGP平成丸ｺﾞｼｯｸ体W4"/>
                <a:cs typeface="HGP平成丸ｺﾞｼｯｸ体W4"/>
              </a:rPr>
              <a:t>１．効用値の算出</a:t>
            </a:r>
          </a:p>
        </p:txBody>
      </p:sp>
      <p:sp>
        <p:nvSpPr>
          <p:cNvPr id="61447" name="Text Box 10"/>
          <p:cNvSpPr txBox="1">
            <a:spLocks noChangeArrowheads="1"/>
          </p:cNvSpPr>
          <p:nvPr/>
        </p:nvSpPr>
        <p:spPr bwMode="auto">
          <a:xfrm>
            <a:off x="323850" y="620713"/>
            <a:ext cx="7993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dirty="0"/>
              <a:t>《</a:t>
            </a:r>
            <a:r>
              <a:rPr lang="ja-JP" altLang="en-US" sz="1800" b="1" dirty="0"/>
              <a:t>間接利用価値の算出</a:t>
            </a:r>
            <a:r>
              <a:rPr lang="en-US" altLang="ja-JP" sz="1800" b="1" dirty="0"/>
              <a:t>》</a:t>
            </a:r>
            <a:r>
              <a:rPr lang="ja-JP" altLang="en-US" sz="1800" b="1" dirty="0"/>
              <a:t>　</a:t>
            </a:r>
            <a:endParaRPr lang="ja-JP" altLang="en-US" sz="1800" b="1" i="1" u="sng" dirty="0"/>
          </a:p>
        </p:txBody>
      </p:sp>
      <p:sp>
        <p:nvSpPr>
          <p:cNvPr id="58377" name="Text Box 50"/>
          <p:cNvSpPr txBox="1">
            <a:spLocks noChangeArrowheads="1"/>
          </p:cNvSpPr>
          <p:nvPr/>
        </p:nvSpPr>
        <p:spPr bwMode="auto">
          <a:xfrm>
            <a:off x="571500" y="5754688"/>
            <a:ext cx="7993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lang="ja-JP" altLang="en-US" sz="1600" dirty="0">
                <a:latin typeface="ＭＳ Ｐゴシック" panose="020B0600070205080204" pitchFamily="50" charset="-128"/>
              </a:rPr>
              <a:t>・②と①の差分より、個々の世帯の便益額を算出</a:t>
            </a:r>
          </a:p>
        </p:txBody>
      </p:sp>
      <p:sp>
        <p:nvSpPr>
          <p:cNvPr id="61449" name="Text Box 52"/>
          <p:cNvSpPr txBox="1">
            <a:spLocks noChangeArrowheads="1"/>
          </p:cNvSpPr>
          <p:nvPr/>
        </p:nvSpPr>
        <p:spPr bwMode="auto">
          <a:xfrm>
            <a:off x="527050" y="5356225"/>
            <a:ext cx="8146800" cy="363538"/>
          </a:xfrm>
          <a:prstGeom prst="rect">
            <a:avLst/>
          </a:prstGeom>
          <a:solidFill>
            <a:srgbClr val="FFCCCC"/>
          </a:solidFill>
          <a:ln w="9525">
            <a:solidFill>
              <a:schemeClr val="tx1"/>
            </a:solidFill>
            <a:miter lim="800000"/>
            <a:headEnd/>
            <a:tailEnd/>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spcAft>
                <a:spcPct val="30000"/>
              </a:spcAft>
              <a:buFontTx/>
              <a:buNone/>
            </a:pPr>
            <a:r>
              <a:rPr lang="ja-JP" altLang="en-US" sz="1800" b="1" dirty="0">
                <a:solidFill>
                  <a:srgbClr val="000000"/>
                </a:solidFill>
                <a:latin typeface="ＭＳ Ｐゴシック" panose="020B0600070205080204" pitchFamily="50" charset="-128"/>
                <a:ea typeface="HGP平成丸ｺﾞｼｯｸ体W4"/>
                <a:cs typeface="HGP平成丸ｺﾞｼｯｸ体W4"/>
              </a:rPr>
              <a:t>３．大泉緑地に対する個々の世帯の便益額の算出</a:t>
            </a:r>
          </a:p>
        </p:txBody>
      </p:sp>
      <p:sp>
        <p:nvSpPr>
          <p:cNvPr id="26" name="Text Box 3"/>
          <p:cNvSpPr txBox="1">
            <a:spLocks noChangeArrowheads="1"/>
          </p:cNvSpPr>
          <p:nvPr/>
        </p:nvSpPr>
        <p:spPr bwMode="auto">
          <a:xfrm>
            <a:off x="500063" y="1143000"/>
            <a:ext cx="8266112" cy="584200"/>
          </a:xfrm>
          <a:prstGeom prst="rect">
            <a:avLst/>
          </a:prstGeom>
          <a:noFill/>
          <a:ln w="9525" algn="ctr">
            <a:noFill/>
            <a:miter lim="800000"/>
            <a:headEnd/>
            <a:tailEnd/>
          </a:ln>
          <a:effectLst/>
        </p:spPr>
        <p:txBody>
          <a:bodyPr>
            <a:spAutoFit/>
          </a:bodyPr>
          <a:lstStyle/>
          <a:p>
            <a:pPr>
              <a:defRPr/>
            </a:pPr>
            <a:r>
              <a:rPr lang="ja-JP" altLang="en-US" b="1" dirty="0"/>
              <a:t>効用関数法</a:t>
            </a:r>
            <a:r>
              <a:rPr lang="ja-JP" altLang="en-US" dirty="0"/>
              <a:t>･･･「公園整備を行った場合と行わなかった場合の周辺世帯の持つ望ましさ（効用）の違い」を貨幣価値に換算することで公園整備を評価する。</a:t>
            </a:r>
          </a:p>
        </p:txBody>
      </p:sp>
      <p:sp>
        <p:nvSpPr>
          <p:cNvPr id="61451" name="Rectangle 55"/>
          <p:cNvSpPr>
            <a:spLocks noChangeArrowheads="1"/>
          </p:cNvSpPr>
          <p:nvPr/>
        </p:nvSpPr>
        <p:spPr bwMode="auto">
          <a:xfrm>
            <a:off x="571500" y="4329113"/>
            <a:ext cx="8146800" cy="7000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61452" name="Text Box 9"/>
          <p:cNvSpPr txBox="1">
            <a:spLocks noChangeArrowheads="1"/>
          </p:cNvSpPr>
          <p:nvPr/>
        </p:nvSpPr>
        <p:spPr bwMode="auto">
          <a:xfrm>
            <a:off x="571500" y="4171950"/>
            <a:ext cx="8146800" cy="331788"/>
          </a:xfrm>
          <a:prstGeom prst="rect">
            <a:avLst/>
          </a:prstGeom>
          <a:solidFill>
            <a:srgbClr val="FFCCCC"/>
          </a:solidFill>
          <a:ln w="9525">
            <a:solidFill>
              <a:schemeClr val="tx1"/>
            </a:solidFill>
            <a:miter lim="800000"/>
            <a:headEnd/>
            <a:tailEnd/>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spcAft>
                <a:spcPct val="30000"/>
              </a:spcAft>
              <a:buFontTx/>
              <a:buNone/>
            </a:pPr>
            <a:r>
              <a:rPr lang="ja-JP" altLang="en-US" sz="1800" b="1">
                <a:solidFill>
                  <a:srgbClr val="000000"/>
                </a:solidFill>
                <a:latin typeface="ＭＳ Ｐゴシック" panose="020B0600070205080204" pitchFamily="50" charset="-128"/>
                <a:ea typeface="HGP平成丸ｺﾞｼｯｸ体W4"/>
                <a:cs typeface="HGP平成丸ｺﾞｼｯｸ体W4"/>
              </a:rPr>
              <a:t>２．満足度の算出</a:t>
            </a:r>
          </a:p>
        </p:txBody>
      </p:sp>
      <p:sp>
        <p:nvSpPr>
          <p:cNvPr id="58384" name="Text Box 13"/>
          <p:cNvSpPr txBox="1">
            <a:spLocks noChangeArrowheads="1"/>
          </p:cNvSpPr>
          <p:nvPr/>
        </p:nvSpPr>
        <p:spPr bwMode="auto">
          <a:xfrm>
            <a:off x="585788" y="4503738"/>
            <a:ext cx="7993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600" dirty="0">
                <a:latin typeface="ＭＳ Ｐゴシック" panose="020B0600070205080204" pitchFamily="50" charset="-128"/>
              </a:rPr>
              <a:t>・大泉緑地がない場合の個々の世帯の満足度－①</a:t>
            </a:r>
            <a:endParaRPr lang="en-US" altLang="ja-JP" sz="1600" dirty="0">
              <a:latin typeface="ＭＳ Ｐゴシック" panose="020B0600070205080204" pitchFamily="50" charset="-128"/>
            </a:endParaRPr>
          </a:p>
          <a:p>
            <a:pPr eaLnBrk="1" hangingPunct="1">
              <a:spcBef>
                <a:spcPct val="0"/>
              </a:spcBef>
              <a:buFontTx/>
              <a:buNone/>
              <a:defRPr/>
            </a:pPr>
            <a:r>
              <a:rPr lang="ja-JP" altLang="en-US" sz="1600" dirty="0">
                <a:latin typeface="ＭＳ Ｐゴシック" panose="020B0600070205080204" pitchFamily="50" charset="-128"/>
              </a:rPr>
              <a:t>・大泉緑地がある場合の個々の世帯の満足度－②</a:t>
            </a:r>
          </a:p>
        </p:txBody>
      </p:sp>
      <p:sp>
        <p:nvSpPr>
          <p:cNvPr id="61454" name="Text Box 52"/>
          <p:cNvSpPr txBox="1">
            <a:spLocks noChangeArrowheads="1"/>
          </p:cNvSpPr>
          <p:nvPr/>
        </p:nvSpPr>
        <p:spPr bwMode="auto">
          <a:xfrm>
            <a:off x="539750" y="6365875"/>
            <a:ext cx="8147050" cy="355600"/>
          </a:xfrm>
          <a:prstGeom prst="rect">
            <a:avLst/>
          </a:prstGeom>
          <a:solidFill>
            <a:srgbClr val="92D050"/>
          </a:solidFill>
          <a:ln w="9525">
            <a:solidFill>
              <a:schemeClr val="tx1"/>
            </a:solidFill>
            <a:miter lim="800000"/>
            <a:headEnd/>
            <a:tailEnd/>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spcAft>
                <a:spcPct val="30000"/>
              </a:spcAft>
              <a:buFontTx/>
              <a:buNone/>
            </a:pPr>
            <a:r>
              <a:rPr lang="ja-JP" altLang="en-US" sz="1800" b="1">
                <a:solidFill>
                  <a:srgbClr val="000000"/>
                </a:solidFill>
                <a:latin typeface="ＭＳ Ｐゴシック" panose="020B0600070205080204" pitchFamily="50" charset="-128"/>
                <a:ea typeface="HGP平成丸ｺﾞｼｯｸ体W4"/>
                <a:cs typeface="HGP平成丸ｺﾞｼｯｸ体W4"/>
              </a:rPr>
              <a:t>４．便益の算出</a:t>
            </a:r>
          </a:p>
        </p:txBody>
      </p:sp>
      <p:graphicFrame>
        <p:nvGraphicFramePr>
          <p:cNvPr id="36" name="表 35"/>
          <p:cNvGraphicFramePr>
            <a:graphicFrameLocks noGrp="1"/>
          </p:cNvGraphicFramePr>
          <p:nvPr>
            <p:extLst>
              <p:ext uri="{D42A27DB-BD31-4B8C-83A1-F6EECF244321}">
                <p14:modId xmlns:p14="http://schemas.microsoft.com/office/powerpoint/2010/main" val="119500789"/>
              </p:ext>
            </p:extLst>
          </p:nvPr>
        </p:nvGraphicFramePr>
        <p:xfrm>
          <a:off x="4397375" y="2133600"/>
          <a:ext cx="4143375" cy="1603374"/>
        </p:xfrm>
        <a:graphic>
          <a:graphicData uri="http://schemas.openxmlformats.org/drawingml/2006/table">
            <a:tbl>
              <a:tblPr firstRow="1" bandRow="1">
                <a:tableStyleId>{5940675A-B579-460E-94D1-54222C63F5DA}</a:tableStyleId>
              </a:tblPr>
              <a:tblGrid>
                <a:gridCol w="1143001">
                  <a:extLst>
                    <a:ext uri="{9D8B030D-6E8A-4147-A177-3AD203B41FA5}">
                      <a16:colId xmlns:a16="http://schemas.microsoft.com/office/drawing/2014/main" val="20000"/>
                    </a:ext>
                  </a:extLst>
                </a:gridCol>
                <a:gridCol w="1525614">
                  <a:extLst>
                    <a:ext uri="{9D8B030D-6E8A-4147-A177-3AD203B41FA5}">
                      <a16:colId xmlns:a16="http://schemas.microsoft.com/office/drawing/2014/main" val="20001"/>
                    </a:ext>
                  </a:extLst>
                </a:gridCol>
                <a:gridCol w="1474760">
                  <a:extLst>
                    <a:ext uri="{9D8B030D-6E8A-4147-A177-3AD203B41FA5}">
                      <a16:colId xmlns:a16="http://schemas.microsoft.com/office/drawing/2014/main" val="20002"/>
                    </a:ext>
                  </a:extLst>
                </a:gridCol>
              </a:tblGrid>
              <a:tr h="270210">
                <a:tc>
                  <a:txBody>
                    <a:bodyPr/>
                    <a:lstStyle/>
                    <a:p>
                      <a:pPr algn="ctr">
                        <a:lnSpc>
                          <a:spcPct val="100000"/>
                        </a:lnSpc>
                      </a:pPr>
                      <a:r>
                        <a:rPr kumimoji="1" lang="ja-JP" altLang="en-US" sz="1300" dirty="0">
                          <a:solidFill>
                            <a:schemeClr val="bg1"/>
                          </a:solidFill>
                          <a:latin typeface="ＭＳ Ｐゴシック" panose="020B0600070205080204" pitchFamily="50" charset="-128"/>
                          <a:ea typeface="ＭＳ Ｐゴシック" panose="020B0600070205080204" pitchFamily="50" charset="-128"/>
                        </a:rPr>
                        <a:t>分　　　類</a:t>
                      </a:r>
                      <a:endParaRPr kumimoji="1" lang="ja-JP" altLang="en-US" sz="1300" b="0" dirty="0">
                        <a:solidFill>
                          <a:schemeClr val="bg1"/>
                        </a:solidFill>
                        <a:latin typeface="ＭＳ Ｐゴシック" panose="020B0600070205080204" pitchFamily="50" charset="-128"/>
                        <a:ea typeface="ＭＳ Ｐゴシック" panose="020B0600070205080204" pitchFamily="50" charset="-128"/>
                      </a:endParaRPr>
                    </a:p>
                  </a:txBody>
                  <a:tcPr marL="91439" marR="91439" marT="36012" marB="36012">
                    <a:solidFill>
                      <a:srgbClr val="003366"/>
                    </a:solidFill>
                  </a:tcPr>
                </a:tc>
                <a:tc>
                  <a:txBody>
                    <a:bodyPr/>
                    <a:lstStyle/>
                    <a:p>
                      <a:pPr algn="ctr">
                        <a:lnSpc>
                          <a:spcPct val="100000"/>
                        </a:lnSpc>
                      </a:pPr>
                      <a:r>
                        <a:rPr kumimoji="1" lang="ja-JP" altLang="en-US" sz="1300" dirty="0">
                          <a:solidFill>
                            <a:schemeClr val="bg1"/>
                          </a:solidFill>
                          <a:latin typeface="ＭＳ Ｐゴシック" panose="020B0600070205080204" pitchFamily="50" charset="-128"/>
                          <a:ea typeface="ＭＳ Ｐゴシック" panose="020B0600070205080204" pitchFamily="50" charset="-128"/>
                        </a:rPr>
                        <a:t>機　　　能</a:t>
                      </a:r>
                      <a:endParaRPr kumimoji="1" lang="ja-JP" altLang="en-US" sz="1300" b="0" dirty="0">
                        <a:solidFill>
                          <a:schemeClr val="bg1"/>
                        </a:solidFill>
                        <a:latin typeface="ＭＳ Ｐゴシック" panose="020B0600070205080204" pitchFamily="50" charset="-128"/>
                        <a:ea typeface="ＭＳ Ｐゴシック" panose="020B0600070205080204" pitchFamily="50" charset="-128"/>
                      </a:endParaRPr>
                    </a:p>
                  </a:txBody>
                  <a:tcPr marL="91439" marR="91439" marT="36012" marB="36012">
                    <a:solidFill>
                      <a:srgbClr val="003366"/>
                    </a:solidFill>
                  </a:tcPr>
                </a:tc>
                <a:tc>
                  <a:txBody>
                    <a:bodyPr/>
                    <a:lstStyle/>
                    <a:p>
                      <a:pPr algn="ctr">
                        <a:lnSpc>
                          <a:spcPct val="100000"/>
                        </a:lnSpc>
                      </a:pPr>
                      <a:r>
                        <a:rPr kumimoji="1" lang="ja-JP" altLang="en-US" sz="1300" dirty="0">
                          <a:solidFill>
                            <a:schemeClr val="bg1"/>
                          </a:solidFill>
                          <a:latin typeface="ＭＳ Ｐゴシック" panose="020B0600070205080204" pitchFamily="50" charset="-128"/>
                          <a:ea typeface="ＭＳ Ｐゴシック" panose="020B0600070205080204" pitchFamily="50" charset="-128"/>
                        </a:rPr>
                        <a:t>用いる基礎データ</a:t>
                      </a:r>
                      <a:endParaRPr kumimoji="1" lang="ja-JP" altLang="en-US" sz="1300" b="0" dirty="0">
                        <a:solidFill>
                          <a:schemeClr val="bg1"/>
                        </a:solidFill>
                        <a:latin typeface="ＭＳ Ｐゴシック" panose="020B0600070205080204" pitchFamily="50" charset="-128"/>
                        <a:ea typeface="ＭＳ Ｐゴシック" panose="020B0600070205080204" pitchFamily="50" charset="-128"/>
                      </a:endParaRPr>
                    </a:p>
                  </a:txBody>
                  <a:tcPr marL="91439" marR="91439" marT="36012" marB="36012">
                    <a:solidFill>
                      <a:srgbClr val="003366"/>
                    </a:solidFill>
                  </a:tcPr>
                </a:tc>
                <a:extLst>
                  <a:ext uri="{0D108BD9-81ED-4DB2-BD59-A6C34878D82A}">
                    <a16:rowId xmlns:a16="http://schemas.microsoft.com/office/drawing/2014/main" val="10000"/>
                  </a:ext>
                </a:extLst>
              </a:tr>
              <a:tr h="666582">
                <a:tc>
                  <a:txBody>
                    <a:bodyPr/>
                    <a:lstStyle/>
                    <a:p>
                      <a:pPr algn="ctr">
                        <a:lnSpc>
                          <a:spcPct val="100000"/>
                        </a:lnSpc>
                      </a:pPr>
                      <a:r>
                        <a:rPr kumimoji="1" lang="ja-JP" altLang="en-US" sz="1300" dirty="0">
                          <a:latin typeface="ＭＳ Ｐゴシック" panose="020B0600070205080204" pitchFamily="50" charset="-128"/>
                          <a:ea typeface="ＭＳ Ｐゴシック" panose="020B0600070205080204" pitchFamily="50" charset="-128"/>
                        </a:rPr>
                        <a:t>「環境」価値</a:t>
                      </a:r>
                    </a:p>
                  </a:txBody>
                  <a:tcPr marL="91439" marR="91439" marT="36012" marB="36012" anchor="ctr">
                    <a:solidFill>
                      <a:schemeClr val="bg1"/>
                    </a:solidFill>
                  </a:tcPr>
                </a:tc>
                <a:tc>
                  <a:txBody>
                    <a:bodyPr/>
                    <a:lstStyle/>
                    <a:p>
                      <a:pPr>
                        <a:lnSpc>
                          <a:spcPct val="100000"/>
                        </a:lnSpc>
                      </a:pPr>
                      <a:r>
                        <a:rPr kumimoji="1" lang="ja-JP" altLang="en-US" sz="1300" dirty="0">
                          <a:latin typeface="ＭＳ Ｐゴシック" panose="020B0600070205080204" pitchFamily="50" charset="-128"/>
                          <a:ea typeface="ＭＳ Ｐゴシック" panose="020B0600070205080204" pitchFamily="50" charset="-128"/>
                        </a:rPr>
                        <a:t>環境の維持・改善、景観の向上に役立つ価値</a:t>
                      </a:r>
                    </a:p>
                  </a:txBody>
                  <a:tcPr marL="91439" marR="91439" marT="36012" marB="36012" anchor="ctr">
                    <a:solidFill>
                      <a:schemeClr val="bg1"/>
                    </a:solidFill>
                  </a:tcPr>
                </a:tc>
                <a:tc>
                  <a:txBody>
                    <a:bodyPr/>
                    <a:lstStyle/>
                    <a:p>
                      <a:pPr>
                        <a:lnSpc>
                          <a:spcPct val="100000"/>
                        </a:lnSpc>
                      </a:pPr>
                      <a:r>
                        <a:rPr kumimoji="1" lang="ja-JP" altLang="en-US" sz="1300" dirty="0">
                          <a:latin typeface="ＭＳ Ｐゴシック" panose="020B0600070205080204" pitchFamily="50" charset="-128"/>
                          <a:ea typeface="ＭＳ Ｐゴシック" panose="020B0600070205080204" pitchFamily="50" charset="-128"/>
                        </a:rPr>
                        <a:t>・公園の緑地面積</a:t>
                      </a:r>
                      <a:endParaRPr kumimoji="1" lang="en-US" altLang="ja-JP" sz="1300" dirty="0">
                        <a:latin typeface="ＭＳ Ｐゴシック" panose="020B0600070205080204" pitchFamily="50" charset="-128"/>
                        <a:ea typeface="ＭＳ Ｐゴシック" panose="020B0600070205080204" pitchFamily="50" charset="-128"/>
                      </a:endParaRPr>
                    </a:p>
                    <a:p>
                      <a:pPr>
                        <a:lnSpc>
                          <a:spcPct val="100000"/>
                        </a:lnSpc>
                      </a:pPr>
                      <a:r>
                        <a:rPr kumimoji="1" lang="ja-JP" altLang="en-US" sz="1300" dirty="0">
                          <a:latin typeface="ＭＳ Ｐゴシック" panose="020B0600070205080204" pitchFamily="50" charset="-128"/>
                          <a:ea typeface="ＭＳ Ｐゴシック" panose="020B0600070205080204" pitchFamily="50" charset="-128"/>
                        </a:rPr>
                        <a:t>・公園からの距離</a:t>
                      </a:r>
                    </a:p>
                  </a:txBody>
                  <a:tcPr marL="91439" marR="91439" marT="36012" marB="36012">
                    <a:solidFill>
                      <a:schemeClr val="bg1"/>
                    </a:solidFill>
                  </a:tcPr>
                </a:tc>
                <a:extLst>
                  <a:ext uri="{0D108BD9-81ED-4DB2-BD59-A6C34878D82A}">
                    <a16:rowId xmlns:a16="http://schemas.microsoft.com/office/drawing/2014/main" val="10001"/>
                  </a:ext>
                </a:extLst>
              </a:tr>
              <a:tr h="666582">
                <a:tc>
                  <a:txBody>
                    <a:bodyPr/>
                    <a:lstStyle/>
                    <a:p>
                      <a:pPr algn="ctr">
                        <a:lnSpc>
                          <a:spcPct val="100000"/>
                        </a:lnSpc>
                      </a:pPr>
                      <a:r>
                        <a:rPr kumimoji="1" lang="ja-JP" altLang="en-US" sz="1300" dirty="0">
                          <a:latin typeface="ＭＳ Ｐゴシック" panose="020B0600070205080204" pitchFamily="50" charset="-128"/>
                          <a:ea typeface="ＭＳ Ｐゴシック" panose="020B0600070205080204" pitchFamily="50" charset="-128"/>
                        </a:rPr>
                        <a:t>「防災」価値</a:t>
                      </a:r>
                    </a:p>
                  </a:txBody>
                  <a:tcPr marL="91439" marR="91439" marT="36012" marB="36012" anchor="ctr">
                    <a:solidFill>
                      <a:schemeClr val="bg1"/>
                    </a:solidFill>
                  </a:tcPr>
                </a:tc>
                <a:tc>
                  <a:txBody>
                    <a:bodyPr/>
                    <a:lstStyle/>
                    <a:p>
                      <a:pPr>
                        <a:lnSpc>
                          <a:spcPct val="100000"/>
                        </a:lnSpc>
                      </a:pPr>
                      <a:r>
                        <a:rPr kumimoji="1" lang="ja-JP" altLang="en-US" sz="1300" dirty="0">
                          <a:latin typeface="ＭＳ Ｐゴシック" panose="020B0600070205080204" pitchFamily="50" charset="-128"/>
                          <a:ea typeface="ＭＳ Ｐゴシック" panose="020B0600070205080204" pitchFamily="50" charset="-128"/>
                        </a:rPr>
                        <a:t>防災に役立つ価値</a:t>
                      </a:r>
                    </a:p>
                  </a:txBody>
                  <a:tcPr marL="91439" marR="91439" marT="36012" marB="36012" anchor="ctr">
                    <a:solidFill>
                      <a:schemeClr val="bg1"/>
                    </a:solidFill>
                  </a:tcPr>
                </a:tc>
                <a:tc>
                  <a:txBody>
                    <a:bodyPr/>
                    <a:lstStyle/>
                    <a:p>
                      <a:pPr>
                        <a:lnSpc>
                          <a:spcPct val="100000"/>
                        </a:lnSpc>
                      </a:pPr>
                      <a:r>
                        <a:rPr kumimoji="1" lang="ja-JP" altLang="en-US" sz="1300" dirty="0">
                          <a:latin typeface="ＭＳ Ｐゴシック" panose="020B0600070205080204" pitchFamily="50" charset="-128"/>
                          <a:ea typeface="ＭＳ Ｐゴシック" panose="020B0600070205080204" pitchFamily="50" charset="-128"/>
                        </a:rPr>
                        <a:t>・公園の緑地面積</a:t>
                      </a:r>
                      <a:endParaRPr kumimoji="1" lang="en-US" altLang="ja-JP" sz="1300" dirty="0">
                        <a:latin typeface="ＭＳ Ｐゴシック" panose="020B0600070205080204" pitchFamily="50" charset="-128"/>
                        <a:ea typeface="ＭＳ Ｐゴシック" panose="020B0600070205080204" pitchFamily="50" charset="-128"/>
                      </a:endParaRPr>
                    </a:p>
                    <a:p>
                      <a:pPr>
                        <a:lnSpc>
                          <a:spcPct val="100000"/>
                        </a:lnSpc>
                      </a:pPr>
                      <a:r>
                        <a:rPr kumimoji="1" lang="ja-JP" altLang="en-US" sz="1300" dirty="0">
                          <a:latin typeface="ＭＳ Ｐゴシック" panose="020B0600070205080204" pitchFamily="50" charset="-128"/>
                          <a:ea typeface="ＭＳ Ｐゴシック" panose="020B0600070205080204" pitchFamily="50" charset="-128"/>
                        </a:rPr>
                        <a:t>・防災拠点の有無</a:t>
                      </a:r>
                      <a:endParaRPr kumimoji="1" lang="en-US" altLang="ja-JP" sz="1300" dirty="0">
                        <a:latin typeface="ＭＳ Ｐゴシック" panose="020B0600070205080204" pitchFamily="50" charset="-128"/>
                        <a:ea typeface="ＭＳ Ｐゴシック" panose="020B0600070205080204" pitchFamily="50" charset="-128"/>
                      </a:endParaRPr>
                    </a:p>
                    <a:p>
                      <a:pPr>
                        <a:lnSpc>
                          <a:spcPct val="100000"/>
                        </a:lnSpc>
                      </a:pPr>
                      <a:r>
                        <a:rPr kumimoji="1" lang="ja-JP" altLang="en-US" sz="1300" dirty="0">
                          <a:latin typeface="ＭＳ Ｐゴシック" panose="020B0600070205080204" pitchFamily="50" charset="-128"/>
                          <a:ea typeface="ＭＳ Ｐゴシック" panose="020B0600070205080204" pitchFamily="50" charset="-128"/>
                        </a:rPr>
                        <a:t>・公園からの距離</a:t>
                      </a:r>
                    </a:p>
                  </a:txBody>
                  <a:tcPr marL="91439" marR="91439" marT="36012" marB="36012">
                    <a:solidFill>
                      <a:schemeClr val="bg1"/>
                    </a:solidFill>
                  </a:tcPr>
                </a:tc>
                <a:extLst>
                  <a:ext uri="{0D108BD9-81ED-4DB2-BD59-A6C34878D82A}">
                    <a16:rowId xmlns:a16="http://schemas.microsoft.com/office/drawing/2014/main" val="10002"/>
                  </a:ext>
                </a:extLst>
              </a:tr>
            </a:tbl>
          </a:graphicData>
        </a:graphic>
      </p:graphicFrame>
      <p:sp>
        <p:nvSpPr>
          <p:cNvPr id="61473"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54B12349-F917-4003-BDF6-F6EE4D869442}" type="slidenum">
              <a:rPr lang="en-US" altLang="ja-JP" sz="1400" smtClean="0"/>
              <a:pPr>
                <a:spcBef>
                  <a:spcPct val="0"/>
                </a:spcBef>
                <a:buFontTx/>
                <a:buNone/>
              </a:pPr>
              <a:t>24</a:t>
            </a:fld>
            <a:endParaRPr lang="en-US" altLang="ja-JP" sz="1400"/>
          </a:p>
        </p:txBody>
      </p:sp>
      <p:sp>
        <p:nvSpPr>
          <p:cNvPr id="25"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a:t>
            </a:r>
            <a:r>
              <a:rPr lang="ja-JP" altLang="en-US" sz="20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（費用便益比）</a:t>
            </a:r>
          </a:p>
        </p:txBody>
      </p:sp>
      <p:sp>
        <p:nvSpPr>
          <p:cNvPr id="61475" name="下矢印 26"/>
          <p:cNvSpPr>
            <a:spLocks noChangeArrowheads="1"/>
          </p:cNvSpPr>
          <p:nvPr/>
        </p:nvSpPr>
        <p:spPr bwMode="auto">
          <a:xfrm>
            <a:off x="1763713" y="3852863"/>
            <a:ext cx="538162" cy="268287"/>
          </a:xfrm>
          <a:prstGeom prst="downArrow">
            <a:avLst>
              <a:gd name="adj1" fmla="val 50000"/>
              <a:gd name="adj2" fmla="val 50000"/>
            </a:avLst>
          </a:prstGeom>
          <a:solidFill>
            <a:schemeClr val="tx1"/>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en-US" sz="1800" b="1"/>
          </a:p>
        </p:txBody>
      </p:sp>
      <p:sp>
        <p:nvSpPr>
          <p:cNvPr id="61476" name="下矢印 27"/>
          <p:cNvSpPr>
            <a:spLocks noChangeArrowheads="1"/>
          </p:cNvSpPr>
          <p:nvPr/>
        </p:nvSpPr>
        <p:spPr bwMode="auto">
          <a:xfrm>
            <a:off x="1763713" y="5051425"/>
            <a:ext cx="538162" cy="268288"/>
          </a:xfrm>
          <a:prstGeom prst="downArrow">
            <a:avLst>
              <a:gd name="adj1" fmla="val 50000"/>
              <a:gd name="adj2" fmla="val 50000"/>
            </a:avLst>
          </a:prstGeom>
          <a:solidFill>
            <a:schemeClr val="tx1"/>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en-US" sz="1800" b="1"/>
          </a:p>
        </p:txBody>
      </p:sp>
      <p:sp>
        <p:nvSpPr>
          <p:cNvPr id="61477" name="下矢印 28"/>
          <p:cNvSpPr>
            <a:spLocks noChangeArrowheads="1"/>
          </p:cNvSpPr>
          <p:nvPr/>
        </p:nvSpPr>
        <p:spPr bwMode="auto">
          <a:xfrm>
            <a:off x="1763713" y="6110288"/>
            <a:ext cx="538162" cy="269875"/>
          </a:xfrm>
          <a:prstGeom prst="downArrow">
            <a:avLst>
              <a:gd name="adj1" fmla="val 50000"/>
              <a:gd name="adj2" fmla="val 50000"/>
            </a:avLst>
          </a:prstGeom>
          <a:solidFill>
            <a:schemeClr val="tx1"/>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en-US" sz="18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図 13" descr="画面の領域"/>
          <p:cNvPicPr>
            <a:picLocks noChangeAspect="1"/>
          </p:cNvPicPr>
          <p:nvPr/>
        </p:nvPicPr>
        <p:blipFill>
          <a:blip r:embed="rId2">
            <a:extLst>
              <a:ext uri="{28A0092B-C50C-407E-A947-70E740481C1C}">
                <a14:useLocalDpi xmlns:a14="http://schemas.microsoft.com/office/drawing/2010/main" val="0"/>
              </a:ext>
            </a:extLst>
          </a:blip>
          <a:srcRect l="2145" t="3992" r="2718" b="1849"/>
          <a:stretch>
            <a:fillRect/>
          </a:stretch>
        </p:blipFill>
        <p:spPr bwMode="auto">
          <a:xfrm>
            <a:off x="3349625" y="1308100"/>
            <a:ext cx="5437188"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50825" y="1174751"/>
            <a:ext cx="8542337" cy="3046412"/>
          </a:xfrm>
          <a:prstGeom prst="rect">
            <a:avLst/>
          </a:prstGeom>
          <a:noFill/>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altLang="ja-JP" b="1" dirty="0">
                <a:latin typeface="ＭＳ Ｐゴシック" panose="020B0600070205080204" pitchFamily="50" charset="-128"/>
                <a:ea typeface="ＭＳ Ｐゴシック" panose="020B0600070205080204" pitchFamily="50" charset="-128"/>
              </a:rPr>
              <a:t>【</a:t>
            </a:r>
            <a:r>
              <a:rPr lang="ja-JP" altLang="en-US" b="1" dirty="0">
                <a:latin typeface="ＭＳ Ｐゴシック" panose="020B0600070205080204" pitchFamily="50" charset="-128"/>
                <a:ea typeface="ＭＳ Ｐゴシック" panose="020B0600070205080204" pitchFamily="50" charset="-128"/>
              </a:rPr>
              <a:t>今回評価　（改訂第４版（平成</a:t>
            </a:r>
            <a:r>
              <a:rPr lang="en-US" altLang="ja-JP" b="1" dirty="0">
                <a:latin typeface="ＭＳ Ｐゴシック" panose="020B0600070205080204" pitchFamily="50" charset="-128"/>
                <a:ea typeface="ＭＳ Ｐゴシック" panose="020B0600070205080204" pitchFamily="50" charset="-128"/>
              </a:rPr>
              <a:t>30</a:t>
            </a:r>
            <a:r>
              <a:rPr lang="ja-JP" altLang="en-US" b="1" dirty="0">
                <a:latin typeface="ＭＳ Ｐゴシック" panose="020B0600070205080204" pitchFamily="50" charset="-128"/>
                <a:ea typeface="ＭＳ Ｐゴシック" panose="020B0600070205080204" pitchFamily="50" charset="-128"/>
              </a:rPr>
              <a:t>年</a:t>
            </a:r>
            <a:r>
              <a:rPr lang="en-US" altLang="ja-JP" b="1" dirty="0">
                <a:latin typeface="ＭＳ Ｐゴシック" panose="020B0600070205080204" pitchFamily="50" charset="-128"/>
                <a:ea typeface="ＭＳ Ｐゴシック" panose="020B0600070205080204" pitchFamily="50" charset="-128"/>
              </a:rPr>
              <a:t>8</a:t>
            </a:r>
            <a:r>
              <a:rPr lang="ja-JP" altLang="en-US" b="1" dirty="0">
                <a:latin typeface="ＭＳ Ｐゴシック" panose="020B0600070205080204" pitchFamily="50" charset="-128"/>
                <a:ea typeface="ＭＳ Ｐゴシック" panose="020B0600070205080204" pitchFamily="50" charset="-128"/>
              </a:rPr>
              <a:t>月一部改訂）</a:t>
            </a:r>
            <a:r>
              <a:rPr lang="en-US" altLang="ja-JP" b="1" dirty="0">
                <a:latin typeface="ＭＳ Ｐゴシック" panose="020B0600070205080204" pitchFamily="50" charset="-128"/>
                <a:ea typeface="ＭＳ Ｐゴシック" panose="020B0600070205080204" pitchFamily="50" charset="-128"/>
              </a:rPr>
              <a:t>】</a:t>
            </a:r>
          </a:p>
          <a:p>
            <a:pPr>
              <a:defRPr/>
            </a:pP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276225" y="4370388"/>
            <a:ext cx="8532813" cy="23082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ja-JP" b="1" dirty="0"/>
              <a:t>【</a:t>
            </a:r>
            <a:r>
              <a:rPr lang="ja-JP" altLang="en-US" b="1" dirty="0"/>
              <a:t>前回評価　（改訂第３版（平成</a:t>
            </a:r>
            <a:r>
              <a:rPr lang="en-US" altLang="ja-JP" b="1" dirty="0"/>
              <a:t>25</a:t>
            </a:r>
            <a:r>
              <a:rPr lang="ja-JP" altLang="en-US" b="1" dirty="0"/>
              <a:t>年</a:t>
            </a:r>
            <a:r>
              <a:rPr lang="en-US" altLang="ja-JP" b="1" dirty="0"/>
              <a:t>10</a:t>
            </a:r>
            <a:r>
              <a:rPr lang="ja-JP" altLang="en-US" b="1" dirty="0"/>
              <a:t>月）</a:t>
            </a:r>
            <a:r>
              <a:rPr lang="en-US" altLang="ja-JP" b="1" dirty="0"/>
              <a:t>】</a:t>
            </a:r>
          </a:p>
          <a:p>
            <a:pPr>
              <a:defRPr/>
            </a:pPr>
            <a:endParaRPr lang="en-US" altLang="ja-JP" dirty="0"/>
          </a:p>
          <a:p>
            <a:pPr>
              <a:defRPr/>
            </a:pPr>
            <a:r>
              <a:rPr lang="en-US" altLang="ja-JP" dirty="0"/>
              <a:t>  </a:t>
            </a:r>
            <a:endParaRPr lang="ja-JP" altLang="ja-JP" dirty="0"/>
          </a:p>
          <a:p>
            <a:pPr>
              <a:defRPr/>
            </a:pPr>
            <a:r>
              <a:rPr lang="en-US" altLang="ja-JP" dirty="0"/>
              <a:t> </a:t>
            </a:r>
          </a:p>
          <a:p>
            <a:pPr>
              <a:defRPr/>
            </a:pPr>
            <a:endParaRPr lang="en-US" altLang="ja-JP" dirty="0"/>
          </a:p>
          <a:p>
            <a:pPr>
              <a:defRPr/>
            </a:pPr>
            <a:endParaRPr lang="en-US" altLang="ja-JP" dirty="0"/>
          </a:p>
          <a:p>
            <a:pPr>
              <a:defRPr/>
            </a:pPr>
            <a:endParaRPr lang="en-US" altLang="ja-JP" dirty="0"/>
          </a:p>
          <a:p>
            <a:pPr>
              <a:defRPr/>
            </a:pPr>
            <a:endParaRPr lang="en-US" altLang="ja-JP" dirty="0"/>
          </a:p>
          <a:p>
            <a:pPr>
              <a:defRPr/>
            </a:pPr>
            <a:endParaRPr lang="ja-JP" altLang="ja-JP" dirty="0"/>
          </a:p>
        </p:txBody>
      </p:sp>
      <p:sp>
        <p:nvSpPr>
          <p:cNvPr id="63493" name="Rectangle 7"/>
          <p:cNvSpPr>
            <a:spLocks noChangeArrowheads="1"/>
          </p:cNvSpPr>
          <p:nvPr/>
        </p:nvSpPr>
        <p:spPr bwMode="auto">
          <a:xfrm>
            <a:off x="250825" y="981075"/>
            <a:ext cx="8569325" cy="73025"/>
          </a:xfrm>
          <a:prstGeom prst="rect">
            <a:avLst/>
          </a:prstGeom>
          <a:gradFill rotWithShape="1">
            <a:gsLst>
              <a:gs pos="0">
                <a:schemeClr val="bg1"/>
              </a:gs>
              <a:gs pos="100000">
                <a:srgbClr val="FF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Garamond" panose="02020404030301010803" pitchFamily="18" charset="0"/>
            </a:endParaRPr>
          </a:p>
        </p:txBody>
      </p:sp>
      <p:sp>
        <p:nvSpPr>
          <p:cNvPr id="63494" name="Text Box 10"/>
          <p:cNvSpPr txBox="1">
            <a:spLocks noChangeArrowheads="1"/>
          </p:cNvSpPr>
          <p:nvPr/>
        </p:nvSpPr>
        <p:spPr bwMode="auto">
          <a:xfrm>
            <a:off x="390525" y="611188"/>
            <a:ext cx="7993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ＭＳ Ｐゴシック" panose="020B0600070205080204" pitchFamily="50" charset="-128"/>
              </a:rPr>
              <a:t>《</a:t>
            </a:r>
            <a:r>
              <a:rPr lang="ja-JP" altLang="en-US" sz="1800" b="1">
                <a:solidFill>
                  <a:srgbClr val="000000"/>
                </a:solidFill>
                <a:latin typeface="ＭＳ Ｐゴシック" panose="020B0600070205080204" pitchFamily="50" charset="-128"/>
              </a:rPr>
              <a:t>費用便益比の算出結果</a:t>
            </a:r>
            <a:r>
              <a:rPr lang="en-US" altLang="ja-JP" sz="1800" b="1">
                <a:solidFill>
                  <a:srgbClr val="000000"/>
                </a:solidFill>
                <a:latin typeface="ＭＳ Ｐゴシック" panose="020B0600070205080204" pitchFamily="50" charset="-128"/>
              </a:rPr>
              <a:t>》</a:t>
            </a:r>
            <a:endParaRPr lang="ja-JP" altLang="en-US" sz="1800" b="1">
              <a:solidFill>
                <a:srgbClr val="000000"/>
              </a:solidFill>
              <a:latin typeface="ＭＳ Ｐゴシック" panose="020B0600070205080204" pitchFamily="50" charset="-128"/>
            </a:endParaRPr>
          </a:p>
        </p:txBody>
      </p:sp>
      <p:sp>
        <p:nvSpPr>
          <p:cNvPr id="2" name="テキスト ボックス 1"/>
          <p:cNvSpPr txBox="1"/>
          <p:nvPr/>
        </p:nvSpPr>
        <p:spPr bwMode="auto">
          <a:xfrm>
            <a:off x="390525" y="1484784"/>
            <a:ext cx="4176143" cy="273921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ja-JP" altLang="en-US" u="sng" dirty="0">
                <a:latin typeface="HG丸ｺﾞｼｯｸM-PRO" panose="020F0600000000000000" pitchFamily="50" charset="-128"/>
                <a:ea typeface="HG丸ｺﾞｼｯｸM-PRO" panose="020F0600000000000000" pitchFamily="50" charset="-128"/>
              </a:rPr>
              <a:t>便益額の算出年度</a:t>
            </a:r>
            <a:endParaRPr lang="en-US" altLang="ja-JP" u="sng" dirty="0">
              <a:latin typeface="HG丸ｺﾞｼｯｸM-PRO" panose="020F0600000000000000" pitchFamily="50" charset="-128"/>
              <a:ea typeface="HG丸ｺﾞｼｯｸM-PRO" panose="020F0600000000000000" pitchFamily="50" charset="-128"/>
            </a:endParaRPr>
          </a:p>
          <a:p>
            <a:pPr>
              <a:defRPr/>
            </a:pPr>
            <a:r>
              <a:rPr lang="ja-JP" altLang="en-US" sz="1400" b="1" dirty="0">
                <a:latin typeface="ＭＳ Ｐゴシック" panose="020B0600070205080204" pitchFamily="50" charset="-128"/>
                <a:ea typeface="ＭＳ Ｐゴシック" panose="020B0600070205080204" pitchFamily="50" charset="-128"/>
              </a:rPr>
              <a:t>　・部分供用開始時（評価時点）</a:t>
            </a:r>
            <a:endParaRPr lang="en-US" altLang="ja-JP" sz="1400" b="1" dirty="0">
              <a:latin typeface="ＭＳ Ｐゴシック" panose="020B0600070205080204" pitchFamily="50" charset="-128"/>
              <a:ea typeface="ＭＳ Ｐゴシック" panose="020B0600070205080204" pitchFamily="50" charset="-128"/>
            </a:endParaRPr>
          </a:p>
          <a:p>
            <a:pPr>
              <a:defRPr/>
            </a:pPr>
            <a:r>
              <a:rPr lang="ja-JP" altLang="en-US" sz="1400" b="1" dirty="0">
                <a:latin typeface="ＭＳ Ｐゴシック" panose="020B0600070205080204" pitchFamily="50" charset="-128"/>
                <a:ea typeface="ＭＳ Ｐゴシック" panose="020B0600070205080204" pitchFamily="50" charset="-128"/>
              </a:rPr>
              <a:t>　・事業中区域供用開始時</a:t>
            </a:r>
            <a:endParaRPr lang="en-US" altLang="ja-JP" sz="1400" b="1" dirty="0">
              <a:latin typeface="ＭＳ Ｐゴシック" panose="020B0600070205080204" pitchFamily="50" charset="-128"/>
              <a:ea typeface="ＭＳ Ｐゴシック" panose="020B0600070205080204" pitchFamily="50" charset="-128"/>
            </a:endParaRPr>
          </a:p>
          <a:p>
            <a:pPr>
              <a:defRPr/>
            </a:pPr>
            <a:r>
              <a:rPr lang="ja-JP" altLang="en-US" sz="1400" b="1" dirty="0">
                <a:latin typeface="ＭＳ Ｐゴシック" panose="020B0600070205080204" pitchFamily="50" charset="-128"/>
                <a:ea typeface="ＭＳ Ｐゴシック" panose="020B0600070205080204" pitchFamily="50" charset="-128"/>
              </a:rPr>
              <a:t>　・追加供用開始時</a:t>
            </a:r>
            <a:endParaRPr lang="en-US" altLang="ja-JP" sz="1400" b="1" dirty="0">
              <a:latin typeface="ＭＳ Ｐゴシック" panose="020B0600070205080204" pitchFamily="50" charset="-128"/>
              <a:ea typeface="ＭＳ Ｐゴシック" panose="020B0600070205080204" pitchFamily="50" charset="-128"/>
            </a:endParaRPr>
          </a:p>
          <a:p>
            <a:pPr>
              <a:defRPr/>
            </a:pPr>
            <a:r>
              <a:rPr lang="ja-JP" altLang="en-US" sz="1400" b="1" dirty="0">
                <a:latin typeface="ＭＳ Ｐゴシック" panose="020B0600070205080204" pitchFamily="50" charset="-128"/>
                <a:ea typeface="ＭＳ Ｐゴシック" panose="020B0600070205080204" pitchFamily="50" charset="-128"/>
              </a:rPr>
              <a:t>　・全体供用開始時</a:t>
            </a:r>
            <a:endParaRPr lang="en-US" altLang="ja-JP" sz="1400" b="1" dirty="0">
              <a:latin typeface="ＭＳ Ｐゴシック" panose="020B0600070205080204" pitchFamily="50" charset="-128"/>
              <a:ea typeface="ＭＳ Ｐゴシック" panose="020B0600070205080204" pitchFamily="50" charset="-128"/>
            </a:endParaRPr>
          </a:p>
          <a:p>
            <a:pPr>
              <a:defRPr/>
            </a:pPr>
            <a:r>
              <a:rPr lang="ja-JP" altLang="en-US" sz="1400" b="1" dirty="0">
                <a:latin typeface="ＭＳ Ｐゴシック" panose="020B0600070205080204" pitchFamily="50" charset="-128"/>
                <a:ea typeface="ＭＳ Ｐゴシック" panose="020B0600070205080204" pitchFamily="50" charset="-128"/>
              </a:rPr>
              <a:t>　・部分供用開始年度の</a:t>
            </a:r>
            <a:r>
              <a:rPr lang="en-US" altLang="ja-JP" sz="1400" b="1" dirty="0">
                <a:latin typeface="ＭＳ Ｐゴシック" panose="020B0600070205080204" pitchFamily="50" charset="-128"/>
                <a:ea typeface="ＭＳ Ｐゴシック" panose="020B0600070205080204" pitchFamily="50" charset="-128"/>
              </a:rPr>
              <a:t>49</a:t>
            </a:r>
            <a:r>
              <a:rPr lang="ja-JP" altLang="en-US" sz="1400" b="1" dirty="0">
                <a:latin typeface="ＭＳ Ｐゴシック" panose="020B0600070205080204" pitchFamily="50" charset="-128"/>
                <a:ea typeface="ＭＳ Ｐゴシック" panose="020B0600070205080204" pitchFamily="50" charset="-128"/>
              </a:rPr>
              <a:t>年後、</a:t>
            </a:r>
            <a:r>
              <a:rPr lang="en-US" altLang="ja-JP" sz="1400" b="1" dirty="0">
                <a:latin typeface="ＭＳ Ｐゴシック" panose="020B0600070205080204" pitchFamily="50" charset="-128"/>
                <a:ea typeface="ＭＳ Ｐゴシック" panose="020B0600070205080204" pitchFamily="50" charset="-128"/>
              </a:rPr>
              <a:t>50</a:t>
            </a:r>
            <a:r>
              <a:rPr lang="ja-JP" altLang="en-US" sz="1400" b="1" dirty="0">
                <a:latin typeface="ＭＳ Ｐゴシック" panose="020B0600070205080204" pitchFamily="50" charset="-128"/>
                <a:ea typeface="ＭＳ Ｐゴシック" panose="020B0600070205080204" pitchFamily="50" charset="-128"/>
              </a:rPr>
              <a:t>年後</a:t>
            </a:r>
            <a:endParaRPr lang="en-US" altLang="ja-JP" sz="1400" b="1" dirty="0">
              <a:latin typeface="ＭＳ Ｐゴシック" panose="020B0600070205080204" pitchFamily="50" charset="-128"/>
              <a:ea typeface="ＭＳ Ｐゴシック" panose="020B0600070205080204" pitchFamily="50" charset="-128"/>
            </a:endParaRPr>
          </a:p>
          <a:p>
            <a:pPr>
              <a:defRPr/>
            </a:pPr>
            <a:r>
              <a:rPr lang="ja-JP" altLang="en-US" sz="1400" b="1" dirty="0">
                <a:latin typeface="ＭＳ Ｐゴシック" panose="020B0600070205080204" pitchFamily="50" charset="-128"/>
                <a:ea typeface="ＭＳ Ｐゴシック" panose="020B0600070205080204" pitchFamily="50" charset="-128"/>
              </a:rPr>
              <a:t>　・事業中区域供用開始年度の</a:t>
            </a:r>
            <a:r>
              <a:rPr lang="en-US" altLang="ja-JP" sz="1400" b="1" dirty="0">
                <a:latin typeface="ＭＳ Ｐゴシック" panose="020B0600070205080204" pitchFamily="50" charset="-128"/>
                <a:ea typeface="ＭＳ Ｐゴシック" panose="020B0600070205080204" pitchFamily="50" charset="-128"/>
              </a:rPr>
              <a:t>49</a:t>
            </a:r>
            <a:r>
              <a:rPr lang="ja-JP" altLang="en-US" sz="1400" b="1" dirty="0">
                <a:latin typeface="ＭＳ Ｐゴシック" panose="020B0600070205080204" pitchFamily="50" charset="-128"/>
                <a:ea typeface="ＭＳ Ｐゴシック" panose="020B0600070205080204" pitchFamily="50" charset="-128"/>
              </a:rPr>
              <a:t>年後、</a:t>
            </a:r>
            <a:r>
              <a:rPr lang="en-US" altLang="ja-JP" sz="1400" b="1" dirty="0">
                <a:latin typeface="ＭＳ Ｐゴシック" panose="020B0600070205080204" pitchFamily="50" charset="-128"/>
                <a:ea typeface="ＭＳ Ｐゴシック" panose="020B0600070205080204" pitchFamily="50" charset="-128"/>
              </a:rPr>
              <a:t>50</a:t>
            </a:r>
            <a:r>
              <a:rPr lang="ja-JP" altLang="en-US" sz="1400" b="1" dirty="0">
                <a:latin typeface="ＭＳ Ｐゴシック" panose="020B0600070205080204" pitchFamily="50" charset="-128"/>
                <a:ea typeface="ＭＳ Ｐゴシック" panose="020B0600070205080204" pitchFamily="50" charset="-128"/>
              </a:rPr>
              <a:t>年後</a:t>
            </a:r>
            <a:endParaRPr lang="en-US" altLang="ja-JP" sz="1400" b="1" dirty="0">
              <a:latin typeface="ＭＳ Ｐゴシック" panose="020B0600070205080204" pitchFamily="50" charset="-128"/>
              <a:ea typeface="ＭＳ Ｐゴシック" panose="020B0600070205080204" pitchFamily="50" charset="-128"/>
            </a:endParaRPr>
          </a:p>
          <a:p>
            <a:pPr>
              <a:defRPr/>
            </a:pPr>
            <a:r>
              <a:rPr lang="ja-JP" altLang="en-US" sz="1400" b="1" dirty="0">
                <a:latin typeface="ＭＳ Ｐゴシック" panose="020B0600070205080204" pitchFamily="50" charset="-128"/>
                <a:ea typeface="ＭＳ Ｐゴシック" panose="020B0600070205080204" pitchFamily="50" charset="-128"/>
              </a:rPr>
              <a:t>　・追加供用開始年度の</a:t>
            </a:r>
            <a:r>
              <a:rPr lang="en-US" altLang="ja-JP" sz="1400" b="1" dirty="0">
                <a:latin typeface="ＭＳ Ｐゴシック" panose="020B0600070205080204" pitchFamily="50" charset="-128"/>
                <a:ea typeface="ＭＳ Ｐゴシック" panose="020B0600070205080204" pitchFamily="50" charset="-128"/>
              </a:rPr>
              <a:t>49</a:t>
            </a:r>
            <a:r>
              <a:rPr lang="ja-JP" altLang="en-US" sz="1400" b="1" dirty="0">
                <a:latin typeface="ＭＳ Ｐゴシック" panose="020B0600070205080204" pitchFamily="50" charset="-128"/>
                <a:ea typeface="ＭＳ Ｐゴシック" panose="020B0600070205080204" pitchFamily="50" charset="-128"/>
              </a:rPr>
              <a:t>年後、</a:t>
            </a:r>
            <a:r>
              <a:rPr lang="en-US" altLang="ja-JP" sz="1400" b="1" dirty="0">
                <a:latin typeface="ＭＳ Ｐゴシック" panose="020B0600070205080204" pitchFamily="50" charset="-128"/>
                <a:ea typeface="ＭＳ Ｐゴシック" panose="020B0600070205080204" pitchFamily="50" charset="-128"/>
              </a:rPr>
              <a:t>50</a:t>
            </a:r>
            <a:r>
              <a:rPr lang="ja-JP" altLang="en-US" sz="1400" b="1" dirty="0">
                <a:latin typeface="ＭＳ Ｐゴシック" panose="020B0600070205080204" pitchFamily="50" charset="-128"/>
                <a:ea typeface="ＭＳ Ｐゴシック" panose="020B0600070205080204" pitchFamily="50" charset="-128"/>
              </a:rPr>
              <a:t>年後</a:t>
            </a:r>
            <a:endParaRPr lang="en-US" altLang="ja-JP" sz="1400" b="1" dirty="0">
              <a:latin typeface="ＭＳ Ｐゴシック" panose="020B0600070205080204" pitchFamily="50" charset="-128"/>
              <a:ea typeface="ＭＳ Ｐゴシック" panose="020B0600070205080204" pitchFamily="50" charset="-128"/>
            </a:endParaRPr>
          </a:p>
          <a:p>
            <a:pPr>
              <a:defRPr/>
            </a:pPr>
            <a:r>
              <a:rPr lang="ja-JP" altLang="en-US" sz="1400" b="1" dirty="0">
                <a:latin typeface="ＭＳ Ｐゴシック" panose="020B0600070205080204" pitchFamily="50" charset="-128"/>
                <a:ea typeface="ＭＳ Ｐゴシック" panose="020B0600070205080204" pitchFamily="50" charset="-128"/>
              </a:rPr>
              <a:t>　・全体供用開始年度の</a:t>
            </a:r>
            <a:r>
              <a:rPr lang="en-US" altLang="ja-JP" sz="1400" b="1" dirty="0">
                <a:latin typeface="ＭＳ Ｐゴシック" panose="020B0600070205080204" pitchFamily="50" charset="-128"/>
                <a:ea typeface="ＭＳ Ｐゴシック" panose="020B0600070205080204" pitchFamily="50" charset="-128"/>
              </a:rPr>
              <a:t>49</a:t>
            </a:r>
            <a:r>
              <a:rPr lang="ja-JP" altLang="en-US" sz="1400" b="1" dirty="0">
                <a:latin typeface="ＭＳ Ｐゴシック" panose="020B0600070205080204" pitchFamily="50" charset="-128"/>
                <a:ea typeface="ＭＳ Ｐゴシック" panose="020B0600070205080204" pitchFamily="50" charset="-128"/>
              </a:rPr>
              <a:t>年後</a:t>
            </a:r>
            <a:endParaRPr lang="en-US" altLang="ja-JP" sz="1400" b="1" dirty="0">
              <a:latin typeface="ＭＳ Ｐゴシック" panose="020B0600070205080204" pitchFamily="50" charset="-128"/>
              <a:ea typeface="ＭＳ Ｐゴシック" panose="020B0600070205080204" pitchFamily="50" charset="-128"/>
            </a:endParaRPr>
          </a:p>
          <a:p>
            <a:pPr>
              <a:defRPr/>
            </a:pPr>
            <a:endParaRPr lang="en-US" altLang="ja-JP" dirty="0"/>
          </a:p>
          <a:p>
            <a:pPr>
              <a:defRPr/>
            </a:pPr>
            <a:r>
              <a:rPr lang="ja-JP" altLang="en-US" sz="1400" b="1" u="sng" dirty="0">
                <a:solidFill>
                  <a:schemeClr val="tx1"/>
                </a:solidFill>
                <a:latin typeface="ＭＳ Ｐゴシック" panose="020B0600070205080204" pitchFamily="50" charset="-128"/>
                <a:ea typeface="ＭＳ Ｐゴシック" panose="020B0600070205080204" pitchFamily="50" charset="-128"/>
              </a:rPr>
              <a:t>〇</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供用年度ごとに</a:t>
            </a:r>
            <a:r>
              <a:rPr lang="en-US" altLang="ja-JP" sz="1400" b="1" u="sng" dirty="0">
                <a:solidFill>
                  <a:srgbClr val="FF0000"/>
                </a:solidFill>
                <a:latin typeface="ＭＳ Ｐゴシック" panose="020B0600070205080204" pitchFamily="50" charset="-128"/>
                <a:ea typeface="ＭＳ Ｐゴシック" panose="020B0600070205080204" pitchFamily="50" charset="-128"/>
              </a:rPr>
              <a:t>50</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年間</a:t>
            </a:r>
            <a:r>
              <a:rPr lang="ja-JP" altLang="en-US" sz="1400" b="1" u="sng" dirty="0">
                <a:solidFill>
                  <a:schemeClr val="tx1"/>
                </a:solidFill>
                <a:latin typeface="ＭＳ Ｐゴシック" panose="020B0600070205080204" pitchFamily="50" charset="-128"/>
                <a:ea typeface="ＭＳ Ｐゴシック" panose="020B0600070205080204" pitchFamily="50" charset="-128"/>
              </a:rPr>
              <a:t>便益が発現するものとする</a:t>
            </a:r>
            <a:endParaRPr lang="en-US" altLang="ja-JP" sz="1400" b="1" u="sng" dirty="0">
              <a:solidFill>
                <a:schemeClr val="tx1"/>
              </a:solidFill>
              <a:latin typeface="ＭＳ Ｐゴシック" panose="020B0600070205080204" pitchFamily="50" charset="-128"/>
              <a:ea typeface="ＭＳ Ｐゴシック" panose="020B0600070205080204" pitchFamily="50" charset="-128"/>
            </a:endParaRPr>
          </a:p>
          <a:p>
            <a:pPr>
              <a:defRPr/>
            </a:pPr>
            <a:r>
              <a:rPr lang="ja-JP" altLang="en-US" sz="1400" dirty="0">
                <a:solidFill>
                  <a:schemeClr val="tx1"/>
                </a:solidFill>
                <a:latin typeface="ＭＳ Ｐゴシック" panose="020B0600070205080204" pitchFamily="50" charset="-128"/>
                <a:ea typeface="ＭＳ Ｐゴシック" panose="020B0600070205080204" pitchFamily="50" charset="-128"/>
              </a:rPr>
              <a:t>　</a:t>
            </a:r>
            <a:r>
              <a:rPr lang="ja-JP" altLang="en-US" sz="1400" b="1" u="sng" dirty="0">
                <a:solidFill>
                  <a:schemeClr val="tx1"/>
                </a:solidFill>
                <a:latin typeface="ＭＳ Ｐゴシック" panose="020B0600070205080204" pitchFamily="50" charset="-128"/>
                <a:ea typeface="ＭＳ Ｐゴシック" panose="020B0600070205080204" pitchFamily="50" charset="-128"/>
              </a:rPr>
              <a:t>➡事業後期の整備による便益が適正に計測可能に</a:t>
            </a:r>
          </a:p>
        </p:txBody>
      </p:sp>
      <p:sp>
        <p:nvSpPr>
          <p:cNvPr id="15" name="テキスト ボックス 14"/>
          <p:cNvSpPr txBox="1"/>
          <p:nvPr/>
        </p:nvSpPr>
        <p:spPr bwMode="auto">
          <a:xfrm>
            <a:off x="431800" y="4941888"/>
            <a:ext cx="4148138" cy="156845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ja-JP" altLang="en-US" u="sng" dirty="0">
                <a:latin typeface="HG丸ｺﾞｼｯｸM-PRO" panose="020F0600000000000000" pitchFamily="50" charset="-128"/>
                <a:ea typeface="HG丸ｺﾞｼｯｸM-PRO" panose="020F0600000000000000" pitchFamily="50" charset="-128"/>
              </a:rPr>
              <a:t>便益額の算出年度</a:t>
            </a:r>
            <a:endParaRPr lang="en-US" altLang="ja-JP" u="sng" dirty="0">
              <a:latin typeface="HG丸ｺﾞｼｯｸM-PRO" panose="020F0600000000000000" pitchFamily="50" charset="-128"/>
              <a:ea typeface="HG丸ｺﾞｼｯｸM-PRO" panose="020F0600000000000000" pitchFamily="50" charset="-128"/>
            </a:endParaRPr>
          </a:p>
          <a:p>
            <a:pPr>
              <a:defRPr/>
            </a:pPr>
            <a:r>
              <a:rPr lang="ja-JP" altLang="en-US" dirty="0"/>
              <a:t>   </a:t>
            </a:r>
            <a:r>
              <a:rPr lang="ja-JP" altLang="en-US" dirty="0">
                <a:latin typeface="ＭＳ Ｐゴシック" panose="020B0600070205080204" pitchFamily="50" charset="-128"/>
                <a:ea typeface="ＭＳ Ｐゴシック" panose="020B0600070205080204" pitchFamily="50" charset="-128"/>
              </a:rPr>
              <a:t>・部分供用開始時</a:t>
            </a:r>
            <a:endParaRPr lang="en-US" altLang="ja-JP" dirty="0">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・全体供用開始時</a:t>
            </a:r>
            <a:endParaRPr lang="en-US" altLang="ja-JP" dirty="0">
              <a:latin typeface="ＭＳ Ｐゴシック" panose="020B0600070205080204" pitchFamily="50" charset="-128"/>
              <a:ea typeface="ＭＳ Ｐゴシック" panose="020B0600070205080204" pitchFamily="50" charset="-128"/>
            </a:endParaRPr>
          </a:p>
          <a:p>
            <a:pPr>
              <a:defRPr/>
            </a:pPr>
            <a:r>
              <a:rPr lang="ja-JP" altLang="en-US" dirty="0">
                <a:latin typeface="ＭＳ Ｐゴシック" panose="020B0600070205080204" pitchFamily="50" charset="-128"/>
                <a:ea typeface="ＭＳ Ｐゴシック" panose="020B0600070205080204" pitchFamily="50" charset="-128"/>
              </a:rPr>
              <a:t>　・検討対象最終年度（</a:t>
            </a:r>
            <a:r>
              <a:rPr lang="en-US" altLang="ja-JP" dirty="0">
                <a:latin typeface="ＭＳ Ｐゴシック" panose="020B0600070205080204" pitchFamily="50" charset="-128"/>
                <a:ea typeface="ＭＳ Ｐゴシック" panose="020B0600070205080204" pitchFamily="50" charset="-128"/>
              </a:rPr>
              <a:t>49</a:t>
            </a:r>
            <a:r>
              <a:rPr lang="ja-JP" altLang="en-US" dirty="0">
                <a:latin typeface="ＭＳ Ｐゴシック" panose="020B0600070205080204" pitchFamily="50" charset="-128"/>
                <a:ea typeface="ＭＳ Ｐゴシック" panose="020B0600070205080204" pitchFamily="50" charset="-128"/>
              </a:rPr>
              <a:t>年後）</a:t>
            </a:r>
            <a:endParaRPr lang="en-US" altLang="ja-JP" dirty="0">
              <a:latin typeface="ＭＳ Ｐゴシック" panose="020B0600070205080204" pitchFamily="50" charset="-128"/>
              <a:ea typeface="ＭＳ Ｐゴシック" panose="020B0600070205080204" pitchFamily="50" charset="-128"/>
            </a:endParaRPr>
          </a:p>
          <a:p>
            <a:pPr>
              <a:defRPr/>
            </a:pPr>
            <a:endParaRPr lang="en-US" altLang="ja-JP" dirty="0">
              <a:latin typeface="ＭＳ Ｐゴシック" panose="020B0600070205080204" pitchFamily="50" charset="-128"/>
              <a:ea typeface="ＭＳ Ｐゴシック" panose="020B0600070205080204" pitchFamily="50" charset="-128"/>
            </a:endParaRPr>
          </a:p>
          <a:p>
            <a:pPr>
              <a:defRPr/>
            </a:pPr>
            <a:r>
              <a:rPr lang="ja-JP" altLang="en-US" b="1" u="sng" dirty="0">
                <a:solidFill>
                  <a:schemeClr val="tx1"/>
                </a:solidFill>
                <a:latin typeface="ＭＳ Ｐゴシック" panose="020B0600070205080204" pitchFamily="50" charset="-128"/>
                <a:ea typeface="ＭＳ Ｐゴシック" panose="020B0600070205080204" pitchFamily="50" charset="-128"/>
              </a:rPr>
              <a:t>〇</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部分供用から</a:t>
            </a:r>
            <a:r>
              <a:rPr lang="en-US" altLang="ja-JP" sz="1400" b="1" u="sng" dirty="0">
                <a:solidFill>
                  <a:srgbClr val="FF0000"/>
                </a:solidFill>
                <a:latin typeface="ＭＳ Ｐゴシック" panose="020B0600070205080204" pitchFamily="50" charset="-128"/>
                <a:ea typeface="ＭＳ Ｐゴシック" panose="020B0600070205080204" pitchFamily="50" charset="-128"/>
              </a:rPr>
              <a:t>50</a:t>
            </a:r>
            <a:r>
              <a:rPr lang="ja-JP" altLang="en-US" sz="1400" b="1" u="sng" dirty="0">
                <a:solidFill>
                  <a:srgbClr val="FF0000"/>
                </a:solidFill>
                <a:latin typeface="ＭＳ Ｐゴシック" panose="020B0600070205080204" pitchFamily="50" charset="-128"/>
                <a:ea typeface="ＭＳ Ｐゴシック" panose="020B0600070205080204" pitchFamily="50" charset="-128"/>
              </a:rPr>
              <a:t>年間</a:t>
            </a:r>
            <a:r>
              <a:rPr lang="ja-JP" altLang="en-US" sz="1400" b="1" u="sng" dirty="0">
                <a:solidFill>
                  <a:schemeClr val="tx1"/>
                </a:solidFill>
                <a:latin typeface="ＭＳ Ｐゴシック" panose="020B0600070205080204" pitchFamily="50" charset="-128"/>
                <a:ea typeface="ＭＳ Ｐゴシック" panose="020B0600070205080204" pitchFamily="50" charset="-128"/>
              </a:rPr>
              <a:t>便益が発現するものとする</a:t>
            </a:r>
            <a:endParaRPr lang="en-US" altLang="ja-JP" b="1" u="sng" dirty="0">
              <a:solidFill>
                <a:schemeClr val="tx1"/>
              </a:solidFill>
              <a:latin typeface="ＭＳ Ｐゴシック" panose="020B0600070205080204" pitchFamily="50" charset="-128"/>
              <a:ea typeface="ＭＳ Ｐゴシック" panose="020B0600070205080204" pitchFamily="50" charset="-128"/>
            </a:endParaRPr>
          </a:p>
        </p:txBody>
      </p:sp>
      <p:pic>
        <p:nvPicPr>
          <p:cNvPr id="63497" name="図 3" descr="画面の領域"/>
          <p:cNvPicPr>
            <a:picLocks noChangeAspect="1"/>
          </p:cNvPicPr>
          <p:nvPr/>
        </p:nvPicPr>
        <p:blipFill>
          <a:blip r:embed="rId3">
            <a:extLst>
              <a:ext uri="{28A0092B-C50C-407E-A947-70E740481C1C}">
                <a14:useLocalDpi xmlns:a14="http://schemas.microsoft.com/office/drawing/2010/main" val="0"/>
              </a:ext>
            </a:extLst>
          </a:blip>
          <a:srcRect l="3381" t="6654" r="237"/>
          <a:stretch>
            <a:fillRect/>
          </a:stretch>
        </p:blipFill>
        <p:spPr bwMode="auto">
          <a:xfrm>
            <a:off x="4500563" y="4478338"/>
            <a:ext cx="37084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スライド番号プレースホルダー 3"/>
          <p:cNvSpPr>
            <a:spLocks noGrp="1"/>
          </p:cNvSpPr>
          <p:nvPr>
            <p:ph type="sldNum" sz="quarter" idx="12"/>
          </p:nvPr>
        </p:nvSpPr>
        <p:spPr>
          <a:xfrm>
            <a:off x="6831013" y="6477000"/>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2DAB1C2-7D12-4288-923A-5D8DE55BD315}" type="slidenum">
              <a:rPr lang="en-US" altLang="ja-JP" sz="1400" smtClean="0"/>
              <a:pPr>
                <a:spcBef>
                  <a:spcPct val="0"/>
                </a:spcBef>
                <a:buFontTx/>
                <a:buNone/>
              </a:pPr>
              <a:t>25</a:t>
            </a:fld>
            <a:endParaRPr lang="en-US" altLang="ja-JP" sz="1400"/>
          </a:p>
        </p:txBody>
      </p:sp>
      <p:sp>
        <p:nvSpPr>
          <p:cNvPr id="12"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a:t>
            </a:r>
            <a:r>
              <a:rPr lang="ja-JP" altLang="en-US" sz="20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（費用便益比）</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1"/>
          <p:cNvSpPr txBox="1">
            <a:spLocks noChangeArrowheads="1"/>
          </p:cNvSpPr>
          <p:nvPr/>
        </p:nvSpPr>
        <p:spPr bwMode="auto">
          <a:xfrm>
            <a:off x="466725" y="1125538"/>
            <a:ext cx="799306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1800"/>
              </a:spcBef>
              <a:buFontTx/>
              <a:buNone/>
            </a:pPr>
            <a:r>
              <a:rPr lang="ja-JP" altLang="en-US" sz="1600" dirty="0">
                <a:solidFill>
                  <a:srgbClr val="000000"/>
                </a:solidFill>
              </a:rPr>
              <a:t>　費用便益分析は、社会的割引率を用いて将来時点における便益や費用を現在の貨幣価値に補正した上で、事業期間中に発生する便益と費用の総額を算定し、費用便益比（Ｂ／Ｃ）を求めることにより行った。</a:t>
            </a:r>
          </a:p>
        </p:txBody>
      </p:sp>
      <p:sp>
        <p:nvSpPr>
          <p:cNvPr id="64515" name="Text Box 16"/>
          <p:cNvSpPr txBox="1">
            <a:spLocks noChangeArrowheads="1"/>
          </p:cNvSpPr>
          <p:nvPr/>
        </p:nvSpPr>
        <p:spPr bwMode="auto">
          <a:xfrm>
            <a:off x="395288" y="620713"/>
            <a:ext cx="81375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dirty="0">
                <a:solidFill>
                  <a:srgbClr val="000000"/>
                </a:solidFill>
              </a:rPr>
              <a:t>《</a:t>
            </a:r>
            <a:r>
              <a:rPr lang="ja-JP" altLang="en-US" sz="1800" b="1" dirty="0">
                <a:solidFill>
                  <a:srgbClr val="000000"/>
                </a:solidFill>
              </a:rPr>
              <a:t>費用便益比の算出結果（Ｂ／Ｃ）</a:t>
            </a:r>
            <a:r>
              <a:rPr lang="en-US" altLang="ja-JP" sz="1800" b="1" dirty="0">
                <a:solidFill>
                  <a:srgbClr val="000000"/>
                </a:solidFill>
              </a:rPr>
              <a:t>》</a:t>
            </a:r>
            <a:endParaRPr lang="ja-JP" altLang="en-US" sz="1800" b="1" dirty="0">
              <a:solidFill>
                <a:srgbClr val="000000"/>
              </a:solidFill>
            </a:endParaRPr>
          </a:p>
        </p:txBody>
      </p:sp>
      <p:sp>
        <p:nvSpPr>
          <p:cNvPr id="64516" name="Rectangle 17"/>
          <p:cNvSpPr>
            <a:spLocks noChangeArrowheads="1"/>
          </p:cNvSpPr>
          <p:nvPr/>
        </p:nvSpPr>
        <p:spPr bwMode="auto">
          <a:xfrm>
            <a:off x="250825" y="9810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26649" name="Text Box 61"/>
          <p:cNvSpPr txBox="1">
            <a:spLocks noChangeArrowheads="1"/>
          </p:cNvSpPr>
          <p:nvPr/>
        </p:nvSpPr>
        <p:spPr bwMode="auto">
          <a:xfrm>
            <a:off x="636588" y="4077072"/>
            <a:ext cx="8183562" cy="223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Garamond" pitchFamily="18" charset="0"/>
                <a:ea typeface="ＭＳ Ｐゴシック" pitchFamily="50" charset="-128"/>
              </a:defRPr>
            </a:lvl1pPr>
            <a:lvl2pPr marL="742950" indent="-285750" eaLnBrk="0" hangingPunct="0">
              <a:defRPr kumimoji="1" sz="2400">
                <a:solidFill>
                  <a:schemeClr val="tx1"/>
                </a:solidFill>
                <a:latin typeface="Garamond" pitchFamily="18" charset="0"/>
                <a:ea typeface="ＭＳ Ｐゴシック" pitchFamily="50" charset="-128"/>
              </a:defRPr>
            </a:lvl2pPr>
            <a:lvl3pPr marL="1143000" indent="-228600" eaLnBrk="0" hangingPunct="0">
              <a:defRPr kumimoji="1" sz="2400">
                <a:solidFill>
                  <a:schemeClr val="tx1"/>
                </a:solidFill>
                <a:latin typeface="Garamond" pitchFamily="18" charset="0"/>
                <a:ea typeface="ＭＳ Ｐゴシック" pitchFamily="50" charset="-128"/>
              </a:defRPr>
            </a:lvl3pPr>
            <a:lvl4pPr marL="1600200" indent="-228600" eaLnBrk="0" hangingPunct="0">
              <a:defRPr kumimoji="1" sz="2400">
                <a:solidFill>
                  <a:schemeClr val="tx1"/>
                </a:solidFill>
                <a:latin typeface="Garamond" pitchFamily="18" charset="0"/>
                <a:ea typeface="ＭＳ Ｐゴシック" pitchFamily="50" charset="-128"/>
              </a:defRPr>
            </a:lvl4pPr>
            <a:lvl5pPr marL="2057400" indent="-228600" eaLnBrk="0" hangingPunct="0">
              <a:defRPr kumimoji="1" sz="2400">
                <a:solidFill>
                  <a:schemeClr val="tx1"/>
                </a:solidFill>
                <a:latin typeface="Garamond"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9pPr>
          </a:lstStyle>
          <a:p>
            <a:pPr eaLnBrk="1" hangingPunct="1">
              <a:spcBef>
                <a:spcPct val="10000"/>
              </a:spcBef>
              <a:defRPr/>
            </a:pPr>
            <a:r>
              <a:rPr lang="en-US" altLang="ja-JP" sz="1600" dirty="0">
                <a:latin typeface="ＭＳ Ｐゴシック" panose="020B0600070205080204" pitchFamily="50" charset="-128"/>
              </a:rPr>
              <a:t>★</a:t>
            </a:r>
            <a:r>
              <a:rPr lang="ja-JP" altLang="en-US" sz="1600" dirty="0">
                <a:latin typeface="ＭＳ Ｐゴシック" panose="020B0600070205080204" pitchFamily="50" charset="-128"/>
              </a:rPr>
              <a:t>便益の減少理由　　</a:t>
            </a:r>
          </a:p>
          <a:p>
            <a:pPr eaLnBrk="1" hangingPunct="1">
              <a:spcBef>
                <a:spcPct val="10000"/>
              </a:spcBef>
              <a:defRPr/>
            </a:pPr>
            <a:r>
              <a:rPr lang="ja-JP" altLang="en-US" sz="1600" dirty="0">
                <a:latin typeface="ＭＳ Ｐゴシック" panose="020B0600070205080204" pitchFamily="50" charset="-128"/>
              </a:rPr>
              <a:t>　・主に以下に示す理由により直接利用価値が減少した。</a:t>
            </a:r>
            <a:endParaRPr lang="en-US" altLang="ja-JP" sz="1600" dirty="0">
              <a:latin typeface="ＭＳ Ｐゴシック" panose="020B0600070205080204" pitchFamily="50" charset="-128"/>
            </a:endParaRPr>
          </a:p>
          <a:p>
            <a:pPr eaLnBrk="1" hangingPunct="1">
              <a:spcBef>
                <a:spcPct val="10000"/>
              </a:spcBef>
              <a:defRPr/>
            </a:pPr>
            <a:r>
              <a:rPr lang="ja-JP" altLang="en-US" sz="1600" dirty="0">
                <a:latin typeface="ＭＳ Ｐゴシック" panose="020B0600070205080204" pitchFamily="50" charset="-128"/>
              </a:rPr>
              <a:t>　①競合公園：競合公園の見直し（追加）、総合公園誘致圏の見直し</a:t>
            </a:r>
          </a:p>
          <a:p>
            <a:pPr eaLnBrk="1" hangingPunct="1">
              <a:spcBef>
                <a:spcPct val="10000"/>
              </a:spcBef>
              <a:defRPr/>
            </a:pPr>
            <a:r>
              <a:rPr lang="ja-JP" altLang="en-US" sz="1600" dirty="0">
                <a:latin typeface="ＭＳ Ｐゴシック" panose="020B0600070205080204" pitchFamily="50" charset="-128"/>
              </a:rPr>
              <a:t>　②旅行費用：移動経路や費用の見直し（駐車料金の追加）、公園利用料金の時点更新</a:t>
            </a:r>
            <a:endParaRPr lang="en-US" altLang="ja-JP" sz="1600" dirty="0">
              <a:latin typeface="ＭＳ Ｐゴシック" panose="020B0600070205080204" pitchFamily="50" charset="-128"/>
            </a:endParaRPr>
          </a:p>
          <a:p>
            <a:pPr eaLnBrk="1" hangingPunct="1">
              <a:spcBef>
                <a:spcPct val="10000"/>
              </a:spcBef>
              <a:defRPr/>
            </a:pPr>
            <a:r>
              <a:rPr lang="ja-JP" altLang="en-US" sz="1600" dirty="0">
                <a:latin typeface="ＭＳ Ｐゴシック" panose="020B0600070205080204" pitchFamily="50" charset="-128"/>
              </a:rPr>
              <a:t>　③人口：将来推計人口の時点更新（減少）</a:t>
            </a:r>
            <a:endParaRPr lang="en-US" altLang="ja-JP" sz="1600" dirty="0">
              <a:latin typeface="ＭＳ Ｐゴシック" panose="020B0600070205080204" pitchFamily="50" charset="-128"/>
            </a:endParaRPr>
          </a:p>
          <a:p>
            <a:pPr eaLnBrk="1" hangingPunct="1">
              <a:spcBef>
                <a:spcPct val="10000"/>
              </a:spcBef>
              <a:defRPr/>
            </a:pPr>
            <a:r>
              <a:rPr lang="en-US" altLang="ja-JP" sz="1600" dirty="0">
                <a:latin typeface="ＭＳ Ｐゴシック" panose="020B0600070205080204" pitchFamily="50" charset="-128"/>
              </a:rPr>
              <a:t>★</a:t>
            </a:r>
            <a:r>
              <a:rPr lang="ja-JP" altLang="en-US" sz="1600" dirty="0">
                <a:latin typeface="ＭＳ Ｐゴシック" panose="020B0600070205080204" pitchFamily="50" charset="-128"/>
              </a:rPr>
              <a:t>費用の増加理由　　</a:t>
            </a:r>
          </a:p>
          <a:p>
            <a:pPr eaLnBrk="1" hangingPunct="1">
              <a:spcBef>
                <a:spcPct val="10000"/>
              </a:spcBef>
              <a:defRPr/>
            </a:pPr>
            <a:r>
              <a:rPr lang="ja-JP" altLang="en-US" sz="1600" dirty="0">
                <a:latin typeface="ＭＳ Ｐゴシック" panose="020B0600070205080204" pitchFamily="50" charset="-128"/>
              </a:rPr>
              <a:t>　・工事費の時点更新（物価変動等）により費用が増加した。</a:t>
            </a:r>
            <a:endParaRPr lang="en-US" altLang="ja-JP" sz="1600" dirty="0">
              <a:latin typeface="ＭＳ Ｐゴシック" panose="020B0600070205080204" pitchFamily="50" charset="-128"/>
            </a:endParaRPr>
          </a:p>
          <a:p>
            <a:pPr eaLnBrk="1" hangingPunct="1">
              <a:spcBef>
                <a:spcPct val="10000"/>
              </a:spcBef>
              <a:defRPr/>
            </a:pPr>
            <a:r>
              <a:rPr lang="ja-JP" altLang="en-US" sz="1600" dirty="0">
                <a:latin typeface="ＭＳ Ｐゴシック" panose="020B0600070205080204" pitchFamily="50" charset="-128"/>
              </a:rPr>
              <a:t>　・マニュアルの改訂により計測期間が長くなったため維持管理費が増加した。</a:t>
            </a:r>
          </a:p>
        </p:txBody>
      </p:sp>
      <p:graphicFrame>
        <p:nvGraphicFramePr>
          <p:cNvPr id="17445" name="Group 37"/>
          <p:cNvGraphicFramePr>
            <a:graphicFrameLocks noGrp="1"/>
          </p:cNvGraphicFramePr>
          <p:nvPr>
            <p:extLst>
              <p:ext uri="{D42A27DB-BD31-4B8C-83A1-F6EECF244321}">
                <p14:modId xmlns:p14="http://schemas.microsoft.com/office/powerpoint/2010/main" val="3681525343"/>
              </p:ext>
            </p:extLst>
          </p:nvPr>
        </p:nvGraphicFramePr>
        <p:xfrm>
          <a:off x="636588" y="2025650"/>
          <a:ext cx="7751836" cy="1998663"/>
        </p:xfrm>
        <a:graphic>
          <a:graphicData uri="http://schemas.openxmlformats.org/drawingml/2006/table">
            <a:tbl>
              <a:tblPr/>
              <a:tblGrid>
                <a:gridCol w="3044295">
                  <a:extLst>
                    <a:ext uri="{9D8B030D-6E8A-4147-A177-3AD203B41FA5}">
                      <a16:colId xmlns:a16="http://schemas.microsoft.com/office/drawing/2014/main" val="1127217781"/>
                    </a:ext>
                  </a:extLst>
                </a:gridCol>
                <a:gridCol w="1706182">
                  <a:extLst>
                    <a:ext uri="{9D8B030D-6E8A-4147-A177-3AD203B41FA5}">
                      <a16:colId xmlns:a16="http://schemas.microsoft.com/office/drawing/2014/main" val="4223429305"/>
                    </a:ext>
                  </a:extLst>
                </a:gridCol>
                <a:gridCol w="1706182">
                  <a:extLst>
                    <a:ext uri="{9D8B030D-6E8A-4147-A177-3AD203B41FA5}">
                      <a16:colId xmlns:a16="http://schemas.microsoft.com/office/drawing/2014/main" val="620687118"/>
                    </a:ext>
                  </a:extLst>
                </a:gridCol>
                <a:gridCol w="1295177">
                  <a:extLst>
                    <a:ext uri="{9D8B030D-6E8A-4147-A177-3AD203B41FA5}">
                      <a16:colId xmlns:a16="http://schemas.microsoft.com/office/drawing/2014/main" val="2422433098"/>
                    </a:ext>
                  </a:extLst>
                </a:gridCol>
              </a:tblGrid>
              <a:tr h="7032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平成</a:t>
                      </a:r>
                      <a:r>
                        <a:rPr kumimoji="1" lang="en-US" altLang="ja-JP"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29</a:t>
                      </a: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年度</a:t>
                      </a:r>
                      <a:endParaRPr kumimoji="1" lang="en-US" altLang="ja-JP"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（前回）</a:t>
                      </a:r>
                      <a:endParaRPr kumimoji="1" lang="en-US" altLang="ja-JP" sz="16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令和４年度</a:t>
                      </a:r>
                      <a:endParaRPr kumimoji="1" lang="en-US" altLang="ja-JP"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（今回）</a:t>
                      </a:r>
                      <a:endParaRPr kumimoji="1" lang="en-US" altLang="ja-JP" sz="16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令和</a:t>
                      </a:r>
                      <a:r>
                        <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4</a:t>
                      </a:r>
                      <a:r>
                        <a:rPr kumimoji="1" lang="ja-JP" altLang="en-US"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年度</a:t>
                      </a:r>
                      <a:r>
                        <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平成</a:t>
                      </a:r>
                      <a:r>
                        <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29</a:t>
                      </a:r>
                      <a:r>
                        <a:rPr kumimoji="1" lang="ja-JP" altLang="en-US"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年度</a:t>
                      </a:r>
                      <a:endPar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extLst>
                  <a:ext uri="{0D108BD9-81ED-4DB2-BD59-A6C34878D82A}">
                    <a16:rowId xmlns:a16="http://schemas.microsoft.com/office/drawing/2014/main" val="1426395835"/>
                  </a:ext>
                </a:extLst>
              </a:tr>
              <a:tr h="4318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割引後総便益（百万円）： Ｂ</a:t>
                      </a:r>
                      <a:endParaRPr kumimoji="1" lang="ja-JP" altLang="en-US" sz="1600" b="0"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109,735</a:t>
                      </a: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百万円</a:t>
                      </a:r>
                      <a:endPar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100,326</a:t>
                      </a: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百万円</a:t>
                      </a:r>
                      <a:endPar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91</a:t>
                      </a:r>
                      <a:r>
                        <a:rPr kumimoji="1" lang="ja-JP" altLang="en-US"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55674425"/>
                  </a:ext>
                </a:extLst>
              </a:tr>
              <a:tr h="4318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割引後総費用（百万円）： Ｃ</a:t>
                      </a:r>
                      <a:endParaRPr kumimoji="1" lang="ja-JP" altLang="en-US" sz="1600" b="0" i="0" u="none" strike="noStrike" cap="none" normalizeH="0" baseline="0">
                        <a:ln>
                          <a:noFill/>
                        </a:ln>
                        <a:solidFill>
                          <a:schemeClr val="bg1"/>
                        </a:solidFill>
                        <a:effectLst/>
                        <a:latin typeface="ＭＳ Ｐゴシック" panose="020B0600070205080204" pitchFamily="50" charset="-128"/>
                        <a:ea typeface="HGP平成丸ｺﾞｼｯｸ体W4"/>
                        <a:cs typeface="HGP平成丸ｺﾞｼｯｸ体W4"/>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61,641</a:t>
                      </a: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百万円</a:t>
                      </a:r>
                      <a:endPar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65,186</a:t>
                      </a:r>
                      <a:r>
                        <a:rPr kumimoji="1" lang="ja-JP" altLang="en-US"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百万円</a:t>
                      </a:r>
                      <a:endPar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106</a:t>
                      </a:r>
                      <a:r>
                        <a:rPr kumimoji="1" lang="ja-JP" altLang="en-US"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endParaRPr kumimoji="1" lang="en-US" altLang="ja-JP" sz="16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91061139"/>
                  </a:ext>
                </a:extLst>
              </a:tr>
              <a:tr h="4318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費用便益比 ： Ｂ／Ｃ</a:t>
                      </a:r>
                      <a:endParaRPr kumimoji="1" lang="ja-JP" altLang="en-US" sz="16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cs typeface="+mn-cs"/>
                        </a:rPr>
                        <a:t>1.78</a:t>
                      </a:r>
                      <a:endParaRPr kumimoji="1" lang="en-US" altLang="ja-JP" sz="16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cs typeface="+mn-cs"/>
                        </a:rPr>
                        <a:t>1.54</a:t>
                      </a:r>
                      <a:endParaRPr kumimoji="1" lang="en-US" altLang="ja-JP" sz="16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6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0021" marR="36009"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extLst>
                  <a:ext uri="{0D108BD9-81ED-4DB2-BD59-A6C34878D82A}">
                    <a16:rowId xmlns:a16="http://schemas.microsoft.com/office/drawing/2014/main" val="22071607"/>
                  </a:ext>
                </a:extLst>
              </a:tr>
            </a:tbl>
          </a:graphicData>
        </a:graphic>
      </p:graphicFrame>
      <p:sp>
        <p:nvSpPr>
          <p:cNvPr id="64545" name="スライド番号プレースホルダー 1"/>
          <p:cNvSpPr>
            <a:spLocks noGrp="1"/>
          </p:cNvSpPr>
          <p:nvPr>
            <p:ph type="sldNum" sz="quarter" idx="12"/>
          </p:nvPr>
        </p:nvSpPr>
        <p:spPr>
          <a:xfrm>
            <a:off x="6875463" y="6459538"/>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7C2853EE-0DB7-4AA3-BCD4-DA2602597ECF}" type="slidenum">
              <a:rPr lang="en-US" altLang="ja-JP" sz="1400" smtClean="0"/>
              <a:pPr>
                <a:spcBef>
                  <a:spcPct val="0"/>
                </a:spcBef>
                <a:buFontTx/>
                <a:buNone/>
              </a:pPr>
              <a:t>26</a:t>
            </a:fld>
            <a:endParaRPr lang="en-US" altLang="ja-JP" sz="1400"/>
          </a:p>
        </p:txBody>
      </p:sp>
      <p:sp>
        <p:nvSpPr>
          <p:cNvPr id="11"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a:t>
            </a:r>
            <a:r>
              <a:rPr lang="ja-JP" altLang="en-US" sz="20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（費用便益比）</a:t>
            </a:r>
          </a:p>
        </p:txBody>
      </p:sp>
      <p:sp>
        <p:nvSpPr>
          <p:cNvPr id="2" name="正方形/長方形 1"/>
          <p:cNvSpPr/>
          <p:nvPr/>
        </p:nvSpPr>
        <p:spPr>
          <a:xfrm>
            <a:off x="5364088" y="3572246"/>
            <a:ext cx="1728192" cy="441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5"/>
          <p:cNvSpPr>
            <a:spLocks noChangeArrowheads="1"/>
          </p:cNvSpPr>
          <p:nvPr/>
        </p:nvSpPr>
        <p:spPr bwMode="auto">
          <a:xfrm>
            <a:off x="157163" y="2060575"/>
            <a:ext cx="2139950" cy="15652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600">
              <a:latin typeface="+mn-ea"/>
              <a:ea typeface="+mn-ea"/>
            </a:endParaRPr>
          </a:p>
        </p:txBody>
      </p:sp>
      <p:sp>
        <p:nvSpPr>
          <p:cNvPr id="63491" name="Rectangle 8"/>
          <p:cNvSpPr>
            <a:spLocks noChangeArrowheads="1"/>
          </p:cNvSpPr>
          <p:nvPr/>
        </p:nvSpPr>
        <p:spPr bwMode="auto">
          <a:xfrm>
            <a:off x="163513" y="3990975"/>
            <a:ext cx="2132012" cy="633413"/>
          </a:xfrm>
          <a:prstGeom prst="rect">
            <a:avLst/>
          </a:prstGeom>
          <a:solidFill>
            <a:srgbClr val="99CC00"/>
          </a:solidFill>
          <a:ln w="9525" algn="ctr">
            <a:solidFill>
              <a:srgbClr val="00B05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600">
              <a:latin typeface="+mn-ea"/>
              <a:ea typeface="+mn-ea"/>
            </a:endParaRPr>
          </a:p>
        </p:txBody>
      </p:sp>
      <p:sp>
        <p:nvSpPr>
          <p:cNvPr id="63492" name="Text Box 11"/>
          <p:cNvSpPr txBox="1">
            <a:spLocks noChangeArrowheads="1"/>
          </p:cNvSpPr>
          <p:nvPr/>
        </p:nvSpPr>
        <p:spPr bwMode="auto">
          <a:xfrm>
            <a:off x="385763" y="1341438"/>
            <a:ext cx="82804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800" dirty="0">
                <a:solidFill>
                  <a:srgbClr val="000000"/>
                </a:solidFill>
                <a:latin typeface="ＭＳ Ｐゴシック" panose="020B0600070205080204" pitchFamily="50" charset="-128"/>
              </a:rPr>
              <a:t>・事業を「継続した場合（</a:t>
            </a:r>
            <a:r>
              <a:rPr lang="en-US" altLang="ja-JP" sz="1800" dirty="0">
                <a:solidFill>
                  <a:srgbClr val="000000"/>
                </a:solidFill>
                <a:latin typeface="ＭＳ Ｐゴシック" panose="020B0600070205080204" pitchFamily="50" charset="-128"/>
              </a:rPr>
              <a:t>with</a:t>
            </a:r>
            <a:r>
              <a:rPr lang="ja-JP" altLang="en-US" sz="1800" dirty="0">
                <a:solidFill>
                  <a:srgbClr val="000000"/>
                </a:solidFill>
                <a:latin typeface="ＭＳ Ｐゴシック" panose="020B0600070205080204" pitchFamily="50" charset="-128"/>
              </a:rPr>
              <a:t>）」と「中止した場合（</a:t>
            </a:r>
            <a:r>
              <a:rPr lang="en-US" altLang="ja-JP" sz="1800" dirty="0">
                <a:solidFill>
                  <a:srgbClr val="000000"/>
                </a:solidFill>
                <a:latin typeface="ＭＳ Ｐゴシック" panose="020B0600070205080204" pitchFamily="50" charset="-128"/>
              </a:rPr>
              <a:t>without</a:t>
            </a:r>
            <a:r>
              <a:rPr lang="ja-JP" altLang="en-US" sz="1800" dirty="0">
                <a:solidFill>
                  <a:srgbClr val="000000"/>
                </a:solidFill>
                <a:latin typeface="ＭＳ Ｐゴシック" panose="020B0600070205080204" pitchFamily="50" charset="-128"/>
              </a:rPr>
              <a:t>）」との比較を行う。</a:t>
            </a:r>
            <a:endParaRPr lang="en-US" altLang="ja-JP" sz="1800" dirty="0">
              <a:solidFill>
                <a:srgbClr val="000000"/>
              </a:solidFill>
              <a:latin typeface="ＭＳ Ｐゴシック" panose="020B0600070205080204" pitchFamily="50" charset="-128"/>
            </a:endParaRPr>
          </a:p>
        </p:txBody>
      </p:sp>
      <p:sp>
        <p:nvSpPr>
          <p:cNvPr id="63495" name="Text Box 3"/>
          <p:cNvSpPr txBox="1">
            <a:spLocks noChangeArrowheads="1"/>
          </p:cNvSpPr>
          <p:nvPr/>
        </p:nvSpPr>
        <p:spPr bwMode="auto">
          <a:xfrm>
            <a:off x="142875" y="2060575"/>
            <a:ext cx="2266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400" dirty="0">
                <a:latin typeface="ＭＳ Ｐゴシック" panose="020B0600070205080204" pitchFamily="50" charset="-128"/>
              </a:rPr>
              <a:t>①既発現便益</a:t>
            </a:r>
            <a:endParaRPr lang="en-US" altLang="ja-JP" sz="1400" dirty="0">
              <a:latin typeface="ＭＳ Ｐゴシック" panose="020B0600070205080204" pitchFamily="50" charset="-128"/>
            </a:endParaRPr>
          </a:p>
          <a:p>
            <a:pPr>
              <a:spcBef>
                <a:spcPct val="0"/>
              </a:spcBef>
              <a:buFontTx/>
              <a:buNone/>
              <a:defRPr/>
            </a:pPr>
            <a:r>
              <a:rPr lang="ja-JP" altLang="en-US" sz="1400" dirty="0">
                <a:latin typeface="ＭＳ Ｐゴシック" panose="020B0600070205080204" pitchFamily="50" charset="-128"/>
              </a:rPr>
              <a:t>②継続した場合の追加便益</a:t>
            </a:r>
            <a:endParaRPr lang="en-US" altLang="ja-JP" sz="1400" dirty="0">
              <a:latin typeface="ＭＳ Ｐゴシック" panose="020B0600070205080204" pitchFamily="50" charset="-128"/>
            </a:endParaRPr>
          </a:p>
          <a:p>
            <a:pPr>
              <a:spcBef>
                <a:spcPct val="0"/>
              </a:spcBef>
              <a:buFontTx/>
              <a:buNone/>
              <a:defRPr/>
            </a:pPr>
            <a:r>
              <a:rPr lang="ja-JP" altLang="en-US" sz="1400" dirty="0">
                <a:latin typeface="ＭＳ Ｐゴシック" panose="020B0600070205080204" pitchFamily="50" charset="-128"/>
              </a:rPr>
              <a:t>③中止したとしても部分的　</a:t>
            </a:r>
            <a:endParaRPr lang="en-US" altLang="ja-JP" sz="1400" dirty="0">
              <a:latin typeface="ＭＳ Ｐゴシック" panose="020B0600070205080204" pitchFamily="50" charset="-128"/>
            </a:endParaRPr>
          </a:p>
          <a:p>
            <a:pPr>
              <a:spcBef>
                <a:spcPct val="0"/>
              </a:spcBef>
              <a:buFontTx/>
              <a:buNone/>
              <a:defRPr/>
            </a:pPr>
            <a:r>
              <a:rPr lang="ja-JP" altLang="en-US" sz="1400" dirty="0">
                <a:latin typeface="ＭＳ Ｐゴシック" panose="020B0600070205080204" pitchFamily="50" charset="-128"/>
              </a:rPr>
              <a:t>    な供用で発生する便益</a:t>
            </a:r>
            <a:endParaRPr lang="en-US" altLang="ja-JP" sz="1400" dirty="0">
              <a:latin typeface="ＭＳ Ｐゴシック" panose="020B0600070205080204" pitchFamily="50" charset="-128"/>
            </a:endParaRPr>
          </a:p>
          <a:p>
            <a:pPr>
              <a:spcBef>
                <a:spcPct val="0"/>
              </a:spcBef>
              <a:buFontTx/>
              <a:buNone/>
              <a:defRPr/>
            </a:pPr>
            <a:r>
              <a:rPr lang="ja-JP" altLang="en-US" sz="1400" dirty="0">
                <a:latin typeface="ＭＳ Ｐゴシック" panose="020B0600070205080204" pitchFamily="50" charset="-128"/>
              </a:rPr>
              <a:t>④既投資の残存価値</a:t>
            </a:r>
            <a:endParaRPr lang="en-US" altLang="ja-JP" sz="1400" dirty="0">
              <a:latin typeface="ＭＳ Ｐゴシック" panose="020B0600070205080204" pitchFamily="50" charset="-128"/>
            </a:endParaRPr>
          </a:p>
          <a:p>
            <a:pPr>
              <a:spcBef>
                <a:spcPct val="0"/>
              </a:spcBef>
              <a:buFontTx/>
              <a:buNone/>
              <a:defRPr/>
            </a:pPr>
            <a:r>
              <a:rPr lang="ja-JP" altLang="en-US" sz="1400" dirty="0">
                <a:latin typeface="ＭＳ Ｐゴシック" panose="020B0600070205080204" pitchFamily="50" charset="-128"/>
              </a:rPr>
              <a:t>⑤再評価時以降の投資の</a:t>
            </a:r>
            <a:endParaRPr lang="en-US" altLang="ja-JP" sz="1400" dirty="0">
              <a:latin typeface="ＭＳ Ｐゴシック" panose="020B0600070205080204" pitchFamily="50" charset="-128"/>
            </a:endParaRPr>
          </a:p>
          <a:p>
            <a:pPr>
              <a:spcBef>
                <a:spcPct val="0"/>
              </a:spcBef>
              <a:buFontTx/>
              <a:buNone/>
              <a:defRPr/>
            </a:pPr>
            <a:r>
              <a:rPr lang="en-US" altLang="ja-JP" sz="1400" dirty="0">
                <a:latin typeface="ＭＳ Ｐゴシック" panose="020B0600070205080204" pitchFamily="50" charset="-128"/>
              </a:rPr>
              <a:t>    </a:t>
            </a:r>
            <a:r>
              <a:rPr lang="ja-JP" altLang="en-US" sz="1400" dirty="0">
                <a:latin typeface="ＭＳ Ｐゴシック" panose="020B0600070205080204" pitchFamily="50" charset="-128"/>
              </a:rPr>
              <a:t>残存価値</a:t>
            </a:r>
            <a:endParaRPr lang="en-US" altLang="ja-JP" sz="1400" dirty="0">
              <a:latin typeface="ＭＳ Ｐゴシック" panose="020B0600070205080204" pitchFamily="50" charset="-128"/>
            </a:endParaRPr>
          </a:p>
        </p:txBody>
      </p:sp>
      <p:sp>
        <p:nvSpPr>
          <p:cNvPr id="63496" name="Text Box 9"/>
          <p:cNvSpPr txBox="1">
            <a:spLocks noChangeArrowheads="1"/>
          </p:cNvSpPr>
          <p:nvPr/>
        </p:nvSpPr>
        <p:spPr bwMode="auto">
          <a:xfrm>
            <a:off x="142875" y="4022725"/>
            <a:ext cx="20891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00" b="1" dirty="0">
                <a:solidFill>
                  <a:schemeClr val="bg1"/>
                </a:solidFill>
                <a:latin typeface="ＭＳ Ｐゴシック" panose="020B0600070205080204" pitchFamily="50" charset="-128"/>
              </a:rPr>
              <a:t>「継続した場合</a:t>
            </a:r>
            <a:endParaRPr lang="en-US" altLang="ja-JP" sz="1600" b="1" dirty="0">
              <a:solidFill>
                <a:schemeClr val="bg1"/>
              </a:solidFill>
              <a:latin typeface="ＭＳ Ｐゴシック" panose="020B0600070205080204" pitchFamily="50" charset="-128"/>
            </a:endParaRPr>
          </a:p>
          <a:p>
            <a:pPr algn="ctr">
              <a:spcBef>
                <a:spcPct val="0"/>
              </a:spcBef>
              <a:buFontTx/>
              <a:buNone/>
              <a:defRPr/>
            </a:pPr>
            <a:r>
              <a:rPr lang="ja-JP" altLang="en-US" sz="1600" b="1" dirty="0">
                <a:solidFill>
                  <a:schemeClr val="bg1"/>
                </a:solidFill>
                <a:latin typeface="ＭＳ Ｐゴシック" panose="020B0600070205080204" pitchFamily="50" charset="-128"/>
              </a:rPr>
              <a:t>（</a:t>
            </a:r>
            <a:r>
              <a:rPr lang="en-US" altLang="ja-JP" sz="1600" b="1" dirty="0">
                <a:solidFill>
                  <a:schemeClr val="bg1"/>
                </a:solidFill>
                <a:latin typeface="ＭＳ Ｐゴシック" panose="020B0600070205080204" pitchFamily="50" charset="-128"/>
              </a:rPr>
              <a:t>with</a:t>
            </a:r>
            <a:r>
              <a:rPr lang="ja-JP" altLang="en-US" sz="1600" b="1" dirty="0">
                <a:solidFill>
                  <a:schemeClr val="bg1"/>
                </a:solidFill>
                <a:latin typeface="ＭＳ Ｐゴシック" panose="020B0600070205080204" pitchFamily="50" charset="-128"/>
              </a:rPr>
              <a:t>）」の便益</a:t>
            </a:r>
          </a:p>
        </p:txBody>
      </p:sp>
      <p:sp>
        <p:nvSpPr>
          <p:cNvPr id="13" name="下矢印 12"/>
          <p:cNvSpPr/>
          <p:nvPr/>
        </p:nvSpPr>
        <p:spPr bwMode="auto">
          <a:xfrm>
            <a:off x="882650" y="3695700"/>
            <a:ext cx="679450" cy="238125"/>
          </a:xfrm>
          <a:prstGeom prst="downArrow">
            <a:avLst/>
          </a:prstGeom>
          <a:solidFill>
            <a:schemeClr val="accent5">
              <a:lumMod val="90000"/>
            </a:schemeClr>
          </a:solidFill>
          <a:ln w="9525" cap="flat" cmpd="sng" algn="ctr">
            <a:solidFill>
              <a:srgbClr val="00B050"/>
            </a:solidFill>
            <a:prstDash val="solid"/>
            <a:round/>
            <a:headEnd type="none" w="med" len="med"/>
            <a:tailEnd type="none" w="med" len="med"/>
          </a:ln>
          <a:effectLst/>
        </p:spPr>
        <p:txBody>
          <a:bodyPr wrap="none" anchor="ctr"/>
          <a:lstStyle/>
          <a:p>
            <a:pPr>
              <a:defRPr/>
            </a:pPr>
            <a:endParaRPr lang="ja-JP" altLang="en-US" dirty="0">
              <a:latin typeface="+mn-ea"/>
              <a:ea typeface="+mn-ea"/>
            </a:endParaRPr>
          </a:p>
        </p:txBody>
      </p:sp>
      <p:sp>
        <p:nvSpPr>
          <p:cNvPr id="63498" name="Rectangle 55"/>
          <p:cNvSpPr>
            <a:spLocks noChangeArrowheads="1"/>
          </p:cNvSpPr>
          <p:nvPr/>
        </p:nvSpPr>
        <p:spPr bwMode="auto">
          <a:xfrm>
            <a:off x="4643438" y="2060575"/>
            <a:ext cx="2139950" cy="15652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600">
              <a:latin typeface="+mn-ea"/>
              <a:ea typeface="+mn-ea"/>
            </a:endParaRPr>
          </a:p>
        </p:txBody>
      </p:sp>
      <p:sp>
        <p:nvSpPr>
          <p:cNvPr id="63499" name="Rectangle 8"/>
          <p:cNvSpPr>
            <a:spLocks noChangeArrowheads="1"/>
          </p:cNvSpPr>
          <p:nvPr/>
        </p:nvSpPr>
        <p:spPr bwMode="auto">
          <a:xfrm>
            <a:off x="4622800" y="3990975"/>
            <a:ext cx="2132013" cy="633413"/>
          </a:xfrm>
          <a:prstGeom prst="rect">
            <a:avLst/>
          </a:prstGeom>
          <a:solidFill>
            <a:srgbClr val="009999"/>
          </a:solidFill>
          <a:ln w="9525" algn="ctr">
            <a:solidFill>
              <a:srgbClr val="0070C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600">
              <a:latin typeface="+mn-ea"/>
              <a:ea typeface="+mn-ea"/>
            </a:endParaRPr>
          </a:p>
        </p:txBody>
      </p:sp>
      <p:sp>
        <p:nvSpPr>
          <p:cNvPr id="63500" name="Text Box 3"/>
          <p:cNvSpPr txBox="1">
            <a:spLocks noChangeArrowheads="1"/>
          </p:cNvSpPr>
          <p:nvPr/>
        </p:nvSpPr>
        <p:spPr bwMode="auto">
          <a:xfrm>
            <a:off x="4625975" y="2222500"/>
            <a:ext cx="21796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400">
                <a:latin typeface="ＭＳ Ｐゴシック" panose="020B0600070205080204" pitchFamily="50" charset="-128"/>
              </a:rPr>
              <a:t>⑥既投資額</a:t>
            </a:r>
            <a:endParaRPr lang="en-US" altLang="ja-JP" sz="1400">
              <a:latin typeface="ＭＳ Ｐゴシック" panose="020B0600070205080204" pitchFamily="50" charset="-128"/>
            </a:endParaRPr>
          </a:p>
          <a:p>
            <a:pPr>
              <a:spcBef>
                <a:spcPct val="0"/>
              </a:spcBef>
              <a:buFontTx/>
              <a:buNone/>
              <a:defRPr/>
            </a:pPr>
            <a:r>
              <a:rPr lang="ja-JP" altLang="en-US" sz="1400">
                <a:latin typeface="ＭＳ Ｐゴシック" panose="020B0600070205080204" pitchFamily="50" charset="-128"/>
              </a:rPr>
              <a:t>⑦継続した場合の追加費</a:t>
            </a:r>
            <a:endParaRPr lang="en-US" altLang="ja-JP" sz="1400">
              <a:latin typeface="ＭＳ Ｐゴシック" panose="020B0600070205080204" pitchFamily="50" charset="-128"/>
            </a:endParaRPr>
          </a:p>
          <a:p>
            <a:pPr>
              <a:spcBef>
                <a:spcPct val="0"/>
              </a:spcBef>
              <a:buFontTx/>
              <a:buNone/>
              <a:defRPr/>
            </a:pPr>
            <a:r>
              <a:rPr lang="en-US" altLang="ja-JP" sz="1400">
                <a:latin typeface="ＭＳ Ｐゴシック" panose="020B0600070205080204" pitchFamily="50" charset="-128"/>
              </a:rPr>
              <a:t>    </a:t>
            </a:r>
            <a:r>
              <a:rPr lang="ja-JP" altLang="en-US" sz="1400">
                <a:latin typeface="ＭＳ Ｐゴシック" panose="020B0600070205080204" pitchFamily="50" charset="-128"/>
              </a:rPr>
              <a:t>用</a:t>
            </a:r>
          </a:p>
          <a:p>
            <a:pPr>
              <a:spcBef>
                <a:spcPct val="0"/>
              </a:spcBef>
              <a:buFontTx/>
              <a:buNone/>
              <a:defRPr/>
            </a:pPr>
            <a:r>
              <a:rPr lang="ja-JP" altLang="en-US" sz="1400">
                <a:latin typeface="ＭＳ Ｐゴシック" panose="020B0600070205080204" pitchFamily="50" charset="-128"/>
              </a:rPr>
              <a:t>⑧中止したとしても部分的</a:t>
            </a:r>
            <a:endParaRPr lang="en-US" altLang="ja-JP" sz="1400">
              <a:latin typeface="ＭＳ Ｐゴシック" panose="020B0600070205080204" pitchFamily="50" charset="-128"/>
            </a:endParaRPr>
          </a:p>
          <a:p>
            <a:pPr>
              <a:spcBef>
                <a:spcPct val="0"/>
              </a:spcBef>
              <a:buFontTx/>
              <a:buNone/>
              <a:defRPr/>
            </a:pPr>
            <a:r>
              <a:rPr lang="en-US" altLang="ja-JP" sz="1400">
                <a:latin typeface="ＭＳ Ｐゴシック" panose="020B0600070205080204" pitchFamily="50" charset="-128"/>
              </a:rPr>
              <a:t>    </a:t>
            </a:r>
            <a:r>
              <a:rPr lang="ja-JP" altLang="en-US" sz="1400">
                <a:latin typeface="ＭＳ Ｐゴシック" panose="020B0600070205080204" pitchFamily="50" charset="-128"/>
              </a:rPr>
              <a:t>な供用で発生する費用</a:t>
            </a:r>
            <a:endParaRPr lang="en-US" altLang="ja-JP" sz="1400">
              <a:latin typeface="ＭＳ Ｐゴシック" panose="020B0600070205080204" pitchFamily="50" charset="-128"/>
            </a:endParaRPr>
          </a:p>
        </p:txBody>
      </p:sp>
      <p:sp>
        <p:nvSpPr>
          <p:cNvPr id="63501" name="Text Box 9"/>
          <p:cNvSpPr txBox="1">
            <a:spLocks noChangeArrowheads="1"/>
          </p:cNvSpPr>
          <p:nvPr/>
        </p:nvSpPr>
        <p:spPr bwMode="auto">
          <a:xfrm>
            <a:off x="4602163" y="4022725"/>
            <a:ext cx="20875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00" b="1" dirty="0">
                <a:solidFill>
                  <a:schemeClr val="bg1"/>
                </a:solidFill>
                <a:latin typeface="ＭＳ Ｐゴシック" panose="020B0600070205080204" pitchFamily="50" charset="-128"/>
              </a:rPr>
              <a:t>「継続した場合</a:t>
            </a:r>
            <a:endParaRPr lang="en-US" altLang="ja-JP" sz="1600" b="1" dirty="0">
              <a:solidFill>
                <a:schemeClr val="bg1"/>
              </a:solidFill>
              <a:latin typeface="ＭＳ Ｐゴシック" panose="020B0600070205080204" pitchFamily="50" charset="-128"/>
            </a:endParaRPr>
          </a:p>
          <a:p>
            <a:pPr algn="ctr">
              <a:spcBef>
                <a:spcPct val="0"/>
              </a:spcBef>
              <a:buFontTx/>
              <a:buNone/>
              <a:defRPr/>
            </a:pPr>
            <a:r>
              <a:rPr lang="ja-JP" altLang="en-US" sz="1600" b="1" dirty="0">
                <a:solidFill>
                  <a:schemeClr val="bg1"/>
                </a:solidFill>
                <a:latin typeface="ＭＳ Ｐゴシック" panose="020B0600070205080204" pitchFamily="50" charset="-128"/>
              </a:rPr>
              <a:t>（</a:t>
            </a:r>
            <a:r>
              <a:rPr lang="en-US" altLang="ja-JP" sz="1600" b="1" dirty="0">
                <a:solidFill>
                  <a:schemeClr val="bg1"/>
                </a:solidFill>
                <a:latin typeface="ＭＳ Ｐゴシック" panose="020B0600070205080204" pitchFamily="50" charset="-128"/>
              </a:rPr>
              <a:t>with</a:t>
            </a:r>
            <a:r>
              <a:rPr lang="ja-JP" altLang="en-US" sz="1600" b="1" dirty="0">
                <a:solidFill>
                  <a:schemeClr val="bg1"/>
                </a:solidFill>
                <a:latin typeface="ＭＳ Ｐゴシック" panose="020B0600070205080204" pitchFamily="50" charset="-128"/>
              </a:rPr>
              <a:t>）」の費用</a:t>
            </a:r>
          </a:p>
        </p:txBody>
      </p:sp>
      <p:sp>
        <p:nvSpPr>
          <p:cNvPr id="34" name="下矢印 33"/>
          <p:cNvSpPr/>
          <p:nvPr/>
        </p:nvSpPr>
        <p:spPr bwMode="auto">
          <a:xfrm>
            <a:off x="5295900" y="3660775"/>
            <a:ext cx="679450" cy="238125"/>
          </a:xfrm>
          <a:prstGeom prst="downArrow">
            <a:avLst/>
          </a:prstGeom>
          <a:solidFill>
            <a:schemeClr val="accent5">
              <a:lumMod val="90000"/>
            </a:schemeClr>
          </a:solidFill>
          <a:ln w="9525" cap="flat" cmpd="sng" algn="ctr">
            <a:solidFill>
              <a:srgbClr val="0070C0"/>
            </a:solidFill>
            <a:prstDash val="solid"/>
            <a:round/>
            <a:headEnd type="none" w="med" len="med"/>
            <a:tailEnd type="none" w="med" len="med"/>
          </a:ln>
          <a:effectLst/>
        </p:spPr>
        <p:txBody>
          <a:bodyPr wrap="none" anchor="ctr"/>
          <a:lstStyle/>
          <a:p>
            <a:pPr>
              <a:defRPr/>
            </a:pPr>
            <a:endParaRPr lang="ja-JP" altLang="en-US" dirty="0">
              <a:latin typeface="+mn-ea"/>
              <a:ea typeface="+mn-ea"/>
            </a:endParaRPr>
          </a:p>
        </p:txBody>
      </p:sp>
      <p:sp>
        <p:nvSpPr>
          <p:cNvPr id="63503" name="Rectangle 55"/>
          <p:cNvSpPr>
            <a:spLocks noChangeArrowheads="1"/>
          </p:cNvSpPr>
          <p:nvPr/>
        </p:nvSpPr>
        <p:spPr bwMode="auto">
          <a:xfrm>
            <a:off x="2443163" y="2060575"/>
            <a:ext cx="2139950" cy="15652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600">
              <a:latin typeface="+mn-ea"/>
              <a:ea typeface="+mn-ea"/>
            </a:endParaRPr>
          </a:p>
        </p:txBody>
      </p:sp>
      <p:sp>
        <p:nvSpPr>
          <p:cNvPr id="63504" name="Rectangle 8"/>
          <p:cNvSpPr>
            <a:spLocks noChangeArrowheads="1"/>
          </p:cNvSpPr>
          <p:nvPr/>
        </p:nvSpPr>
        <p:spPr bwMode="auto">
          <a:xfrm>
            <a:off x="2392363" y="3990975"/>
            <a:ext cx="2133600" cy="633413"/>
          </a:xfrm>
          <a:prstGeom prst="rect">
            <a:avLst/>
          </a:prstGeom>
          <a:solidFill>
            <a:srgbClr val="99CC00"/>
          </a:solidFill>
          <a:ln w="9525" algn="ctr">
            <a:solidFill>
              <a:srgbClr val="00B05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600">
              <a:latin typeface="+mn-ea"/>
              <a:ea typeface="+mn-ea"/>
            </a:endParaRPr>
          </a:p>
        </p:txBody>
      </p:sp>
      <p:sp>
        <p:nvSpPr>
          <p:cNvPr id="63505" name="Text Box 3"/>
          <p:cNvSpPr txBox="1">
            <a:spLocks noChangeArrowheads="1"/>
          </p:cNvSpPr>
          <p:nvPr/>
        </p:nvSpPr>
        <p:spPr bwMode="auto">
          <a:xfrm>
            <a:off x="2465388" y="2114550"/>
            <a:ext cx="217963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400">
                <a:latin typeface="ＭＳ Ｐゴシック" panose="020B0600070205080204" pitchFamily="50" charset="-128"/>
              </a:rPr>
              <a:t>①既発現便益</a:t>
            </a:r>
            <a:endParaRPr lang="en-US" altLang="ja-JP" sz="1400">
              <a:latin typeface="ＭＳ Ｐゴシック" panose="020B0600070205080204" pitchFamily="50" charset="-128"/>
            </a:endParaRPr>
          </a:p>
          <a:p>
            <a:pPr>
              <a:spcBef>
                <a:spcPct val="0"/>
              </a:spcBef>
              <a:buFontTx/>
              <a:buNone/>
              <a:defRPr/>
            </a:pPr>
            <a:r>
              <a:rPr lang="ja-JP" altLang="en-US" sz="1400">
                <a:latin typeface="ＭＳ Ｐゴシック" panose="020B0600070205080204" pitchFamily="50" charset="-128"/>
              </a:rPr>
              <a:t>②中止したとしても部分的</a:t>
            </a:r>
            <a:endParaRPr lang="en-US" altLang="ja-JP" sz="1400">
              <a:latin typeface="ＭＳ Ｐゴシック" panose="020B0600070205080204" pitchFamily="50" charset="-128"/>
            </a:endParaRPr>
          </a:p>
          <a:p>
            <a:pPr>
              <a:spcBef>
                <a:spcPct val="0"/>
              </a:spcBef>
              <a:buFontTx/>
              <a:buNone/>
              <a:defRPr/>
            </a:pPr>
            <a:r>
              <a:rPr lang="en-US" altLang="ja-JP" sz="1400">
                <a:latin typeface="ＭＳ Ｐゴシック" panose="020B0600070205080204" pitchFamily="50" charset="-128"/>
              </a:rPr>
              <a:t>    </a:t>
            </a:r>
            <a:r>
              <a:rPr lang="ja-JP" altLang="en-US" sz="1400">
                <a:latin typeface="ＭＳ Ｐゴシック" panose="020B0600070205080204" pitchFamily="50" charset="-128"/>
              </a:rPr>
              <a:t>な供用で発生する便益</a:t>
            </a:r>
            <a:endParaRPr lang="en-US" altLang="ja-JP" sz="1400">
              <a:latin typeface="ＭＳ Ｐゴシック" panose="020B0600070205080204" pitchFamily="50" charset="-128"/>
            </a:endParaRPr>
          </a:p>
          <a:p>
            <a:pPr>
              <a:spcBef>
                <a:spcPct val="0"/>
              </a:spcBef>
              <a:buFontTx/>
              <a:buNone/>
              <a:defRPr/>
            </a:pPr>
            <a:r>
              <a:rPr lang="ja-JP" altLang="en-US" sz="1400">
                <a:latin typeface="ＭＳ Ｐゴシック" panose="020B0600070205080204" pitchFamily="50" charset="-128"/>
              </a:rPr>
              <a:t>③中止した場合に売却可</a:t>
            </a:r>
            <a:endParaRPr lang="en-US" altLang="ja-JP" sz="1400">
              <a:latin typeface="ＭＳ Ｐゴシック" panose="020B0600070205080204" pitchFamily="50" charset="-128"/>
            </a:endParaRPr>
          </a:p>
          <a:p>
            <a:pPr>
              <a:spcBef>
                <a:spcPct val="0"/>
              </a:spcBef>
              <a:buFontTx/>
              <a:buNone/>
              <a:defRPr/>
            </a:pPr>
            <a:r>
              <a:rPr lang="en-US" altLang="ja-JP" sz="1400">
                <a:latin typeface="ＭＳ Ｐゴシック" panose="020B0600070205080204" pitchFamily="50" charset="-128"/>
              </a:rPr>
              <a:t>    </a:t>
            </a:r>
            <a:r>
              <a:rPr lang="ja-JP" altLang="en-US" sz="1400">
                <a:latin typeface="ＭＳ Ｐゴシック" panose="020B0600070205080204" pitchFamily="50" charset="-128"/>
              </a:rPr>
              <a:t>能な資産価値</a:t>
            </a:r>
            <a:endParaRPr lang="en-US" altLang="ja-JP" sz="1400">
              <a:latin typeface="ＭＳ Ｐゴシック" panose="020B0600070205080204" pitchFamily="50" charset="-128"/>
            </a:endParaRPr>
          </a:p>
          <a:p>
            <a:pPr>
              <a:spcBef>
                <a:spcPct val="0"/>
              </a:spcBef>
              <a:buFontTx/>
              <a:buNone/>
              <a:defRPr/>
            </a:pPr>
            <a:r>
              <a:rPr lang="ja-JP" altLang="en-US" sz="1400">
                <a:latin typeface="ＭＳ Ｐゴシック" panose="020B0600070205080204" pitchFamily="50" charset="-128"/>
              </a:rPr>
              <a:t>④既投資の残存価値</a:t>
            </a:r>
            <a:endParaRPr lang="en-US" altLang="ja-JP" sz="1400">
              <a:latin typeface="ＭＳ Ｐゴシック" panose="020B0600070205080204" pitchFamily="50" charset="-128"/>
            </a:endParaRPr>
          </a:p>
        </p:txBody>
      </p:sp>
      <p:sp>
        <p:nvSpPr>
          <p:cNvPr id="63506" name="Text Box 9"/>
          <p:cNvSpPr txBox="1">
            <a:spLocks noChangeArrowheads="1"/>
          </p:cNvSpPr>
          <p:nvPr/>
        </p:nvSpPr>
        <p:spPr bwMode="auto">
          <a:xfrm>
            <a:off x="2371725" y="4022725"/>
            <a:ext cx="20891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00" b="1" dirty="0">
                <a:solidFill>
                  <a:schemeClr val="bg1"/>
                </a:solidFill>
                <a:latin typeface="ＭＳ Ｐゴシック" panose="020B0600070205080204" pitchFamily="50" charset="-128"/>
              </a:rPr>
              <a:t>「中止した場合</a:t>
            </a:r>
            <a:endParaRPr lang="en-US" altLang="ja-JP" sz="1600" b="1" dirty="0">
              <a:solidFill>
                <a:schemeClr val="bg1"/>
              </a:solidFill>
              <a:latin typeface="ＭＳ Ｐゴシック" panose="020B0600070205080204" pitchFamily="50" charset="-128"/>
            </a:endParaRPr>
          </a:p>
          <a:p>
            <a:pPr algn="ctr">
              <a:spcBef>
                <a:spcPct val="0"/>
              </a:spcBef>
              <a:buFontTx/>
              <a:buNone/>
              <a:defRPr/>
            </a:pPr>
            <a:r>
              <a:rPr lang="ja-JP" altLang="en-US" sz="1600" b="1" dirty="0">
                <a:solidFill>
                  <a:schemeClr val="bg1"/>
                </a:solidFill>
                <a:latin typeface="ＭＳ Ｐゴシック" panose="020B0600070205080204" pitchFamily="50" charset="-128"/>
              </a:rPr>
              <a:t>（</a:t>
            </a:r>
            <a:r>
              <a:rPr lang="en-US" altLang="ja-JP" sz="1600" b="1" dirty="0">
                <a:solidFill>
                  <a:schemeClr val="bg1"/>
                </a:solidFill>
                <a:latin typeface="ＭＳ Ｐゴシック" panose="020B0600070205080204" pitchFamily="50" charset="-128"/>
              </a:rPr>
              <a:t>without</a:t>
            </a:r>
            <a:r>
              <a:rPr lang="ja-JP" altLang="en-US" sz="1600" b="1" dirty="0">
                <a:solidFill>
                  <a:schemeClr val="bg1"/>
                </a:solidFill>
                <a:latin typeface="ＭＳ Ｐゴシック" panose="020B0600070205080204" pitchFamily="50" charset="-128"/>
              </a:rPr>
              <a:t>）」の便益</a:t>
            </a:r>
          </a:p>
        </p:txBody>
      </p:sp>
      <p:sp>
        <p:nvSpPr>
          <p:cNvPr id="39" name="下矢印 38"/>
          <p:cNvSpPr/>
          <p:nvPr/>
        </p:nvSpPr>
        <p:spPr bwMode="auto">
          <a:xfrm>
            <a:off x="3124200" y="3678238"/>
            <a:ext cx="679450" cy="238125"/>
          </a:xfrm>
          <a:prstGeom prst="downArrow">
            <a:avLst/>
          </a:prstGeom>
          <a:solidFill>
            <a:schemeClr val="accent5">
              <a:lumMod val="90000"/>
            </a:schemeClr>
          </a:solidFill>
          <a:ln w="9525" cap="flat" cmpd="sng" algn="ctr">
            <a:solidFill>
              <a:srgbClr val="00B050"/>
            </a:solidFill>
            <a:prstDash val="solid"/>
            <a:round/>
            <a:headEnd type="none" w="med" len="med"/>
            <a:tailEnd type="none" w="med" len="med"/>
          </a:ln>
          <a:effectLst/>
        </p:spPr>
        <p:txBody>
          <a:bodyPr wrap="none" anchor="ctr"/>
          <a:lstStyle/>
          <a:p>
            <a:pPr>
              <a:defRPr/>
            </a:pPr>
            <a:endParaRPr lang="ja-JP" altLang="en-US" dirty="0">
              <a:latin typeface="+mn-ea"/>
              <a:ea typeface="+mn-ea"/>
            </a:endParaRPr>
          </a:p>
        </p:txBody>
      </p:sp>
      <p:sp>
        <p:nvSpPr>
          <p:cNvPr id="63508" name="Rectangle 55"/>
          <p:cNvSpPr>
            <a:spLocks noChangeArrowheads="1"/>
          </p:cNvSpPr>
          <p:nvPr/>
        </p:nvSpPr>
        <p:spPr bwMode="auto">
          <a:xfrm>
            <a:off x="6845300" y="2060575"/>
            <a:ext cx="2138363" cy="15652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600">
              <a:latin typeface="+mn-ea"/>
              <a:ea typeface="+mn-ea"/>
            </a:endParaRPr>
          </a:p>
        </p:txBody>
      </p:sp>
      <p:sp>
        <p:nvSpPr>
          <p:cNvPr id="63509" name="Rectangle 8"/>
          <p:cNvSpPr>
            <a:spLocks noChangeArrowheads="1"/>
          </p:cNvSpPr>
          <p:nvPr/>
        </p:nvSpPr>
        <p:spPr bwMode="auto">
          <a:xfrm>
            <a:off x="6851650" y="3990975"/>
            <a:ext cx="2132013" cy="633413"/>
          </a:xfrm>
          <a:prstGeom prst="rect">
            <a:avLst/>
          </a:prstGeom>
          <a:solidFill>
            <a:srgbClr val="009999"/>
          </a:solidFill>
          <a:ln w="9525" algn="ctr">
            <a:solidFill>
              <a:srgbClr val="0070C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600">
              <a:latin typeface="+mn-ea"/>
              <a:ea typeface="+mn-ea"/>
            </a:endParaRPr>
          </a:p>
        </p:txBody>
      </p:sp>
      <p:sp>
        <p:nvSpPr>
          <p:cNvPr id="63510" name="Text Box 3"/>
          <p:cNvSpPr txBox="1">
            <a:spLocks noChangeArrowheads="1"/>
          </p:cNvSpPr>
          <p:nvPr/>
        </p:nvSpPr>
        <p:spPr bwMode="auto">
          <a:xfrm>
            <a:off x="6858000" y="2203450"/>
            <a:ext cx="21796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400">
                <a:latin typeface="ＭＳ Ｐゴシック" panose="020B0600070205080204" pitchFamily="50" charset="-128"/>
              </a:rPr>
              <a:t>⑤既投資額</a:t>
            </a:r>
            <a:endParaRPr lang="en-US" altLang="ja-JP" sz="1400">
              <a:latin typeface="ＭＳ Ｐゴシック" panose="020B0600070205080204" pitchFamily="50" charset="-128"/>
            </a:endParaRPr>
          </a:p>
          <a:p>
            <a:pPr>
              <a:spcBef>
                <a:spcPct val="0"/>
              </a:spcBef>
              <a:buFontTx/>
              <a:buNone/>
              <a:defRPr/>
            </a:pPr>
            <a:r>
              <a:rPr lang="ja-JP" altLang="en-US" sz="1400">
                <a:latin typeface="ＭＳ Ｐゴシック" panose="020B0600070205080204" pitchFamily="50" charset="-128"/>
              </a:rPr>
              <a:t>⑥中止したとしても部分的</a:t>
            </a:r>
            <a:endParaRPr lang="en-US" altLang="ja-JP" sz="1400">
              <a:latin typeface="ＭＳ Ｐゴシック" panose="020B0600070205080204" pitchFamily="50" charset="-128"/>
            </a:endParaRPr>
          </a:p>
          <a:p>
            <a:pPr>
              <a:spcBef>
                <a:spcPct val="0"/>
              </a:spcBef>
              <a:buFontTx/>
              <a:buNone/>
              <a:defRPr/>
            </a:pPr>
            <a:r>
              <a:rPr lang="en-US" altLang="ja-JP" sz="1400">
                <a:latin typeface="ＭＳ Ｐゴシック" panose="020B0600070205080204" pitchFamily="50" charset="-128"/>
              </a:rPr>
              <a:t>    </a:t>
            </a:r>
            <a:r>
              <a:rPr lang="ja-JP" altLang="en-US" sz="1400">
                <a:latin typeface="ＭＳ Ｐゴシック" panose="020B0600070205080204" pitchFamily="50" charset="-128"/>
              </a:rPr>
              <a:t>な供用で発生する費用</a:t>
            </a:r>
            <a:endParaRPr lang="en-US" altLang="ja-JP" sz="1400">
              <a:latin typeface="ＭＳ Ｐゴシック" panose="020B0600070205080204" pitchFamily="50" charset="-128"/>
            </a:endParaRPr>
          </a:p>
          <a:p>
            <a:pPr>
              <a:spcBef>
                <a:spcPct val="0"/>
              </a:spcBef>
              <a:buFontTx/>
              <a:buNone/>
              <a:defRPr/>
            </a:pPr>
            <a:r>
              <a:rPr lang="ja-JP" altLang="en-US" sz="1400">
                <a:latin typeface="ＭＳ Ｐゴシック" panose="020B0600070205080204" pitchFamily="50" charset="-128"/>
              </a:rPr>
              <a:t>⑦中止した場合に必要な</a:t>
            </a:r>
            <a:endParaRPr lang="en-US" altLang="ja-JP" sz="1400">
              <a:latin typeface="ＭＳ Ｐゴシック" panose="020B0600070205080204" pitchFamily="50" charset="-128"/>
            </a:endParaRPr>
          </a:p>
          <a:p>
            <a:pPr>
              <a:spcBef>
                <a:spcPct val="0"/>
              </a:spcBef>
              <a:buFontTx/>
              <a:buNone/>
              <a:defRPr/>
            </a:pPr>
            <a:r>
              <a:rPr lang="en-US" altLang="ja-JP" sz="1400">
                <a:latin typeface="ＭＳ Ｐゴシック" panose="020B0600070205080204" pitchFamily="50" charset="-128"/>
              </a:rPr>
              <a:t>    </a:t>
            </a:r>
            <a:r>
              <a:rPr lang="ja-JP" altLang="en-US" sz="1400">
                <a:latin typeface="ＭＳ Ｐゴシック" panose="020B0600070205080204" pitchFamily="50" charset="-128"/>
              </a:rPr>
              <a:t>撤去、現状復旧費用</a:t>
            </a:r>
            <a:endParaRPr lang="en-US" altLang="ja-JP" sz="1400">
              <a:latin typeface="ＭＳ Ｐゴシック" panose="020B0600070205080204" pitchFamily="50" charset="-128"/>
            </a:endParaRPr>
          </a:p>
        </p:txBody>
      </p:sp>
      <p:sp>
        <p:nvSpPr>
          <p:cNvPr id="63511" name="Text Box 9"/>
          <p:cNvSpPr txBox="1">
            <a:spLocks noChangeArrowheads="1"/>
          </p:cNvSpPr>
          <p:nvPr/>
        </p:nvSpPr>
        <p:spPr bwMode="auto">
          <a:xfrm>
            <a:off x="6831013" y="4022725"/>
            <a:ext cx="20875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00" b="1" dirty="0">
                <a:solidFill>
                  <a:schemeClr val="bg1"/>
                </a:solidFill>
                <a:latin typeface="ＭＳ Ｐゴシック" panose="020B0600070205080204" pitchFamily="50" charset="-128"/>
              </a:rPr>
              <a:t>「中止した場合</a:t>
            </a:r>
            <a:endParaRPr lang="en-US" altLang="ja-JP" sz="1600" b="1" dirty="0">
              <a:solidFill>
                <a:schemeClr val="bg1"/>
              </a:solidFill>
              <a:latin typeface="ＭＳ Ｐゴシック" panose="020B0600070205080204" pitchFamily="50" charset="-128"/>
            </a:endParaRPr>
          </a:p>
          <a:p>
            <a:pPr algn="ctr">
              <a:spcBef>
                <a:spcPct val="0"/>
              </a:spcBef>
              <a:buFontTx/>
              <a:buNone/>
              <a:defRPr/>
            </a:pPr>
            <a:r>
              <a:rPr lang="ja-JP" altLang="en-US" sz="1600" b="1" dirty="0">
                <a:solidFill>
                  <a:schemeClr val="bg1"/>
                </a:solidFill>
                <a:latin typeface="ＭＳ Ｐゴシック" panose="020B0600070205080204" pitchFamily="50" charset="-128"/>
              </a:rPr>
              <a:t>（</a:t>
            </a:r>
            <a:r>
              <a:rPr lang="en-US" altLang="ja-JP" sz="1600" b="1" dirty="0">
                <a:solidFill>
                  <a:schemeClr val="bg1"/>
                </a:solidFill>
                <a:latin typeface="ＭＳ Ｐゴシック" panose="020B0600070205080204" pitchFamily="50" charset="-128"/>
              </a:rPr>
              <a:t>without</a:t>
            </a:r>
            <a:r>
              <a:rPr lang="ja-JP" altLang="en-US" sz="1600" b="1" dirty="0">
                <a:solidFill>
                  <a:schemeClr val="bg1"/>
                </a:solidFill>
                <a:latin typeface="ＭＳ Ｐゴシック" panose="020B0600070205080204" pitchFamily="50" charset="-128"/>
              </a:rPr>
              <a:t>）」の費用</a:t>
            </a:r>
          </a:p>
        </p:txBody>
      </p:sp>
      <p:sp>
        <p:nvSpPr>
          <p:cNvPr id="44" name="下矢印 43"/>
          <p:cNvSpPr/>
          <p:nvPr/>
        </p:nvSpPr>
        <p:spPr bwMode="auto">
          <a:xfrm>
            <a:off x="7570788" y="3695700"/>
            <a:ext cx="679450" cy="238125"/>
          </a:xfrm>
          <a:prstGeom prst="downArrow">
            <a:avLst/>
          </a:prstGeom>
          <a:solidFill>
            <a:schemeClr val="accent5">
              <a:lumMod val="90000"/>
            </a:schemeClr>
          </a:solidFill>
          <a:ln w="9525" cap="flat" cmpd="sng" algn="ctr">
            <a:solidFill>
              <a:srgbClr val="0070C0"/>
            </a:solidFill>
            <a:prstDash val="solid"/>
            <a:round/>
            <a:headEnd type="none" w="med" len="med"/>
            <a:tailEnd type="none" w="med" len="med"/>
          </a:ln>
          <a:effectLst/>
        </p:spPr>
        <p:txBody>
          <a:bodyPr wrap="none" anchor="ctr"/>
          <a:lstStyle/>
          <a:p>
            <a:pPr>
              <a:defRPr/>
            </a:pPr>
            <a:endParaRPr lang="ja-JP" altLang="en-US" dirty="0">
              <a:latin typeface="+mn-ea"/>
              <a:ea typeface="+mn-ea"/>
            </a:endParaRPr>
          </a:p>
        </p:txBody>
      </p:sp>
      <p:sp>
        <p:nvSpPr>
          <p:cNvPr id="63513" name="Rectangle 49"/>
          <p:cNvSpPr>
            <a:spLocks noChangeArrowheads="1"/>
          </p:cNvSpPr>
          <p:nvPr/>
        </p:nvSpPr>
        <p:spPr bwMode="auto">
          <a:xfrm>
            <a:off x="539750" y="4954588"/>
            <a:ext cx="7993063" cy="1152525"/>
          </a:xfrm>
          <a:prstGeom prst="rect">
            <a:avLst/>
          </a:prstGeom>
          <a:solidFill>
            <a:srgbClr val="FFFF99"/>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endParaRPr lang="ja-JP" altLang="en-US" sz="1800" b="1">
              <a:solidFill>
                <a:srgbClr val="000000"/>
              </a:solidFill>
              <a:latin typeface="+mn-ea"/>
              <a:ea typeface="+mn-ea"/>
            </a:endParaRPr>
          </a:p>
        </p:txBody>
      </p:sp>
      <p:grpSp>
        <p:nvGrpSpPr>
          <p:cNvPr id="65560" name="Group 56"/>
          <p:cNvGrpSpPr>
            <a:grpSpLocks/>
          </p:cNvGrpSpPr>
          <p:nvPr/>
        </p:nvGrpSpPr>
        <p:grpSpPr bwMode="auto">
          <a:xfrm>
            <a:off x="901700" y="5062538"/>
            <a:ext cx="641350" cy="936625"/>
            <a:chOff x="1202" y="1389"/>
            <a:chExt cx="404" cy="590"/>
          </a:xfrm>
        </p:grpSpPr>
        <p:sp>
          <p:nvSpPr>
            <p:cNvPr id="63522" name="Text Box 57"/>
            <p:cNvSpPr txBox="1">
              <a:spLocks noChangeArrowheads="1"/>
            </p:cNvSpPr>
            <p:nvPr/>
          </p:nvSpPr>
          <p:spPr bwMode="auto">
            <a:xfrm>
              <a:off x="1202" y="1748"/>
              <a:ext cx="404" cy="231"/>
            </a:xfrm>
            <a:prstGeom prst="rect">
              <a:avLst/>
            </a:prstGeom>
            <a:solidFill>
              <a:schemeClr val="hlink"/>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800">
                  <a:solidFill>
                    <a:srgbClr val="FFFFFF"/>
                  </a:solidFill>
                  <a:latin typeface="ＭＳ Ｐゴシック" panose="020B0600070205080204" pitchFamily="50" charset="-128"/>
                </a:rPr>
                <a:t>費用</a:t>
              </a:r>
            </a:p>
          </p:txBody>
        </p:sp>
        <p:sp>
          <p:nvSpPr>
            <p:cNvPr id="63523" name="Text Box 58"/>
            <p:cNvSpPr txBox="1">
              <a:spLocks noChangeArrowheads="1"/>
            </p:cNvSpPr>
            <p:nvPr/>
          </p:nvSpPr>
          <p:spPr bwMode="auto">
            <a:xfrm>
              <a:off x="1202" y="1389"/>
              <a:ext cx="404" cy="231"/>
            </a:xfrm>
            <a:prstGeom prst="rect">
              <a:avLst/>
            </a:prstGeom>
            <a:solidFill>
              <a:schemeClr val="folHlink"/>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800">
                  <a:solidFill>
                    <a:srgbClr val="FFFFFF"/>
                  </a:solidFill>
                  <a:latin typeface="ＭＳ Ｐゴシック" panose="020B0600070205080204" pitchFamily="50" charset="-128"/>
                </a:rPr>
                <a:t>便益</a:t>
              </a:r>
            </a:p>
          </p:txBody>
        </p:sp>
      </p:grpSp>
      <p:sp>
        <p:nvSpPr>
          <p:cNvPr id="63515" name="Line 59"/>
          <p:cNvSpPr>
            <a:spLocks noChangeShapeType="1"/>
          </p:cNvSpPr>
          <p:nvPr/>
        </p:nvSpPr>
        <p:spPr bwMode="auto">
          <a:xfrm>
            <a:off x="757238" y="5530850"/>
            <a:ext cx="10795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ea"/>
              <a:ea typeface="+mn-ea"/>
            </a:endParaRPr>
          </a:p>
        </p:txBody>
      </p:sp>
      <p:sp>
        <p:nvSpPr>
          <p:cNvPr id="63516" name="Text Box 60"/>
          <p:cNvSpPr txBox="1">
            <a:spLocks noChangeArrowheads="1"/>
          </p:cNvSpPr>
          <p:nvPr/>
        </p:nvSpPr>
        <p:spPr bwMode="auto">
          <a:xfrm>
            <a:off x="1909763" y="5349875"/>
            <a:ext cx="43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buFontTx/>
              <a:buNone/>
              <a:defRPr/>
            </a:pPr>
            <a:r>
              <a:rPr lang="ja-JP" altLang="en-US" sz="1600">
                <a:solidFill>
                  <a:srgbClr val="000000"/>
                </a:solidFill>
                <a:latin typeface="+mn-ea"/>
                <a:ea typeface="+mn-ea"/>
              </a:rPr>
              <a:t>＝</a:t>
            </a:r>
          </a:p>
        </p:txBody>
      </p:sp>
      <p:sp>
        <p:nvSpPr>
          <p:cNvPr id="63517" name="Line 61"/>
          <p:cNvSpPr>
            <a:spLocks noChangeShapeType="1"/>
          </p:cNvSpPr>
          <p:nvPr/>
        </p:nvSpPr>
        <p:spPr bwMode="auto">
          <a:xfrm>
            <a:off x="2557463" y="5530850"/>
            <a:ext cx="5759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ea"/>
              <a:ea typeface="+mn-ea"/>
            </a:endParaRPr>
          </a:p>
        </p:txBody>
      </p:sp>
      <p:sp>
        <p:nvSpPr>
          <p:cNvPr id="53" name="Text Box 63"/>
          <p:cNvSpPr txBox="1">
            <a:spLocks noChangeArrowheads="1"/>
          </p:cNvSpPr>
          <p:nvPr/>
        </p:nvSpPr>
        <p:spPr bwMode="auto">
          <a:xfrm>
            <a:off x="2454275" y="5103813"/>
            <a:ext cx="58134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Garamond" pitchFamily="18" charset="0"/>
                <a:ea typeface="ＭＳ Ｐゴシック" pitchFamily="50" charset="-128"/>
              </a:defRPr>
            </a:lvl1pPr>
            <a:lvl2pPr marL="742950" indent="-285750" eaLnBrk="0" hangingPunct="0">
              <a:defRPr kumimoji="1" sz="2400">
                <a:solidFill>
                  <a:schemeClr val="tx1"/>
                </a:solidFill>
                <a:latin typeface="Garamond" pitchFamily="18" charset="0"/>
                <a:ea typeface="ＭＳ Ｐゴシック" pitchFamily="50" charset="-128"/>
              </a:defRPr>
            </a:lvl2pPr>
            <a:lvl3pPr marL="1143000" indent="-228600" eaLnBrk="0" hangingPunct="0">
              <a:defRPr kumimoji="1" sz="2400">
                <a:solidFill>
                  <a:schemeClr val="tx1"/>
                </a:solidFill>
                <a:latin typeface="Garamond" pitchFamily="18" charset="0"/>
                <a:ea typeface="ＭＳ Ｐゴシック" pitchFamily="50" charset="-128"/>
              </a:defRPr>
            </a:lvl3pPr>
            <a:lvl4pPr marL="1600200" indent="-228600" eaLnBrk="0" hangingPunct="0">
              <a:defRPr kumimoji="1" sz="2400">
                <a:solidFill>
                  <a:schemeClr val="tx1"/>
                </a:solidFill>
                <a:latin typeface="Garamond" pitchFamily="18" charset="0"/>
                <a:ea typeface="ＭＳ Ｐゴシック" pitchFamily="50" charset="-128"/>
              </a:defRPr>
            </a:lvl4pPr>
            <a:lvl5pPr marL="2057400" indent="-228600" eaLnBrk="0" hangingPunct="0">
              <a:defRPr kumimoji="1" sz="2400">
                <a:solidFill>
                  <a:schemeClr val="tx1"/>
                </a:solidFill>
                <a:latin typeface="Garamond"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9pPr>
          </a:lstStyle>
          <a:p>
            <a:pPr algn="ctr" eaLnBrk="1" hangingPunct="1">
              <a:spcBef>
                <a:spcPct val="10000"/>
              </a:spcBef>
              <a:defRPr/>
            </a:pPr>
            <a:r>
              <a:rPr lang="ja-JP" altLang="en-US" sz="1600" dirty="0">
                <a:solidFill>
                  <a:srgbClr val="000000"/>
                </a:solidFill>
                <a:latin typeface="ＭＳ Ｐゴシック" panose="020B0600070205080204" pitchFamily="50" charset="-128"/>
              </a:rPr>
              <a:t>「継続した場合（</a:t>
            </a:r>
            <a:r>
              <a:rPr lang="en-US" altLang="ja-JP" sz="1600" dirty="0">
                <a:solidFill>
                  <a:srgbClr val="000000"/>
                </a:solidFill>
                <a:latin typeface="ＭＳ Ｐゴシック" panose="020B0600070205080204" pitchFamily="50" charset="-128"/>
              </a:rPr>
              <a:t>with</a:t>
            </a:r>
            <a:r>
              <a:rPr lang="ja-JP" altLang="en-US" sz="1600" dirty="0">
                <a:solidFill>
                  <a:srgbClr val="000000"/>
                </a:solidFill>
                <a:latin typeface="ＭＳ Ｐゴシック" panose="020B0600070205080204" pitchFamily="50" charset="-128"/>
              </a:rPr>
              <a:t>）」の便益－「中止した場合（</a:t>
            </a:r>
            <a:r>
              <a:rPr lang="en-US" altLang="ja-JP" sz="1600" dirty="0">
                <a:solidFill>
                  <a:srgbClr val="000000"/>
                </a:solidFill>
                <a:latin typeface="ＭＳ Ｐゴシック" panose="020B0600070205080204" pitchFamily="50" charset="-128"/>
              </a:rPr>
              <a:t>without</a:t>
            </a:r>
            <a:r>
              <a:rPr lang="ja-JP" altLang="en-US" sz="1600" dirty="0">
                <a:solidFill>
                  <a:srgbClr val="000000"/>
                </a:solidFill>
                <a:latin typeface="ＭＳ Ｐゴシック" panose="020B0600070205080204" pitchFamily="50" charset="-128"/>
              </a:rPr>
              <a:t>）」の便益</a:t>
            </a:r>
          </a:p>
        </p:txBody>
      </p:sp>
      <p:sp>
        <p:nvSpPr>
          <p:cNvPr id="54" name="Text Box 63"/>
          <p:cNvSpPr txBox="1">
            <a:spLocks noChangeArrowheads="1"/>
          </p:cNvSpPr>
          <p:nvPr/>
        </p:nvSpPr>
        <p:spPr bwMode="auto">
          <a:xfrm>
            <a:off x="2449513" y="5646738"/>
            <a:ext cx="58134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Garamond" pitchFamily="18" charset="0"/>
                <a:ea typeface="ＭＳ Ｐゴシック" pitchFamily="50" charset="-128"/>
              </a:defRPr>
            </a:lvl1pPr>
            <a:lvl2pPr marL="742950" indent="-285750" eaLnBrk="0" hangingPunct="0">
              <a:defRPr kumimoji="1" sz="2400">
                <a:solidFill>
                  <a:schemeClr val="tx1"/>
                </a:solidFill>
                <a:latin typeface="Garamond" pitchFamily="18" charset="0"/>
                <a:ea typeface="ＭＳ Ｐゴシック" pitchFamily="50" charset="-128"/>
              </a:defRPr>
            </a:lvl2pPr>
            <a:lvl3pPr marL="1143000" indent="-228600" eaLnBrk="0" hangingPunct="0">
              <a:defRPr kumimoji="1" sz="2400">
                <a:solidFill>
                  <a:schemeClr val="tx1"/>
                </a:solidFill>
                <a:latin typeface="Garamond" pitchFamily="18" charset="0"/>
                <a:ea typeface="ＭＳ Ｐゴシック" pitchFamily="50" charset="-128"/>
              </a:defRPr>
            </a:lvl3pPr>
            <a:lvl4pPr marL="1600200" indent="-228600" eaLnBrk="0" hangingPunct="0">
              <a:defRPr kumimoji="1" sz="2400">
                <a:solidFill>
                  <a:schemeClr val="tx1"/>
                </a:solidFill>
                <a:latin typeface="Garamond" pitchFamily="18" charset="0"/>
                <a:ea typeface="ＭＳ Ｐゴシック" pitchFamily="50" charset="-128"/>
              </a:defRPr>
            </a:lvl4pPr>
            <a:lvl5pPr marL="2057400" indent="-228600" eaLnBrk="0" hangingPunct="0">
              <a:defRPr kumimoji="1" sz="2400">
                <a:solidFill>
                  <a:schemeClr val="tx1"/>
                </a:solidFill>
                <a:latin typeface="Garamond"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9pPr>
          </a:lstStyle>
          <a:p>
            <a:pPr algn="ctr" eaLnBrk="1" hangingPunct="1">
              <a:spcBef>
                <a:spcPct val="10000"/>
              </a:spcBef>
              <a:defRPr/>
            </a:pPr>
            <a:r>
              <a:rPr lang="ja-JP" altLang="en-US" sz="1600" dirty="0">
                <a:solidFill>
                  <a:srgbClr val="000000"/>
                </a:solidFill>
                <a:latin typeface="ＭＳ Ｐゴシック" panose="020B0600070205080204" pitchFamily="50" charset="-128"/>
              </a:rPr>
              <a:t>「継続した場合（</a:t>
            </a:r>
            <a:r>
              <a:rPr lang="en-US" altLang="ja-JP" sz="1600" dirty="0">
                <a:solidFill>
                  <a:srgbClr val="000000"/>
                </a:solidFill>
                <a:latin typeface="ＭＳ Ｐゴシック" panose="020B0600070205080204" pitchFamily="50" charset="-128"/>
              </a:rPr>
              <a:t>with</a:t>
            </a:r>
            <a:r>
              <a:rPr lang="ja-JP" altLang="en-US" sz="1600" dirty="0">
                <a:solidFill>
                  <a:srgbClr val="000000"/>
                </a:solidFill>
                <a:latin typeface="ＭＳ Ｐゴシック" panose="020B0600070205080204" pitchFamily="50" charset="-128"/>
              </a:rPr>
              <a:t>）」の費用－「中止した場合（</a:t>
            </a:r>
            <a:r>
              <a:rPr lang="en-US" altLang="ja-JP" sz="1600" dirty="0">
                <a:solidFill>
                  <a:srgbClr val="000000"/>
                </a:solidFill>
                <a:latin typeface="ＭＳ Ｐゴシック" panose="020B0600070205080204" pitchFamily="50" charset="-128"/>
              </a:rPr>
              <a:t>without</a:t>
            </a:r>
            <a:r>
              <a:rPr lang="ja-JP" altLang="en-US" sz="1600" dirty="0">
                <a:solidFill>
                  <a:srgbClr val="000000"/>
                </a:solidFill>
                <a:latin typeface="ＭＳ Ｐゴシック" panose="020B0600070205080204" pitchFamily="50" charset="-128"/>
              </a:rPr>
              <a:t>）」の費用</a:t>
            </a:r>
          </a:p>
        </p:txBody>
      </p:sp>
      <p:sp>
        <p:nvSpPr>
          <p:cNvPr id="37"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a:t>
            </a:r>
            <a:r>
              <a:rPr lang="ja-JP" altLang="en-US" sz="20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（費用便益比）</a:t>
            </a:r>
          </a:p>
        </p:txBody>
      </p:sp>
      <p:sp>
        <p:nvSpPr>
          <p:cNvPr id="36" name="Text Box 16"/>
          <p:cNvSpPr txBox="1">
            <a:spLocks noChangeArrowheads="1"/>
          </p:cNvSpPr>
          <p:nvPr/>
        </p:nvSpPr>
        <p:spPr bwMode="auto">
          <a:xfrm>
            <a:off x="273050" y="622300"/>
            <a:ext cx="81375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Garamond" pitchFamily="18" charset="0"/>
                <a:ea typeface="ＭＳ Ｐゴシック" pitchFamily="50" charset="-128"/>
              </a:defRPr>
            </a:lvl1pPr>
            <a:lvl2pPr marL="742950" indent="-285750" eaLnBrk="0" hangingPunct="0">
              <a:defRPr kumimoji="1" sz="2400">
                <a:solidFill>
                  <a:schemeClr val="tx1"/>
                </a:solidFill>
                <a:latin typeface="Garamond" pitchFamily="18" charset="0"/>
                <a:ea typeface="ＭＳ Ｐゴシック" pitchFamily="50" charset="-128"/>
              </a:defRPr>
            </a:lvl2pPr>
            <a:lvl3pPr marL="1143000" indent="-228600" eaLnBrk="0" hangingPunct="0">
              <a:defRPr kumimoji="1" sz="2400">
                <a:solidFill>
                  <a:schemeClr val="tx1"/>
                </a:solidFill>
                <a:latin typeface="Garamond" pitchFamily="18" charset="0"/>
                <a:ea typeface="ＭＳ Ｐゴシック" pitchFamily="50" charset="-128"/>
              </a:defRPr>
            </a:lvl3pPr>
            <a:lvl4pPr marL="1600200" indent="-228600" eaLnBrk="0" hangingPunct="0">
              <a:defRPr kumimoji="1" sz="2400">
                <a:solidFill>
                  <a:schemeClr val="tx1"/>
                </a:solidFill>
                <a:latin typeface="Garamond" pitchFamily="18" charset="0"/>
                <a:ea typeface="ＭＳ Ｐゴシック" pitchFamily="50" charset="-128"/>
              </a:defRPr>
            </a:lvl4pPr>
            <a:lvl5pPr marL="2057400" indent="-228600" eaLnBrk="0" hangingPunct="0">
              <a:defRPr kumimoji="1" sz="2400">
                <a:solidFill>
                  <a:schemeClr val="tx1"/>
                </a:solidFill>
                <a:latin typeface="Garamond"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9pPr>
          </a:lstStyle>
          <a:p>
            <a:pPr eaLnBrk="1" hangingPunct="1">
              <a:spcBef>
                <a:spcPct val="50000"/>
              </a:spcBef>
              <a:defRPr/>
            </a:pPr>
            <a:r>
              <a:rPr lang="en-US" altLang="ja-JP" sz="1800" b="1" dirty="0">
                <a:solidFill>
                  <a:srgbClr val="000000"/>
                </a:solidFill>
                <a:latin typeface="ＭＳ Ｐゴシック" panose="020B0600070205080204" pitchFamily="50" charset="-128"/>
              </a:rPr>
              <a:t>《</a:t>
            </a:r>
            <a:r>
              <a:rPr lang="ja-JP" altLang="en-US" sz="1800" b="1" dirty="0">
                <a:solidFill>
                  <a:srgbClr val="000000"/>
                </a:solidFill>
                <a:latin typeface="ＭＳ Ｐゴシック" panose="020B0600070205080204" pitchFamily="50" charset="-128"/>
              </a:rPr>
              <a:t>残事業の投資効率性の評価における費用便益分析について</a:t>
            </a:r>
            <a:r>
              <a:rPr lang="en-US" altLang="ja-JP" sz="1800" b="1" dirty="0">
                <a:solidFill>
                  <a:srgbClr val="000000"/>
                </a:solidFill>
                <a:latin typeface="ＭＳ Ｐゴシック" panose="020B0600070205080204" pitchFamily="50" charset="-128"/>
              </a:rPr>
              <a:t>》</a:t>
            </a:r>
            <a:endParaRPr lang="ja-JP" altLang="en-US" sz="1800" b="1" dirty="0">
              <a:solidFill>
                <a:srgbClr val="000000"/>
              </a:solidFill>
              <a:latin typeface="ＭＳ Ｐゴシック" panose="020B0600070205080204" pitchFamily="50" charset="-128"/>
            </a:endParaRPr>
          </a:p>
        </p:txBody>
      </p:sp>
      <p:sp>
        <p:nvSpPr>
          <p:cNvPr id="65569" name="Rectangle 17"/>
          <p:cNvSpPr>
            <a:spLocks noChangeArrowheads="1"/>
          </p:cNvSpPr>
          <p:nvPr/>
        </p:nvSpPr>
        <p:spPr bwMode="auto">
          <a:xfrm>
            <a:off x="250825" y="9810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38" name="スライド番号プレースホルダー 1"/>
          <p:cNvSpPr>
            <a:spLocks noGrp="1"/>
          </p:cNvSpPr>
          <p:nvPr>
            <p:ph type="sldNum" sz="quarter" idx="12"/>
          </p:nvPr>
        </p:nvSpPr>
        <p:spPr>
          <a:xfrm>
            <a:off x="6457950" y="6356351"/>
            <a:ext cx="2057400" cy="365125"/>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7FFC8F0-76A1-421A-8A4D-047A62DE6273}" type="slidenum">
              <a:rPr lang="en-US" altLang="ja-JP" sz="1400" smtClean="0"/>
              <a:pPr>
                <a:spcBef>
                  <a:spcPct val="0"/>
                </a:spcBef>
                <a:buFontTx/>
                <a:buNone/>
              </a:pPr>
              <a:t>27</a:t>
            </a:fld>
            <a:endParaRPr lang="en-US" altLang="ja-JP" sz="1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1"/>
          <p:cNvSpPr txBox="1">
            <a:spLocks noChangeArrowheads="1"/>
          </p:cNvSpPr>
          <p:nvPr/>
        </p:nvSpPr>
        <p:spPr bwMode="auto">
          <a:xfrm>
            <a:off x="539750" y="1393825"/>
            <a:ext cx="82804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800" dirty="0">
                <a:solidFill>
                  <a:srgbClr val="000000"/>
                </a:solidFill>
                <a:latin typeface="ＭＳ Ｐゴシック" panose="020B0600070205080204" pitchFamily="50" charset="-128"/>
              </a:rPr>
              <a:t>・令和</a:t>
            </a:r>
            <a:r>
              <a:rPr lang="en-US" altLang="ja-JP" sz="1800" dirty="0">
                <a:solidFill>
                  <a:srgbClr val="000000"/>
                </a:solidFill>
                <a:latin typeface="ＭＳ Ｐゴシック" panose="020B0600070205080204" pitchFamily="50" charset="-128"/>
              </a:rPr>
              <a:t>2</a:t>
            </a:r>
            <a:r>
              <a:rPr lang="ja-JP" altLang="en-US" sz="1800" dirty="0">
                <a:solidFill>
                  <a:srgbClr val="000000"/>
                </a:solidFill>
                <a:latin typeface="ＭＳ Ｐゴシック" panose="020B0600070205080204" pitchFamily="50" charset="-128"/>
              </a:rPr>
              <a:t>年度で事業を中止した想定で計算</a:t>
            </a:r>
            <a:endParaRPr lang="en-US" altLang="ja-JP" sz="1800" dirty="0">
              <a:solidFill>
                <a:srgbClr val="000000"/>
              </a:solidFill>
              <a:latin typeface="ＭＳ Ｐゴシック" panose="020B0600070205080204" pitchFamily="50" charset="-128"/>
            </a:endParaRPr>
          </a:p>
          <a:p>
            <a:pPr eaLnBrk="1" hangingPunct="1">
              <a:spcBef>
                <a:spcPct val="0"/>
              </a:spcBef>
              <a:buFontTx/>
              <a:buNone/>
              <a:defRPr/>
            </a:pPr>
            <a:endParaRPr lang="en-US" altLang="ja-JP" sz="1800" dirty="0">
              <a:solidFill>
                <a:srgbClr val="000000"/>
              </a:solidFill>
              <a:latin typeface="ＭＳ Ｐゴシック" panose="020B0600070205080204" pitchFamily="50" charset="-128"/>
            </a:endParaRPr>
          </a:p>
        </p:txBody>
      </p:sp>
      <p:graphicFrame>
        <p:nvGraphicFramePr>
          <p:cNvPr id="48205" name="Group 77"/>
          <p:cNvGraphicFramePr>
            <a:graphicFrameLocks noGrp="1"/>
          </p:cNvGraphicFramePr>
          <p:nvPr>
            <p:extLst>
              <p:ext uri="{D42A27DB-BD31-4B8C-83A1-F6EECF244321}">
                <p14:modId xmlns:p14="http://schemas.microsoft.com/office/powerpoint/2010/main" val="1241322714"/>
              </p:ext>
            </p:extLst>
          </p:nvPr>
        </p:nvGraphicFramePr>
        <p:xfrm>
          <a:off x="1474788" y="3825875"/>
          <a:ext cx="5905500" cy="1438275"/>
        </p:xfrm>
        <a:graphic>
          <a:graphicData uri="http://schemas.openxmlformats.org/drawingml/2006/table">
            <a:tbl>
              <a:tblPr/>
              <a:tblGrid>
                <a:gridCol w="3683000">
                  <a:extLst>
                    <a:ext uri="{9D8B030D-6E8A-4147-A177-3AD203B41FA5}">
                      <a16:colId xmlns:a16="http://schemas.microsoft.com/office/drawing/2014/main" val="963460680"/>
                    </a:ext>
                  </a:extLst>
                </a:gridCol>
                <a:gridCol w="2222500">
                  <a:extLst>
                    <a:ext uri="{9D8B030D-6E8A-4147-A177-3AD203B41FA5}">
                      <a16:colId xmlns:a16="http://schemas.microsoft.com/office/drawing/2014/main" val="2149373345"/>
                    </a:ext>
                  </a:extLst>
                </a:gridCol>
              </a:tblGrid>
              <a:tr h="47942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割引後総便益（百万円）： Ｂ</a:t>
                      </a:r>
                    </a:p>
                  </a:txBody>
                  <a:tcPr marL="90012" marR="36005"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7,174</a:t>
                      </a:r>
                    </a:p>
                  </a:txBody>
                  <a:tcPr marL="90012" marR="36005"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2842075"/>
                  </a:ext>
                </a:extLst>
              </a:tr>
              <a:tr h="47942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Ｐゴシック" panose="020B0600070205080204" pitchFamily="50" charset="-128"/>
                          <a:ea typeface="HGP平成丸ｺﾞｼｯｸ体W4"/>
                          <a:cs typeface="HGP平成丸ｺﾞｼｯｸ体W4"/>
                        </a:rPr>
                        <a:t>割引後総費用（百万円）： Ｃ</a:t>
                      </a:r>
                    </a:p>
                  </a:txBody>
                  <a:tcPr marL="90012" marR="36005"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6,515</a:t>
                      </a:r>
                    </a:p>
                  </a:txBody>
                  <a:tcPr marL="90012" marR="36005"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58067681"/>
                  </a:ext>
                </a:extLst>
              </a:tr>
              <a:tr h="47942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費用便益比 ： Ｂ／Ｃ</a:t>
                      </a:r>
                    </a:p>
                  </a:txBody>
                  <a:tcPr marL="90012" marR="36005"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1.10</a:t>
                      </a:r>
                    </a:p>
                  </a:txBody>
                  <a:tcPr marL="90012" marR="36005"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86857156"/>
                  </a:ext>
                </a:extLst>
              </a:tr>
            </a:tbl>
          </a:graphicData>
        </a:graphic>
      </p:graphicFrame>
      <p:grpSp>
        <p:nvGrpSpPr>
          <p:cNvPr id="66581" name="Group 56"/>
          <p:cNvGrpSpPr>
            <a:grpSpLocks/>
          </p:cNvGrpSpPr>
          <p:nvPr/>
        </p:nvGrpSpPr>
        <p:grpSpPr bwMode="auto">
          <a:xfrm>
            <a:off x="1028700" y="2349500"/>
            <a:ext cx="1027113" cy="969963"/>
            <a:chOff x="1202" y="1389"/>
            <a:chExt cx="411" cy="611"/>
          </a:xfrm>
        </p:grpSpPr>
        <p:sp>
          <p:nvSpPr>
            <p:cNvPr id="66597" name="Text Box 57"/>
            <p:cNvSpPr txBox="1">
              <a:spLocks noChangeArrowheads="1"/>
            </p:cNvSpPr>
            <p:nvPr/>
          </p:nvSpPr>
          <p:spPr bwMode="auto">
            <a:xfrm>
              <a:off x="1202" y="1748"/>
              <a:ext cx="407" cy="252"/>
            </a:xfrm>
            <a:prstGeom prst="rect">
              <a:avLst/>
            </a:prstGeom>
            <a:solidFill>
              <a:schemeClr val="hlink"/>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FF"/>
                  </a:solidFill>
                </a:rPr>
                <a:t>費用：Ｃ</a:t>
              </a:r>
            </a:p>
          </p:txBody>
        </p:sp>
        <p:sp>
          <p:nvSpPr>
            <p:cNvPr id="66598" name="Text Box 58"/>
            <p:cNvSpPr txBox="1">
              <a:spLocks noChangeArrowheads="1"/>
            </p:cNvSpPr>
            <p:nvPr/>
          </p:nvSpPr>
          <p:spPr bwMode="auto">
            <a:xfrm>
              <a:off x="1202" y="1389"/>
              <a:ext cx="411" cy="252"/>
            </a:xfrm>
            <a:prstGeom prst="rect">
              <a:avLst/>
            </a:prstGeom>
            <a:solidFill>
              <a:schemeClr val="folHlink"/>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FF"/>
                  </a:solidFill>
                </a:rPr>
                <a:t>便益：Ｂ</a:t>
              </a:r>
              <a:endParaRPr lang="en-US" altLang="ja-JP" sz="2000">
                <a:solidFill>
                  <a:srgbClr val="FFFFFF"/>
                </a:solidFill>
              </a:endParaRPr>
            </a:p>
          </p:txBody>
        </p:sp>
      </p:grpSp>
      <p:sp>
        <p:nvSpPr>
          <p:cNvPr id="66582" name="Line 59"/>
          <p:cNvSpPr>
            <a:spLocks noChangeShapeType="1"/>
          </p:cNvSpPr>
          <p:nvPr/>
        </p:nvSpPr>
        <p:spPr bwMode="auto">
          <a:xfrm>
            <a:off x="900113" y="2817813"/>
            <a:ext cx="12255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83" name="Text Box 60"/>
          <p:cNvSpPr txBox="1">
            <a:spLocks noChangeArrowheads="1"/>
          </p:cNvSpPr>
          <p:nvPr/>
        </p:nvSpPr>
        <p:spPr bwMode="auto">
          <a:xfrm>
            <a:off x="2198688" y="2636838"/>
            <a:ext cx="431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buFontTx/>
              <a:buNone/>
            </a:pPr>
            <a:r>
              <a:rPr lang="ja-JP" altLang="en-US" sz="2000">
                <a:solidFill>
                  <a:srgbClr val="000000"/>
                </a:solidFill>
              </a:rPr>
              <a:t>＝</a:t>
            </a:r>
          </a:p>
        </p:txBody>
      </p:sp>
      <p:sp>
        <p:nvSpPr>
          <p:cNvPr id="66584" name="Line 61"/>
          <p:cNvSpPr>
            <a:spLocks noChangeShapeType="1"/>
          </p:cNvSpPr>
          <p:nvPr/>
        </p:nvSpPr>
        <p:spPr bwMode="auto">
          <a:xfrm>
            <a:off x="2701925" y="2817813"/>
            <a:ext cx="24463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85" name="Text Box 63"/>
          <p:cNvSpPr txBox="1">
            <a:spLocks noChangeArrowheads="1"/>
          </p:cNvSpPr>
          <p:nvPr/>
        </p:nvSpPr>
        <p:spPr bwMode="auto">
          <a:xfrm>
            <a:off x="2720975" y="2368550"/>
            <a:ext cx="2427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buFontTx/>
              <a:buNone/>
            </a:pPr>
            <a:r>
              <a:rPr lang="en-US" altLang="ja-JP" sz="2400" dirty="0">
                <a:solidFill>
                  <a:srgbClr val="000000"/>
                </a:solidFill>
                <a:latin typeface="ＭＳ Ｐゴシック" panose="020B0600070205080204" pitchFamily="50" charset="-128"/>
              </a:rPr>
              <a:t>12,010</a:t>
            </a:r>
            <a:r>
              <a:rPr lang="ja-JP" altLang="en-US" sz="2400" dirty="0">
                <a:solidFill>
                  <a:srgbClr val="000000"/>
                </a:solidFill>
                <a:latin typeface="ＭＳ Ｐゴシック" panose="020B0600070205080204" pitchFamily="50" charset="-128"/>
              </a:rPr>
              <a:t>－</a:t>
            </a:r>
            <a:r>
              <a:rPr lang="en-US" altLang="ja-JP" sz="2400" dirty="0">
                <a:solidFill>
                  <a:srgbClr val="000000"/>
                </a:solidFill>
                <a:latin typeface="ＭＳ Ｐゴシック" panose="020B0600070205080204" pitchFamily="50" charset="-128"/>
              </a:rPr>
              <a:t>4,836</a:t>
            </a:r>
          </a:p>
        </p:txBody>
      </p:sp>
      <p:sp>
        <p:nvSpPr>
          <p:cNvPr id="66586" name="Text Box 63"/>
          <p:cNvSpPr txBox="1">
            <a:spLocks noChangeArrowheads="1"/>
          </p:cNvSpPr>
          <p:nvPr/>
        </p:nvSpPr>
        <p:spPr bwMode="auto">
          <a:xfrm>
            <a:off x="2555875" y="2817813"/>
            <a:ext cx="2425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buFontTx/>
              <a:buNone/>
            </a:pPr>
            <a:r>
              <a:rPr lang="en-US" altLang="ja-JP" sz="2400" dirty="0">
                <a:solidFill>
                  <a:srgbClr val="000000"/>
                </a:solidFill>
                <a:latin typeface="ＭＳ Ｐゴシック" panose="020B0600070205080204" pitchFamily="50" charset="-128"/>
              </a:rPr>
              <a:t>  8,528</a:t>
            </a:r>
            <a:r>
              <a:rPr lang="ja-JP" altLang="en-US" sz="2400" dirty="0">
                <a:solidFill>
                  <a:srgbClr val="000000"/>
                </a:solidFill>
                <a:latin typeface="ＭＳ Ｐゴシック" panose="020B0600070205080204" pitchFamily="50" charset="-128"/>
              </a:rPr>
              <a:t>－</a:t>
            </a:r>
            <a:r>
              <a:rPr lang="en-US" altLang="ja-JP" sz="2400" dirty="0">
                <a:solidFill>
                  <a:srgbClr val="000000"/>
                </a:solidFill>
                <a:latin typeface="ＭＳ Ｐゴシック" panose="020B0600070205080204" pitchFamily="50" charset="-128"/>
              </a:rPr>
              <a:t>2,012</a:t>
            </a:r>
            <a:endParaRPr lang="ja-JP" altLang="en-US" sz="2800" dirty="0">
              <a:solidFill>
                <a:srgbClr val="000000"/>
              </a:solidFill>
              <a:latin typeface="ＭＳ Ｐゴシック" panose="020B0600070205080204" pitchFamily="50" charset="-128"/>
            </a:endParaRPr>
          </a:p>
        </p:txBody>
      </p:sp>
      <p:sp>
        <p:nvSpPr>
          <p:cNvPr id="66587" name="Text Box 60"/>
          <p:cNvSpPr txBox="1">
            <a:spLocks noChangeArrowheads="1"/>
          </p:cNvSpPr>
          <p:nvPr/>
        </p:nvSpPr>
        <p:spPr bwMode="auto">
          <a:xfrm>
            <a:off x="5245100" y="2636838"/>
            <a:ext cx="431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buFontTx/>
              <a:buNone/>
            </a:pPr>
            <a:r>
              <a:rPr lang="ja-JP" altLang="en-US" sz="2000">
                <a:solidFill>
                  <a:srgbClr val="000000"/>
                </a:solidFill>
              </a:rPr>
              <a:t>＝</a:t>
            </a:r>
          </a:p>
        </p:txBody>
      </p:sp>
      <p:sp>
        <p:nvSpPr>
          <p:cNvPr id="66588" name="Line 61"/>
          <p:cNvSpPr>
            <a:spLocks noChangeShapeType="1"/>
          </p:cNvSpPr>
          <p:nvPr/>
        </p:nvSpPr>
        <p:spPr bwMode="auto">
          <a:xfrm>
            <a:off x="5746750" y="2817813"/>
            <a:ext cx="9350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89" name="Text Box 63"/>
          <p:cNvSpPr txBox="1">
            <a:spLocks noChangeArrowheads="1"/>
          </p:cNvSpPr>
          <p:nvPr/>
        </p:nvSpPr>
        <p:spPr bwMode="auto">
          <a:xfrm>
            <a:off x="5688013" y="2368550"/>
            <a:ext cx="1054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buFontTx/>
              <a:buNone/>
            </a:pPr>
            <a:r>
              <a:rPr lang="en-US" altLang="ja-JP" sz="2400" dirty="0">
                <a:solidFill>
                  <a:srgbClr val="000000"/>
                </a:solidFill>
                <a:latin typeface="ＭＳ Ｐゴシック" panose="020B0600070205080204" pitchFamily="50" charset="-128"/>
              </a:rPr>
              <a:t>7,174</a:t>
            </a:r>
          </a:p>
        </p:txBody>
      </p:sp>
      <p:sp>
        <p:nvSpPr>
          <p:cNvPr id="66590" name="Text Box 63"/>
          <p:cNvSpPr txBox="1">
            <a:spLocks noChangeArrowheads="1"/>
          </p:cNvSpPr>
          <p:nvPr/>
        </p:nvSpPr>
        <p:spPr bwMode="auto">
          <a:xfrm>
            <a:off x="5765800" y="2817813"/>
            <a:ext cx="9159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buFontTx/>
              <a:buNone/>
            </a:pPr>
            <a:r>
              <a:rPr lang="en-US" altLang="ja-JP" sz="2400" dirty="0">
                <a:solidFill>
                  <a:srgbClr val="000000"/>
                </a:solidFill>
                <a:latin typeface="ＭＳ Ｐゴシック" panose="020B0600070205080204" pitchFamily="50" charset="-128"/>
              </a:rPr>
              <a:t>6,515</a:t>
            </a:r>
          </a:p>
        </p:txBody>
      </p:sp>
      <p:sp>
        <p:nvSpPr>
          <p:cNvPr id="66591" name="Text Box 60"/>
          <p:cNvSpPr txBox="1">
            <a:spLocks noChangeArrowheads="1"/>
          </p:cNvSpPr>
          <p:nvPr/>
        </p:nvSpPr>
        <p:spPr bwMode="auto">
          <a:xfrm>
            <a:off x="6804025" y="2636838"/>
            <a:ext cx="431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buFontTx/>
              <a:buNone/>
            </a:pPr>
            <a:r>
              <a:rPr lang="ja-JP" altLang="en-US" sz="2000">
                <a:solidFill>
                  <a:srgbClr val="000000"/>
                </a:solidFill>
              </a:rPr>
              <a:t>＝</a:t>
            </a:r>
          </a:p>
        </p:txBody>
      </p:sp>
      <p:sp>
        <p:nvSpPr>
          <p:cNvPr id="66592" name="Text Box 63"/>
          <p:cNvSpPr txBox="1">
            <a:spLocks noChangeArrowheads="1"/>
          </p:cNvSpPr>
          <p:nvPr/>
        </p:nvSpPr>
        <p:spPr bwMode="auto">
          <a:xfrm>
            <a:off x="7092950" y="2601913"/>
            <a:ext cx="9334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10000"/>
              </a:spcBef>
              <a:buFontTx/>
              <a:buNone/>
            </a:pPr>
            <a:r>
              <a:rPr lang="en-US" altLang="ja-JP" sz="2400" dirty="0">
                <a:solidFill>
                  <a:srgbClr val="000000"/>
                </a:solidFill>
                <a:latin typeface="ＭＳ Ｐゴシック" panose="020B0600070205080204" pitchFamily="50" charset="-128"/>
              </a:rPr>
              <a:t>1.10</a:t>
            </a:r>
          </a:p>
        </p:txBody>
      </p:sp>
      <p:sp>
        <p:nvSpPr>
          <p:cNvPr id="66593"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ED24A5C0-F0A4-4E13-8AEC-2C2E36EC7010}" type="slidenum">
              <a:rPr lang="en-US" altLang="ja-JP" sz="1400" smtClean="0"/>
              <a:pPr>
                <a:spcBef>
                  <a:spcPct val="0"/>
                </a:spcBef>
                <a:buFontTx/>
                <a:buNone/>
              </a:pPr>
              <a:t>28</a:t>
            </a:fld>
            <a:endParaRPr lang="en-US" altLang="ja-JP" sz="1400"/>
          </a:p>
        </p:txBody>
      </p:sp>
      <p:sp>
        <p:nvSpPr>
          <p:cNvPr id="23"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a:t>
            </a: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事業の必要性等に関する視点</a:t>
            </a:r>
            <a:r>
              <a:rPr lang="ja-JP" altLang="en-US" sz="20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（費用便益比）</a:t>
            </a:r>
          </a:p>
        </p:txBody>
      </p:sp>
      <p:sp>
        <p:nvSpPr>
          <p:cNvPr id="24" name="Text Box 16"/>
          <p:cNvSpPr txBox="1">
            <a:spLocks noChangeArrowheads="1"/>
          </p:cNvSpPr>
          <p:nvPr/>
        </p:nvSpPr>
        <p:spPr bwMode="auto">
          <a:xfrm>
            <a:off x="130175" y="604838"/>
            <a:ext cx="81375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Garamond" pitchFamily="18" charset="0"/>
                <a:ea typeface="ＭＳ Ｐゴシック" pitchFamily="50" charset="-128"/>
              </a:defRPr>
            </a:lvl1pPr>
            <a:lvl2pPr marL="742950" indent="-285750" eaLnBrk="0" hangingPunct="0">
              <a:defRPr kumimoji="1" sz="2400">
                <a:solidFill>
                  <a:schemeClr val="tx1"/>
                </a:solidFill>
                <a:latin typeface="Garamond" pitchFamily="18" charset="0"/>
                <a:ea typeface="ＭＳ Ｐゴシック" pitchFamily="50" charset="-128"/>
              </a:defRPr>
            </a:lvl2pPr>
            <a:lvl3pPr marL="1143000" indent="-228600" eaLnBrk="0" hangingPunct="0">
              <a:defRPr kumimoji="1" sz="2400">
                <a:solidFill>
                  <a:schemeClr val="tx1"/>
                </a:solidFill>
                <a:latin typeface="Garamond" pitchFamily="18" charset="0"/>
                <a:ea typeface="ＭＳ Ｐゴシック" pitchFamily="50" charset="-128"/>
              </a:defRPr>
            </a:lvl3pPr>
            <a:lvl4pPr marL="1600200" indent="-228600" eaLnBrk="0" hangingPunct="0">
              <a:defRPr kumimoji="1" sz="2400">
                <a:solidFill>
                  <a:schemeClr val="tx1"/>
                </a:solidFill>
                <a:latin typeface="Garamond" pitchFamily="18" charset="0"/>
                <a:ea typeface="ＭＳ Ｐゴシック" pitchFamily="50" charset="-128"/>
              </a:defRPr>
            </a:lvl4pPr>
            <a:lvl5pPr marL="2057400" indent="-228600" eaLnBrk="0" hangingPunct="0">
              <a:defRPr kumimoji="1" sz="2400">
                <a:solidFill>
                  <a:schemeClr val="tx1"/>
                </a:solidFill>
                <a:latin typeface="Garamond"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Garamond" pitchFamily="18" charset="0"/>
                <a:ea typeface="ＭＳ Ｐゴシック" pitchFamily="50" charset="-128"/>
              </a:defRPr>
            </a:lvl9pPr>
          </a:lstStyle>
          <a:p>
            <a:pPr eaLnBrk="1" hangingPunct="1">
              <a:spcBef>
                <a:spcPct val="50000"/>
              </a:spcBef>
              <a:defRPr/>
            </a:pPr>
            <a:r>
              <a:rPr lang="en-US" altLang="ja-JP" sz="1800" b="1" dirty="0">
                <a:solidFill>
                  <a:srgbClr val="000000"/>
                </a:solidFill>
                <a:latin typeface="ＭＳ Ｐゴシック" panose="020B0600070205080204" pitchFamily="50" charset="-128"/>
              </a:rPr>
              <a:t>《</a:t>
            </a:r>
            <a:r>
              <a:rPr lang="ja-JP" altLang="en-US" sz="1800" b="1" dirty="0">
                <a:solidFill>
                  <a:srgbClr val="000000"/>
                </a:solidFill>
                <a:latin typeface="ＭＳ Ｐゴシック" panose="020B0600070205080204" pitchFamily="50" charset="-128"/>
              </a:rPr>
              <a:t>残事業の投資効率性の評価における費用便益分析結</a:t>
            </a:r>
            <a:r>
              <a:rPr lang="en-US" altLang="ja-JP" sz="1800" b="1" dirty="0">
                <a:solidFill>
                  <a:srgbClr val="000000"/>
                </a:solidFill>
                <a:latin typeface="ＭＳ Ｐゴシック" panose="020B0600070205080204" pitchFamily="50" charset="-128"/>
              </a:rPr>
              <a:t>》</a:t>
            </a:r>
            <a:endParaRPr lang="ja-JP" altLang="en-US" sz="1800" b="1" dirty="0">
              <a:solidFill>
                <a:srgbClr val="000000"/>
              </a:solidFill>
              <a:latin typeface="ＭＳ Ｐゴシック" panose="020B0600070205080204" pitchFamily="50" charset="-128"/>
            </a:endParaRPr>
          </a:p>
        </p:txBody>
      </p:sp>
      <p:sp>
        <p:nvSpPr>
          <p:cNvPr id="66596" name="Rectangle 17"/>
          <p:cNvSpPr>
            <a:spLocks noChangeArrowheads="1"/>
          </p:cNvSpPr>
          <p:nvPr/>
        </p:nvSpPr>
        <p:spPr bwMode="auto">
          <a:xfrm>
            <a:off x="107950" y="965200"/>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ChangeArrowheads="1"/>
          </p:cNvSpPr>
          <p:nvPr/>
        </p:nvSpPr>
        <p:spPr bwMode="auto">
          <a:xfrm>
            <a:off x="900113" y="69215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600">
              <a:latin typeface="ＭＳ Ｐゴシック" panose="020B0600070205080204" pitchFamily="50" charset="-128"/>
            </a:endParaRPr>
          </a:p>
        </p:txBody>
      </p:sp>
      <p:sp>
        <p:nvSpPr>
          <p:cNvPr id="2" name="正方形/長方形 1"/>
          <p:cNvSpPr/>
          <p:nvPr/>
        </p:nvSpPr>
        <p:spPr bwMode="auto">
          <a:xfrm>
            <a:off x="-125985" y="577449"/>
            <a:ext cx="9144000" cy="67786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bwMode="auto">
          <a:xfrm>
            <a:off x="8806879" y="6189663"/>
            <a:ext cx="215900" cy="33813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37" name="スライド番号プレースホルダー 4"/>
          <p:cNvSpPr>
            <a:spLocks noGrp="1"/>
          </p:cNvSpPr>
          <p:nvPr>
            <p:ph type="sldNum" sz="quarter" idx="12"/>
          </p:nvPr>
        </p:nvSpPr>
        <p:spPr>
          <a:xfrm>
            <a:off x="6660232" y="6289675"/>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36D13174-D6DE-4537-B94B-9C57C84AF513}" type="slidenum">
              <a:rPr lang="en-US" altLang="ja-JP" sz="1400" smtClean="0"/>
              <a:pPr>
                <a:spcBef>
                  <a:spcPct val="0"/>
                </a:spcBef>
                <a:buFontTx/>
                <a:buNone/>
              </a:pPr>
              <a:t>29</a:t>
            </a:fld>
            <a:endParaRPr lang="en-US" altLang="ja-JP" sz="1400" dirty="0"/>
          </a:p>
        </p:txBody>
      </p:sp>
      <p:pic>
        <p:nvPicPr>
          <p:cNvPr id="14" name="図 13"/>
          <p:cNvPicPr>
            <a:picLocks noChangeAspect="1"/>
          </p:cNvPicPr>
          <p:nvPr/>
        </p:nvPicPr>
        <p:blipFill>
          <a:blip r:embed="rId3"/>
          <a:stretch>
            <a:fillRect/>
          </a:stretch>
        </p:blipFill>
        <p:spPr>
          <a:xfrm rot="5400000">
            <a:off x="5409495" y="1493200"/>
            <a:ext cx="1073905" cy="412168"/>
          </a:xfrm>
          <a:prstGeom prst="rect">
            <a:avLst/>
          </a:prstGeom>
        </p:spPr>
      </p:pic>
      <p:sp>
        <p:nvSpPr>
          <p:cNvPr id="22532" name="Rectangle 4"/>
          <p:cNvSpPr>
            <a:spLocks noChangeArrowheads="1"/>
          </p:cNvSpPr>
          <p:nvPr/>
        </p:nvSpPr>
        <p:spPr bwMode="auto">
          <a:xfrm>
            <a:off x="250825" y="8921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22533" name="テキスト ボックス 1"/>
          <p:cNvSpPr txBox="1">
            <a:spLocks noChangeArrowheads="1"/>
          </p:cNvSpPr>
          <p:nvPr/>
        </p:nvSpPr>
        <p:spPr bwMode="auto">
          <a:xfrm>
            <a:off x="236538" y="549275"/>
            <a:ext cx="8655942" cy="369888"/>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≪全体計画図≫</a:t>
            </a:r>
          </a:p>
        </p:txBody>
      </p:sp>
      <p:sp>
        <p:nvSpPr>
          <p:cNvPr id="29"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３．事業の進捗の見込みの視点</a:t>
            </a:r>
          </a:p>
        </p:txBody>
      </p:sp>
      <p:pic>
        <p:nvPicPr>
          <p:cNvPr id="21" name="図 130"/>
          <p:cNvPicPr>
            <a:picLocks noChangeAspect="1" noChangeArrowheads="1"/>
          </p:cNvPicPr>
          <p:nvPr/>
        </p:nvPicPr>
        <p:blipFill rotWithShape="1">
          <a:blip r:embed="rId4">
            <a:extLst>
              <a:ext uri="{28A0092B-C50C-407E-A947-70E740481C1C}">
                <a14:useLocalDpi xmlns:a14="http://schemas.microsoft.com/office/drawing/2010/main" val="0"/>
              </a:ext>
            </a:extLst>
          </a:blip>
          <a:srcRect l="30466" t="3017" r="30337" b="8772"/>
          <a:stretch/>
        </p:blipFill>
        <p:spPr bwMode="auto">
          <a:xfrm>
            <a:off x="1479601" y="1150127"/>
            <a:ext cx="5976664" cy="5416988"/>
          </a:xfrm>
          <a:prstGeom prst="rect">
            <a:avLst/>
          </a:prstGeom>
          <a:pattFill prst="openDmnd">
            <a:fgClr>
              <a:srgbClr val="FFFF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 name="フリーフォーム 21"/>
          <p:cNvSpPr>
            <a:spLocks/>
          </p:cNvSpPr>
          <p:nvPr/>
        </p:nvSpPr>
        <p:spPr bwMode="auto">
          <a:xfrm>
            <a:off x="3656393" y="1247330"/>
            <a:ext cx="3438731" cy="5250369"/>
          </a:xfrm>
          <a:custGeom>
            <a:avLst/>
            <a:gdLst>
              <a:gd name="connsiteX0" fmla="*/ 1447800 w 6248400"/>
              <a:gd name="connsiteY0" fmla="*/ 1905000 h 9315450"/>
              <a:gd name="connsiteX1" fmla="*/ 1733550 w 6248400"/>
              <a:gd name="connsiteY1" fmla="*/ 1943100 h 9315450"/>
              <a:gd name="connsiteX2" fmla="*/ 1943100 w 6248400"/>
              <a:gd name="connsiteY2" fmla="*/ 1943100 h 9315450"/>
              <a:gd name="connsiteX3" fmla="*/ 2286000 w 6248400"/>
              <a:gd name="connsiteY3" fmla="*/ 1981200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3100 w 6248400"/>
              <a:gd name="connsiteY2" fmla="*/ 1943100 h 9315450"/>
              <a:gd name="connsiteX3" fmla="*/ 2286000 w 6248400"/>
              <a:gd name="connsiteY3" fmla="*/ 1981200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81200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57387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57387 h 9315450"/>
              <a:gd name="connsiteX4" fmla="*/ 2628900 w 6248400"/>
              <a:gd name="connsiteY4" fmla="*/ 1947862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47862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47862 h 9315450"/>
              <a:gd name="connsiteX5" fmla="*/ 3181350 w 6248400"/>
              <a:gd name="connsiteY5" fmla="*/ 1957388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47862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05275 w 6248400"/>
              <a:gd name="connsiteY9" fmla="*/ 1900238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909763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909763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881188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2050 w 6248400"/>
              <a:gd name="connsiteY14" fmla="*/ 1943100 h 9315450"/>
              <a:gd name="connsiteX15" fmla="*/ 4991100 w 6248400"/>
              <a:gd name="connsiteY15" fmla="*/ 1895475 h 9315450"/>
              <a:gd name="connsiteX16" fmla="*/ 5048250 w 6248400"/>
              <a:gd name="connsiteY16" fmla="*/ 1943100 h 9315450"/>
              <a:gd name="connsiteX17" fmla="*/ 5162550 w 6248400"/>
              <a:gd name="connsiteY17" fmla="*/ 1943100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48250 w 6248400"/>
              <a:gd name="connsiteY16" fmla="*/ 1943100 h 9315450"/>
              <a:gd name="connsiteX17" fmla="*/ 5162550 w 6248400"/>
              <a:gd name="connsiteY17" fmla="*/ 1943100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62550 w 6248400"/>
              <a:gd name="connsiteY17" fmla="*/ 1943100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62562 w 6248400"/>
              <a:gd name="connsiteY19" fmla="*/ 1824037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62663 w 6248400"/>
              <a:gd name="connsiteY32" fmla="*/ 23813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62663 w 6248400"/>
              <a:gd name="connsiteY32" fmla="*/ 23813 h 9315450"/>
              <a:gd name="connsiteX33" fmla="*/ 6048375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48375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48375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62663 w 6248400"/>
              <a:gd name="connsiteY34" fmla="*/ 661987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72187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72187 w 6248400"/>
              <a:gd name="connsiteY37" fmla="*/ 2209800 h 9315450"/>
              <a:gd name="connsiteX38" fmla="*/ 6115050 w 6248400"/>
              <a:gd name="connsiteY38" fmla="*/ 266700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29337 w 6248400"/>
              <a:gd name="connsiteY40" fmla="*/ 3433762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29337 w 6248400"/>
              <a:gd name="connsiteY40" fmla="*/ 3433762 h 9315450"/>
              <a:gd name="connsiteX41" fmla="*/ 6172200 w 6248400"/>
              <a:gd name="connsiteY41" fmla="*/ 40195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38862 w 6248400"/>
              <a:gd name="connsiteY40" fmla="*/ 3428999 h 9315450"/>
              <a:gd name="connsiteX41" fmla="*/ 6172200 w 6248400"/>
              <a:gd name="connsiteY41" fmla="*/ 40195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38862 w 6248400"/>
              <a:gd name="connsiteY40" fmla="*/ 3428999 h 9315450"/>
              <a:gd name="connsiteX41" fmla="*/ 6172200 w 6248400"/>
              <a:gd name="connsiteY41" fmla="*/ 4019550 h 9315450"/>
              <a:gd name="connsiteX42" fmla="*/ 61912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29350"/>
              <a:gd name="connsiteY0" fmla="*/ 1905000 h 9315450"/>
              <a:gd name="connsiteX1" fmla="*/ 1733550 w 6229350"/>
              <a:gd name="connsiteY1" fmla="*/ 1924050 h 9315450"/>
              <a:gd name="connsiteX2" fmla="*/ 1947862 w 6229350"/>
              <a:gd name="connsiteY2" fmla="*/ 1924050 h 9315450"/>
              <a:gd name="connsiteX3" fmla="*/ 2286000 w 6229350"/>
              <a:gd name="connsiteY3" fmla="*/ 1943099 h 9315450"/>
              <a:gd name="connsiteX4" fmla="*/ 2628900 w 6229350"/>
              <a:gd name="connsiteY4" fmla="*/ 1933574 h 9315450"/>
              <a:gd name="connsiteX5" fmla="*/ 3181350 w 6229350"/>
              <a:gd name="connsiteY5" fmla="*/ 1933575 h 9315450"/>
              <a:gd name="connsiteX6" fmla="*/ 3467100 w 6229350"/>
              <a:gd name="connsiteY6" fmla="*/ 1943100 h 9315450"/>
              <a:gd name="connsiteX7" fmla="*/ 3562350 w 6229350"/>
              <a:gd name="connsiteY7" fmla="*/ 1924050 h 9315450"/>
              <a:gd name="connsiteX8" fmla="*/ 3776663 w 6229350"/>
              <a:gd name="connsiteY8" fmla="*/ 1909763 h 9315450"/>
              <a:gd name="connsiteX9" fmla="*/ 4114800 w 6229350"/>
              <a:gd name="connsiteY9" fmla="*/ 1900238 h 9315450"/>
              <a:gd name="connsiteX10" fmla="*/ 4310062 w 6229350"/>
              <a:gd name="connsiteY10" fmla="*/ 1885950 h 9315450"/>
              <a:gd name="connsiteX11" fmla="*/ 4686300 w 6229350"/>
              <a:gd name="connsiteY11" fmla="*/ 1881188 h 9315450"/>
              <a:gd name="connsiteX12" fmla="*/ 4795838 w 6229350"/>
              <a:gd name="connsiteY12" fmla="*/ 1881188 h 9315450"/>
              <a:gd name="connsiteX13" fmla="*/ 4933950 w 6229350"/>
              <a:gd name="connsiteY13" fmla="*/ 1881187 h 9315450"/>
              <a:gd name="connsiteX14" fmla="*/ 4976812 w 6229350"/>
              <a:gd name="connsiteY14" fmla="*/ 1905000 h 9315450"/>
              <a:gd name="connsiteX15" fmla="*/ 4991100 w 6229350"/>
              <a:gd name="connsiteY15" fmla="*/ 1895475 h 9315450"/>
              <a:gd name="connsiteX16" fmla="*/ 5062537 w 6229350"/>
              <a:gd name="connsiteY16" fmla="*/ 1885950 h 9315450"/>
              <a:gd name="connsiteX17" fmla="*/ 5172075 w 6229350"/>
              <a:gd name="connsiteY17" fmla="*/ 1871662 h 9315450"/>
              <a:gd name="connsiteX18" fmla="*/ 5243512 w 6229350"/>
              <a:gd name="connsiteY18" fmla="*/ 1885950 h 9315450"/>
              <a:gd name="connsiteX19" fmla="*/ 5243512 w 6229350"/>
              <a:gd name="connsiteY19" fmla="*/ 1819275 h 9315450"/>
              <a:gd name="connsiteX20" fmla="*/ 5229225 w 6229350"/>
              <a:gd name="connsiteY20" fmla="*/ 1719263 h 9315450"/>
              <a:gd name="connsiteX21" fmla="*/ 5238750 w 6229350"/>
              <a:gd name="connsiteY21" fmla="*/ 1485900 h 9315450"/>
              <a:gd name="connsiteX22" fmla="*/ 5253037 w 6229350"/>
              <a:gd name="connsiteY22" fmla="*/ 1314450 h 9315450"/>
              <a:gd name="connsiteX23" fmla="*/ 5257800 w 6229350"/>
              <a:gd name="connsiteY23" fmla="*/ 1252538 h 9315450"/>
              <a:gd name="connsiteX24" fmla="*/ 5448300 w 6229350"/>
              <a:gd name="connsiteY24" fmla="*/ 1257300 h 9315450"/>
              <a:gd name="connsiteX25" fmla="*/ 5538788 w 6229350"/>
              <a:gd name="connsiteY25" fmla="*/ 1257300 h 9315450"/>
              <a:gd name="connsiteX26" fmla="*/ 5543550 w 6229350"/>
              <a:gd name="connsiteY26" fmla="*/ 762000 h 9315450"/>
              <a:gd name="connsiteX27" fmla="*/ 5562600 w 6229350"/>
              <a:gd name="connsiteY27" fmla="*/ 361950 h 9315450"/>
              <a:gd name="connsiteX28" fmla="*/ 5581650 w 6229350"/>
              <a:gd name="connsiteY28" fmla="*/ 114300 h 9315450"/>
              <a:gd name="connsiteX29" fmla="*/ 5581650 w 6229350"/>
              <a:gd name="connsiteY29" fmla="*/ 0 h 9315450"/>
              <a:gd name="connsiteX30" fmla="*/ 5753100 w 6229350"/>
              <a:gd name="connsiteY30" fmla="*/ 19050 h 9315450"/>
              <a:gd name="connsiteX31" fmla="*/ 5900737 w 6229350"/>
              <a:gd name="connsiteY31" fmla="*/ 14288 h 9315450"/>
              <a:gd name="connsiteX32" fmla="*/ 6048376 w 6229350"/>
              <a:gd name="connsiteY32" fmla="*/ 19050 h 9315450"/>
              <a:gd name="connsiteX33" fmla="*/ 6048375 w 6229350"/>
              <a:gd name="connsiteY33" fmla="*/ 114300 h 9315450"/>
              <a:gd name="connsiteX34" fmla="*/ 6048376 w 6229350"/>
              <a:gd name="connsiteY34" fmla="*/ 661987 h 9315450"/>
              <a:gd name="connsiteX35" fmla="*/ 6038850 w 6229350"/>
              <a:gd name="connsiteY35" fmla="*/ 1133475 h 9315450"/>
              <a:gd name="connsiteX36" fmla="*/ 6048375 w 6229350"/>
              <a:gd name="connsiteY36" fmla="*/ 1300163 h 9315450"/>
              <a:gd name="connsiteX37" fmla="*/ 6091237 w 6229350"/>
              <a:gd name="connsiteY37" fmla="*/ 2209800 h 9315450"/>
              <a:gd name="connsiteX38" fmla="*/ 6115050 w 6229350"/>
              <a:gd name="connsiteY38" fmla="*/ 2667000 h 9315450"/>
              <a:gd name="connsiteX39" fmla="*/ 6129338 w 6229350"/>
              <a:gd name="connsiteY39" fmla="*/ 3086100 h 9315450"/>
              <a:gd name="connsiteX40" fmla="*/ 6138862 w 6229350"/>
              <a:gd name="connsiteY40" fmla="*/ 3428999 h 9315450"/>
              <a:gd name="connsiteX41" fmla="*/ 6172200 w 6229350"/>
              <a:gd name="connsiteY41" fmla="*/ 4019550 h 9315450"/>
              <a:gd name="connsiteX42" fmla="*/ 6191250 w 6229350"/>
              <a:gd name="connsiteY42" fmla="*/ 4324350 h 9315450"/>
              <a:gd name="connsiteX43" fmla="*/ 6200775 w 6229350"/>
              <a:gd name="connsiteY43" fmla="*/ 4933950 h 9315450"/>
              <a:gd name="connsiteX44" fmla="*/ 6229350 w 6229350"/>
              <a:gd name="connsiteY44" fmla="*/ 5276850 h 9315450"/>
              <a:gd name="connsiteX45" fmla="*/ 6210300 w 6229350"/>
              <a:gd name="connsiteY45" fmla="*/ 5505450 h 9315450"/>
              <a:gd name="connsiteX46" fmla="*/ 6210300 w 6229350"/>
              <a:gd name="connsiteY46" fmla="*/ 5581650 h 9315450"/>
              <a:gd name="connsiteX47" fmla="*/ 6210300 w 6229350"/>
              <a:gd name="connsiteY47" fmla="*/ 5600700 h 9315450"/>
              <a:gd name="connsiteX48" fmla="*/ 5848350 w 6229350"/>
              <a:gd name="connsiteY48" fmla="*/ 5581650 h 9315450"/>
              <a:gd name="connsiteX49" fmla="*/ 5600700 w 6229350"/>
              <a:gd name="connsiteY49" fmla="*/ 5581650 h 9315450"/>
              <a:gd name="connsiteX50" fmla="*/ 5295900 w 6229350"/>
              <a:gd name="connsiteY50" fmla="*/ 5543550 h 9315450"/>
              <a:gd name="connsiteX51" fmla="*/ 5162550 w 6229350"/>
              <a:gd name="connsiteY51" fmla="*/ 5543550 h 9315450"/>
              <a:gd name="connsiteX52" fmla="*/ 4991100 w 6229350"/>
              <a:gd name="connsiteY52" fmla="*/ 5600700 h 9315450"/>
              <a:gd name="connsiteX53" fmla="*/ 4876800 w 6229350"/>
              <a:gd name="connsiteY53" fmla="*/ 5657850 h 9315450"/>
              <a:gd name="connsiteX54" fmla="*/ 4743450 w 6229350"/>
              <a:gd name="connsiteY54" fmla="*/ 5657850 h 9315450"/>
              <a:gd name="connsiteX55" fmla="*/ 4705350 w 6229350"/>
              <a:gd name="connsiteY55" fmla="*/ 5638800 h 9315450"/>
              <a:gd name="connsiteX56" fmla="*/ 4724400 w 6229350"/>
              <a:gd name="connsiteY56" fmla="*/ 5943600 h 9315450"/>
              <a:gd name="connsiteX57" fmla="*/ 4686300 w 6229350"/>
              <a:gd name="connsiteY57" fmla="*/ 6115050 h 9315450"/>
              <a:gd name="connsiteX58" fmla="*/ 4686300 w 6229350"/>
              <a:gd name="connsiteY58" fmla="*/ 6305550 h 9315450"/>
              <a:gd name="connsiteX59" fmla="*/ 4743450 w 6229350"/>
              <a:gd name="connsiteY59" fmla="*/ 6515100 h 9315450"/>
              <a:gd name="connsiteX60" fmla="*/ 4743450 w 6229350"/>
              <a:gd name="connsiteY60" fmla="*/ 6781800 h 9315450"/>
              <a:gd name="connsiteX61" fmla="*/ 4800600 w 6229350"/>
              <a:gd name="connsiteY61" fmla="*/ 6972300 h 9315450"/>
              <a:gd name="connsiteX62" fmla="*/ 4819650 w 6229350"/>
              <a:gd name="connsiteY62" fmla="*/ 7334250 h 9315450"/>
              <a:gd name="connsiteX63" fmla="*/ 4838700 w 6229350"/>
              <a:gd name="connsiteY63" fmla="*/ 7486650 h 9315450"/>
              <a:gd name="connsiteX64" fmla="*/ 4838700 w 6229350"/>
              <a:gd name="connsiteY64" fmla="*/ 7753350 h 9315450"/>
              <a:gd name="connsiteX65" fmla="*/ 4914900 w 6229350"/>
              <a:gd name="connsiteY65" fmla="*/ 8134350 h 9315450"/>
              <a:gd name="connsiteX66" fmla="*/ 4914900 w 6229350"/>
              <a:gd name="connsiteY66" fmla="*/ 8134350 h 9315450"/>
              <a:gd name="connsiteX67" fmla="*/ 4972050 w 6229350"/>
              <a:gd name="connsiteY67" fmla="*/ 8439150 h 9315450"/>
              <a:gd name="connsiteX68" fmla="*/ 4991100 w 6229350"/>
              <a:gd name="connsiteY68" fmla="*/ 8591550 h 9315450"/>
              <a:gd name="connsiteX69" fmla="*/ 5010150 w 6229350"/>
              <a:gd name="connsiteY69" fmla="*/ 8686800 h 9315450"/>
              <a:gd name="connsiteX70" fmla="*/ 5029200 w 6229350"/>
              <a:gd name="connsiteY70" fmla="*/ 8782050 h 9315450"/>
              <a:gd name="connsiteX71" fmla="*/ 5067300 w 6229350"/>
              <a:gd name="connsiteY71" fmla="*/ 8953500 h 9315450"/>
              <a:gd name="connsiteX72" fmla="*/ 5067300 w 6229350"/>
              <a:gd name="connsiteY72" fmla="*/ 9067800 h 9315450"/>
              <a:gd name="connsiteX73" fmla="*/ 5067300 w 6229350"/>
              <a:gd name="connsiteY73" fmla="*/ 9124950 h 9315450"/>
              <a:gd name="connsiteX74" fmla="*/ 5067300 w 6229350"/>
              <a:gd name="connsiteY74" fmla="*/ 9124950 h 9315450"/>
              <a:gd name="connsiteX75" fmla="*/ 4972050 w 6229350"/>
              <a:gd name="connsiteY75" fmla="*/ 9315450 h 9315450"/>
              <a:gd name="connsiteX76" fmla="*/ 4876800 w 6229350"/>
              <a:gd name="connsiteY76" fmla="*/ 9315450 h 9315450"/>
              <a:gd name="connsiteX77" fmla="*/ 4724400 w 6229350"/>
              <a:gd name="connsiteY77" fmla="*/ 9315450 h 9315450"/>
              <a:gd name="connsiteX78" fmla="*/ 4533900 w 6229350"/>
              <a:gd name="connsiteY78" fmla="*/ 9315450 h 9315450"/>
              <a:gd name="connsiteX79" fmla="*/ 4419600 w 6229350"/>
              <a:gd name="connsiteY79" fmla="*/ 9277350 h 9315450"/>
              <a:gd name="connsiteX80" fmla="*/ 4343400 w 6229350"/>
              <a:gd name="connsiteY80" fmla="*/ 9258300 h 9315450"/>
              <a:gd name="connsiteX81" fmla="*/ 4191000 w 6229350"/>
              <a:gd name="connsiteY81" fmla="*/ 9258300 h 9315450"/>
              <a:gd name="connsiteX82" fmla="*/ 3962400 w 6229350"/>
              <a:gd name="connsiteY82" fmla="*/ 9201150 h 9315450"/>
              <a:gd name="connsiteX83" fmla="*/ 3810000 w 6229350"/>
              <a:gd name="connsiteY83" fmla="*/ 9201150 h 9315450"/>
              <a:gd name="connsiteX84" fmla="*/ 3810000 w 6229350"/>
              <a:gd name="connsiteY84" fmla="*/ 9201150 h 9315450"/>
              <a:gd name="connsiteX85" fmla="*/ 3562350 w 6229350"/>
              <a:gd name="connsiteY85" fmla="*/ 9182100 h 9315450"/>
              <a:gd name="connsiteX86" fmla="*/ 3409950 w 6229350"/>
              <a:gd name="connsiteY86" fmla="*/ 9144000 h 9315450"/>
              <a:gd name="connsiteX87" fmla="*/ 3257550 w 6229350"/>
              <a:gd name="connsiteY87" fmla="*/ 9144000 h 9315450"/>
              <a:gd name="connsiteX88" fmla="*/ 3009900 w 6229350"/>
              <a:gd name="connsiteY88" fmla="*/ 9124950 h 9315450"/>
              <a:gd name="connsiteX89" fmla="*/ 2819400 w 6229350"/>
              <a:gd name="connsiteY89" fmla="*/ 9086850 h 9315450"/>
              <a:gd name="connsiteX90" fmla="*/ 2686050 w 6229350"/>
              <a:gd name="connsiteY90" fmla="*/ 9086850 h 9315450"/>
              <a:gd name="connsiteX91" fmla="*/ 2419350 w 6229350"/>
              <a:gd name="connsiteY91" fmla="*/ 9086850 h 9315450"/>
              <a:gd name="connsiteX92" fmla="*/ 2400300 w 6229350"/>
              <a:gd name="connsiteY92" fmla="*/ 9163050 h 9315450"/>
              <a:gd name="connsiteX93" fmla="*/ 2400300 w 6229350"/>
              <a:gd name="connsiteY93" fmla="*/ 9163050 h 9315450"/>
              <a:gd name="connsiteX94" fmla="*/ 2190750 w 6229350"/>
              <a:gd name="connsiteY94" fmla="*/ 9201150 h 9315450"/>
              <a:gd name="connsiteX95" fmla="*/ 2000250 w 6229350"/>
              <a:gd name="connsiteY95" fmla="*/ 9201150 h 9315450"/>
              <a:gd name="connsiteX96" fmla="*/ 1885950 w 6229350"/>
              <a:gd name="connsiteY96" fmla="*/ 9182100 h 9315450"/>
              <a:gd name="connsiteX97" fmla="*/ 1714500 w 6229350"/>
              <a:gd name="connsiteY97" fmla="*/ 9163050 h 9315450"/>
              <a:gd name="connsiteX98" fmla="*/ 1714500 w 6229350"/>
              <a:gd name="connsiteY98" fmla="*/ 9163050 h 9315450"/>
              <a:gd name="connsiteX99" fmla="*/ 1485900 w 6229350"/>
              <a:gd name="connsiteY99" fmla="*/ 9163050 h 9315450"/>
              <a:gd name="connsiteX100" fmla="*/ 1485900 w 6229350"/>
              <a:gd name="connsiteY100" fmla="*/ 9163050 h 9315450"/>
              <a:gd name="connsiteX101" fmla="*/ 1314450 w 6229350"/>
              <a:gd name="connsiteY101" fmla="*/ 9163050 h 9315450"/>
              <a:gd name="connsiteX102" fmla="*/ 1181100 w 6229350"/>
              <a:gd name="connsiteY102" fmla="*/ 9144000 h 9315450"/>
              <a:gd name="connsiteX103" fmla="*/ 1066800 w 6229350"/>
              <a:gd name="connsiteY103" fmla="*/ 9105900 h 9315450"/>
              <a:gd name="connsiteX104" fmla="*/ 895350 w 6229350"/>
              <a:gd name="connsiteY104" fmla="*/ 9086850 h 9315450"/>
              <a:gd name="connsiteX105" fmla="*/ 742950 w 6229350"/>
              <a:gd name="connsiteY105" fmla="*/ 9010650 h 9315450"/>
              <a:gd name="connsiteX106" fmla="*/ 571500 w 6229350"/>
              <a:gd name="connsiteY106" fmla="*/ 8953500 h 9315450"/>
              <a:gd name="connsiteX107" fmla="*/ 400050 w 6229350"/>
              <a:gd name="connsiteY107" fmla="*/ 8858250 h 9315450"/>
              <a:gd name="connsiteX108" fmla="*/ 228600 w 6229350"/>
              <a:gd name="connsiteY108" fmla="*/ 8782050 h 9315450"/>
              <a:gd name="connsiteX109" fmla="*/ 152400 w 6229350"/>
              <a:gd name="connsiteY109" fmla="*/ 8724900 h 9315450"/>
              <a:gd name="connsiteX110" fmla="*/ 152400 w 6229350"/>
              <a:gd name="connsiteY110" fmla="*/ 8724900 h 9315450"/>
              <a:gd name="connsiteX111" fmla="*/ 95250 w 6229350"/>
              <a:gd name="connsiteY111" fmla="*/ 8572500 h 9315450"/>
              <a:gd name="connsiteX112" fmla="*/ 19050 w 6229350"/>
              <a:gd name="connsiteY112" fmla="*/ 8324850 h 9315450"/>
              <a:gd name="connsiteX113" fmla="*/ 19050 w 6229350"/>
              <a:gd name="connsiteY113" fmla="*/ 8001000 h 9315450"/>
              <a:gd name="connsiteX114" fmla="*/ 19050 w 6229350"/>
              <a:gd name="connsiteY114" fmla="*/ 7658100 h 9315450"/>
              <a:gd name="connsiteX115" fmla="*/ 19050 w 6229350"/>
              <a:gd name="connsiteY115" fmla="*/ 7391400 h 9315450"/>
              <a:gd name="connsiteX116" fmla="*/ 38100 w 6229350"/>
              <a:gd name="connsiteY116" fmla="*/ 7067550 h 9315450"/>
              <a:gd name="connsiteX117" fmla="*/ 38100 w 6229350"/>
              <a:gd name="connsiteY117" fmla="*/ 6781800 h 9315450"/>
              <a:gd name="connsiteX118" fmla="*/ 0 w 6229350"/>
              <a:gd name="connsiteY118" fmla="*/ 6572250 h 9315450"/>
              <a:gd name="connsiteX119" fmla="*/ 0 w 6229350"/>
              <a:gd name="connsiteY119" fmla="*/ 6343650 h 9315450"/>
              <a:gd name="connsiteX120" fmla="*/ 0 w 6229350"/>
              <a:gd name="connsiteY120" fmla="*/ 6057900 h 9315450"/>
              <a:gd name="connsiteX121" fmla="*/ 19050 w 6229350"/>
              <a:gd name="connsiteY121" fmla="*/ 5676900 h 9315450"/>
              <a:gd name="connsiteX122" fmla="*/ 38100 w 6229350"/>
              <a:gd name="connsiteY122" fmla="*/ 5467350 h 9315450"/>
              <a:gd name="connsiteX123" fmla="*/ 38100 w 6229350"/>
              <a:gd name="connsiteY123" fmla="*/ 5276850 h 9315450"/>
              <a:gd name="connsiteX124" fmla="*/ 38100 w 6229350"/>
              <a:gd name="connsiteY124" fmla="*/ 5086350 h 9315450"/>
              <a:gd name="connsiteX125" fmla="*/ 38100 w 6229350"/>
              <a:gd name="connsiteY125" fmla="*/ 4933950 h 9315450"/>
              <a:gd name="connsiteX126" fmla="*/ 38100 w 6229350"/>
              <a:gd name="connsiteY126" fmla="*/ 4743450 h 9315450"/>
              <a:gd name="connsiteX127" fmla="*/ 38100 w 6229350"/>
              <a:gd name="connsiteY127" fmla="*/ 4419600 h 9315450"/>
              <a:gd name="connsiteX128" fmla="*/ 57150 w 6229350"/>
              <a:gd name="connsiteY128" fmla="*/ 3962400 h 9315450"/>
              <a:gd name="connsiteX129" fmla="*/ 38100 w 6229350"/>
              <a:gd name="connsiteY129" fmla="*/ 3619500 h 9315450"/>
              <a:gd name="connsiteX130" fmla="*/ 57150 w 6229350"/>
              <a:gd name="connsiteY130" fmla="*/ 3429000 h 9315450"/>
              <a:gd name="connsiteX131" fmla="*/ 114300 w 6229350"/>
              <a:gd name="connsiteY131" fmla="*/ 3276600 h 9315450"/>
              <a:gd name="connsiteX132" fmla="*/ 247650 w 6229350"/>
              <a:gd name="connsiteY132" fmla="*/ 3067050 h 9315450"/>
              <a:gd name="connsiteX133" fmla="*/ 323850 w 6229350"/>
              <a:gd name="connsiteY133" fmla="*/ 2971800 h 9315450"/>
              <a:gd name="connsiteX134" fmla="*/ 476250 w 6229350"/>
              <a:gd name="connsiteY134" fmla="*/ 2857500 h 9315450"/>
              <a:gd name="connsiteX135" fmla="*/ 609600 w 6229350"/>
              <a:gd name="connsiteY135" fmla="*/ 2724150 h 9315450"/>
              <a:gd name="connsiteX136" fmla="*/ 819150 w 6229350"/>
              <a:gd name="connsiteY136" fmla="*/ 2590800 h 9315450"/>
              <a:gd name="connsiteX137" fmla="*/ 1047750 w 6229350"/>
              <a:gd name="connsiteY137" fmla="*/ 2381250 h 9315450"/>
              <a:gd name="connsiteX138" fmla="*/ 1104900 w 6229350"/>
              <a:gd name="connsiteY138" fmla="*/ 2266950 h 9315450"/>
              <a:gd name="connsiteX139" fmla="*/ 1181100 w 6229350"/>
              <a:gd name="connsiteY139" fmla="*/ 2133600 h 9315450"/>
              <a:gd name="connsiteX140" fmla="*/ 1333500 w 6229350"/>
              <a:gd name="connsiteY140" fmla="*/ 2019300 h 9315450"/>
              <a:gd name="connsiteX141" fmla="*/ 1409700 w 6229350"/>
              <a:gd name="connsiteY141" fmla="*/ 1981200 h 9315450"/>
              <a:gd name="connsiteX142" fmla="*/ 1447800 w 6229350"/>
              <a:gd name="connsiteY142" fmla="*/ 1905000 h 9315450"/>
              <a:gd name="connsiteX0" fmla="*/ 1447800 w 6229350"/>
              <a:gd name="connsiteY0" fmla="*/ 1905000 h 9315450"/>
              <a:gd name="connsiteX1" fmla="*/ 1733550 w 6229350"/>
              <a:gd name="connsiteY1" fmla="*/ 1924050 h 9315450"/>
              <a:gd name="connsiteX2" fmla="*/ 1947862 w 6229350"/>
              <a:gd name="connsiteY2" fmla="*/ 1924050 h 9315450"/>
              <a:gd name="connsiteX3" fmla="*/ 2286000 w 6229350"/>
              <a:gd name="connsiteY3" fmla="*/ 1943099 h 9315450"/>
              <a:gd name="connsiteX4" fmla="*/ 2628900 w 6229350"/>
              <a:gd name="connsiteY4" fmla="*/ 1933574 h 9315450"/>
              <a:gd name="connsiteX5" fmla="*/ 3181350 w 6229350"/>
              <a:gd name="connsiteY5" fmla="*/ 1933575 h 9315450"/>
              <a:gd name="connsiteX6" fmla="*/ 3467100 w 6229350"/>
              <a:gd name="connsiteY6" fmla="*/ 1943100 h 9315450"/>
              <a:gd name="connsiteX7" fmla="*/ 3562350 w 6229350"/>
              <a:gd name="connsiteY7" fmla="*/ 1924050 h 9315450"/>
              <a:gd name="connsiteX8" fmla="*/ 3776663 w 6229350"/>
              <a:gd name="connsiteY8" fmla="*/ 1909763 h 9315450"/>
              <a:gd name="connsiteX9" fmla="*/ 4114800 w 6229350"/>
              <a:gd name="connsiteY9" fmla="*/ 1900238 h 9315450"/>
              <a:gd name="connsiteX10" fmla="*/ 4310062 w 6229350"/>
              <a:gd name="connsiteY10" fmla="*/ 1885950 h 9315450"/>
              <a:gd name="connsiteX11" fmla="*/ 4686300 w 6229350"/>
              <a:gd name="connsiteY11" fmla="*/ 1881188 h 9315450"/>
              <a:gd name="connsiteX12" fmla="*/ 4795838 w 6229350"/>
              <a:gd name="connsiteY12" fmla="*/ 1881188 h 9315450"/>
              <a:gd name="connsiteX13" fmla="*/ 4933950 w 6229350"/>
              <a:gd name="connsiteY13" fmla="*/ 1881187 h 9315450"/>
              <a:gd name="connsiteX14" fmla="*/ 4976812 w 6229350"/>
              <a:gd name="connsiteY14" fmla="*/ 1905000 h 9315450"/>
              <a:gd name="connsiteX15" fmla="*/ 4991100 w 6229350"/>
              <a:gd name="connsiteY15" fmla="*/ 1895475 h 9315450"/>
              <a:gd name="connsiteX16" fmla="*/ 5062537 w 6229350"/>
              <a:gd name="connsiteY16" fmla="*/ 1885950 h 9315450"/>
              <a:gd name="connsiteX17" fmla="*/ 5172075 w 6229350"/>
              <a:gd name="connsiteY17" fmla="*/ 1871662 h 9315450"/>
              <a:gd name="connsiteX18" fmla="*/ 5243512 w 6229350"/>
              <a:gd name="connsiteY18" fmla="*/ 1885950 h 9315450"/>
              <a:gd name="connsiteX19" fmla="*/ 5243512 w 6229350"/>
              <a:gd name="connsiteY19" fmla="*/ 1819275 h 9315450"/>
              <a:gd name="connsiteX20" fmla="*/ 5229225 w 6229350"/>
              <a:gd name="connsiteY20" fmla="*/ 1719263 h 9315450"/>
              <a:gd name="connsiteX21" fmla="*/ 5238750 w 6229350"/>
              <a:gd name="connsiteY21" fmla="*/ 1485900 h 9315450"/>
              <a:gd name="connsiteX22" fmla="*/ 5253037 w 6229350"/>
              <a:gd name="connsiteY22" fmla="*/ 1314450 h 9315450"/>
              <a:gd name="connsiteX23" fmla="*/ 5257800 w 6229350"/>
              <a:gd name="connsiteY23" fmla="*/ 1252538 h 9315450"/>
              <a:gd name="connsiteX24" fmla="*/ 5448300 w 6229350"/>
              <a:gd name="connsiteY24" fmla="*/ 1257300 h 9315450"/>
              <a:gd name="connsiteX25" fmla="*/ 5538788 w 6229350"/>
              <a:gd name="connsiteY25" fmla="*/ 1257300 h 9315450"/>
              <a:gd name="connsiteX26" fmla="*/ 5543550 w 6229350"/>
              <a:gd name="connsiteY26" fmla="*/ 762000 h 9315450"/>
              <a:gd name="connsiteX27" fmla="*/ 5562600 w 6229350"/>
              <a:gd name="connsiteY27" fmla="*/ 361950 h 9315450"/>
              <a:gd name="connsiteX28" fmla="*/ 5581650 w 6229350"/>
              <a:gd name="connsiteY28" fmla="*/ 114300 h 9315450"/>
              <a:gd name="connsiteX29" fmla="*/ 5581650 w 6229350"/>
              <a:gd name="connsiteY29" fmla="*/ 0 h 9315450"/>
              <a:gd name="connsiteX30" fmla="*/ 5753100 w 6229350"/>
              <a:gd name="connsiteY30" fmla="*/ 19050 h 9315450"/>
              <a:gd name="connsiteX31" fmla="*/ 5900737 w 6229350"/>
              <a:gd name="connsiteY31" fmla="*/ 14288 h 9315450"/>
              <a:gd name="connsiteX32" fmla="*/ 6048376 w 6229350"/>
              <a:gd name="connsiteY32" fmla="*/ 19050 h 9315450"/>
              <a:gd name="connsiteX33" fmla="*/ 6048375 w 6229350"/>
              <a:gd name="connsiteY33" fmla="*/ 114300 h 9315450"/>
              <a:gd name="connsiteX34" fmla="*/ 6048376 w 6229350"/>
              <a:gd name="connsiteY34" fmla="*/ 661987 h 9315450"/>
              <a:gd name="connsiteX35" fmla="*/ 6038850 w 6229350"/>
              <a:gd name="connsiteY35" fmla="*/ 1133475 h 9315450"/>
              <a:gd name="connsiteX36" fmla="*/ 6048375 w 6229350"/>
              <a:gd name="connsiteY36" fmla="*/ 1300163 h 9315450"/>
              <a:gd name="connsiteX37" fmla="*/ 6091237 w 6229350"/>
              <a:gd name="connsiteY37" fmla="*/ 2209800 h 9315450"/>
              <a:gd name="connsiteX38" fmla="*/ 6115050 w 6229350"/>
              <a:gd name="connsiteY38" fmla="*/ 2667000 h 9315450"/>
              <a:gd name="connsiteX39" fmla="*/ 6129338 w 6229350"/>
              <a:gd name="connsiteY39" fmla="*/ 3086100 h 9315450"/>
              <a:gd name="connsiteX40" fmla="*/ 6138862 w 6229350"/>
              <a:gd name="connsiteY40" fmla="*/ 3428999 h 9315450"/>
              <a:gd name="connsiteX41" fmla="*/ 6172200 w 6229350"/>
              <a:gd name="connsiteY41" fmla="*/ 4019550 h 9315450"/>
              <a:gd name="connsiteX42" fmla="*/ 6191250 w 6229350"/>
              <a:gd name="connsiteY42" fmla="*/ 4324350 h 9315450"/>
              <a:gd name="connsiteX43" fmla="*/ 6200775 w 6229350"/>
              <a:gd name="connsiteY43" fmla="*/ 4933950 h 9315450"/>
              <a:gd name="connsiteX44" fmla="*/ 6229350 w 6229350"/>
              <a:gd name="connsiteY44" fmla="*/ 5276850 h 9315450"/>
              <a:gd name="connsiteX45" fmla="*/ 6229350 w 6229350"/>
              <a:gd name="connsiteY45" fmla="*/ 5505450 h 9315450"/>
              <a:gd name="connsiteX46" fmla="*/ 6210300 w 6229350"/>
              <a:gd name="connsiteY46" fmla="*/ 5581650 h 9315450"/>
              <a:gd name="connsiteX47" fmla="*/ 6210300 w 6229350"/>
              <a:gd name="connsiteY47" fmla="*/ 5600700 h 9315450"/>
              <a:gd name="connsiteX48" fmla="*/ 5848350 w 6229350"/>
              <a:gd name="connsiteY48" fmla="*/ 5581650 h 9315450"/>
              <a:gd name="connsiteX49" fmla="*/ 5600700 w 6229350"/>
              <a:gd name="connsiteY49" fmla="*/ 5581650 h 9315450"/>
              <a:gd name="connsiteX50" fmla="*/ 5295900 w 6229350"/>
              <a:gd name="connsiteY50" fmla="*/ 5543550 h 9315450"/>
              <a:gd name="connsiteX51" fmla="*/ 5162550 w 6229350"/>
              <a:gd name="connsiteY51" fmla="*/ 5543550 h 9315450"/>
              <a:gd name="connsiteX52" fmla="*/ 4991100 w 6229350"/>
              <a:gd name="connsiteY52" fmla="*/ 5600700 h 9315450"/>
              <a:gd name="connsiteX53" fmla="*/ 4876800 w 6229350"/>
              <a:gd name="connsiteY53" fmla="*/ 5657850 h 9315450"/>
              <a:gd name="connsiteX54" fmla="*/ 4743450 w 6229350"/>
              <a:gd name="connsiteY54" fmla="*/ 5657850 h 9315450"/>
              <a:gd name="connsiteX55" fmla="*/ 4705350 w 6229350"/>
              <a:gd name="connsiteY55" fmla="*/ 5638800 h 9315450"/>
              <a:gd name="connsiteX56" fmla="*/ 4724400 w 6229350"/>
              <a:gd name="connsiteY56" fmla="*/ 5943600 h 9315450"/>
              <a:gd name="connsiteX57" fmla="*/ 4686300 w 6229350"/>
              <a:gd name="connsiteY57" fmla="*/ 6115050 h 9315450"/>
              <a:gd name="connsiteX58" fmla="*/ 4686300 w 6229350"/>
              <a:gd name="connsiteY58" fmla="*/ 6305550 h 9315450"/>
              <a:gd name="connsiteX59" fmla="*/ 4743450 w 6229350"/>
              <a:gd name="connsiteY59" fmla="*/ 6515100 h 9315450"/>
              <a:gd name="connsiteX60" fmla="*/ 4743450 w 6229350"/>
              <a:gd name="connsiteY60" fmla="*/ 6781800 h 9315450"/>
              <a:gd name="connsiteX61" fmla="*/ 4800600 w 6229350"/>
              <a:gd name="connsiteY61" fmla="*/ 6972300 h 9315450"/>
              <a:gd name="connsiteX62" fmla="*/ 4819650 w 6229350"/>
              <a:gd name="connsiteY62" fmla="*/ 7334250 h 9315450"/>
              <a:gd name="connsiteX63" fmla="*/ 4838700 w 6229350"/>
              <a:gd name="connsiteY63" fmla="*/ 7486650 h 9315450"/>
              <a:gd name="connsiteX64" fmla="*/ 4838700 w 6229350"/>
              <a:gd name="connsiteY64" fmla="*/ 7753350 h 9315450"/>
              <a:gd name="connsiteX65" fmla="*/ 4914900 w 6229350"/>
              <a:gd name="connsiteY65" fmla="*/ 8134350 h 9315450"/>
              <a:gd name="connsiteX66" fmla="*/ 4914900 w 6229350"/>
              <a:gd name="connsiteY66" fmla="*/ 8134350 h 9315450"/>
              <a:gd name="connsiteX67" fmla="*/ 4972050 w 6229350"/>
              <a:gd name="connsiteY67" fmla="*/ 8439150 h 9315450"/>
              <a:gd name="connsiteX68" fmla="*/ 4991100 w 6229350"/>
              <a:gd name="connsiteY68" fmla="*/ 8591550 h 9315450"/>
              <a:gd name="connsiteX69" fmla="*/ 5010150 w 6229350"/>
              <a:gd name="connsiteY69" fmla="*/ 8686800 h 9315450"/>
              <a:gd name="connsiteX70" fmla="*/ 5029200 w 6229350"/>
              <a:gd name="connsiteY70" fmla="*/ 8782050 h 9315450"/>
              <a:gd name="connsiteX71" fmla="*/ 5067300 w 6229350"/>
              <a:gd name="connsiteY71" fmla="*/ 8953500 h 9315450"/>
              <a:gd name="connsiteX72" fmla="*/ 5067300 w 6229350"/>
              <a:gd name="connsiteY72" fmla="*/ 9067800 h 9315450"/>
              <a:gd name="connsiteX73" fmla="*/ 5067300 w 6229350"/>
              <a:gd name="connsiteY73" fmla="*/ 9124950 h 9315450"/>
              <a:gd name="connsiteX74" fmla="*/ 5067300 w 6229350"/>
              <a:gd name="connsiteY74" fmla="*/ 9124950 h 9315450"/>
              <a:gd name="connsiteX75" fmla="*/ 4972050 w 6229350"/>
              <a:gd name="connsiteY75" fmla="*/ 9315450 h 9315450"/>
              <a:gd name="connsiteX76" fmla="*/ 4876800 w 6229350"/>
              <a:gd name="connsiteY76" fmla="*/ 9315450 h 9315450"/>
              <a:gd name="connsiteX77" fmla="*/ 4724400 w 6229350"/>
              <a:gd name="connsiteY77" fmla="*/ 9315450 h 9315450"/>
              <a:gd name="connsiteX78" fmla="*/ 4533900 w 6229350"/>
              <a:gd name="connsiteY78" fmla="*/ 9315450 h 9315450"/>
              <a:gd name="connsiteX79" fmla="*/ 4419600 w 6229350"/>
              <a:gd name="connsiteY79" fmla="*/ 9277350 h 9315450"/>
              <a:gd name="connsiteX80" fmla="*/ 4343400 w 6229350"/>
              <a:gd name="connsiteY80" fmla="*/ 9258300 h 9315450"/>
              <a:gd name="connsiteX81" fmla="*/ 4191000 w 6229350"/>
              <a:gd name="connsiteY81" fmla="*/ 9258300 h 9315450"/>
              <a:gd name="connsiteX82" fmla="*/ 3962400 w 6229350"/>
              <a:gd name="connsiteY82" fmla="*/ 9201150 h 9315450"/>
              <a:gd name="connsiteX83" fmla="*/ 3810000 w 6229350"/>
              <a:gd name="connsiteY83" fmla="*/ 9201150 h 9315450"/>
              <a:gd name="connsiteX84" fmla="*/ 3810000 w 6229350"/>
              <a:gd name="connsiteY84" fmla="*/ 9201150 h 9315450"/>
              <a:gd name="connsiteX85" fmla="*/ 3562350 w 6229350"/>
              <a:gd name="connsiteY85" fmla="*/ 9182100 h 9315450"/>
              <a:gd name="connsiteX86" fmla="*/ 3409950 w 6229350"/>
              <a:gd name="connsiteY86" fmla="*/ 9144000 h 9315450"/>
              <a:gd name="connsiteX87" fmla="*/ 3257550 w 6229350"/>
              <a:gd name="connsiteY87" fmla="*/ 9144000 h 9315450"/>
              <a:gd name="connsiteX88" fmla="*/ 3009900 w 6229350"/>
              <a:gd name="connsiteY88" fmla="*/ 9124950 h 9315450"/>
              <a:gd name="connsiteX89" fmla="*/ 2819400 w 6229350"/>
              <a:gd name="connsiteY89" fmla="*/ 9086850 h 9315450"/>
              <a:gd name="connsiteX90" fmla="*/ 2686050 w 6229350"/>
              <a:gd name="connsiteY90" fmla="*/ 9086850 h 9315450"/>
              <a:gd name="connsiteX91" fmla="*/ 2419350 w 6229350"/>
              <a:gd name="connsiteY91" fmla="*/ 9086850 h 9315450"/>
              <a:gd name="connsiteX92" fmla="*/ 2400300 w 6229350"/>
              <a:gd name="connsiteY92" fmla="*/ 9163050 h 9315450"/>
              <a:gd name="connsiteX93" fmla="*/ 2400300 w 6229350"/>
              <a:gd name="connsiteY93" fmla="*/ 9163050 h 9315450"/>
              <a:gd name="connsiteX94" fmla="*/ 2190750 w 6229350"/>
              <a:gd name="connsiteY94" fmla="*/ 9201150 h 9315450"/>
              <a:gd name="connsiteX95" fmla="*/ 2000250 w 6229350"/>
              <a:gd name="connsiteY95" fmla="*/ 9201150 h 9315450"/>
              <a:gd name="connsiteX96" fmla="*/ 1885950 w 6229350"/>
              <a:gd name="connsiteY96" fmla="*/ 9182100 h 9315450"/>
              <a:gd name="connsiteX97" fmla="*/ 1714500 w 6229350"/>
              <a:gd name="connsiteY97" fmla="*/ 9163050 h 9315450"/>
              <a:gd name="connsiteX98" fmla="*/ 1714500 w 6229350"/>
              <a:gd name="connsiteY98" fmla="*/ 9163050 h 9315450"/>
              <a:gd name="connsiteX99" fmla="*/ 1485900 w 6229350"/>
              <a:gd name="connsiteY99" fmla="*/ 9163050 h 9315450"/>
              <a:gd name="connsiteX100" fmla="*/ 1485900 w 6229350"/>
              <a:gd name="connsiteY100" fmla="*/ 9163050 h 9315450"/>
              <a:gd name="connsiteX101" fmla="*/ 1314450 w 6229350"/>
              <a:gd name="connsiteY101" fmla="*/ 9163050 h 9315450"/>
              <a:gd name="connsiteX102" fmla="*/ 1181100 w 6229350"/>
              <a:gd name="connsiteY102" fmla="*/ 9144000 h 9315450"/>
              <a:gd name="connsiteX103" fmla="*/ 1066800 w 6229350"/>
              <a:gd name="connsiteY103" fmla="*/ 9105900 h 9315450"/>
              <a:gd name="connsiteX104" fmla="*/ 895350 w 6229350"/>
              <a:gd name="connsiteY104" fmla="*/ 9086850 h 9315450"/>
              <a:gd name="connsiteX105" fmla="*/ 742950 w 6229350"/>
              <a:gd name="connsiteY105" fmla="*/ 9010650 h 9315450"/>
              <a:gd name="connsiteX106" fmla="*/ 571500 w 6229350"/>
              <a:gd name="connsiteY106" fmla="*/ 8953500 h 9315450"/>
              <a:gd name="connsiteX107" fmla="*/ 400050 w 6229350"/>
              <a:gd name="connsiteY107" fmla="*/ 8858250 h 9315450"/>
              <a:gd name="connsiteX108" fmla="*/ 228600 w 6229350"/>
              <a:gd name="connsiteY108" fmla="*/ 8782050 h 9315450"/>
              <a:gd name="connsiteX109" fmla="*/ 152400 w 6229350"/>
              <a:gd name="connsiteY109" fmla="*/ 8724900 h 9315450"/>
              <a:gd name="connsiteX110" fmla="*/ 152400 w 6229350"/>
              <a:gd name="connsiteY110" fmla="*/ 8724900 h 9315450"/>
              <a:gd name="connsiteX111" fmla="*/ 95250 w 6229350"/>
              <a:gd name="connsiteY111" fmla="*/ 8572500 h 9315450"/>
              <a:gd name="connsiteX112" fmla="*/ 19050 w 6229350"/>
              <a:gd name="connsiteY112" fmla="*/ 8324850 h 9315450"/>
              <a:gd name="connsiteX113" fmla="*/ 19050 w 6229350"/>
              <a:gd name="connsiteY113" fmla="*/ 8001000 h 9315450"/>
              <a:gd name="connsiteX114" fmla="*/ 19050 w 6229350"/>
              <a:gd name="connsiteY114" fmla="*/ 7658100 h 9315450"/>
              <a:gd name="connsiteX115" fmla="*/ 19050 w 6229350"/>
              <a:gd name="connsiteY115" fmla="*/ 7391400 h 9315450"/>
              <a:gd name="connsiteX116" fmla="*/ 38100 w 6229350"/>
              <a:gd name="connsiteY116" fmla="*/ 7067550 h 9315450"/>
              <a:gd name="connsiteX117" fmla="*/ 38100 w 6229350"/>
              <a:gd name="connsiteY117" fmla="*/ 6781800 h 9315450"/>
              <a:gd name="connsiteX118" fmla="*/ 0 w 6229350"/>
              <a:gd name="connsiteY118" fmla="*/ 6572250 h 9315450"/>
              <a:gd name="connsiteX119" fmla="*/ 0 w 6229350"/>
              <a:gd name="connsiteY119" fmla="*/ 6343650 h 9315450"/>
              <a:gd name="connsiteX120" fmla="*/ 0 w 6229350"/>
              <a:gd name="connsiteY120" fmla="*/ 6057900 h 9315450"/>
              <a:gd name="connsiteX121" fmla="*/ 19050 w 6229350"/>
              <a:gd name="connsiteY121" fmla="*/ 5676900 h 9315450"/>
              <a:gd name="connsiteX122" fmla="*/ 38100 w 6229350"/>
              <a:gd name="connsiteY122" fmla="*/ 5467350 h 9315450"/>
              <a:gd name="connsiteX123" fmla="*/ 38100 w 6229350"/>
              <a:gd name="connsiteY123" fmla="*/ 5276850 h 9315450"/>
              <a:gd name="connsiteX124" fmla="*/ 38100 w 6229350"/>
              <a:gd name="connsiteY124" fmla="*/ 5086350 h 9315450"/>
              <a:gd name="connsiteX125" fmla="*/ 38100 w 6229350"/>
              <a:gd name="connsiteY125" fmla="*/ 4933950 h 9315450"/>
              <a:gd name="connsiteX126" fmla="*/ 38100 w 6229350"/>
              <a:gd name="connsiteY126" fmla="*/ 4743450 h 9315450"/>
              <a:gd name="connsiteX127" fmla="*/ 38100 w 6229350"/>
              <a:gd name="connsiteY127" fmla="*/ 4419600 h 9315450"/>
              <a:gd name="connsiteX128" fmla="*/ 57150 w 6229350"/>
              <a:gd name="connsiteY128" fmla="*/ 3962400 h 9315450"/>
              <a:gd name="connsiteX129" fmla="*/ 38100 w 6229350"/>
              <a:gd name="connsiteY129" fmla="*/ 3619500 h 9315450"/>
              <a:gd name="connsiteX130" fmla="*/ 57150 w 6229350"/>
              <a:gd name="connsiteY130" fmla="*/ 3429000 h 9315450"/>
              <a:gd name="connsiteX131" fmla="*/ 114300 w 6229350"/>
              <a:gd name="connsiteY131" fmla="*/ 3276600 h 9315450"/>
              <a:gd name="connsiteX132" fmla="*/ 247650 w 6229350"/>
              <a:gd name="connsiteY132" fmla="*/ 3067050 h 9315450"/>
              <a:gd name="connsiteX133" fmla="*/ 323850 w 6229350"/>
              <a:gd name="connsiteY133" fmla="*/ 2971800 h 9315450"/>
              <a:gd name="connsiteX134" fmla="*/ 476250 w 6229350"/>
              <a:gd name="connsiteY134" fmla="*/ 2857500 h 9315450"/>
              <a:gd name="connsiteX135" fmla="*/ 609600 w 6229350"/>
              <a:gd name="connsiteY135" fmla="*/ 2724150 h 9315450"/>
              <a:gd name="connsiteX136" fmla="*/ 819150 w 6229350"/>
              <a:gd name="connsiteY136" fmla="*/ 2590800 h 9315450"/>
              <a:gd name="connsiteX137" fmla="*/ 1047750 w 6229350"/>
              <a:gd name="connsiteY137" fmla="*/ 2381250 h 9315450"/>
              <a:gd name="connsiteX138" fmla="*/ 1104900 w 6229350"/>
              <a:gd name="connsiteY138" fmla="*/ 2266950 h 9315450"/>
              <a:gd name="connsiteX139" fmla="*/ 1181100 w 6229350"/>
              <a:gd name="connsiteY139" fmla="*/ 2133600 h 9315450"/>
              <a:gd name="connsiteX140" fmla="*/ 1333500 w 6229350"/>
              <a:gd name="connsiteY140" fmla="*/ 2019300 h 9315450"/>
              <a:gd name="connsiteX141" fmla="*/ 1409700 w 6229350"/>
              <a:gd name="connsiteY141" fmla="*/ 1981200 h 9315450"/>
              <a:gd name="connsiteX142" fmla="*/ 1447800 w 6229350"/>
              <a:gd name="connsiteY142" fmla="*/ 1905000 h 9315450"/>
              <a:gd name="connsiteX0" fmla="*/ 1447800 w 6238875"/>
              <a:gd name="connsiteY0" fmla="*/ 1905000 h 9315450"/>
              <a:gd name="connsiteX1" fmla="*/ 1733550 w 6238875"/>
              <a:gd name="connsiteY1" fmla="*/ 1924050 h 9315450"/>
              <a:gd name="connsiteX2" fmla="*/ 1947862 w 6238875"/>
              <a:gd name="connsiteY2" fmla="*/ 1924050 h 9315450"/>
              <a:gd name="connsiteX3" fmla="*/ 2286000 w 6238875"/>
              <a:gd name="connsiteY3" fmla="*/ 1943099 h 9315450"/>
              <a:gd name="connsiteX4" fmla="*/ 2628900 w 6238875"/>
              <a:gd name="connsiteY4" fmla="*/ 1933574 h 9315450"/>
              <a:gd name="connsiteX5" fmla="*/ 3181350 w 6238875"/>
              <a:gd name="connsiteY5" fmla="*/ 1933575 h 9315450"/>
              <a:gd name="connsiteX6" fmla="*/ 3467100 w 6238875"/>
              <a:gd name="connsiteY6" fmla="*/ 1943100 h 9315450"/>
              <a:gd name="connsiteX7" fmla="*/ 3562350 w 6238875"/>
              <a:gd name="connsiteY7" fmla="*/ 1924050 h 9315450"/>
              <a:gd name="connsiteX8" fmla="*/ 3776663 w 6238875"/>
              <a:gd name="connsiteY8" fmla="*/ 1909763 h 9315450"/>
              <a:gd name="connsiteX9" fmla="*/ 4114800 w 6238875"/>
              <a:gd name="connsiteY9" fmla="*/ 1900238 h 9315450"/>
              <a:gd name="connsiteX10" fmla="*/ 4310062 w 6238875"/>
              <a:gd name="connsiteY10" fmla="*/ 1885950 h 9315450"/>
              <a:gd name="connsiteX11" fmla="*/ 4686300 w 6238875"/>
              <a:gd name="connsiteY11" fmla="*/ 1881188 h 9315450"/>
              <a:gd name="connsiteX12" fmla="*/ 4795838 w 6238875"/>
              <a:gd name="connsiteY12" fmla="*/ 1881188 h 9315450"/>
              <a:gd name="connsiteX13" fmla="*/ 4933950 w 6238875"/>
              <a:gd name="connsiteY13" fmla="*/ 1881187 h 9315450"/>
              <a:gd name="connsiteX14" fmla="*/ 4976812 w 6238875"/>
              <a:gd name="connsiteY14" fmla="*/ 1905000 h 9315450"/>
              <a:gd name="connsiteX15" fmla="*/ 4991100 w 6238875"/>
              <a:gd name="connsiteY15" fmla="*/ 1895475 h 9315450"/>
              <a:gd name="connsiteX16" fmla="*/ 5062537 w 6238875"/>
              <a:gd name="connsiteY16" fmla="*/ 1885950 h 9315450"/>
              <a:gd name="connsiteX17" fmla="*/ 5172075 w 6238875"/>
              <a:gd name="connsiteY17" fmla="*/ 1871662 h 9315450"/>
              <a:gd name="connsiteX18" fmla="*/ 5243512 w 6238875"/>
              <a:gd name="connsiteY18" fmla="*/ 1885950 h 9315450"/>
              <a:gd name="connsiteX19" fmla="*/ 5243512 w 6238875"/>
              <a:gd name="connsiteY19" fmla="*/ 1819275 h 9315450"/>
              <a:gd name="connsiteX20" fmla="*/ 5229225 w 6238875"/>
              <a:gd name="connsiteY20" fmla="*/ 1719263 h 9315450"/>
              <a:gd name="connsiteX21" fmla="*/ 5238750 w 6238875"/>
              <a:gd name="connsiteY21" fmla="*/ 1485900 h 9315450"/>
              <a:gd name="connsiteX22" fmla="*/ 5253037 w 6238875"/>
              <a:gd name="connsiteY22" fmla="*/ 1314450 h 9315450"/>
              <a:gd name="connsiteX23" fmla="*/ 5257800 w 6238875"/>
              <a:gd name="connsiteY23" fmla="*/ 1252538 h 9315450"/>
              <a:gd name="connsiteX24" fmla="*/ 5448300 w 6238875"/>
              <a:gd name="connsiteY24" fmla="*/ 1257300 h 9315450"/>
              <a:gd name="connsiteX25" fmla="*/ 5538788 w 6238875"/>
              <a:gd name="connsiteY25" fmla="*/ 1257300 h 9315450"/>
              <a:gd name="connsiteX26" fmla="*/ 5543550 w 6238875"/>
              <a:gd name="connsiteY26" fmla="*/ 762000 h 9315450"/>
              <a:gd name="connsiteX27" fmla="*/ 5562600 w 6238875"/>
              <a:gd name="connsiteY27" fmla="*/ 361950 h 9315450"/>
              <a:gd name="connsiteX28" fmla="*/ 5581650 w 6238875"/>
              <a:gd name="connsiteY28" fmla="*/ 114300 h 9315450"/>
              <a:gd name="connsiteX29" fmla="*/ 5581650 w 6238875"/>
              <a:gd name="connsiteY29" fmla="*/ 0 h 9315450"/>
              <a:gd name="connsiteX30" fmla="*/ 5753100 w 6238875"/>
              <a:gd name="connsiteY30" fmla="*/ 19050 h 9315450"/>
              <a:gd name="connsiteX31" fmla="*/ 5900737 w 6238875"/>
              <a:gd name="connsiteY31" fmla="*/ 14288 h 9315450"/>
              <a:gd name="connsiteX32" fmla="*/ 6048376 w 6238875"/>
              <a:gd name="connsiteY32" fmla="*/ 19050 h 9315450"/>
              <a:gd name="connsiteX33" fmla="*/ 6048375 w 6238875"/>
              <a:gd name="connsiteY33" fmla="*/ 114300 h 9315450"/>
              <a:gd name="connsiteX34" fmla="*/ 6048376 w 6238875"/>
              <a:gd name="connsiteY34" fmla="*/ 661987 h 9315450"/>
              <a:gd name="connsiteX35" fmla="*/ 6038850 w 6238875"/>
              <a:gd name="connsiteY35" fmla="*/ 1133475 h 9315450"/>
              <a:gd name="connsiteX36" fmla="*/ 6048375 w 6238875"/>
              <a:gd name="connsiteY36" fmla="*/ 1300163 h 9315450"/>
              <a:gd name="connsiteX37" fmla="*/ 6091237 w 6238875"/>
              <a:gd name="connsiteY37" fmla="*/ 2209800 h 9315450"/>
              <a:gd name="connsiteX38" fmla="*/ 6115050 w 6238875"/>
              <a:gd name="connsiteY38" fmla="*/ 2667000 h 9315450"/>
              <a:gd name="connsiteX39" fmla="*/ 6129338 w 6238875"/>
              <a:gd name="connsiteY39" fmla="*/ 3086100 h 9315450"/>
              <a:gd name="connsiteX40" fmla="*/ 6138862 w 6238875"/>
              <a:gd name="connsiteY40" fmla="*/ 3428999 h 9315450"/>
              <a:gd name="connsiteX41" fmla="*/ 6172200 w 6238875"/>
              <a:gd name="connsiteY41" fmla="*/ 4019550 h 9315450"/>
              <a:gd name="connsiteX42" fmla="*/ 6191250 w 6238875"/>
              <a:gd name="connsiteY42" fmla="*/ 4324350 h 9315450"/>
              <a:gd name="connsiteX43" fmla="*/ 6200775 w 6238875"/>
              <a:gd name="connsiteY43" fmla="*/ 4933950 h 9315450"/>
              <a:gd name="connsiteX44" fmla="*/ 6229350 w 6238875"/>
              <a:gd name="connsiteY44" fmla="*/ 5276850 h 9315450"/>
              <a:gd name="connsiteX45" fmla="*/ 6229350 w 6238875"/>
              <a:gd name="connsiteY45" fmla="*/ 5505450 h 9315450"/>
              <a:gd name="connsiteX46" fmla="*/ 6210300 w 6238875"/>
              <a:gd name="connsiteY46" fmla="*/ 5581650 h 9315450"/>
              <a:gd name="connsiteX47" fmla="*/ 6238875 w 6238875"/>
              <a:gd name="connsiteY47" fmla="*/ 5610225 h 9315450"/>
              <a:gd name="connsiteX48" fmla="*/ 5848350 w 6238875"/>
              <a:gd name="connsiteY48" fmla="*/ 5581650 h 9315450"/>
              <a:gd name="connsiteX49" fmla="*/ 5600700 w 6238875"/>
              <a:gd name="connsiteY49" fmla="*/ 5581650 h 9315450"/>
              <a:gd name="connsiteX50" fmla="*/ 5295900 w 6238875"/>
              <a:gd name="connsiteY50" fmla="*/ 5543550 h 9315450"/>
              <a:gd name="connsiteX51" fmla="*/ 5162550 w 6238875"/>
              <a:gd name="connsiteY51" fmla="*/ 5543550 h 9315450"/>
              <a:gd name="connsiteX52" fmla="*/ 4991100 w 6238875"/>
              <a:gd name="connsiteY52" fmla="*/ 5600700 h 9315450"/>
              <a:gd name="connsiteX53" fmla="*/ 4876800 w 6238875"/>
              <a:gd name="connsiteY53" fmla="*/ 5657850 h 9315450"/>
              <a:gd name="connsiteX54" fmla="*/ 4743450 w 6238875"/>
              <a:gd name="connsiteY54" fmla="*/ 5657850 h 9315450"/>
              <a:gd name="connsiteX55" fmla="*/ 4705350 w 6238875"/>
              <a:gd name="connsiteY55" fmla="*/ 5638800 h 9315450"/>
              <a:gd name="connsiteX56" fmla="*/ 4724400 w 6238875"/>
              <a:gd name="connsiteY56" fmla="*/ 5943600 h 9315450"/>
              <a:gd name="connsiteX57" fmla="*/ 4686300 w 6238875"/>
              <a:gd name="connsiteY57" fmla="*/ 6115050 h 9315450"/>
              <a:gd name="connsiteX58" fmla="*/ 4686300 w 6238875"/>
              <a:gd name="connsiteY58" fmla="*/ 6305550 h 9315450"/>
              <a:gd name="connsiteX59" fmla="*/ 4743450 w 6238875"/>
              <a:gd name="connsiteY59" fmla="*/ 6515100 h 9315450"/>
              <a:gd name="connsiteX60" fmla="*/ 4743450 w 6238875"/>
              <a:gd name="connsiteY60" fmla="*/ 6781800 h 9315450"/>
              <a:gd name="connsiteX61" fmla="*/ 4800600 w 6238875"/>
              <a:gd name="connsiteY61" fmla="*/ 6972300 h 9315450"/>
              <a:gd name="connsiteX62" fmla="*/ 4819650 w 6238875"/>
              <a:gd name="connsiteY62" fmla="*/ 7334250 h 9315450"/>
              <a:gd name="connsiteX63" fmla="*/ 4838700 w 6238875"/>
              <a:gd name="connsiteY63" fmla="*/ 7486650 h 9315450"/>
              <a:gd name="connsiteX64" fmla="*/ 4838700 w 6238875"/>
              <a:gd name="connsiteY64" fmla="*/ 7753350 h 9315450"/>
              <a:gd name="connsiteX65" fmla="*/ 4914900 w 6238875"/>
              <a:gd name="connsiteY65" fmla="*/ 8134350 h 9315450"/>
              <a:gd name="connsiteX66" fmla="*/ 4914900 w 6238875"/>
              <a:gd name="connsiteY66" fmla="*/ 8134350 h 9315450"/>
              <a:gd name="connsiteX67" fmla="*/ 4972050 w 6238875"/>
              <a:gd name="connsiteY67" fmla="*/ 8439150 h 9315450"/>
              <a:gd name="connsiteX68" fmla="*/ 4991100 w 6238875"/>
              <a:gd name="connsiteY68" fmla="*/ 8591550 h 9315450"/>
              <a:gd name="connsiteX69" fmla="*/ 5010150 w 6238875"/>
              <a:gd name="connsiteY69" fmla="*/ 8686800 h 9315450"/>
              <a:gd name="connsiteX70" fmla="*/ 5029200 w 6238875"/>
              <a:gd name="connsiteY70" fmla="*/ 8782050 h 9315450"/>
              <a:gd name="connsiteX71" fmla="*/ 5067300 w 6238875"/>
              <a:gd name="connsiteY71" fmla="*/ 8953500 h 9315450"/>
              <a:gd name="connsiteX72" fmla="*/ 5067300 w 6238875"/>
              <a:gd name="connsiteY72" fmla="*/ 9067800 h 9315450"/>
              <a:gd name="connsiteX73" fmla="*/ 5067300 w 6238875"/>
              <a:gd name="connsiteY73" fmla="*/ 9124950 h 9315450"/>
              <a:gd name="connsiteX74" fmla="*/ 5067300 w 6238875"/>
              <a:gd name="connsiteY74" fmla="*/ 9124950 h 9315450"/>
              <a:gd name="connsiteX75" fmla="*/ 4972050 w 6238875"/>
              <a:gd name="connsiteY75" fmla="*/ 9315450 h 9315450"/>
              <a:gd name="connsiteX76" fmla="*/ 4876800 w 6238875"/>
              <a:gd name="connsiteY76" fmla="*/ 9315450 h 9315450"/>
              <a:gd name="connsiteX77" fmla="*/ 4724400 w 6238875"/>
              <a:gd name="connsiteY77" fmla="*/ 9315450 h 9315450"/>
              <a:gd name="connsiteX78" fmla="*/ 4533900 w 6238875"/>
              <a:gd name="connsiteY78" fmla="*/ 9315450 h 9315450"/>
              <a:gd name="connsiteX79" fmla="*/ 4419600 w 6238875"/>
              <a:gd name="connsiteY79" fmla="*/ 9277350 h 9315450"/>
              <a:gd name="connsiteX80" fmla="*/ 4343400 w 6238875"/>
              <a:gd name="connsiteY80" fmla="*/ 9258300 h 9315450"/>
              <a:gd name="connsiteX81" fmla="*/ 4191000 w 6238875"/>
              <a:gd name="connsiteY81" fmla="*/ 9258300 h 9315450"/>
              <a:gd name="connsiteX82" fmla="*/ 3962400 w 6238875"/>
              <a:gd name="connsiteY82" fmla="*/ 9201150 h 9315450"/>
              <a:gd name="connsiteX83" fmla="*/ 3810000 w 6238875"/>
              <a:gd name="connsiteY83" fmla="*/ 9201150 h 9315450"/>
              <a:gd name="connsiteX84" fmla="*/ 3810000 w 6238875"/>
              <a:gd name="connsiteY84" fmla="*/ 9201150 h 9315450"/>
              <a:gd name="connsiteX85" fmla="*/ 3562350 w 6238875"/>
              <a:gd name="connsiteY85" fmla="*/ 9182100 h 9315450"/>
              <a:gd name="connsiteX86" fmla="*/ 3409950 w 6238875"/>
              <a:gd name="connsiteY86" fmla="*/ 9144000 h 9315450"/>
              <a:gd name="connsiteX87" fmla="*/ 3257550 w 6238875"/>
              <a:gd name="connsiteY87" fmla="*/ 9144000 h 9315450"/>
              <a:gd name="connsiteX88" fmla="*/ 3009900 w 6238875"/>
              <a:gd name="connsiteY88" fmla="*/ 9124950 h 9315450"/>
              <a:gd name="connsiteX89" fmla="*/ 2819400 w 6238875"/>
              <a:gd name="connsiteY89" fmla="*/ 9086850 h 9315450"/>
              <a:gd name="connsiteX90" fmla="*/ 2686050 w 6238875"/>
              <a:gd name="connsiteY90" fmla="*/ 9086850 h 9315450"/>
              <a:gd name="connsiteX91" fmla="*/ 2419350 w 6238875"/>
              <a:gd name="connsiteY91" fmla="*/ 9086850 h 9315450"/>
              <a:gd name="connsiteX92" fmla="*/ 2400300 w 6238875"/>
              <a:gd name="connsiteY92" fmla="*/ 9163050 h 9315450"/>
              <a:gd name="connsiteX93" fmla="*/ 2400300 w 6238875"/>
              <a:gd name="connsiteY93" fmla="*/ 9163050 h 9315450"/>
              <a:gd name="connsiteX94" fmla="*/ 2190750 w 6238875"/>
              <a:gd name="connsiteY94" fmla="*/ 9201150 h 9315450"/>
              <a:gd name="connsiteX95" fmla="*/ 2000250 w 6238875"/>
              <a:gd name="connsiteY95" fmla="*/ 9201150 h 9315450"/>
              <a:gd name="connsiteX96" fmla="*/ 1885950 w 6238875"/>
              <a:gd name="connsiteY96" fmla="*/ 9182100 h 9315450"/>
              <a:gd name="connsiteX97" fmla="*/ 1714500 w 6238875"/>
              <a:gd name="connsiteY97" fmla="*/ 9163050 h 9315450"/>
              <a:gd name="connsiteX98" fmla="*/ 1714500 w 6238875"/>
              <a:gd name="connsiteY98" fmla="*/ 9163050 h 9315450"/>
              <a:gd name="connsiteX99" fmla="*/ 1485900 w 6238875"/>
              <a:gd name="connsiteY99" fmla="*/ 9163050 h 9315450"/>
              <a:gd name="connsiteX100" fmla="*/ 1485900 w 6238875"/>
              <a:gd name="connsiteY100" fmla="*/ 9163050 h 9315450"/>
              <a:gd name="connsiteX101" fmla="*/ 1314450 w 6238875"/>
              <a:gd name="connsiteY101" fmla="*/ 9163050 h 9315450"/>
              <a:gd name="connsiteX102" fmla="*/ 1181100 w 6238875"/>
              <a:gd name="connsiteY102" fmla="*/ 9144000 h 9315450"/>
              <a:gd name="connsiteX103" fmla="*/ 1066800 w 6238875"/>
              <a:gd name="connsiteY103" fmla="*/ 9105900 h 9315450"/>
              <a:gd name="connsiteX104" fmla="*/ 895350 w 6238875"/>
              <a:gd name="connsiteY104" fmla="*/ 9086850 h 9315450"/>
              <a:gd name="connsiteX105" fmla="*/ 742950 w 6238875"/>
              <a:gd name="connsiteY105" fmla="*/ 9010650 h 9315450"/>
              <a:gd name="connsiteX106" fmla="*/ 571500 w 6238875"/>
              <a:gd name="connsiteY106" fmla="*/ 8953500 h 9315450"/>
              <a:gd name="connsiteX107" fmla="*/ 400050 w 6238875"/>
              <a:gd name="connsiteY107" fmla="*/ 8858250 h 9315450"/>
              <a:gd name="connsiteX108" fmla="*/ 228600 w 6238875"/>
              <a:gd name="connsiteY108" fmla="*/ 8782050 h 9315450"/>
              <a:gd name="connsiteX109" fmla="*/ 152400 w 6238875"/>
              <a:gd name="connsiteY109" fmla="*/ 8724900 h 9315450"/>
              <a:gd name="connsiteX110" fmla="*/ 152400 w 6238875"/>
              <a:gd name="connsiteY110" fmla="*/ 8724900 h 9315450"/>
              <a:gd name="connsiteX111" fmla="*/ 95250 w 6238875"/>
              <a:gd name="connsiteY111" fmla="*/ 8572500 h 9315450"/>
              <a:gd name="connsiteX112" fmla="*/ 19050 w 6238875"/>
              <a:gd name="connsiteY112" fmla="*/ 8324850 h 9315450"/>
              <a:gd name="connsiteX113" fmla="*/ 19050 w 6238875"/>
              <a:gd name="connsiteY113" fmla="*/ 8001000 h 9315450"/>
              <a:gd name="connsiteX114" fmla="*/ 19050 w 6238875"/>
              <a:gd name="connsiteY114" fmla="*/ 7658100 h 9315450"/>
              <a:gd name="connsiteX115" fmla="*/ 19050 w 6238875"/>
              <a:gd name="connsiteY115" fmla="*/ 7391400 h 9315450"/>
              <a:gd name="connsiteX116" fmla="*/ 38100 w 6238875"/>
              <a:gd name="connsiteY116" fmla="*/ 7067550 h 9315450"/>
              <a:gd name="connsiteX117" fmla="*/ 38100 w 6238875"/>
              <a:gd name="connsiteY117" fmla="*/ 6781800 h 9315450"/>
              <a:gd name="connsiteX118" fmla="*/ 0 w 6238875"/>
              <a:gd name="connsiteY118" fmla="*/ 6572250 h 9315450"/>
              <a:gd name="connsiteX119" fmla="*/ 0 w 6238875"/>
              <a:gd name="connsiteY119" fmla="*/ 6343650 h 9315450"/>
              <a:gd name="connsiteX120" fmla="*/ 0 w 6238875"/>
              <a:gd name="connsiteY120" fmla="*/ 6057900 h 9315450"/>
              <a:gd name="connsiteX121" fmla="*/ 19050 w 6238875"/>
              <a:gd name="connsiteY121" fmla="*/ 5676900 h 9315450"/>
              <a:gd name="connsiteX122" fmla="*/ 38100 w 6238875"/>
              <a:gd name="connsiteY122" fmla="*/ 5467350 h 9315450"/>
              <a:gd name="connsiteX123" fmla="*/ 38100 w 6238875"/>
              <a:gd name="connsiteY123" fmla="*/ 5276850 h 9315450"/>
              <a:gd name="connsiteX124" fmla="*/ 38100 w 6238875"/>
              <a:gd name="connsiteY124" fmla="*/ 5086350 h 9315450"/>
              <a:gd name="connsiteX125" fmla="*/ 38100 w 6238875"/>
              <a:gd name="connsiteY125" fmla="*/ 4933950 h 9315450"/>
              <a:gd name="connsiteX126" fmla="*/ 38100 w 6238875"/>
              <a:gd name="connsiteY126" fmla="*/ 4743450 h 9315450"/>
              <a:gd name="connsiteX127" fmla="*/ 38100 w 6238875"/>
              <a:gd name="connsiteY127" fmla="*/ 4419600 h 9315450"/>
              <a:gd name="connsiteX128" fmla="*/ 57150 w 6238875"/>
              <a:gd name="connsiteY128" fmla="*/ 3962400 h 9315450"/>
              <a:gd name="connsiteX129" fmla="*/ 38100 w 6238875"/>
              <a:gd name="connsiteY129" fmla="*/ 3619500 h 9315450"/>
              <a:gd name="connsiteX130" fmla="*/ 57150 w 6238875"/>
              <a:gd name="connsiteY130" fmla="*/ 3429000 h 9315450"/>
              <a:gd name="connsiteX131" fmla="*/ 114300 w 6238875"/>
              <a:gd name="connsiteY131" fmla="*/ 3276600 h 9315450"/>
              <a:gd name="connsiteX132" fmla="*/ 247650 w 6238875"/>
              <a:gd name="connsiteY132" fmla="*/ 3067050 h 9315450"/>
              <a:gd name="connsiteX133" fmla="*/ 323850 w 6238875"/>
              <a:gd name="connsiteY133" fmla="*/ 2971800 h 9315450"/>
              <a:gd name="connsiteX134" fmla="*/ 476250 w 6238875"/>
              <a:gd name="connsiteY134" fmla="*/ 2857500 h 9315450"/>
              <a:gd name="connsiteX135" fmla="*/ 609600 w 6238875"/>
              <a:gd name="connsiteY135" fmla="*/ 2724150 h 9315450"/>
              <a:gd name="connsiteX136" fmla="*/ 819150 w 6238875"/>
              <a:gd name="connsiteY136" fmla="*/ 2590800 h 9315450"/>
              <a:gd name="connsiteX137" fmla="*/ 1047750 w 6238875"/>
              <a:gd name="connsiteY137" fmla="*/ 2381250 h 9315450"/>
              <a:gd name="connsiteX138" fmla="*/ 1104900 w 6238875"/>
              <a:gd name="connsiteY138" fmla="*/ 2266950 h 9315450"/>
              <a:gd name="connsiteX139" fmla="*/ 1181100 w 6238875"/>
              <a:gd name="connsiteY139" fmla="*/ 2133600 h 9315450"/>
              <a:gd name="connsiteX140" fmla="*/ 1333500 w 6238875"/>
              <a:gd name="connsiteY140" fmla="*/ 2019300 h 9315450"/>
              <a:gd name="connsiteX141" fmla="*/ 1409700 w 6238875"/>
              <a:gd name="connsiteY141" fmla="*/ 1981200 h 9315450"/>
              <a:gd name="connsiteX142" fmla="*/ 1447800 w 6238875"/>
              <a:gd name="connsiteY142"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81650 h 9315450"/>
              <a:gd name="connsiteX51" fmla="*/ 5295900 w 6239279"/>
              <a:gd name="connsiteY51" fmla="*/ 5543550 h 9315450"/>
              <a:gd name="connsiteX52" fmla="*/ 5162550 w 6239279"/>
              <a:gd name="connsiteY52" fmla="*/ 5543550 h 9315450"/>
              <a:gd name="connsiteX53" fmla="*/ 4991100 w 6239279"/>
              <a:gd name="connsiteY53" fmla="*/ 5600700 h 9315450"/>
              <a:gd name="connsiteX54" fmla="*/ 4876800 w 6239279"/>
              <a:gd name="connsiteY54" fmla="*/ 5657850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62550 w 6239279"/>
              <a:gd name="connsiteY52" fmla="*/ 5543550 h 9315450"/>
              <a:gd name="connsiteX53" fmla="*/ 4991100 w 6239279"/>
              <a:gd name="connsiteY53" fmla="*/ 5600700 h 9315450"/>
              <a:gd name="connsiteX54" fmla="*/ 4876800 w 6239279"/>
              <a:gd name="connsiteY54" fmla="*/ 5657850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57850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3450 w 6239279"/>
              <a:gd name="connsiteY55" fmla="*/ 5657850 h 9315450"/>
              <a:gd name="connsiteX56" fmla="*/ 4691062 w 6239279"/>
              <a:gd name="connsiteY56" fmla="*/ 57150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729163 w 6239279"/>
              <a:gd name="connsiteY58" fmla="*/ 6124575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729163 w 6239279"/>
              <a:gd name="connsiteY58" fmla="*/ 6124575 h 9315450"/>
              <a:gd name="connsiteX59" fmla="*/ 4748213 w 6239279"/>
              <a:gd name="connsiteY59" fmla="*/ 632460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14900 w 6239279"/>
              <a:gd name="connsiteY66" fmla="*/ 8134350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14900 w 6239279"/>
              <a:gd name="connsiteY66" fmla="*/ 8134350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1015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00625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00625 w 6239279"/>
              <a:gd name="connsiteY73" fmla="*/ 9067800 h 9315450"/>
              <a:gd name="connsiteX74" fmla="*/ 5067300 w 6239279"/>
              <a:gd name="connsiteY74" fmla="*/ 9124950 h 9315450"/>
              <a:gd name="connsiteX75" fmla="*/ 5019675 w 6239279"/>
              <a:gd name="connsiteY75" fmla="*/ 9172575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00625 w 6239279"/>
              <a:gd name="connsiteY73" fmla="*/ 9067800 h 9315450"/>
              <a:gd name="connsiteX74" fmla="*/ 5019675 w 6239279"/>
              <a:gd name="connsiteY74" fmla="*/ 9134475 h 9315450"/>
              <a:gd name="connsiteX75" fmla="*/ 5019675 w 6239279"/>
              <a:gd name="connsiteY75" fmla="*/ 9172575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19675 w 6239279"/>
              <a:gd name="connsiteY73" fmla="*/ 9067800 h 9315450"/>
              <a:gd name="connsiteX74" fmla="*/ 5019675 w 6239279"/>
              <a:gd name="connsiteY74" fmla="*/ 9134475 h 9315450"/>
              <a:gd name="connsiteX75" fmla="*/ 5019675 w 6239279"/>
              <a:gd name="connsiteY75" fmla="*/ 9172575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5010150 w 6239279"/>
              <a:gd name="connsiteY70" fmla="*/ 8686800 h 9320213"/>
              <a:gd name="connsiteX71" fmla="*/ 5010150 w 6239279"/>
              <a:gd name="connsiteY71" fmla="*/ 8782050 h 9320213"/>
              <a:gd name="connsiteX72" fmla="*/ 501015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5010150 w 6239279"/>
              <a:gd name="connsiteY71" fmla="*/ 8782050 h 9320213"/>
              <a:gd name="connsiteX72" fmla="*/ 501015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501015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0000 w 6239279"/>
              <a:gd name="connsiteY84" fmla="*/ 9201150 h 9320213"/>
              <a:gd name="connsiteX85" fmla="*/ 3805237 w 6239279"/>
              <a:gd name="connsiteY85" fmla="*/ 9244013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24962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24962 h 9320213"/>
              <a:gd name="connsiteX87" fmla="*/ 3386137 w 6239279"/>
              <a:gd name="connsiteY87" fmla="*/ 923925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400300 w 6239279"/>
              <a:gd name="connsiteY94" fmla="*/ 92011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400300 w 6239279"/>
              <a:gd name="connsiteY94" fmla="*/ 9201150 h 9320213"/>
              <a:gd name="connsiteX95" fmla="*/ 2181225 w 6239279"/>
              <a:gd name="connsiteY95" fmla="*/ 9244012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44012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44012 h 9320213"/>
              <a:gd name="connsiteX96" fmla="*/ 1995488 w 6239279"/>
              <a:gd name="connsiteY96" fmla="*/ 922020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182100 h 9320213"/>
              <a:gd name="connsiteX98" fmla="*/ 1714500 w 6239279"/>
              <a:gd name="connsiteY98" fmla="*/ 9163050 h 9320213"/>
              <a:gd name="connsiteX99" fmla="*/ 1657350 w 6239279"/>
              <a:gd name="connsiteY99" fmla="*/ 922496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63050 h 9320213"/>
              <a:gd name="connsiteX99" fmla="*/ 1657350 w 6239279"/>
              <a:gd name="connsiteY99" fmla="*/ 922496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210675 h 9320213"/>
              <a:gd name="connsiteX99" fmla="*/ 1657350 w 6239279"/>
              <a:gd name="connsiteY99" fmla="*/ 922496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210675 h 9320213"/>
              <a:gd name="connsiteX99" fmla="*/ 1638300 w 6239279"/>
              <a:gd name="connsiteY99" fmla="*/ 920591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85900 w 6239279"/>
              <a:gd name="connsiteY100" fmla="*/ 9163050 h 9320213"/>
              <a:gd name="connsiteX101" fmla="*/ 1471612 w 6239279"/>
              <a:gd name="connsiteY101" fmla="*/ 9205912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71612 w 6239279"/>
              <a:gd name="connsiteY101" fmla="*/ 9205912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152400 w 6239279"/>
              <a:gd name="connsiteY110" fmla="*/ 8724900 h 9320213"/>
              <a:gd name="connsiteX111" fmla="*/ 1905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104775 w 6239279"/>
              <a:gd name="connsiteY110" fmla="*/ 8753475 h 9320213"/>
              <a:gd name="connsiteX111" fmla="*/ 1905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85725 w 6239279"/>
              <a:gd name="connsiteY110" fmla="*/ 8758237 h 9320213"/>
              <a:gd name="connsiteX111" fmla="*/ 1905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57351 w 6248830"/>
              <a:gd name="connsiteY0" fmla="*/ 1905000 h 9320213"/>
              <a:gd name="connsiteX1" fmla="*/ 1743101 w 6248830"/>
              <a:gd name="connsiteY1" fmla="*/ 1924050 h 9320213"/>
              <a:gd name="connsiteX2" fmla="*/ 1957413 w 6248830"/>
              <a:gd name="connsiteY2" fmla="*/ 1924050 h 9320213"/>
              <a:gd name="connsiteX3" fmla="*/ 2295551 w 6248830"/>
              <a:gd name="connsiteY3" fmla="*/ 1943099 h 9320213"/>
              <a:gd name="connsiteX4" fmla="*/ 2638451 w 6248830"/>
              <a:gd name="connsiteY4" fmla="*/ 1933574 h 9320213"/>
              <a:gd name="connsiteX5" fmla="*/ 3190901 w 6248830"/>
              <a:gd name="connsiteY5" fmla="*/ 1933575 h 9320213"/>
              <a:gd name="connsiteX6" fmla="*/ 3476651 w 6248830"/>
              <a:gd name="connsiteY6" fmla="*/ 1943100 h 9320213"/>
              <a:gd name="connsiteX7" fmla="*/ 3571901 w 6248830"/>
              <a:gd name="connsiteY7" fmla="*/ 1924050 h 9320213"/>
              <a:gd name="connsiteX8" fmla="*/ 3786214 w 6248830"/>
              <a:gd name="connsiteY8" fmla="*/ 1909763 h 9320213"/>
              <a:gd name="connsiteX9" fmla="*/ 4124351 w 6248830"/>
              <a:gd name="connsiteY9" fmla="*/ 1900238 h 9320213"/>
              <a:gd name="connsiteX10" fmla="*/ 4319613 w 6248830"/>
              <a:gd name="connsiteY10" fmla="*/ 1885950 h 9320213"/>
              <a:gd name="connsiteX11" fmla="*/ 4695851 w 6248830"/>
              <a:gd name="connsiteY11" fmla="*/ 1881188 h 9320213"/>
              <a:gd name="connsiteX12" fmla="*/ 4805389 w 6248830"/>
              <a:gd name="connsiteY12" fmla="*/ 1881188 h 9320213"/>
              <a:gd name="connsiteX13" fmla="*/ 4943501 w 6248830"/>
              <a:gd name="connsiteY13" fmla="*/ 1881187 h 9320213"/>
              <a:gd name="connsiteX14" fmla="*/ 4986363 w 6248830"/>
              <a:gd name="connsiteY14" fmla="*/ 1905000 h 9320213"/>
              <a:gd name="connsiteX15" fmla="*/ 5000651 w 6248830"/>
              <a:gd name="connsiteY15" fmla="*/ 1895475 h 9320213"/>
              <a:gd name="connsiteX16" fmla="*/ 5072088 w 6248830"/>
              <a:gd name="connsiteY16" fmla="*/ 1885950 h 9320213"/>
              <a:gd name="connsiteX17" fmla="*/ 5181626 w 6248830"/>
              <a:gd name="connsiteY17" fmla="*/ 1871662 h 9320213"/>
              <a:gd name="connsiteX18" fmla="*/ 5253063 w 6248830"/>
              <a:gd name="connsiteY18" fmla="*/ 1885950 h 9320213"/>
              <a:gd name="connsiteX19" fmla="*/ 5253063 w 6248830"/>
              <a:gd name="connsiteY19" fmla="*/ 1819275 h 9320213"/>
              <a:gd name="connsiteX20" fmla="*/ 5238776 w 6248830"/>
              <a:gd name="connsiteY20" fmla="*/ 1719263 h 9320213"/>
              <a:gd name="connsiteX21" fmla="*/ 5248301 w 6248830"/>
              <a:gd name="connsiteY21" fmla="*/ 1485900 h 9320213"/>
              <a:gd name="connsiteX22" fmla="*/ 5262588 w 6248830"/>
              <a:gd name="connsiteY22" fmla="*/ 1314450 h 9320213"/>
              <a:gd name="connsiteX23" fmla="*/ 5267351 w 6248830"/>
              <a:gd name="connsiteY23" fmla="*/ 1252538 h 9320213"/>
              <a:gd name="connsiteX24" fmla="*/ 5457851 w 6248830"/>
              <a:gd name="connsiteY24" fmla="*/ 1257300 h 9320213"/>
              <a:gd name="connsiteX25" fmla="*/ 5548339 w 6248830"/>
              <a:gd name="connsiteY25" fmla="*/ 1257300 h 9320213"/>
              <a:gd name="connsiteX26" fmla="*/ 5553101 w 6248830"/>
              <a:gd name="connsiteY26" fmla="*/ 762000 h 9320213"/>
              <a:gd name="connsiteX27" fmla="*/ 5572151 w 6248830"/>
              <a:gd name="connsiteY27" fmla="*/ 361950 h 9320213"/>
              <a:gd name="connsiteX28" fmla="*/ 5591201 w 6248830"/>
              <a:gd name="connsiteY28" fmla="*/ 114300 h 9320213"/>
              <a:gd name="connsiteX29" fmla="*/ 5591201 w 6248830"/>
              <a:gd name="connsiteY29" fmla="*/ 0 h 9320213"/>
              <a:gd name="connsiteX30" fmla="*/ 5762651 w 6248830"/>
              <a:gd name="connsiteY30" fmla="*/ 19050 h 9320213"/>
              <a:gd name="connsiteX31" fmla="*/ 5910288 w 6248830"/>
              <a:gd name="connsiteY31" fmla="*/ 14288 h 9320213"/>
              <a:gd name="connsiteX32" fmla="*/ 6057927 w 6248830"/>
              <a:gd name="connsiteY32" fmla="*/ 19050 h 9320213"/>
              <a:gd name="connsiteX33" fmla="*/ 6057926 w 6248830"/>
              <a:gd name="connsiteY33" fmla="*/ 114300 h 9320213"/>
              <a:gd name="connsiteX34" fmla="*/ 6057927 w 6248830"/>
              <a:gd name="connsiteY34" fmla="*/ 661987 h 9320213"/>
              <a:gd name="connsiteX35" fmla="*/ 6048401 w 6248830"/>
              <a:gd name="connsiteY35" fmla="*/ 1133475 h 9320213"/>
              <a:gd name="connsiteX36" fmla="*/ 6057926 w 6248830"/>
              <a:gd name="connsiteY36" fmla="*/ 1300163 h 9320213"/>
              <a:gd name="connsiteX37" fmla="*/ 6100788 w 6248830"/>
              <a:gd name="connsiteY37" fmla="*/ 2209800 h 9320213"/>
              <a:gd name="connsiteX38" fmla="*/ 6124601 w 6248830"/>
              <a:gd name="connsiteY38" fmla="*/ 2667000 h 9320213"/>
              <a:gd name="connsiteX39" fmla="*/ 6138889 w 6248830"/>
              <a:gd name="connsiteY39" fmla="*/ 3086100 h 9320213"/>
              <a:gd name="connsiteX40" fmla="*/ 6148413 w 6248830"/>
              <a:gd name="connsiteY40" fmla="*/ 3428999 h 9320213"/>
              <a:gd name="connsiteX41" fmla="*/ 6181751 w 6248830"/>
              <a:gd name="connsiteY41" fmla="*/ 4019550 h 9320213"/>
              <a:gd name="connsiteX42" fmla="*/ 6200801 w 6248830"/>
              <a:gd name="connsiteY42" fmla="*/ 4324350 h 9320213"/>
              <a:gd name="connsiteX43" fmla="*/ 6210326 w 6248830"/>
              <a:gd name="connsiteY43" fmla="*/ 4933950 h 9320213"/>
              <a:gd name="connsiteX44" fmla="*/ 6238901 w 6248830"/>
              <a:gd name="connsiteY44" fmla="*/ 5276850 h 9320213"/>
              <a:gd name="connsiteX45" fmla="*/ 6238901 w 6248830"/>
              <a:gd name="connsiteY45" fmla="*/ 5505450 h 9320213"/>
              <a:gd name="connsiteX46" fmla="*/ 6248426 w 6248830"/>
              <a:gd name="connsiteY46" fmla="*/ 5557838 h 9320213"/>
              <a:gd name="connsiteX47" fmla="*/ 6219851 w 6248830"/>
              <a:gd name="connsiteY47" fmla="*/ 5581650 h 9320213"/>
              <a:gd name="connsiteX48" fmla="*/ 6248426 w 6248830"/>
              <a:gd name="connsiteY48" fmla="*/ 5610225 h 9320213"/>
              <a:gd name="connsiteX49" fmla="*/ 5857901 w 6248830"/>
              <a:gd name="connsiteY49" fmla="*/ 5581650 h 9320213"/>
              <a:gd name="connsiteX50" fmla="*/ 5610251 w 6248830"/>
              <a:gd name="connsiteY50" fmla="*/ 5562600 h 9320213"/>
              <a:gd name="connsiteX51" fmla="*/ 5305451 w 6248830"/>
              <a:gd name="connsiteY51" fmla="*/ 5543550 h 9320213"/>
              <a:gd name="connsiteX52" fmla="*/ 5181626 w 6248830"/>
              <a:gd name="connsiteY52" fmla="*/ 5562600 h 9320213"/>
              <a:gd name="connsiteX53" fmla="*/ 5000651 w 6248830"/>
              <a:gd name="connsiteY53" fmla="*/ 5600700 h 9320213"/>
              <a:gd name="connsiteX54" fmla="*/ 4886351 w 6248830"/>
              <a:gd name="connsiteY54" fmla="*/ 5643562 h 9320213"/>
              <a:gd name="connsiteX55" fmla="*/ 4757763 w 6248830"/>
              <a:gd name="connsiteY55" fmla="*/ 5681662 h 9320213"/>
              <a:gd name="connsiteX56" fmla="*/ 4700613 w 6248830"/>
              <a:gd name="connsiteY56" fmla="*/ 5715000 h 9320213"/>
              <a:gd name="connsiteX57" fmla="*/ 4719664 w 6248830"/>
              <a:gd name="connsiteY57" fmla="*/ 5948363 h 9320213"/>
              <a:gd name="connsiteX58" fmla="*/ 4738714 w 6248830"/>
              <a:gd name="connsiteY58" fmla="*/ 6124575 h 9320213"/>
              <a:gd name="connsiteX59" fmla="*/ 4757764 w 6248830"/>
              <a:gd name="connsiteY59" fmla="*/ 6324600 h 9320213"/>
              <a:gd name="connsiteX60" fmla="*/ 4781576 w 6248830"/>
              <a:gd name="connsiteY60" fmla="*/ 6529388 h 9320213"/>
              <a:gd name="connsiteX61" fmla="*/ 4805389 w 6248830"/>
              <a:gd name="connsiteY61" fmla="*/ 6786563 h 9320213"/>
              <a:gd name="connsiteX62" fmla="*/ 4824438 w 6248830"/>
              <a:gd name="connsiteY62" fmla="*/ 6972300 h 9320213"/>
              <a:gd name="connsiteX63" fmla="*/ 4853013 w 6248830"/>
              <a:gd name="connsiteY63" fmla="*/ 7339013 h 9320213"/>
              <a:gd name="connsiteX64" fmla="*/ 4862539 w 6248830"/>
              <a:gd name="connsiteY64" fmla="*/ 7486650 h 9320213"/>
              <a:gd name="connsiteX65" fmla="*/ 4891114 w 6248830"/>
              <a:gd name="connsiteY65" fmla="*/ 7781925 h 9320213"/>
              <a:gd name="connsiteX66" fmla="*/ 4938738 w 6248830"/>
              <a:gd name="connsiteY66" fmla="*/ 8129588 h 9320213"/>
              <a:gd name="connsiteX67" fmla="*/ 4948263 w 6248830"/>
              <a:gd name="connsiteY67" fmla="*/ 8148638 h 9320213"/>
              <a:gd name="connsiteX68" fmla="*/ 4972076 w 6248830"/>
              <a:gd name="connsiteY68" fmla="*/ 8439150 h 9320213"/>
              <a:gd name="connsiteX69" fmla="*/ 4981601 w 6248830"/>
              <a:gd name="connsiteY69" fmla="*/ 8591550 h 9320213"/>
              <a:gd name="connsiteX70" fmla="*/ 4981602 w 6248830"/>
              <a:gd name="connsiteY70" fmla="*/ 8682037 h 9320213"/>
              <a:gd name="connsiteX71" fmla="*/ 4991126 w 6248830"/>
              <a:gd name="connsiteY71" fmla="*/ 8782050 h 9320213"/>
              <a:gd name="connsiteX72" fmla="*/ 5000651 w 6248830"/>
              <a:gd name="connsiteY72" fmla="*/ 8953500 h 9320213"/>
              <a:gd name="connsiteX73" fmla="*/ 5005413 w 6248830"/>
              <a:gd name="connsiteY73" fmla="*/ 9067800 h 9320213"/>
              <a:gd name="connsiteX74" fmla="*/ 5029226 w 6248830"/>
              <a:gd name="connsiteY74" fmla="*/ 9134475 h 9320213"/>
              <a:gd name="connsiteX75" fmla="*/ 5010176 w 6248830"/>
              <a:gd name="connsiteY75" fmla="*/ 9167813 h 9320213"/>
              <a:gd name="connsiteX76" fmla="*/ 5019701 w 6248830"/>
              <a:gd name="connsiteY76" fmla="*/ 9320213 h 9320213"/>
              <a:gd name="connsiteX77" fmla="*/ 4886351 w 6248830"/>
              <a:gd name="connsiteY77" fmla="*/ 9315450 h 9320213"/>
              <a:gd name="connsiteX78" fmla="*/ 4733951 w 6248830"/>
              <a:gd name="connsiteY78" fmla="*/ 9315450 h 9320213"/>
              <a:gd name="connsiteX79" fmla="*/ 4543451 w 6248830"/>
              <a:gd name="connsiteY79" fmla="*/ 9315450 h 9320213"/>
              <a:gd name="connsiteX80" fmla="*/ 4433914 w 6248830"/>
              <a:gd name="connsiteY80" fmla="*/ 9296400 h 9320213"/>
              <a:gd name="connsiteX81" fmla="*/ 4348189 w 6248830"/>
              <a:gd name="connsiteY81" fmla="*/ 9282113 h 9320213"/>
              <a:gd name="connsiteX82" fmla="*/ 4200551 w 6248830"/>
              <a:gd name="connsiteY82" fmla="*/ 9258300 h 9320213"/>
              <a:gd name="connsiteX83" fmla="*/ 3967188 w 6248830"/>
              <a:gd name="connsiteY83" fmla="*/ 9239250 h 9320213"/>
              <a:gd name="connsiteX84" fmla="*/ 3824314 w 6248830"/>
              <a:gd name="connsiteY84" fmla="*/ 9239250 h 9320213"/>
              <a:gd name="connsiteX85" fmla="*/ 3814788 w 6248830"/>
              <a:gd name="connsiteY85" fmla="*/ 9244013 h 9320213"/>
              <a:gd name="connsiteX86" fmla="*/ 3567138 w 6248830"/>
              <a:gd name="connsiteY86" fmla="*/ 9239249 h 9320213"/>
              <a:gd name="connsiteX87" fmla="*/ 3395688 w 6248830"/>
              <a:gd name="connsiteY87" fmla="*/ 9239250 h 9320213"/>
              <a:gd name="connsiteX88" fmla="*/ 3243288 w 6248830"/>
              <a:gd name="connsiteY88" fmla="*/ 9210675 h 9320213"/>
              <a:gd name="connsiteX89" fmla="*/ 2990876 w 6248830"/>
              <a:gd name="connsiteY89" fmla="*/ 9201150 h 9320213"/>
              <a:gd name="connsiteX90" fmla="*/ 2776564 w 6248830"/>
              <a:gd name="connsiteY90" fmla="*/ 9191625 h 9320213"/>
              <a:gd name="connsiteX91" fmla="*/ 2671789 w 6248830"/>
              <a:gd name="connsiteY91" fmla="*/ 9182100 h 9320213"/>
              <a:gd name="connsiteX92" fmla="*/ 2447951 w 6248830"/>
              <a:gd name="connsiteY92" fmla="*/ 9177337 h 9320213"/>
              <a:gd name="connsiteX93" fmla="*/ 2409851 w 6248830"/>
              <a:gd name="connsiteY93" fmla="*/ 9163050 h 9320213"/>
              <a:gd name="connsiteX94" fmla="*/ 2371751 w 6248830"/>
              <a:gd name="connsiteY94" fmla="*/ 9201150 h 9320213"/>
              <a:gd name="connsiteX95" fmla="*/ 2190776 w 6248830"/>
              <a:gd name="connsiteY95" fmla="*/ 9258300 h 9320213"/>
              <a:gd name="connsiteX96" fmla="*/ 2005039 w 6248830"/>
              <a:gd name="connsiteY96" fmla="*/ 9220200 h 9320213"/>
              <a:gd name="connsiteX97" fmla="*/ 1895501 w 6248830"/>
              <a:gd name="connsiteY97" fmla="*/ 9201150 h 9320213"/>
              <a:gd name="connsiteX98" fmla="*/ 1724051 w 6248830"/>
              <a:gd name="connsiteY98" fmla="*/ 9186862 h 9320213"/>
              <a:gd name="connsiteX99" fmla="*/ 1647851 w 6248830"/>
              <a:gd name="connsiteY99" fmla="*/ 9205913 h 9320213"/>
              <a:gd name="connsiteX100" fmla="*/ 1504976 w 6248830"/>
              <a:gd name="connsiteY100" fmla="*/ 9191625 h 9320213"/>
              <a:gd name="connsiteX101" fmla="*/ 1443063 w 6248830"/>
              <a:gd name="connsiteY101" fmla="*/ 9201150 h 9320213"/>
              <a:gd name="connsiteX102" fmla="*/ 1309714 w 6248830"/>
              <a:gd name="connsiteY102" fmla="*/ 9196387 h 9320213"/>
              <a:gd name="connsiteX103" fmla="*/ 1162076 w 6248830"/>
              <a:gd name="connsiteY103" fmla="*/ 9205912 h 9320213"/>
              <a:gd name="connsiteX104" fmla="*/ 1033488 w 6248830"/>
              <a:gd name="connsiteY104" fmla="*/ 9177338 h 9320213"/>
              <a:gd name="connsiteX105" fmla="*/ 866801 w 6248830"/>
              <a:gd name="connsiteY105" fmla="*/ 9120188 h 9320213"/>
              <a:gd name="connsiteX106" fmla="*/ 690588 w 6248830"/>
              <a:gd name="connsiteY106" fmla="*/ 9053513 h 9320213"/>
              <a:gd name="connsiteX107" fmla="*/ 500088 w 6248830"/>
              <a:gd name="connsiteY107" fmla="*/ 8972550 h 9320213"/>
              <a:gd name="connsiteX108" fmla="*/ 338163 w 6248830"/>
              <a:gd name="connsiteY108" fmla="*/ 8891588 h 9320213"/>
              <a:gd name="connsiteX109" fmla="*/ 152426 w 6248830"/>
              <a:gd name="connsiteY109" fmla="*/ 8796338 h 9320213"/>
              <a:gd name="connsiteX110" fmla="*/ 95276 w 6248830"/>
              <a:gd name="connsiteY110" fmla="*/ 8758237 h 9320213"/>
              <a:gd name="connsiteX111" fmla="*/ 26 w 6248830"/>
              <a:gd name="connsiteY111" fmla="*/ 8677275 h 9320213"/>
              <a:gd name="connsiteX112" fmla="*/ 104801 w 6248830"/>
              <a:gd name="connsiteY112" fmla="*/ 8572500 h 9320213"/>
              <a:gd name="connsiteX113" fmla="*/ 28601 w 6248830"/>
              <a:gd name="connsiteY113" fmla="*/ 8324850 h 9320213"/>
              <a:gd name="connsiteX114" fmla="*/ 28601 w 6248830"/>
              <a:gd name="connsiteY114" fmla="*/ 8001000 h 9320213"/>
              <a:gd name="connsiteX115" fmla="*/ 28601 w 6248830"/>
              <a:gd name="connsiteY115" fmla="*/ 7658100 h 9320213"/>
              <a:gd name="connsiteX116" fmla="*/ 28601 w 6248830"/>
              <a:gd name="connsiteY116" fmla="*/ 7391400 h 9320213"/>
              <a:gd name="connsiteX117" fmla="*/ 47651 w 6248830"/>
              <a:gd name="connsiteY117" fmla="*/ 7067550 h 9320213"/>
              <a:gd name="connsiteX118" fmla="*/ 47651 w 6248830"/>
              <a:gd name="connsiteY118" fmla="*/ 6781800 h 9320213"/>
              <a:gd name="connsiteX119" fmla="*/ 9551 w 6248830"/>
              <a:gd name="connsiteY119" fmla="*/ 6572250 h 9320213"/>
              <a:gd name="connsiteX120" fmla="*/ 9551 w 6248830"/>
              <a:gd name="connsiteY120" fmla="*/ 6343650 h 9320213"/>
              <a:gd name="connsiteX121" fmla="*/ 9551 w 6248830"/>
              <a:gd name="connsiteY121" fmla="*/ 6057900 h 9320213"/>
              <a:gd name="connsiteX122" fmla="*/ 28601 w 6248830"/>
              <a:gd name="connsiteY122" fmla="*/ 5676900 h 9320213"/>
              <a:gd name="connsiteX123" fmla="*/ 47651 w 6248830"/>
              <a:gd name="connsiteY123" fmla="*/ 5467350 h 9320213"/>
              <a:gd name="connsiteX124" fmla="*/ 47651 w 6248830"/>
              <a:gd name="connsiteY124" fmla="*/ 5276850 h 9320213"/>
              <a:gd name="connsiteX125" fmla="*/ 47651 w 6248830"/>
              <a:gd name="connsiteY125" fmla="*/ 5086350 h 9320213"/>
              <a:gd name="connsiteX126" fmla="*/ 47651 w 6248830"/>
              <a:gd name="connsiteY126" fmla="*/ 4933950 h 9320213"/>
              <a:gd name="connsiteX127" fmla="*/ 47651 w 6248830"/>
              <a:gd name="connsiteY127" fmla="*/ 4743450 h 9320213"/>
              <a:gd name="connsiteX128" fmla="*/ 47651 w 6248830"/>
              <a:gd name="connsiteY128" fmla="*/ 4419600 h 9320213"/>
              <a:gd name="connsiteX129" fmla="*/ 66701 w 6248830"/>
              <a:gd name="connsiteY129" fmla="*/ 3962400 h 9320213"/>
              <a:gd name="connsiteX130" fmla="*/ 47651 w 6248830"/>
              <a:gd name="connsiteY130" fmla="*/ 3619500 h 9320213"/>
              <a:gd name="connsiteX131" fmla="*/ 66701 w 6248830"/>
              <a:gd name="connsiteY131" fmla="*/ 3429000 h 9320213"/>
              <a:gd name="connsiteX132" fmla="*/ 123851 w 6248830"/>
              <a:gd name="connsiteY132" fmla="*/ 3276600 h 9320213"/>
              <a:gd name="connsiteX133" fmla="*/ 257201 w 6248830"/>
              <a:gd name="connsiteY133" fmla="*/ 3067050 h 9320213"/>
              <a:gd name="connsiteX134" fmla="*/ 333401 w 6248830"/>
              <a:gd name="connsiteY134" fmla="*/ 2971800 h 9320213"/>
              <a:gd name="connsiteX135" fmla="*/ 485801 w 6248830"/>
              <a:gd name="connsiteY135" fmla="*/ 2857500 h 9320213"/>
              <a:gd name="connsiteX136" fmla="*/ 619151 w 6248830"/>
              <a:gd name="connsiteY136" fmla="*/ 2724150 h 9320213"/>
              <a:gd name="connsiteX137" fmla="*/ 828701 w 6248830"/>
              <a:gd name="connsiteY137" fmla="*/ 2590800 h 9320213"/>
              <a:gd name="connsiteX138" fmla="*/ 1057301 w 6248830"/>
              <a:gd name="connsiteY138" fmla="*/ 2381250 h 9320213"/>
              <a:gd name="connsiteX139" fmla="*/ 1114451 w 6248830"/>
              <a:gd name="connsiteY139" fmla="*/ 2266950 h 9320213"/>
              <a:gd name="connsiteX140" fmla="*/ 1190651 w 6248830"/>
              <a:gd name="connsiteY140" fmla="*/ 2133600 h 9320213"/>
              <a:gd name="connsiteX141" fmla="*/ 1343051 w 6248830"/>
              <a:gd name="connsiteY141" fmla="*/ 2019300 h 9320213"/>
              <a:gd name="connsiteX142" fmla="*/ 1419251 w 6248830"/>
              <a:gd name="connsiteY142" fmla="*/ 1981200 h 9320213"/>
              <a:gd name="connsiteX143" fmla="*/ 1457351 w 6248830"/>
              <a:gd name="connsiteY143" fmla="*/ 1905000 h 9320213"/>
              <a:gd name="connsiteX0" fmla="*/ 1457325 w 6248804"/>
              <a:gd name="connsiteY0" fmla="*/ 1905000 h 9320213"/>
              <a:gd name="connsiteX1" fmla="*/ 1743075 w 6248804"/>
              <a:gd name="connsiteY1" fmla="*/ 1924050 h 9320213"/>
              <a:gd name="connsiteX2" fmla="*/ 1957387 w 6248804"/>
              <a:gd name="connsiteY2" fmla="*/ 1924050 h 9320213"/>
              <a:gd name="connsiteX3" fmla="*/ 2295525 w 6248804"/>
              <a:gd name="connsiteY3" fmla="*/ 1943099 h 9320213"/>
              <a:gd name="connsiteX4" fmla="*/ 2638425 w 6248804"/>
              <a:gd name="connsiteY4" fmla="*/ 1933574 h 9320213"/>
              <a:gd name="connsiteX5" fmla="*/ 3190875 w 6248804"/>
              <a:gd name="connsiteY5" fmla="*/ 1933575 h 9320213"/>
              <a:gd name="connsiteX6" fmla="*/ 3476625 w 6248804"/>
              <a:gd name="connsiteY6" fmla="*/ 1943100 h 9320213"/>
              <a:gd name="connsiteX7" fmla="*/ 3571875 w 6248804"/>
              <a:gd name="connsiteY7" fmla="*/ 1924050 h 9320213"/>
              <a:gd name="connsiteX8" fmla="*/ 3786188 w 6248804"/>
              <a:gd name="connsiteY8" fmla="*/ 1909763 h 9320213"/>
              <a:gd name="connsiteX9" fmla="*/ 4124325 w 6248804"/>
              <a:gd name="connsiteY9" fmla="*/ 1900238 h 9320213"/>
              <a:gd name="connsiteX10" fmla="*/ 4319587 w 6248804"/>
              <a:gd name="connsiteY10" fmla="*/ 1885950 h 9320213"/>
              <a:gd name="connsiteX11" fmla="*/ 4695825 w 6248804"/>
              <a:gd name="connsiteY11" fmla="*/ 1881188 h 9320213"/>
              <a:gd name="connsiteX12" fmla="*/ 4805363 w 6248804"/>
              <a:gd name="connsiteY12" fmla="*/ 1881188 h 9320213"/>
              <a:gd name="connsiteX13" fmla="*/ 4943475 w 6248804"/>
              <a:gd name="connsiteY13" fmla="*/ 1881187 h 9320213"/>
              <a:gd name="connsiteX14" fmla="*/ 4986337 w 6248804"/>
              <a:gd name="connsiteY14" fmla="*/ 1905000 h 9320213"/>
              <a:gd name="connsiteX15" fmla="*/ 5000625 w 6248804"/>
              <a:gd name="connsiteY15" fmla="*/ 1895475 h 9320213"/>
              <a:gd name="connsiteX16" fmla="*/ 5072062 w 6248804"/>
              <a:gd name="connsiteY16" fmla="*/ 1885950 h 9320213"/>
              <a:gd name="connsiteX17" fmla="*/ 5181600 w 6248804"/>
              <a:gd name="connsiteY17" fmla="*/ 1871662 h 9320213"/>
              <a:gd name="connsiteX18" fmla="*/ 5253037 w 6248804"/>
              <a:gd name="connsiteY18" fmla="*/ 1885950 h 9320213"/>
              <a:gd name="connsiteX19" fmla="*/ 5253037 w 6248804"/>
              <a:gd name="connsiteY19" fmla="*/ 1819275 h 9320213"/>
              <a:gd name="connsiteX20" fmla="*/ 5238750 w 6248804"/>
              <a:gd name="connsiteY20" fmla="*/ 1719263 h 9320213"/>
              <a:gd name="connsiteX21" fmla="*/ 5248275 w 6248804"/>
              <a:gd name="connsiteY21" fmla="*/ 1485900 h 9320213"/>
              <a:gd name="connsiteX22" fmla="*/ 5262562 w 6248804"/>
              <a:gd name="connsiteY22" fmla="*/ 1314450 h 9320213"/>
              <a:gd name="connsiteX23" fmla="*/ 5267325 w 6248804"/>
              <a:gd name="connsiteY23" fmla="*/ 1252538 h 9320213"/>
              <a:gd name="connsiteX24" fmla="*/ 5457825 w 6248804"/>
              <a:gd name="connsiteY24" fmla="*/ 1257300 h 9320213"/>
              <a:gd name="connsiteX25" fmla="*/ 5548313 w 6248804"/>
              <a:gd name="connsiteY25" fmla="*/ 1257300 h 9320213"/>
              <a:gd name="connsiteX26" fmla="*/ 5553075 w 6248804"/>
              <a:gd name="connsiteY26" fmla="*/ 762000 h 9320213"/>
              <a:gd name="connsiteX27" fmla="*/ 5572125 w 6248804"/>
              <a:gd name="connsiteY27" fmla="*/ 361950 h 9320213"/>
              <a:gd name="connsiteX28" fmla="*/ 5591175 w 6248804"/>
              <a:gd name="connsiteY28" fmla="*/ 114300 h 9320213"/>
              <a:gd name="connsiteX29" fmla="*/ 5591175 w 6248804"/>
              <a:gd name="connsiteY29" fmla="*/ 0 h 9320213"/>
              <a:gd name="connsiteX30" fmla="*/ 5762625 w 6248804"/>
              <a:gd name="connsiteY30" fmla="*/ 19050 h 9320213"/>
              <a:gd name="connsiteX31" fmla="*/ 5910262 w 6248804"/>
              <a:gd name="connsiteY31" fmla="*/ 14288 h 9320213"/>
              <a:gd name="connsiteX32" fmla="*/ 6057901 w 6248804"/>
              <a:gd name="connsiteY32" fmla="*/ 19050 h 9320213"/>
              <a:gd name="connsiteX33" fmla="*/ 6057900 w 6248804"/>
              <a:gd name="connsiteY33" fmla="*/ 114300 h 9320213"/>
              <a:gd name="connsiteX34" fmla="*/ 6057901 w 6248804"/>
              <a:gd name="connsiteY34" fmla="*/ 661987 h 9320213"/>
              <a:gd name="connsiteX35" fmla="*/ 6048375 w 6248804"/>
              <a:gd name="connsiteY35" fmla="*/ 1133475 h 9320213"/>
              <a:gd name="connsiteX36" fmla="*/ 6057900 w 6248804"/>
              <a:gd name="connsiteY36" fmla="*/ 1300163 h 9320213"/>
              <a:gd name="connsiteX37" fmla="*/ 6100762 w 6248804"/>
              <a:gd name="connsiteY37" fmla="*/ 2209800 h 9320213"/>
              <a:gd name="connsiteX38" fmla="*/ 6124575 w 6248804"/>
              <a:gd name="connsiteY38" fmla="*/ 2667000 h 9320213"/>
              <a:gd name="connsiteX39" fmla="*/ 6138863 w 6248804"/>
              <a:gd name="connsiteY39" fmla="*/ 3086100 h 9320213"/>
              <a:gd name="connsiteX40" fmla="*/ 6148387 w 6248804"/>
              <a:gd name="connsiteY40" fmla="*/ 3428999 h 9320213"/>
              <a:gd name="connsiteX41" fmla="*/ 6181725 w 6248804"/>
              <a:gd name="connsiteY41" fmla="*/ 4019550 h 9320213"/>
              <a:gd name="connsiteX42" fmla="*/ 6200775 w 6248804"/>
              <a:gd name="connsiteY42" fmla="*/ 4324350 h 9320213"/>
              <a:gd name="connsiteX43" fmla="*/ 6210300 w 6248804"/>
              <a:gd name="connsiteY43" fmla="*/ 4933950 h 9320213"/>
              <a:gd name="connsiteX44" fmla="*/ 6238875 w 6248804"/>
              <a:gd name="connsiteY44" fmla="*/ 5276850 h 9320213"/>
              <a:gd name="connsiteX45" fmla="*/ 6238875 w 6248804"/>
              <a:gd name="connsiteY45" fmla="*/ 5505450 h 9320213"/>
              <a:gd name="connsiteX46" fmla="*/ 6248400 w 6248804"/>
              <a:gd name="connsiteY46" fmla="*/ 5557838 h 9320213"/>
              <a:gd name="connsiteX47" fmla="*/ 6219825 w 6248804"/>
              <a:gd name="connsiteY47" fmla="*/ 5581650 h 9320213"/>
              <a:gd name="connsiteX48" fmla="*/ 6248400 w 6248804"/>
              <a:gd name="connsiteY48" fmla="*/ 5610225 h 9320213"/>
              <a:gd name="connsiteX49" fmla="*/ 5857875 w 6248804"/>
              <a:gd name="connsiteY49" fmla="*/ 5581650 h 9320213"/>
              <a:gd name="connsiteX50" fmla="*/ 5610225 w 6248804"/>
              <a:gd name="connsiteY50" fmla="*/ 5562600 h 9320213"/>
              <a:gd name="connsiteX51" fmla="*/ 5305425 w 6248804"/>
              <a:gd name="connsiteY51" fmla="*/ 5543550 h 9320213"/>
              <a:gd name="connsiteX52" fmla="*/ 5181600 w 6248804"/>
              <a:gd name="connsiteY52" fmla="*/ 5562600 h 9320213"/>
              <a:gd name="connsiteX53" fmla="*/ 5000625 w 6248804"/>
              <a:gd name="connsiteY53" fmla="*/ 5600700 h 9320213"/>
              <a:gd name="connsiteX54" fmla="*/ 4886325 w 6248804"/>
              <a:gd name="connsiteY54" fmla="*/ 5643562 h 9320213"/>
              <a:gd name="connsiteX55" fmla="*/ 4757737 w 6248804"/>
              <a:gd name="connsiteY55" fmla="*/ 5681662 h 9320213"/>
              <a:gd name="connsiteX56" fmla="*/ 4700587 w 6248804"/>
              <a:gd name="connsiteY56" fmla="*/ 5715000 h 9320213"/>
              <a:gd name="connsiteX57" fmla="*/ 4719638 w 6248804"/>
              <a:gd name="connsiteY57" fmla="*/ 5948363 h 9320213"/>
              <a:gd name="connsiteX58" fmla="*/ 4738688 w 6248804"/>
              <a:gd name="connsiteY58" fmla="*/ 6124575 h 9320213"/>
              <a:gd name="connsiteX59" fmla="*/ 4757738 w 6248804"/>
              <a:gd name="connsiteY59" fmla="*/ 6324600 h 9320213"/>
              <a:gd name="connsiteX60" fmla="*/ 4781550 w 6248804"/>
              <a:gd name="connsiteY60" fmla="*/ 6529388 h 9320213"/>
              <a:gd name="connsiteX61" fmla="*/ 4805363 w 6248804"/>
              <a:gd name="connsiteY61" fmla="*/ 6786563 h 9320213"/>
              <a:gd name="connsiteX62" fmla="*/ 4824412 w 6248804"/>
              <a:gd name="connsiteY62" fmla="*/ 6972300 h 9320213"/>
              <a:gd name="connsiteX63" fmla="*/ 4852987 w 6248804"/>
              <a:gd name="connsiteY63" fmla="*/ 7339013 h 9320213"/>
              <a:gd name="connsiteX64" fmla="*/ 4862513 w 6248804"/>
              <a:gd name="connsiteY64" fmla="*/ 7486650 h 9320213"/>
              <a:gd name="connsiteX65" fmla="*/ 4891088 w 6248804"/>
              <a:gd name="connsiteY65" fmla="*/ 7781925 h 9320213"/>
              <a:gd name="connsiteX66" fmla="*/ 4938712 w 6248804"/>
              <a:gd name="connsiteY66" fmla="*/ 8129588 h 9320213"/>
              <a:gd name="connsiteX67" fmla="*/ 4948237 w 6248804"/>
              <a:gd name="connsiteY67" fmla="*/ 8148638 h 9320213"/>
              <a:gd name="connsiteX68" fmla="*/ 4972050 w 6248804"/>
              <a:gd name="connsiteY68" fmla="*/ 8439150 h 9320213"/>
              <a:gd name="connsiteX69" fmla="*/ 4981575 w 6248804"/>
              <a:gd name="connsiteY69" fmla="*/ 8591550 h 9320213"/>
              <a:gd name="connsiteX70" fmla="*/ 4981576 w 6248804"/>
              <a:gd name="connsiteY70" fmla="*/ 8682037 h 9320213"/>
              <a:gd name="connsiteX71" fmla="*/ 4991100 w 6248804"/>
              <a:gd name="connsiteY71" fmla="*/ 8782050 h 9320213"/>
              <a:gd name="connsiteX72" fmla="*/ 5000625 w 6248804"/>
              <a:gd name="connsiteY72" fmla="*/ 8953500 h 9320213"/>
              <a:gd name="connsiteX73" fmla="*/ 5005387 w 6248804"/>
              <a:gd name="connsiteY73" fmla="*/ 9067800 h 9320213"/>
              <a:gd name="connsiteX74" fmla="*/ 5029200 w 6248804"/>
              <a:gd name="connsiteY74" fmla="*/ 9134475 h 9320213"/>
              <a:gd name="connsiteX75" fmla="*/ 5010150 w 6248804"/>
              <a:gd name="connsiteY75" fmla="*/ 9167813 h 9320213"/>
              <a:gd name="connsiteX76" fmla="*/ 5019675 w 6248804"/>
              <a:gd name="connsiteY76" fmla="*/ 9320213 h 9320213"/>
              <a:gd name="connsiteX77" fmla="*/ 4886325 w 6248804"/>
              <a:gd name="connsiteY77" fmla="*/ 9315450 h 9320213"/>
              <a:gd name="connsiteX78" fmla="*/ 4733925 w 6248804"/>
              <a:gd name="connsiteY78" fmla="*/ 9315450 h 9320213"/>
              <a:gd name="connsiteX79" fmla="*/ 4543425 w 6248804"/>
              <a:gd name="connsiteY79" fmla="*/ 9315450 h 9320213"/>
              <a:gd name="connsiteX80" fmla="*/ 4433888 w 6248804"/>
              <a:gd name="connsiteY80" fmla="*/ 9296400 h 9320213"/>
              <a:gd name="connsiteX81" fmla="*/ 4348163 w 6248804"/>
              <a:gd name="connsiteY81" fmla="*/ 9282113 h 9320213"/>
              <a:gd name="connsiteX82" fmla="*/ 4200525 w 6248804"/>
              <a:gd name="connsiteY82" fmla="*/ 9258300 h 9320213"/>
              <a:gd name="connsiteX83" fmla="*/ 3967162 w 6248804"/>
              <a:gd name="connsiteY83" fmla="*/ 9239250 h 9320213"/>
              <a:gd name="connsiteX84" fmla="*/ 3824288 w 6248804"/>
              <a:gd name="connsiteY84" fmla="*/ 9239250 h 9320213"/>
              <a:gd name="connsiteX85" fmla="*/ 3814762 w 6248804"/>
              <a:gd name="connsiteY85" fmla="*/ 9244013 h 9320213"/>
              <a:gd name="connsiteX86" fmla="*/ 3567112 w 6248804"/>
              <a:gd name="connsiteY86" fmla="*/ 9239249 h 9320213"/>
              <a:gd name="connsiteX87" fmla="*/ 3395662 w 6248804"/>
              <a:gd name="connsiteY87" fmla="*/ 9239250 h 9320213"/>
              <a:gd name="connsiteX88" fmla="*/ 3243262 w 6248804"/>
              <a:gd name="connsiteY88" fmla="*/ 9210675 h 9320213"/>
              <a:gd name="connsiteX89" fmla="*/ 2990850 w 6248804"/>
              <a:gd name="connsiteY89" fmla="*/ 9201150 h 9320213"/>
              <a:gd name="connsiteX90" fmla="*/ 2776538 w 6248804"/>
              <a:gd name="connsiteY90" fmla="*/ 9191625 h 9320213"/>
              <a:gd name="connsiteX91" fmla="*/ 2671763 w 6248804"/>
              <a:gd name="connsiteY91" fmla="*/ 9182100 h 9320213"/>
              <a:gd name="connsiteX92" fmla="*/ 2447925 w 6248804"/>
              <a:gd name="connsiteY92" fmla="*/ 9177337 h 9320213"/>
              <a:gd name="connsiteX93" fmla="*/ 2409825 w 6248804"/>
              <a:gd name="connsiteY93" fmla="*/ 9163050 h 9320213"/>
              <a:gd name="connsiteX94" fmla="*/ 2371725 w 6248804"/>
              <a:gd name="connsiteY94" fmla="*/ 9201150 h 9320213"/>
              <a:gd name="connsiteX95" fmla="*/ 2190750 w 6248804"/>
              <a:gd name="connsiteY95" fmla="*/ 9258300 h 9320213"/>
              <a:gd name="connsiteX96" fmla="*/ 2005013 w 6248804"/>
              <a:gd name="connsiteY96" fmla="*/ 9220200 h 9320213"/>
              <a:gd name="connsiteX97" fmla="*/ 1895475 w 6248804"/>
              <a:gd name="connsiteY97" fmla="*/ 9201150 h 9320213"/>
              <a:gd name="connsiteX98" fmla="*/ 1724025 w 6248804"/>
              <a:gd name="connsiteY98" fmla="*/ 9186862 h 9320213"/>
              <a:gd name="connsiteX99" fmla="*/ 1647825 w 6248804"/>
              <a:gd name="connsiteY99" fmla="*/ 9205913 h 9320213"/>
              <a:gd name="connsiteX100" fmla="*/ 1504950 w 6248804"/>
              <a:gd name="connsiteY100" fmla="*/ 9191625 h 9320213"/>
              <a:gd name="connsiteX101" fmla="*/ 1443037 w 6248804"/>
              <a:gd name="connsiteY101" fmla="*/ 9201150 h 9320213"/>
              <a:gd name="connsiteX102" fmla="*/ 1309688 w 6248804"/>
              <a:gd name="connsiteY102" fmla="*/ 9196387 h 9320213"/>
              <a:gd name="connsiteX103" fmla="*/ 1162050 w 6248804"/>
              <a:gd name="connsiteY103" fmla="*/ 9205912 h 9320213"/>
              <a:gd name="connsiteX104" fmla="*/ 1033462 w 6248804"/>
              <a:gd name="connsiteY104" fmla="*/ 9177338 h 9320213"/>
              <a:gd name="connsiteX105" fmla="*/ 866775 w 6248804"/>
              <a:gd name="connsiteY105" fmla="*/ 9120188 h 9320213"/>
              <a:gd name="connsiteX106" fmla="*/ 690562 w 6248804"/>
              <a:gd name="connsiteY106" fmla="*/ 9053513 h 9320213"/>
              <a:gd name="connsiteX107" fmla="*/ 500062 w 6248804"/>
              <a:gd name="connsiteY107" fmla="*/ 8972550 h 9320213"/>
              <a:gd name="connsiteX108" fmla="*/ 338137 w 6248804"/>
              <a:gd name="connsiteY108" fmla="*/ 8891588 h 9320213"/>
              <a:gd name="connsiteX109" fmla="*/ 152400 w 6248804"/>
              <a:gd name="connsiteY109" fmla="*/ 8796338 h 9320213"/>
              <a:gd name="connsiteX110" fmla="*/ 95250 w 6248804"/>
              <a:gd name="connsiteY110" fmla="*/ 8758237 h 9320213"/>
              <a:gd name="connsiteX111" fmla="*/ 0 w 6248804"/>
              <a:gd name="connsiteY111" fmla="*/ 8677275 h 9320213"/>
              <a:gd name="connsiteX112" fmla="*/ 19050 w 6248804"/>
              <a:gd name="connsiteY112" fmla="*/ 8524875 h 9320213"/>
              <a:gd name="connsiteX113" fmla="*/ 28575 w 6248804"/>
              <a:gd name="connsiteY113" fmla="*/ 8324850 h 9320213"/>
              <a:gd name="connsiteX114" fmla="*/ 28575 w 6248804"/>
              <a:gd name="connsiteY114" fmla="*/ 8001000 h 9320213"/>
              <a:gd name="connsiteX115" fmla="*/ 28575 w 6248804"/>
              <a:gd name="connsiteY115" fmla="*/ 7658100 h 9320213"/>
              <a:gd name="connsiteX116" fmla="*/ 28575 w 6248804"/>
              <a:gd name="connsiteY116" fmla="*/ 7391400 h 9320213"/>
              <a:gd name="connsiteX117" fmla="*/ 47625 w 6248804"/>
              <a:gd name="connsiteY117" fmla="*/ 7067550 h 9320213"/>
              <a:gd name="connsiteX118" fmla="*/ 47625 w 6248804"/>
              <a:gd name="connsiteY118" fmla="*/ 6781800 h 9320213"/>
              <a:gd name="connsiteX119" fmla="*/ 9525 w 6248804"/>
              <a:gd name="connsiteY119" fmla="*/ 6572250 h 9320213"/>
              <a:gd name="connsiteX120" fmla="*/ 9525 w 6248804"/>
              <a:gd name="connsiteY120" fmla="*/ 6343650 h 9320213"/>
              <a:gd name="connsiteX121" fmla="*/ 9525 w 6248804"/>
              <a:gd name="connsiteY121" fmla="*/ 6057900 h 9320213"/>
              <a:gd name="connsiteX122" fmla="*/ 28575 w 6248804"/>
              <a:gd name="connsiteY122" fmla="*/ 5676900 h 9320213"/>
              <a:gd name="connsiteX123" fmla="*/ 47625 w 6248804"/>
              <a:gd name="connsiteY123" fmla="*/ 5467350 h 9320213"/>
              <a:gd name="connsiteX124" fmla="*/ 47625 w 6248804"/>
              <a:gd name="connsiteY124" fmla="*/ 5276850 h 9320213"/>
              <a:gd name="connsiteX125" fmla="*/ 47625 w 6248804"/>
              <a:gd name="connsiteY125" fmla="*/ 5086350 h 9320213"/>
              <a:gd name="connsiteX126" fmla="*/ 47625 w 6248804"/>
              <a:gd name="connsiteY126" fmla="*/ 4933950 h 9320213"/>
              <a:gd name="connsiteX127" fmla="*/ 47625 w 6248804"/>
              <a:gd name="connsiteY127" fmla="*/ 4743450 h 9320213"/>
              <a:gd name="connsiteX128" fmla="*/ 47625 w 6248804"/>
              <a:gd name="connsiteY128" fmla="*/ 4419600 h 9320213"/>
              <a:gd name="connsiteX129" fmla="*/ 66675 w 6248804"/>
              <a:gd name="connsiteY129" fmla="*/ 3962400 h 9320213"/>
              <a:gd name="connsiteX130" fmla="*/ 47625 w 6248804"/>
              <a:gd name="connsiteY130" fmla="*/ 3619500 h 9320213"/>
              <a:gd name="connsiteX131" fmla="*/ 66675 w 6248804"/>
              <a:gd name="connsiteY131" fmla="*/ 3429000 h 9320213"/>
              <a:gd name="connsiteX132" fmla="*/ 123825 w 6248804"/>
              <a:gd name="connsiteY132" fmla="*/ 3276600 h 9320213"/>
              <a:gd name="connsiteX133" fmla="*/ 257175 w 6248804"/>
              <a:gd name="connsiteY133" fmla="*/ 3067050 h 9320213"/>
              <a:gd name="connsiteX134" fmla="*/ 333375 w 6248804"/>
              <a:gd name="connsiteY134" fmla="*/ 2971800 h 9320213"/>
              <a:gd name="connsiteX135" fmla="*/ 485775 w 6248804"/>
              <a:gd name="connsiteY135" fmla="*/ 2857500 h 9320213"/>
              <a:gd name="connsiteX136" fmla="*/ 619125 w 6248804"/>
              <a:gd name="connsiteY136" fmla="*/ 2724150 h 9320213"/>
              <a:gd name="connsiteX137" fmla="*/ 828675 w 6248804"/>
              <a:gd name="connsiteY137" fmla="*/ 2590800 h 9320213"/>
              <a:gd name="connsiteX138" fmla="*/ 1057275 w 6248804"/>
              <a:gd name="connsiteY138" fmla="*/ 2381250 h 9320213"/>
              <a:gd name="connsiteX139" fmla="*/ 1114425 w 6248804"/>
              <a:gd name="connsiteY139" fmla="*/ 2266950 h 9320213"/>
              <a:gd name="connsiteX140" fmla="*/ 1190625 w 6248804"/>
              <a:gd name="connsiteY140" fmla="*/ 2133600 h 9320213"/>
              <a:gd name="connsiteX141" fmla="*/ 1343025 w 6248804"/>
              <a:gd name="connsiteY141" fmla="*/ 2019300 h 9320213"/>
              <a:gd name="connsiteX142" fmla="*/ 1419225 w 6248804"/>
              <a:gd name="connsiteY142" fmla="*/ 1981200 h 9320213"/>
              <a:gd name="connsiteX143" fmla="*/ 1457325 w 6248804"/>
              <a:gd name="connsiteY143" fmla="*/ 1905000 h 9320213"/>
              <a:gd name="connsiteX0" fmla="*/ 1460832 w 6252311"/>
              <a:gd name="connsiteY0" fmla="*/ 1905000 h 9320213"/>
              <a:gd name="connsiteX1" fmla="*/ 1746582 w 6252311"/>
              <a:gd name="connsiteY1" fmla="*/ 1924050 h 9320213"/>
              <a:gd name="connsiteX2" fmla="*/ 1960894 w 6252311"/>
              <a:gd name="connsiteY2" fmla="*/ 1924050 h 9320213"/>
              <a:gd name="connsiteX3" fmla="*/ 2299032 w 6252311"/>
              <a:gd name="connsiteY3" fmla="*/ 1943099 h 9320213"/>
              <a:gd name="connsiteX4" fmla="*/ 2641932 w 6252311"/>
              <a:gd name="connsiteY4" fmla="*/ 1933574 h 9320213"/>
              <a:gd name="connsiteX5" fmla="*/ 3194382 w 6252311"/>
              <a:gd name="connsiteY5" fmla="*/ 1933575 h 9320213"/>
              <a:gd name="connsiteX6" fmla="*/ 3480132 w 6252311"/>
              <a:gd name="connsiteY6" fmla="*/ 1943100 h 9320213"/>
              <a:gd name="connsiteX7" fmla="*/ 3575382 w 6252311"/>
              <a:gd name="connsiteY7" fmla="*/ 1924050 h 9320213"/>
              <a:gd name="connsiteX8" fmla="*/ 3789695 w 6252311"/>
              <a:gd name="connsiteY8" fmla="*/ 1909763 h 9320213"/>
              <a:gd name="connsiteX9" fmla="*/ 4127832 w 6252311"/>
              <a:gd name="connsiteY9" fmla="*/ 1900238 h 9320213"/>
              <a:gd name="connsiteX10" fmla="*/ 4323094 w 6252311"/>
              <a:gd name="connsiteY10" fmla="*/ 1885950 h 9320213"/>
              <a:gd name="connsiteX11" fmla="*/ 4699332 w 6252311"/>
              <a:gd name="connsiteY11" fmla="*/ 1881188 h 9320213"/>
              <a:gd name="connsiteX12" fmla="*/ 4808870 w 6252311"/>
              <a:gd name="connsiteY12" fmla="*/ 1881188 h 9320213"/>
              <a:gd name="connsiteX13" fmla="*/ 4946982 w 6252311"/>
              <a:gd name="connsiteY13" fmla="*/ 1881187 h 9320213"/>
              <a:gd name="connsiteX14" fmla="*/ 4989844 w 6252311"/>
              <a:gd name="connsiteY14" fmla="*/ 1905000 h 9320213"/>
              <a:gd name="connsiteX15" fmla="*/ 5004132 w 6252311"/>
              <a:gd name="connsiteY15" fmla="*/ 1895475 h 9320213"/>
              <a:gd name="connsiteX16" fmla="*/ 5075569 w 6252311"/>
              <a:gd name="connsiteY16" fmla="*/ 1885950 h 9320213"/>
              <a:gd name="connsiteX17" fmla="*/ 5185107 w 6252311"/>
              <a:gd name="connsiteY17" fmla="*/ 1871662 h 9320213"/>
              <a:gd name="connsiteX18" fmla="*/ 5256544 w 6252311"/>
              <a:gd name="connsiteY18" fmla="*/ 1885950 h 9320213"/>
              <a:gd name="connsiteX19" fmla="*/ 5256544 w 6252311"/>
              <a:gd name="connsiteY19" fmla="*/ 1819275 h 9320213"/>
              <a:gd name="connsiteX20" fmla="*/ 5242257 w 6252311"/>
              <a:gd name="connsiteY20" fmla="*/ 1719263 h 9320213"/>
              <a:gd name="connsiteX21" fmla="*/ 5251782 w 6252311"/>
              <a:gd name="connsiteY21" fmla="*/ 1485900 h 9320213"/>
              <a:gd name="connsiteX22" fmla="*/ 5266069 w 6252311"/>
              <a:gd name="connsiteY22" fmla="*/ 1314450 h 9320213"/>
              <a:gd name="connsiteX23" fmla="*/ 5270832 w 6252311"/>
              <a:gd name="connsiteY23" fmla="*/ 1252538 h 9320213"/>
              <a:gd name="connsiteX24" fmla="*/ 5461332 w 6252311"/>
              <a:gd name="connsiteY24" fmla="*/ 1257300 h 9320213"/>
              <a:gd name="connsiteX25" fmla="*/ 5551820 w 6252311"/>
              <a:gd name="connsiteY25" fmla="*/ 1257300 h 9320213"/>
              <a:gd name="connsiteX26" fmla="*/ 5556582 w 6252311"/>
              <a:gd name="connsiteY26" fmla="*/ 762000 h 9320213"/>
              <a:gd name="connsiteX27" fmla="*/ 5575632 w 6252311"/>
              <a:gd name="connsiteY27" fmla="*/ 361950 h 9320213"/>
              <a:gd name="connsiteX28" fmla="*/ 5594682 w 6252311"/>
              <a:gd name="connsiteY28" fmla="*/ 114300 h 9320213"/>
              <a:gd name="connsiteX29" fmla="*/ 5594682 w 6252311"/>
              <a:gd name="connsiteY29" fmla="*/ 0 h 9320213"/>
              <a:gd name="connsiteX30" fmla="*/ 5766132 w 6252311"/>
              <a:gd name="connsiteY30" fmla="*/ 19050 h 9320213"/>
              <a:gd name="connsiteX31" fmla="*/ 5913769 w 6252311"/>
              <a:gd name="connsiteY31" fmla="*/ 14288 h 9320213"/>
              <a:gd name="connsiteX32" fmla="*/ 6061408 w 6252311"/>
              <a:gd name="connsiteY32" fmla="*/ 19050 h 9320213"/>
              <a:gd name="connsiteX33" fmla="*/ 6061407 w 6252311"/>
              <a:gd name="connsiteY33" fmla="*/ 114300 h 9320213"/>
              <a:gd name="connsiteX34" fmla="*/ 6061408 w 6252311"/>
              <a:gd name="connsiteY34" fmla="*/ 661987 h 9320213"/>
              <a:gd name="connsiteX35" fmla="*/ 6051882 w 6252311"/>
              <a:gd name="connsiteY35" fmla="*/ 1133475 h 9320213"/>
              <a:gd name="connsiteX36" fmla="*/ 6061407 w 6252311"/>
              <a:gd name="connsiteY36" fmla="*/ 1300163 h 9320213"/>
              <a:gd name="connsiteX37" fmla="*/ 6104269 w 6252311"/>
              <a:gd name="connsiteY37" fmla="*/ 2209800 h 9320213"/>
              <a:gd name="connsiteX38" fmla="*/ 6128082 w 6252311"/>
              <a:gd name="connsiteY38" fmla="*/ 2667000 h 9320213"/>
              <a:gd name="connsiteX39" fmla="*/ 6142370 w 6252311"/>
              <a:gd name="connsiteY39" fmla="*/ 3086100 h 9320213"/>
              <a:gd name="connsiteX40" fmla="*/ 6151894 w 6252311"/>
              <a:gd name="connsiteY40" fmla="*/ 3428999 h 9320213"/>
              <a:gd name="connsiteX41" fmla="*/ 6185232 w 6252311"/>
              <a:gd name="connsiteY41" fmla="*/ 4019550 h 9320213"/>
              <a:gd name="connsiteX42" fmla="*/ 6204282 w 6252311"/>
              <a:gd name="connsiteY42" fmla="*/ 4324350 h 9320213"/>
              <a:gd name="connsiteX43" fmla="*/ 6213807 w 6252311"/>
              <a:gd name="connsiteY43" fmla="*/ 4933950 h 9320213"/>
              <a:gd name="connsiteX44" fmla="*/ 6242382 w 6252311"/>
              <a:gd name="connsiteY44" fmla="*/ 5276850 h 9320213"/>
              <a:gd name="connsiteX45" fmla="*/ 6242382 w 6252311"/>
              <a:gd name="connsiteY45" fmla="*/ 5505450 h 9320213"/>
              <a:gd name="connsiteX46" fmla="*/ 6251907 w 6252311"/>
              <a:gd name="connsiteY46" fmla="*/ 5557838 h 9320213"/>
              <a:gd name="connsiteX47" fmla="*/ 6223332 w 6252311"/>
              <a:gd name="connsiteY47" fmla="*/ 5581650 h 9320213"/>
              <a:gd name="connsiteX48" fmla="*/ 6251907 w 6252311"/>
              <a:gd name="connsiteY48" fmla="*/ 5610225 h 9320213"/>
              <a:gd name="connsiteX49" fmla="*/ 5861382 w 6252311"/>
              <a:gd name="connsiteY49" fmla="*/ 5581650 h 9320213"/>
              <a:gd name="connsiteX50" fmla="*/ 5613732 w 6252311"/>
              <a:gd name="connsiteY50" fmla="*/ 5562600 h 9320213"/>
              <a:gd name="connsiteX51" fmla="*/ 5308932 w 6252311"/>
              <a:gd name="connsiteY51" fmla="*/ 5543550 h 9320213"/>
              <a:gd name="connsiteX52" fmla="*/ 5185107 w 6252311"/>
              <a:gd name="connsiteY52" fmla="*/ 5562600 h 9320213"/>
              <a:gd name="connsiteX53" fmla="*/ 5004132 w 6252311"/>
              <a:gd name="connsiteY53" fmla="*/ 5600700 h 9320213"/>
              <a:gd name="connsiteX54" fmla="*/ 4889832 w 6252311"/>
              <a:gd name="connsiteY54" fmla="*/ 5643562 h 9320213"/>
              <a:gd name="connsiteX55" fmla="*/ 4761244 w 6252311"/>
              <a:gd name="connsiteY55" fmla="*/ 5681662 h 9320213"/>
              <a:gd name="connsiteX56" fmla="*/ 4704094 w 6252311"/>
              <a:gd name="connsiteY56" fmla="*/ 5715000 h 9320213"/>
              <a:gd name="connsiteX57" fmla="*/ 4723145 w 6252311"/>
              <a:gd name="connsiteY57" fmla="*/ 5948363 h 9320213"/>
              <a:gd name="connsiteX58" fmla="*/ 4742195 w 6252311"/>
              <a:gd name="connsiteY58" fmla="*/ 6124575 h 9320213"/>
              <a:gd name="connsiteX59" fmla="*/ 4761245 w 6252311"/>
              <a:gd name="connsiteY59" fmla="*/ 6324600 h 9320213"/>
              <a:gd name="connsiteX60" fmla="*/ 4785057 w 6252311"/>
              <a:gd name="connsiteY60" fmla="*/ 6529388 h 9320213"/>
              <a:gd name="connsiteX61" fmla="*/ 4808870 w 6252311"/>
              <a:gd name="connsiteY61" fmla="*/ 6786563 h 9320213"/>
              <a:gd name="connsiteX62" fmla="*/ 4827919 w 6252311"/>
              <a:gd name="connsiteY62" fmla="*/ 6972300 h 9320213"/>
              <a:gd name="connsiteX63" fmla="*/ 4856494 w 6252311"/>
              <a:gd name="connsiteY63" fmla="*/ 7339013 h 9320213"/>
              <a:gd name="connsiteX64" fmla="*/ 4866020 w 6252311"/>
              <a:gd name="connsiteY64" fmla="*/ 7486650 h 9320213"/>
              <a:gd name="connsiteX65" fmla="*/ 4894595 w 6252311"/>
              <a:gd name="connsiteY65" fmla="*/ 7781925 h 9320213"/>
              <a:gd name="connsiteX66" fmla="*/ 4942219 w 6252311"/>
              <a:gd name="connsiteY66" fmla="*/ 8129588 h 9320213"/>
              <a:gd name="connsiteX67" fmla="*/ 4951744 w 6252311"/>
              <a:gd name="connsiteY67" fmla="*/ 8148638 h 9320213"/>
              <a:gd name="connsiteX68" fmla="*/ 4975557 w 6252311"/>
              <a:gd name="connsiteY68" fmla="*/ 8439150 h 9320213"/>
              <a:gd name="connsiteX69" fmla="*/ 4985082 w 6252311"/>
              <a:gd name="connsiteY69" fmla="*/ 8591550 h 9320213"/>
              <a:gd name="connsiteX70" fmla="*/ 4985083 w 6252311"/>
              <a:gd name="connsiteY70" fmla="*/ 8682037 h 9320213"/>
              <a:gd name="connsiteX71" fmla="*/ 4994607 w 6252311"/>
              <a:gd name="connsiteY71" fmla="*/ 8782050 h 9320213"/>
              <a:gd name="connsiteX72" fmla="*/ 5004132 w 6252311"/>
              <a:gd name="connsiteY72" fmla="*/ 8953500 h 9320213"/>
              <a:gd name="connsiteX73" fmla="*/ 5008894 w 6252311"/>
              <a:gd name="connsiteY73" fmla="*/ 9067800 h 9320213"/>
              <a:gd name="connsiteX74" fmla="*/ 5032707 w 6252311"/>
              <a:gd name="connsiteY74" fmla="*/ 9134475 h 9320213"/>
              <a:gd name="connsiteX75" fmla="*/ 5013657 w 6252311"/>
              <a:gd name="connsiteY75" fmla="*/ 9167813 h 9320213"/>
              <a:gd name="connsiteX76" fmla="*/ 5023182 w 6252311"/>
              <a:gd name="connsiteY76" fmla="*/ 9320213 h 9320213"/>
              <a:gd name="connsiteX77" fmla="*/ 4889832 w 6252311"/>
              <a:gd name="connsiteY77" fmla="*/ 9315450 h 9320213"/>
              <a:gd name="connsiteX78" fmla="*/ 4737432 w 6252311"/>
              <a:gd name="connsiteY78" fmla="*/ 9315450 h 9320213"/>
              <a:gd name="connsiteX79" fmla="*/ 4546932 w 6252311"/>
              <a:gd name="connsiteY79" fmla="*/ 9315450 h 9320213"/>
              <a:gd name="connsiteX80" fmla="*/ 4437395 w 6252311"/>
              <a:gd name="connsiteY80" fmla="*/ 9296400 h 9320213"/>
              <a:gd name="connsiteX81" fmla="*/ 4351670 w 6252311"/>
              <a:gd name="connsiteY81" fmla="*/ 9282113 h 9320213"/>
              <a:gd name="connsiteX82" fmla="*/ 4204032 w 6252311"/>
              <a:gd name="connsiteY82" fmla="*/ 9258300 h 9320213"/>
              <a:gd name="connsiteX83" fmla="*/ 3970669 w 6252311"/>
              <a:gd name="connsiteY83" fmla="*/ 9239250 h 9320213"/>
              <a:gd name="connsiteX84" fmla="*/ 3827795 w 6252311"/>
              <a:gd name="connsiteY84" fmla="*/ 9239250 h 9320213"/>
              <a:gd name="connsiteX85" fmla="*/ 3818269 w 6252311"/>
              <a:gd name="connsiteY85" fmla="*/ 9244013 h 9320213"/>
              <a:gd name="connsiteX86" fmla="*/ 3570619 w 6252311"/>
              <a:gd name="connsiteY86" fmla="*/ 9239249 h 9320213"/>
              <a:gd name="connsiteX87" fmla="*/ 3399169 w 6252311"/>
              <a:gd name="connsiteY87" fmla="*/ 9239250 h 9320213"/>
              <a:gd name="connsiteX88" fmla="*/ 3246769 w 6252311"/>
              <a:gd name="connsiteY88" fmla="*/ 9210675 h 9320213"/>
              <a:gd name="connsiteX89" fmla="*/ 2994357 w 6252311"/>
              <a:gd name="connsiteY89" fmla="*/ 9201150 h 9320213"/>
              <a:gd name="connsiteX90" fmla="*/ 2780045 w 6252311"/>
              <a:gd name="connsiteY90" fmla="*/ 9191625 h 9320213"/>
              <a:gd name="connsiteX91" fmla="*/ 2675270 w 6252311"/>
              <a:gd name="connsiteY91" fmla="*/ 9182100 h 9320213"/>
              <a:gd name="connsiteX92" fmla="*/ 2451432 w 6252311"/>
              <a:gd name="connsiteY92" fmla="*/ 9177337 h 9320213"/>
              <a:gd name="connsiteX93" fmla="*/ 2413332 w 6252311"/>
              <a:gd name="connsiteY93" fmla="*/ 9163050 h 9320213"/>
              <a:gd name="connsiteX94" fmla="*/ 2375232 w 6252311"/>
              <a:gd name="connsiteY94" fmla="*/ 9201150 h 9320213"/>
              <a:gd name="connsiteX95" fmla="*/ 2194257 w 6252311"/>
              <a:gd name="connsiteY95" fmla="*/ 9258300 h 9320213"/>
              <a:gd name="connsiteX96" fmla="*/ 2008520 w 6252311"/>
              <a:gd name="connsiteY96" fmla="*/ 9220200 h 9320213"/>
              <a:gd name="connsiteX97" fmla="*/ 1898982 w 6252311"/>
              <a:gd name="connsiteY97" fmla="*/ 9201150 h 9320213"/>
              <a:gd name="connsiteX98" fmla="*/ 1727532 w 6252311"/>
              <a:gd name="connsiteY98" fmla="*/ 9186862 h 9320213"/>
              <a:gd name="connsiteX99" fmla="*/ 1651332 w 6252311"/>
              <a:gd name="connsiteY99" fmla="*/ 9205913 h 9320213"/>
              <a:gd name="connsiteX100" fmla="*/ 1508457 w 6252311"/>
              <a:gd name="connsiteY100" fmla="*/ 9191625 h 9320213"/>
              <a:gd name="connsiteX101" fmla="*/ 1446544 w 6252311"/>
              <a:gd name="connsiteY101" fmla="*/ 9201150 h 9320213"/>
              <a:gd name="connsiteX102" fmla="*/ 1313195 w 6252311"/>
              <a:gd name="connsiteY102" fmla="*/ 9196387 h 9320213"/>
              <a:gd name="connsiteX103" fmla="*/ 1165557 w 6252311"/>
              <a:gd name="connsiteY103" fmla="*/ 9205912 h 9320213"/>
              <a:gd name="connsiteX104" fmla="*/ 1036969 w 6252311"/>
              <a:gd name="connsiteY104" fmla="*/ 9177338 h 9320213"/>
              <a:gd name="connsiteX105" fmla="*/ 870282 w 6252311"/>
              <a:gd name="connsiteY105" fmla="*/ 9120188 h 9320213"/>
              <a:gd name="connsiteX106" fmla="*/ 694069 w 6252311"/>
              <a:gd name="connsiteY106" fmla="*/ 9053513 h 9320213"/>
              <a:gd name="connsiteX107" fmla="*/ 503569 w 6252311"/>
              <a:gd name="connsiteY107" fmla="*/ 8972550 h 9320213"/>
              <a:gd name="connsiteX108" fmla="*/ 341644 w 6252311"/>
              <a:gd name="connsiteY108" fmla="*/ 8891588 h 9320213"/>
              <a:gd name="connsiteX109" fmla="*/ 155907 w 6252311"/>
              <a:gd name="connsiteY109" fmla="*/ 8796338 h 9320213"/>
              <a:gd name="connsiteX110" fmla="*/ 98757 w 6252311"/>
              <a:gd name="connsiteY110" fmla="*/ 8758237 h 9320213"/>
              <a:gd name="connsiteX111" fmla="*/ 3507 w 6252311"/>
              <a:gd name="connsiteY111" fmla="*/ 8677275 h 9320213"/>
              <a:gd name="connsiteX112" fmla="*/ 22557 w 6252311"/>
              <a:gd name="connsiteY112" fmla="*/ 8524875 h 9320213"/>
              <a:gd name="connsiteX113" fmla="*/ 32082 w 6252311"/>
              <a:gd name="connsiteY113" fmla="*/ 8324850 h 9320213"/>
              <a:gd name="connsiteX114" fmla="*/ 32082 w 6252311"/>
              <a:gd name="connsiteY114" fmla="*/ 8001000 h 9320213"/>
              <a:gd name="connsiteX115" fmla="*/ 32082 w 6252311"/>
              <a:gd name="connsiteY115" fmla="*/ 7658100 h 9320213"/>
              <a:gd name="connsiteX116" fmla="*/ 32082 w 6252311"/>
              <a:gd name="connsiteY116" fmla="*/ 7391400 h 9320213"/>
              <a:gd name="connsiteX117" fmla="*/ 51132 w 6252311"/>
              <a:gd name="connsiteY117" fmla="*/ 7067550 h 9320213"/>
              <a:gd name="connsiteX118" fmla="*/ 51132 w 6252311"/>
              <a:gd name="connsiteY118" fmla="*/ 6781800 h 9320213"/>
              <a:gd name="connsiteX119" fmla="*/ 13032 w 6252311"/>
              <a:gd name="connsiteY119" fmla="*/ 6572250 h 9320213"/>
              <a:gd name="connsiteX120" fmla="*/ 13032 w 6252311"/>
              <a:gd name="connsiteY120" fmla="*/ 6343650 h 9320213"/>
              <a:gd name="connsiteX121" fmla="*/ 13032 w 6252311"/>
              <a:gd name="connsiteY121" fmla="*/ 6057900 h 9320213"/>
              <a:gd name="connsiteX122" fmla="*/ 32082 w 6252311"/>
              <a:gd name="connsiteY122" fmla="*/ 5676900 h 9320213"/>
              <a:gd name="connsiteX123" fmla="*/ 51132 w 6252311"/>
              <a:gd name="connsiteY123" fmla="*/ 5467350 h 9320213"/>
              <a:gd name="connsiteX124" fmla="*/ 51132 w 6252311"/>
              <a:gd name="connsiteY124" fmla="*/ 5276850 h 9320213"/>
              <a:gd name="connsiteX125" fmla="*/ 51132 w 6252311"/>
              <a:gd name="connsiteY125" fmla="*/ 5086350 h 9320213"/>
              <a:gd name="connsiteX126" fmla="*/ 51132 w 6252311"/>
              <a:gd name="connsiteY126" fmla="*/ 4933950 h 9320213"/>
              <a:gd name="connsiteX127" fmla="*/ 51132 w 6252311"/>
              <a:gd name="connsiteY127" fmla="*/ 4743450 h 9320213"/>
              <a:gd name="connsiteX128" fmla="*/ 51132 w 6252311"/>
              <a:gd name="connsiteY128" fmla="*/ 4419600 h 9320213"/>
              <a:gd name="connsiteX129" fmla="*/ 70182 w 6252311"/>
              <a:gd name="connsiteY129" fmla="*/ 3962400 h 9320213"/>
              <a:gd name="connsiteX130" fmla="*/ 51132 w 6252311"/>
              <a:gd name="connsiteY130" fmla="*/ 3619500 h 9320213"/>
              <a:gd name="connsiteX131" fmla="*/ 70182 w 6252311"/>
              <a:gd name="connsiteY131" fmla="*/ 3429000 h 9320213"/>
              <a:gd name="connsiteX132" fmla="*/ 127332 w 6252311"/>
              <a:gd name="connsiteY132" fmla="*/ 3276600 h 9320213"/>
              <a:gd name="connsiteX133" fmla="*/ 260682 w 6252311"/>
              <a:gd name="connsiteY133" fmla="*/ 3067050 h 9320213"/>
              <a:gd name="connsiteX134" fmla="*/ 336882 w 6252311"/>
              <a:gd name="connsiteY134" fmla="*/ 2971800 h 9320213"/>
              <a:gd name="connsiteX135" fmla="*/ 489282 w 6252311"/>
              <a:gd name="connsiteY135" fmla="*/ 2857500 h 9320213"/>
              <a:gd name="connsiteX136" fmla="*/ 622632 w 6252311"/>
              <a:gd name="connsiteY136" fmla="*/ 2724150 h 9320213"/>
              <a:gd name="connsiteX137" fmla="*/ 832182 w 6252311"/>
              <a:gd name="connsiteY137" fmla="*/ 2590800 h 9320213"/>
              <a:gd name="connsiteX138" fmla="*/ 1060782 w 6252311"/>
              <a:gd name="connsiteY138" fmla="*/ 2381250 h 9320213"/>
              <a:gd name="connsiteX139" fmla="*/ 1117932 w 6252311"/>
              <a:gd name="connsiteY139" fmla="*/ 2266950 h 9320213"/>
              <a:gd name="connsiteX140" fmla="*/ 1194132 w 6252311"/>
              <a:gd name="connsiteY140" fmla="*/ 2133600 h 9320213"/>
              <a:gd name="connsiteX141" fmla="*/ 1346532 w 6252311"/>
              <a:gd name="connsiteY141" fmla="*/ 2019300 h 9320213"/>
              <a:gd name="connsiteX142" fmla="*/ 1422732 w 6252311"/>
              <a:gd name="connsiteY142" fmla="*/ 1981200 h 9320213"/>
              <a:gd name="connsiteX143" fmla="*/ 1460832 w 6252311"/>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85725 w 6239279"/>
              <a:gd name="connsiteY110" fmla="*/ 8758237 h 9320213"/>
              <a:gd name="connsiteX111" fmla="*/ 14287 w 6239279"/>
              <a:gd name="connsiteY111" fmla="*/ 8662987 h 9320213"/>
              <a:gd name="connsiteX112" fmla="*/ 9525 w 6239279"/>
              <a:gd name="connsiteY112" fmla="*/ 8524875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66850 w 6258329"/>
              <a:gd name="connsiteY0" fmla="*/ 1905000 h 9320213"/>
              <a:gd name="connsiteX1" fmla="*/ 1752600 w 6258329"/>
              <a:gd name="connsiteY1" fmla="*/ 1924050 h 9320213"/>
              <a:gd name="connsiteX2" fmla="*/ 1966912 w 6258329"/>
              <a:gd name="connsiteY2" fmla="*/ 1924050 h 9320213"/>
              <a:gd name="connsiteX3" fmla="*/ 2305050 w 6258329"/>
              <a:gd name="connsiteY3" fmla="*/ 1943099 h 9320213"/>
              <a:gd name="connsiteX4" fmla="*/ 2647950 w 6258329"/>
              <a:gd name="connsiteY4" fmla="*/ 1933574 h 9320213"/>
              <a:gd name="connsiteX5" fmla="*/ 3200400 w 6258329"/>
              <a:gd name="connsiteY5" fmla="*/ 1933575 h 9320213"/>
              <a:gd name="connsiteX6" fmla="*/ 3486150 w 6258329"/>
              <a:gd name="connsiteY6" fmla="*/ 1943100 h 9320213"/>
              <a:gd name="connsiteX7" fmla="*/ 3581400 w 6258329"/>
              <a:gd name="connsiteY7" fmla="*/ 1924050 h 9320213"/>
              <a:gd name="connsiteX8" fmla="*/ 3795713 w 6258329"/>
              <a:gd name="connsiteY8" fmla="*/ 1909763 h 9320213"/>
              <a:gd name="connsiteX9" fmla="*/ 4133850 w 6258329"/>
              <a:gd name="connsiteY9" fmla="*/ 1900238 h 9320213"/>
              <a:gd name="connsiteX10" fmla="*/ 4329112 w 6258329"/>
              <a:gd name="connsiteY10" fmla="*/ 1885950 h 9320213"/>
              <a:gd name="connsiteX11" fmla="*/ 4705350 w 6258329"/>
              <a:gd name="connsiteY11" fmla="*/ 1881188 h 9320213"/>
              <a:gd name="connsiteX12" fmla="*/ 4814888 w 6258329"/>
              <a:gd name="connsiteY12" fmla="*/ 1881188 h 9320213"/>
              <a:gd name="connsiteX13" fmla="*/ 4953000 w 6258329"/>
              <a:gd name="connsiteY13" fmla="*/ 1881187 h 9320213"/>
              <a:gd name="connsiteX14" fmla="*/ 4995862 w 6258329"/>
              <a:gd name="connsiteY14" fmla="*/ 1905000 h 9320213"/>
              <a:gd name="connsiteX15" fmla="*/ 5010150 w 6258329"/>
              <a:gd name="connsiteY15" fmla="*/ 1895475 h 9320213"/>
              <a:gd name="connsiteX16" fmla="*/ 5081587 w 6258329"/>
              <a:gd name="connsiteY16" fmla="*/ 1885950 h 9320213"/>
              <a:gd name="connsiteX17" fmla="*/ 5191125 w 6258329"/>
              <a:gd name="connsiteY17" fmla="*/ 1871662 h 9320213"/>
              <a:gd name="connsiteX18" fmla="*/ 5262562 w 6258329"/>
              <a:gd name="connsiteY18" fmla="*/ 1885950 h 9320213"/>
              <a:gd name="connsiteX19" fmla="*/ 5262562 w 6258329"/>
              <a:gd name="connsiteY19" fmla="*/ 1819275 h 9320213"/>
              <a:gd name="connsiteX20" fmla="*/ 5248275 w 6258329"/>
              <a:gd name="connsiteY20" fmla="*/ 1719263 h 9320213"/>
              <a:gd name="connsiteX21" fmla="*/ 5257800 w 6258329"/>
              <a:gd name="connsiteY21" fmla="*/ 1485900 h 9320213"/>
              <a:gd name="connsiteX22" fmla="*/ 5272087 w 6258329"/>
              <a:gd name="connsiteY22" fmla="*/ 1314450 h 9320213"/>
              <a:gd name="connsiteX23" fmla="*/ 5276850 w 6258329"/>
              <a:gd name="connsiteY23" fmla="*/ 1252538 h 9320213"/>
              <a:gd name="connsiteX24" fmla="*/ 5467350 w 6258329"/>
              <a:gd name="connsiteY24" fmla="*/ 1257300 h 9320213"/>
              <a:gd name="connsiteX25" fmla="*/ 5557838 w 6258329"/>
              <a:gd name="connsiteY25" fmla="*/ 1257300 h 9320213"/>
              <a:gd name="connsiteX26" fmla="*/ 5562600 w 6258329"/>
              <a:gd name="connsiteY26" fmla="*/ 762000 h 9320213"/>
              <a:gd name="connsiteX27" fmla="*/ 5581650 w 6258329"/>
              <a:gd name="connsiteY27" fmla="*/ 361950 h 9320213"/>
              <a:gd name="connsiteX28" fmla="*/ 5600700 w 6258329"/>
              <a:gd name="connsiteY28" fmla="*/ 114300 h 9320213"/>
              <a:gd name="connsiteX29" fmla="*/ 5600700 w 6258329"/>
              <a:gd name="connsiteY29" fmla="*/ 0 h 9320213"/>
              <a:gd name="connsiteX30" fmla="*/ 5772150 w 6258329"/>
              <a:gd name="connsiteY30" fmla="*/ 19050 h 9320213"/>
              <a:gd name="connsiteX31" fmla="*/ 5919787 w 6258329"/>
              <a:gd name="connsiteY31" fmla="*/ 14288 h 9320213"/>
              <a:gd name="connsiteX32" fmla="*/ 6067426 w 6258329"/>
              <a:gd name="connsiteY32" fmla="*/ 19050 h 9320213"/>
              <a:gd name="connsiteX33" fmla="*/ 6067425 w 6258329"/>
              <a:gd name="connsiteY33" fmla="*/ 114300 h 9320213"/>
              <a:gd name="connsiteX34" fmla="*/ 6067426 w 6258329"/>
              <a:gd name="connsiteY34" fmla="*/ 661987 h 9320213"/>
              <a:gd name="connsiteX35" fmla="*/ 6057900 w 6258329"/>
              <a:gd name="connsiteY35" fmla="*/ 1133475 h 9320213"/>
              <a:gd name="connsiteX36" fmla="*/ 6067425 w 6258329"/>
              <a:gd name="connsiteY36" fmla="*/ 1300163 h 9320213"/>
              <a:gd name="connsiteX37" fmla="*/ 6110287 w 6258329"/>
              <a:gd name="connsiteY37" fmla="*/ 2209800 h 9320213"/>
              <a:gd name="connsiteX38" fmla="*/ 6134100 w 6258329"/>
              <a:gd name="connsiteY38" fmla="*/ 2667000 h 9320213"/>
              <a:gd name="connsiteX39" fmla="*/ 6148388 w 6258329"/>
              <a:gd name="connsiteY39" fmla="*/ 3086100 h 9320213"/>
              <a:gd name="connsiteX40" fmla="*/ 6157912 w 6258329"/>
              <a:gd name="connsiteY40" fmla="*/ 3428999 h 9320213"/>
              <a:gd name="connsiteX41" fmla="*/ 6191250 w 6258329"/>
              <a:gd name="connsiteY41" fmla="*/ 4019550 h 9320213"/>
              <a:gd name="connsiteX42" fmla="*/ 6210300 w 6258329"/>
              <a:gd name="connsiteY42" fmla="*/ 4324350 h 9320213"/>
              <a:gd name="connsiteX43" fmla="*/ 6219825 w 6258329"/>
              <a:gd name="connsiteY43" fmla="*/ 4933950 h 9320213"/>
              <a:gd name="connsiteX44" fmla="*/ 6248400 w 6258329"/>
              <a:gd name="connsiteY44" fmla="*/ 5276850 h 9320213"/>
              <a:gd name="connsiteX45" fmla="*/ 6248400 w 6258329"/>
              <a:gd name="connsiteY45" fmla="*/ 5505450 h 9320213"/>
              <a:gd name="connsiteX46" fmla="*/ 6257925 w 6258329"/>
              <a:gd name="connsiteY46" fmla="*/ 5557838 h 9320213"/>
              <a:gd name="connsiteX47" fmla="*/ 6229350 w 6258329"/>
              <a:gd name="connsiteY47" fmla="*/ 5581650 h 9320213"/>
              <a:gd name="connsiteX48" fmla="*/ 6257925 w 6258329"/>
              <a:gd name="connsiteY48" fmla="*/ 5610225 h 9320213"/>
              <a:gd name="connsiteX49" fmla="*/ 5867400 w 6258329"/>
              <a:gd name="connsiteY49" fmla="*/ 5581650 h 9320213"/>
              <a:gd name="connsiteX50" fmla="*/ 5619750 w 6258329"/>
              <a:gd name="connsiteY50" fmla="*/ 5562600 h 9320213"/>
              <a:gd name="connsiteX51" fmla="*/ 5314950 w 6258329"/>
              <a:gd name="connsiteY51" fmla="*/ 5543550 h 9320213"/>
              <a:gd name="connsiteX52" fmla="*/ 5191125 w 6258329"/>
              <a:gd name="connsiteY52" fmla="*/ 5562600 h 9320213"/>
              <a:gd name="connsiteX53" fmla="*/ 5010150 w 6258329"/>
              <a:gd name="connsiteY53" fmla="*/ 5600700 h 9320213"/>
              <a:gd name="connsiteX54" fmla="*/ 4895850 w 6258329"/>
              <a:gd name="connsiteY54" fmla="*/ 5643562 h 9320213"/>
              <a:gd name="connsiteX55" fmla="*/ 4767262 w 6258329"/>
              <a:gd name="connsiteY55" fmla="*/ 5681662 h 9320213"/>
              <a:gd name="connsiteX56" fmla="*/ 4710112 w 6258329"/>
              <a:gd name="connsiteY56" fmla="*/ 5715000 h 9320213"/>
              <a:gd name="connsiteX57" fmla="*/ 4729163 w 6258329"/>
              <a:gd name="connsiteY57" fmla="*/ 5948363 h 9320213"/>
              <a:gd name="connsiteX58" fmla="*/ 4748213 w 6258329"/>
              <a:gd name="connsiteY58" fmla="*/ 6124575 h 9320213"/>
              <a:gd name="connsiteX59" fmla="*/ 4767263 w 6258329"/>
              <a:gd name="connsiteY59" fmla="*/ 6324600 h 9320213"/>
              <a:gd name="connsiteX60" fmla="*/ 4791075 w 6258329"/>
              <a:gd name="connsiteY60" fmla="*/ 6529388 h 9320213"/>
              <a:gd name="connsiteX61" fmla="*/ 4814888 w 6258329"/>
              <a:gd name="connsiteY61" fmla="*/ 6786563 h 9320213"/>
              <a:gd name="connsiteX62" fmla="*/ 4833937 w 6258329"/>
              <a:gd name="connsiteY62" fmla="*/ 6972300 h 9320213"/>
              <a:gd name="connsiteX63" fmla="*/ 4862512 w 6258329"/>
              <a:gd name="connsiteY63" fmla="*/ 7339013 h 9320213"/>
              <a:gd name="connsiteX64" fmla="*/ 4872038 w 6258329"/>
              <a:gd name="connsiteY64" fmla="*/ 7486650 h 9320213"/>
              <a:gd name="connsiteX65" fmla="*/ 4900613 w 6258329"/>
              <a:gd name="connsiteY65" fmla="*/ 7781925 h 9320213"/>
              <a:gd name="connsiteX66" fmla="*/ 4948237 w 6258329"/>
              <a:gd name="connsiteY66" fmla="*/ 8129588 h 9320213"/>
              <a:gd name="connsiteX67" fmla="*/ 4957762 w 6258329"/>
              <a:gd name="connsiteY67" fmla="*/ 8148638 h 9320213"/>
              <a:gd name="connsiteX68" fmla="*/ 4981575 w 6258329"/>
              <a:gd name="connsiteY68" fmla="*/ 8439150 h 9320213"/>
              <a:gd name="connsiteX69" fmla="*/ 4991100 w 6258329"/>
              <a:gd name="connsiteY69" fmla="*/ 8591550 h 9320213"/>
              <a:gd name="connsiteX70" fmla="*/ 4991101 w 6258329"/>
              <a:gd name="connsiteY70" fmla="*/ 8682037 h 9320213"/>
              <a:gd name="connsiteX71" fmla="*/ 5000625 w 6258329"/>
              <a:gd name="connsiteY71" fmla="*/ 8782050 h 9320213"/>
              <a:gd name="connsiteX72" fmla="*/ 5010150 w 6258329"/>
              <a:gd name="connsiteY72" fmla="*/ 8953500 h 9320213"/>
              <a:gd name="connsiteX73" fmla="*/ 5014912 w 6258329"/>
              <a:gd name="connsiteY73" fmla="*/ 9067800 h 9320213"/>
              <a:gd name="connsiteX74" fmla="*/ 5038725 w 6258329"/>
              <a:gd name="connsiteY74" fmla="*/ 9134475 h 9320213"/>
              <a:gd name="connsiteX75" fmla="*/ 5019675 w 6258329"/>
              <a:gd name="connsiteY75" fmla="*/ 9167813 h 9320213"/>
              <a:gd name="connsiteX76" fmla="*/ 5029200 w 6258329"/>
              <a:gd name="connsiteY76" fmla="*/ 9320213 h 9320213"/>
              <a:gd name="connsiteX77" fmla="*/ 4895850 w 6258329"/>
              <a:gd name="connsiteY77" fmla="*/ 9315450 h 9320213"/>
              <a:gd name="connsiteX78" fmla="*/ 4743450 w 6258329"/>
              <a:gd name="connsiteY78" fmla="*/ 9315450 h 9320213"/>
              <a:gd name="connsiteX79" fmla="*/ 4552950 w 6258329"/>
              <a:gd name="connsiteY79" fmla="*/ 9315450 h 9320213"/>
              <a:gd name="connsiteX80" fmla="*/ 4443413 w 6258329"/>
              <a:gd name="connsiteY80" fmla="*/ 9296400 h 9320213"/>
              <a:gd name="connsiteX81" fmla="*/ 4357688 w 6258329"/>
              <a:gd name="connsiteY81" fmla="*/ 9282113 h 9320213"/>
              <a:gd name="connsiteX82" fmla="*/ 4210050 w 6258329"/>
              <a:gd name="connsiteY82" fmla="*/ 9258300 h 9320213"/>
              <a:gd name="connsiteX83" fmla="*/ 3976687 w 6258329"/>
              <a:gd name="connsiteY83" fmla="*/ 9239250 h 9320213"/>
              <a:gd name="connsiteX84" fmla="*/ 3833813 w 6258329"/>
              <a:gd name="connsiteY84" fmla="*/ 9239250 h 9320213"/>
              <a:gd name="connsiteX85" fmla="*/ 3824287 w 6258329"/>
              <a:gd name="connsiteY85" fmla="*/ 9244013 h 9320213"/>
              <a:gd name="connsiteX86" fmla="*/ 3576637 w 6258329"/>
              <a:gd name="connsiteY86" fmla="*/ 9239249 h 9320213"/>
              <a:gd name="connsiteX87" fmla="*/ 3405187 w 6258329"/>
              <a:gd name="connsiteY87" fmla="*/ 9239250 h 9320213"/>
              <a:gd name="connsiteX88" fmla="*/ 3252787 w 6258329"/>
              <a:gd name="connsiteY88" fmla="*/ 9210675 h 9320213"/>
              <a:gd name="connsiteX89" fmla="*/ 3000375 w 6258329"/>
              <a:gd name="connsiteY89" fmla="*/ 9201150 h 9320213"/>
              <a:gd name="connsiteX90" fmla="*/ 2786063 w 6258329"/>
              <a:gd name="connsiteY90" fmla="*/ 9191625 h 9320213"/>
              <a:gd name="connsiteX91" fmla="*/ 2681288 w 6258329"/>
              <a:gd name="connsiteY91" fmla="*/ 9182100 h 9320213"/>
              <a:gd name="connsiteX92" fmla="*/ 2457450 w 6258329"/>
              <a:gd name="connsiteY92" fmla="*/ 9177337 h 9320213"/>
              <a:gd name="connsiteX93" fmla="*/ 2419350 w 6258329"/>
              <a:gd name="connsiteY93" fmla="*/ 9163050 h 9320213"/>
              <a:gd name="connsiteX94" fmla="*/ 2381250 w 6258329"/>
              <a:gd name="connsiteY94" fmla="*/ 9201150 h 9320213"/>
              <a:gd name="connsiteX95" fmla="*/ 2200275 w 6258329"/>
              <a:gd name="connsiteY95" fmla="*/ 9258300 h 9320213"/>
              <a:gd name="connsiteX96" fmla="*/ 2014538 w 6258329"/>
              <a:gd name="connsiteY96" fmla="*/ 9220200 h 9320213"/>
              <a:gd name="connsiteX97" fmla="*/ 1905000 w 6258329"/>
              <a:gd name="connsiteY97" fmla="*/ 9201150 h 9320213"/>
              <a:gd name="connsiteX98" fmla="*/ 1733550 w 6258329"/>
              <a:gd name="connsiteY98" fmla="*/ 9186862 h 9320213"/>
              <a:gd name="connsiteX99" fmla="*/ 1657350 w 6258329"/>
              <a:gd name="connsiteY99" fmla="*/ 9205913 h 9320213"/>
              <a:gd name="connsiteX100" fmla="*/ 1514475 w 6258329"/>
              <a:gd name="connsiteY100" fmla="*/ 9191625 h 9320213"/>
              <a:gd name="connsiteX101" fmla="*/ 1452562 w 6258329"/>
              <a:gd name="connsiteY101" fmla="*/ 9201150 h 9320213"/>
              <a:gd name="connsiteX102" fmla="*/ 1319213 w 6258329"/>
              <a:gd name="connsiteY102" fmla="*/ 9196387 h 9320213"/>
              <a:gd name="connsiteX103" fmla="*/ 1171575 w 6258329"/>
              <a:gd name="connsiteY103" fmla="*/ 9205912 h 9320213"/>
              <a:gd name="connsiteX104" fmla="*/ 1042987 w 6258329"/>
              <a:gd name="connsiteY104" fmla="*/ 9177338 h 9320213"/>
              <a:gd name="connsiteX105" fmla="*/ 876300 w 6258329"/>
              <a:gd name="connsiteY105" fmla="*/ 9120188 h 9320213"/>
              <a:gd name="connsiteX106" fmla="*/ 700087 w 6258329"/>
              <a:gd name="connsiteY106" fmla="*/ 9053513 h 9320213"/>
              <a:gd name="connsiteX107" fmla="*/ 509587 w 6258329"/>
              <a:gd name="connsiteY107" fmla="*/ 8972550 h 9320213"/>
              <a:gd name="connsiteX108" fmla="*/ 347662 w 6258329"/>
              <a:gd name="connsiteY108" fmla="*/ 8891588 h 9320213"/>
              <a:gd name="connsiteX109" fmla="*/ 161925 w 6258329"/>
              <a:gd name="connsiteY109" fmla="*/ 8796338 h 9320213"/>
              <a:gd name="connsiteX110" fmla="*/ 104775 w 6258329"/>
              <a:gd name="connsiteY110" fmla="*/ 8758237 h 9320213"/>
              <a:gd name="connsiteX111" fmla="*/ 33337 w 6258329"/>
              <a:gd name="connsiteY111" fmla="*/ 8662987 h 9320213"/>
              <a:gd name="connsiteX112" fmla="*/ 28575 w 6258329"/>
              <a:gd name="connsiteY112" fmla="*/ 8524875 h 9320213"/>
              <a:gd name="connsiteX113" fmla="*/ 0 w 6258329"/>
              <a:gd name="connsiteY113" fmla="*/ 8286750 h 9320213"/>
              <a:gd name="connsiteX114" fmla="*/ 38100 w 6258329"/>
              <a:gd name="connsiteY114" fmla="*/ 8001000 h 9320213"/>
              <a:gd name="connsiteX115" fmla="*/ 38100 w 6258329"/>
              <a:gd name="connsiteY115" fmla="*/ 7658100 h 9320213"/>
              <a:gd name="connsiteX116" fmla="*/ 38100 w 6258329"/>
              <a:gd name="connsiteY116" fmla="*/ 7391400 h 9320213"/>
              <a:gd name="connsiteX117" fmla="*/ 57150 w 6258329"/>
              <a:gd name="connsiteY117" fmla="*/ 7067550 h 9320213"/>
              <a:gd name="connsiteX118" fmla="*/ 57150 w 6258329"/>
              <a:gd name="connsiteY118" fmla="*/ 6781800 h 9320213"/>
              <a:gd name="connsiteX119" fmla="*/ 19050 w 6258329"/>
              <a:gd name="connsiteY119" fmla="*/ 6572250 h 9320213"/>
              <a:gd name="connsiteX120" fmla="*/ 19050 w 6258329"/>
              <a:gd name="connsiteY120" fmla="*/ 6343650 h 9320213"/>
              <a:gd name="connsiteX121" fmla="*/ 19050 w 6258329"/>
              <a:gd name="connsiteY121" fmla="*/ 6057900 h 9320213"/>
              <a:gd name="connsiteX122" fmla="*/ 38100 w 6258329"/>
              <a:gd name="connsiteY122" fmla="*/ 5676900 h 9320213"/>
              <a:gd name="connsiteX123" fmla="*/ 57150 w 6258329"/>
              <a:gd name="connsiteY123" fmla="*/ 5467350 h 9320213"/>
              <a:gd name="connsiteX124" fmla="*/ 57150 w 6258329"/>
              <a:gd name="connsiteY124" fmla="*/ 5276850 h 9320213"/>
              <a:gd name="connsiteX125" fmla="*/ 57150 w 6258329"/>
              <a:gd name="connsiteY125" fmla="*/ 5086350 h 9320213"/>
              <a:gd name="connsiteX126" fmla="*/ 57150 w 6258329"/>
              <a:gd name="connsiteY126" fmla="*/ 4933950 h 9320213"/>
              <a:gd name="connsiteX127" fmla="*/ 57150 w 6258329"/>
              <a:gd name="connsiteY127" fmla="*/ 4743450 h 9320213"/>
              <a:gd name="connsiteX128" fmla="*/ 57150 w 6258329"/>
              <a:gd name="connsiteY128" fmla="*/ 4419600 h 9320213"/>
              <a:gd name="connsiteX129" fmla="*/ 76200 w 6258329"/>
              <a:gd name="connsiteY129" fmla="*/ 3962400 h 9320213"/>
              <a:gd name="connsiteX130" fmla="*/ 57150 w 6258329"/>
              <a:gd name="connsiteY130" fmla="*/ 3619500 h 9320213"/>
              <a:gd name="connsiteX131" fmla="*/ 76200 w 6258329"/>
              <a:gd name="connsiteY131" fmla="*/ 3429000 h 9320213"/>
              <a:gd name="connsiteX132" fmla="*/ 133350 w 6258329"/>
              <a:gd name="connsiteY132" fmla="*/ 3276600 h 9320213"/>
              <a:gd name="connsiteX133" fmla="*/ 266700 w 6258329"/>
              <a:gd name="connsiteY133" fmla="*/ 3067050 h 9320213"/>
              <a:gd name="connsiteX134" fmla="*/ 342900 w 6258329"/>
              <a:gd name="connsiteY134" fmla="*/ 2971800 h 9320213"/>
              <a:gd name="connsiteX135" fmla="*/ 495300 w 6258329"/>
              <a:gd name="connsiteY135" fmla="*/ 2857500 h 9320213"/>
              <a:gd name="connsiteX136" fmla="*/ 628650 w 6258329"/>
              <a:gd name="connsiteY136" fmla="*/ 2724150 h 9320213"/>
              <a:gd name="connsiteX137" fmla="*/ 838200 w 6258329"/>
              <a:gd name="connsiteY137" fmla="*/ 2590800 h 9320213"/>
              <a:gd name="connsiteX138" fmla="*/ 1066800 w 6258329"/>
              <a:gd name="connsiteY138" fmla="*/ 2381250 h 9320213"/>
              <a:gd name="connsiteX139" fmla="*/ 1123950 w 6258329"/>
              <a:gd name="connsiteY139" fmla="*/ 2266950 h 9320213"/>
              <a:gd name="connsiteX140" fmla="*/ 1200150 w 6258329"/>
              <a:gd name="connsiteY140" fmla="*/ 2133600 h 9320213"/>
              <a:gd name="connsiteX141" fmla="*/ 1352550 w 6258329"/>
              <a:gd name="connsiteY141" fmla="*/ 2019300 h 9320213"/>
              <a:gd name="connsiteX142" fmla="*/ 1428750 w 6258329"/>
              <a:gd name="connsiteY142" fmla="*/ 1981200 h 9320213"/>
              <a:gd name="connsiteX143" fmla="*/ 1466850 w 6258329"/>
              <a:gd name="connsiteY143" fmla="*/ 1905000 h 9320213"/>
              <a:gd name="connsiteX0" fmla="*/ 1472582 w 6264061"/>
              <a:gd name="connsiteY0" fmla="*/ 1905000 h 9320213"/>
              <a:gd name="connsiteX1" fmla="*/ 1758332 w 6264061"/>
              <a:gd name="connsiteY1" fmla="*/ 1924050 h 9320213"/>
              <a:gd name="connsiteX2" fmla="*/ 1972644 w 6264061"/>
              <a:gd name="connsiteY2" fmla="*/ 1924050 h 9320213"/>
              <a:gd name="connsiteX3" fmla="*/ 2310782 w 6264061"/>
              <a:gd name="connsiteY3" fmla="*/ 1943099 h 9320213"/>
              <a:gd name="connsiteX4" fmla="*/ 2653682 w 6264061"/>
              <a:gd name="connsiteY4" fmla="*/ 1933574 h 9320213"/>
              <a:gd name="connsiteX5" fmla="*/ 3206132 w 6264061"/>
              <a:gd name="connsiteY5" fmla="*/ 1933575 h 9320213"/>
              <a:gd name="connsiteX6" fmla="*/ 3491882 w 6264061"/>
              <a:gd name="connsiteY6" fmla="*/ 1943100 h 9320213"/>
              <a:gd name="connsiteX7" fmla="*/ 3587132 w 6264061"/>
              <a:gd name="connsiteY7" fmla="*/ 1924050 h 9320213"/>
              <a:gd name="connsiteX8" fmla="*/ 3801445 w 6264061"/>
              <a:gd name="connsiteY8" fmla="*/ 1909763 h 9320213"/>
              <a:gd name="connsiteX9" fmla="*/ 4139582 w 6264061"/>
              <a:gd name="connsiteY9" fmla="*/ 1900238 h 9320213"/>
              <a:gd name="connsiteX10" fmla="*/ 4334844 w 6264061"/>
              <a:gd name="connsiteY10" fmla="*/ 1885950 h 9320213"/>
              <a:gd name="connsiteX11" fmla="*/ 4711082 w 6264061"/>
              <a:gd name="connsiteY11" fmla="*/ 1881188 h 9320213"/>
              <a:gd name="connsiteX12" fmla="*/ 4820620 w 6264061"/>
              <a:gd name="connsiteY12" fmla="*/ 1881188 h 9320213"/>
              <a:gd name="connsiteX13" fmla="*/ 4958732 w 6264061"/>
              <a:gd name="connsiteY13" fmla="*/ 1881187 h 9320213"/>
              <a:gd name="connsiteX14" fmla="*/ 5001594 w 6264061"/>
              <a:gd name="connsiteY14" fmla="*/ 1905000 h 9320213"/>
              <a:gd name="connsiteX15" fmla="*/ 5015882 w 6264061"/>
              <a:gd name="connsiteY15" fmla="*/ 1895475 h 9320213"/>
              <a:gd name="connsiteX16" fmla="*/ 5087319 w 6264061"/>
              <a:gd name="connsiteY16" fmla="*/ 1885950 h 9320213"/>
              <a:gd name="connsiteX17" fmla="*/ 5196857 w 6264061"/>
              <a:gd name="connsiteY17" fmla="*/ 1871662 h 9320213"/>
              <a:gd name="connsiteX18" fmla="*/ 5268294 w 6264061"/>
              <a:gd name="connsiteY18" fmla="*/ 1885950 h 9320213"/>
              <a:gd name="connsiteX19" fmla="*/ 5268294 w 6264061"/>
              <a:gd name="connsiteY19" fmla="*/ 1819275 h 9320213"/>
              <a:gd name="connsiteX20" fmla="*/ 5254007 w 6264061"/>
              <a:gd name="connsiteY20" fmla="*/ 1719263 h 9320213"/>
              <a:gd name="connsiteX21" fmla="*/ 5263532 w 6264061"/>
              <a:gd name="connsiteY21" fmla="*/ 1485900 h 9320213"/>
              <a:gd name="connsiteX22" fmla="*/ 5277819 w 6264061"/>
              <a:gd name="connsiteY22" fmla="*/ 1314450 h 9320213"/>
              <a:gd name="connsiteX23" fmla="*/ 5282582 w 6264061"/>
              <a:gd name="connsiteY23" fmla="*/ 1252538 h 9320213"/>
              <a:gd name="connsiteX24" fmla="*/ 5473082 w 6264061"/>
              <a:gd name="connsiteY24" fmla="*/ 1257300 h 9320213"/>
              <a:gd name="connsiteX25" fmla="*/ 5563570 w 6264061"/>
              <a:gd name="connsiteY25" fmla="*/ 1257300 h 9320213"/>
              <a:gd name="connsiteX26" fmla="*/ 5568332 w 6264061"/>
              <a:gd name="connsiteY26" fmla="*/ 762000 h 9320213"/>
              <a:gd name="connsiteX27" fmla="*/ 5587382 w 6264061"/>
              <a:gd name="connsiteY27" fmla="*/ 361950 h 9320213"/>
              <a:gd name="connsiteX28" fmla="*/ 5606432 w 6264061"/>
              <a:gd name="connsiteY28" fmla="*/ 114300 h 9320213"/>
              <a:gd name="connsiteX29" fmla="*/ 5606432 w 6264061"/>
              <a:gd name="connsiteY29" fmla="*/ 0 h 9320213"/>
              <a:gd name="connsiteX30" fmla="*/ 5777882 w 6264061"/>
              <a:gd name="connsiteY30" fmla="*/ 19050 h 9320213"/>
              <a:gd name="connsiteX31" fmla="*/ 5925519 w 6264061"/>
              <a:gd name="connsiteY31" fmla="*/ 14288 h 9320213"/>
              <a:gd name="connsiteX32" fmla="*/ 6073158 w 6264061"/>
              <a:gd name="connsiteY32" fmla="*/ 19050 h 9320213"/>
              <a:gd name="connsiteX33" fmla="*/ 6073157 w 6264061"/>
              <a:gd name="connsiteY33" fmla="*/ 114300 h 9320213"/>
              <a:gd name="connsiteX34" fmla="*/ 6073158 w 6264061"/>
              <a:gd name="connsiteY34" fmla="*/ 661987 h 9320213"/>
              <a:gd name="connsiteX35" fmla="*/ 6063632 w 6264061"/>
              <a:gd name="connsiteY35" fmla="*/ 1133475 h 9320213"/>
              <a:gd name="connsiteX36" fmla="*/ 6073157 w 6264061"/>
              <a:gd name="connsiteY36" fmla="*/ 1300163 h 9320213"/>
              <a:gd name="connsiteX37" fmla="*/ 6116019 w 6264061"/>
              <a:gd name="connsiteY37" fmla="*/ 2209800 h 9320213"/>
              <a:gd name="connsiteX38" fmla="*/ 6139832 w 6264061"/>
              <a:gd name="connsiteY38" fmla="*/ 2667000 h 9320213"/>
              <a:gd name="connsiteX39" fmla="*/ 6154120 w 6264061"/>
              <a:gd name="connsiteY39" fmla="*/ 3086100 h 9320213"/>
              <a:gd name="connsiteX40" fmla="*/ 6163644 w 6264061"/>
              <a:gd name="connsiteY40" fmla="*/ 3428999 h 9320213"/>
              <a:gd name="connsiteX41" fmla="*/ 6196982 w 6264061"/>
              <a:gd name="connsiteY41" fmla="*/ 4019550 h 9320213"/>
              <a:gd name="connsiteX42" fmla="*/ 6216032 w 6264061"/>
              <a:gd name="connsiteY42" fmla="*/ 4324350 h 9320213"/>
              <a:gd name="connsiteX43" fmla="*/ 6225557 w 6264061"/>
              <a:gd name="connsiteY43" fmla="*/ 4933950 h 9320213"/>
              <a:gd name="connsiteX44" fmla="*/ 6254132 w 6264061"/>
              <a:gd name="connsiteY44" fmla="*/ 5276850 h 9320213"/>
              <a:gd name="connsiteX45" fmla="*/ 6254132 w 6264061"/>
              <a:gd name="connsiteY45" fmla="*/ 5505450 h 9320213"/>
              <a:gd name="connsiteX46" fmla="*/ 6263657 w 6264061"/>
              <a:gd name="connsiteY46" fmla="*/ 5557838 h 9320213"/>
              <a:gd name="connsiteX47" fmla="*/ 6235082 w 6264061"/>
              <a:gd name="connsiteY47" fmla="*/ 5581650 h 9320213"/>
              <a:gd name="connsiteX48" fmla="*/ 6263657 w 6264061"/>
              <a:gd name="connsiteY48" fmla="*/ 5610225 h 9320213"/>
              <a:gd name="connsiteX49" fmla="*/ 5873132 w 6264061"/>
              <a:gd name="connsiteY49" fmla="*/ 5581650 h 9320213"/>
              <a:gd name="connsiteX50" fmla="*/ 5625482 w 6264061"/>
              <a:gd name="connsiteY50" fmla="*/ 5562600 h 9320213"/>
              <a:gd name="connsiteX51" fmla="*/ 5320682 w 6264061"/>
              <a:gd name="connsiteY51" fmla="*/ 5543550 h 9320213"/>
              <a:gd name="connsiteX52" fmla="*/ 5196857 w 6264061"/>
              <a:gd name="connsiteY52" fmla="*/ 5562600 h 9320213"/>
              <a:gd name="connsiteX53" fmla="*/ 5015882 w 6264061"/>
              <a:gd name="connsiteY53" fmla="*/ 5600700 h 9320213"/>
              <a:gd name="connsiteX54" fmla="*/ 4901582 w 6264061"/>
              <a:gd name="connsiteY54" fmla="*/ 5643562 h 9320213"/>
              <a:gd name="connsiteX55" fmla="*/ 4772994 w 6264061"/>
              <a:gd name="connsiteY55" fmla="*/ 5681662 h 9320213"/>
              <a:gd name="connsiteX56" fmla="*/ 4715844 w 6264061"/>
              <a:gd name="connsiteY56" fmla="*/ 5715000 h 9320213"/>
              <a:gd name="connsiteX57" fmla="*/ 4734895 w 6264061"/>
              <a:gd name="connsiteY57" fmla="*/ 5948363 h 9320213"/>
              <a:gd name="connsiteX58" fmla="*/ 4753945 w 6264061"/>
              <a:gd name="connsiteY58" fmla="*/ 6124575 h 9320213"/>
              <a:gd name="connsiteX59" fmla="*/ 4772995 w 6264061"/>
              <a:gd name="connsiteY59" fmla="*/ 6324600 h 9320213"/>
              <a:gd name="connsiteX60" fmla="*/ 4796807 w 6264061"/>
              <a:gd name="connsiteY60" fmla="*/ 6529388 h 9320213"/>
              <a:gd name="connsiteX61" fmla="*/ 4820620 w 6264061"/>
              <a:gd name="connsiteY61" fmla="*/ 6786563 h 9320213"/>
              <a:gd name="connsiteX62" fmla="*/ 4839669 w 6264061"/>
              <a:gd name="connsiteY62" fmla="*/ 6972300 h 9320213"/>
              <a:gd name="connsiteX63" fmla="*/ 4868244 w 6264061"/>
              <a:gd name="connsiteY63" fmla="*/ 7339013 h 9320213"/>
              <a:gd name="connsiteX64" fmla="*/ 4877770 w 6264061"/>
              <a:gd name="connsiteY64" fmla="*/ 7486650 h 9320213"/>
              <a:gd name="connsiteX65" fmla="*/ 4906345 w 6264061"/>
              <a:gd name="connsiteY65" fmla="*/ 7781925 h 9320213"/>
              <a:gd name="connsiteX66" fmla="*/ 4953969 w 6264061"/>
              <a:gd name="connsiteY66" fmla="*/ 8129588 h 9320213"/>
              <a:gd name="connsiteX67" fmla="*/ 4963494 w 6264061"/>
              <a:gd name="connsiteY67" fmla="*/ 8148638 h 9320213"/>
              <a:gd name="connsiteX68" fmla="*/ 4987307 w 6264061"/>
              <a:gd name="connsiteY68" fmla="*/ 8439150 h 9320213"/>
              <a:gd name="connsiteX69" fmla="*/ 4996832 w 6264061"/>
              <a:gd name="connsiteY69" fmla="*/ 8591550 h 9320213"/>
              <a:gd name="connsiteX70" fmla="*/ 4996833 w 6264061"/>
              <a:gd name="connsiteY70" fmla="*/ 8682037 h 9320213"/>
              <a:gd name="connsiteX71" fmla="*/ 5006357 w 6264061"/>
              <a:gd name="connsiteY71" fmla="*/ 8782050 h 9320213"/>
              <a:gd name="connsiteX72" fmla="*/ 5015882 w 6264061"/>
              <a:gd name="connsiteY72" fmla="*/ 8953500 h 9320213"/>
              <a:gd name="connsiteX73" fmla="*/ 5020644 w 6264061"/>
              <a:gd name="connsiteY73" fmla="*/ 9067800 h 9320213"/>
              <a:gd name="connsiteX74" fmla="*/ 5044457 w 6264061"/>
              <a:gd name="connsiteY74" fmla="*/ 9134475 h 9320213"/>
              <a:gd name="connsiteX75" fmla="*/ 5025407 w 6264061"/>
              <a:gd name="connsiteY75" fmla="*/ 9167813 h 9320213"/>
              <a:gd name="connsiteX76" fmla="*/ 5034932 w 6264061"/>
              <a:gd name="connsiteY76" fmla="*/ 9320213 h 9320213"/>
              <a:gd name="connsiteX77" fmla="*/ 4901582 w 6264061"/>
              <a:gd name="connsiteY77" fmla="*/ 9315450 h 9320213"/>
              <a:gd name="connsiteX78" fmla="*/ 4749182 w 6264061"/>
              <a:gd name="connsiteY78" fmla="*/ 9315450 h 9320213"/>
              <a:gd name="connsiteX79" fmla="*/ 4558682 w 6264061"/>
              <a:gd name="connsiteY79" fmla="*/ 9315450 h 9320213"/>
              <a:gd name="connsiteX80" fmla="*/ 4449145 w 6264061"/>
              <a:gd name="connsiteY80" fmla="*/ 9296400 h 9320213"/>
              <a:gd name="connsiteX81" fmla="*/ 4363420 w 6264061"/>
              <a:gd name="connsiteY81" fmla="*/ 9282113 h 9320213"/>
              <a:gd name="connsiteX82" fmla="*/ 4215782 w 6264061"/>
              <a:gd name="connsiteY82" fmla="*/ 9258300 h 9320213"/>
              <a:gd name="connsiteX83" fmla="*/ 3982419 w 6264061"/>
              <a:gd name="connsiteY83" fmla="*/ 9239250 h 9320213"/>
              <a:gd name="connsiteX84" fmla="*/ 3839545 w 6264061"/>
              <a:gd name="connsiteY84" fmla="*/ 9239250 h 9320213"/>
              <a:gd name="connsiteX85" fmla="*/ 3830019 w 6264061"/>
              <a:gd name="connsiteY85" fmla="*/ 9244013 h 9320213"/>
              <a:gd name="connsiteX86" fmla="*/ 3582369 w 6264061"/>
              <a:gd name="connsiteY86" fmla="*/ 9239249 h 9320213"/>
              <a:gd name="connsiteX87" fmla="*/ 3410919 w 6264061"/>
              <a:gd name="connsiteY87" fmla="*/ 9239250 h 9320213"/>
              <a:gd name="connsiteX88" fmla="*/ 3258519 w 6264061"/>
              <a:gd name="connsiteY88" fmla="*/ 9210675 h 9320213"/>
              <a:gd name="connsiteX89" fmla="*/ 3006107 w 6264061"/>
              <a:gd name="connsiteY89" fmla="*/ 9201150 h 9320213"/>
              <a:gd name="connsiteX90" fmla="*/ 2791795 w 6264061"/>
              <a:gd name="connsiteY90" fmla="*/ 9191625 h 9320213"/>
              <a:gd name="connsiteX91" fmla="*/ 2687020 w 6264061"/>
              <a:gd name="connsiteY91" fmla="*/ 9182100 h 9320213"/>
              <a:gd name="connsiteX92" fmla="*/ 2463182 w 6264061"/>
              <a:gd name="connsiteY92" fmla="*/ 9177337 h 9320213"/>
              <a:gd name="connsiteX93" fmla="*/ 2425082 w 6264061"/>
              <a:gd name="connsiteY93" fmla="*/ 9163050 h 9320213"/>
              <a:gd name="connsiteX94" fmla="*/ 2386982 w 6264061"/>
              <a:gd name="connsiteY94" fmla="*/ 9201150 h 9320213"/>
              <a:gd name="connsiteX95" fmla="*/ 2206007 w 6264061"/>
              <a:gd name="connsiteY95" fmla="*/ 9258300 h 9320213"/>
              <a:gd name="connsiteX96" fmla="*/ 2020270 w 6264061"/>
              <a:gd name="connsiteY96" fmla="*/ 9220200 h 9320213"/>
              <a:gd name="connsiteX97" fmla="*/ 1910732 w 6264061"/>
              <a:gd name="connsiteY97" fmla="*/ 9201150 h 9320213"/>
              <a:gd name="connsiteX98" fmla="*/ 1739282 w 6264061"/>
              <a:gd name="connsiteY98" fmla="*/ 9186862 h 9320213"/>
              <a:gd name="connsiteX99" fmla="*/ 1663082 w 6264061"/>
              <a:gd name="connsiteY99" fmla="*/ 9205913 h 9320213"/>
              <a:gd name="connsiteX100" fmla="*/ 1520207 w 6264061"/>
              <a:gd name="connsiteY100" fmla="*/ 9191625 h 9320213"/>
              <a:gd name="connsiteX101" fmla="*/ 1458294 w 6264061"/>
              <a:gd name="connsiteY101" fmla="*/ 9201150 h 9320213"/>
              <a:gd name="connsiteX102" fmla="*/ 1324945 w 6264061"/>
              <a:gd name="connsiteY102" fmla="*/ 9196387 h 9320213"/>
              <a:gd name="connsiteX103" fmla="*/ 1177307 w 6264061"/>
              <a:gd name="connsiteY103" fmla="*/ 9205912 h 9320213"/>
              <a:gd name="connsiteX104" fmla="*/ 1048719 w 6264061"/>
              <a:gd name="connsiteY104" fmla="*/ 9177338 h 9320213"/>
              <a:gd name="connsiteX105" fmla="*/ 882032 w 6264061"/>
              <a:gd name="connsiteY105" fmla="*/ 9120188 h 9320213"/>
              <a:gd name="connsiteX106" fmla="*/ 705819 w 6264061"/>
              <a:gd name="connsiteY106" fmla="*/ 9053513 h 9320213"/>
              <a:gd name="connsiteX107" fmla="*/ 515319 w 6264061"/>
              <a:gd name="connsiteY107" fmla="*/ 8972550 h 9320213"/>
              <a:gd name="connsiteX108" fmla="*/ 353394 w 6264061"/>
              <a:gd name="connsiteY108" fmla="*/ 8891588 h 9320213"/>
              <a:gd name="connsiteX109" fmla="*/ 167657 w 6264061"/>
              <a:gd name="connsiteY109" fmla="*/ 8796338 h 9320213"/>
              <a:gd name="connsiteX110" fmla="*/ 110507 w 6264061"/>
              <a:gd name="connsiteY110" fmla="*/ 8758237 h 9320213"/>
              <a:gd name="connsiteX111" fmla="*/ 39069 w 6264061"/>
              <a:gd name="connsiteY111" fmla="*/ 8662987 h 9320213"/>
              <a:gd name="connsiteX112" fmla="*/ 970 w 6264061"/>
              <a:gd name="connsiteY112" fmla="*/ 8524875 h 9320213"/>
              <a:gd name="connsiteX113" fmla="*/ 5732 w 6264061"/>
              <a:gd name="connsiteY113" fmla="*/ 8286750 h 9320213"/>
              <a:gd name="connsiteX114" fmla="*/ 43832 w 6264061"/>
              <a:gd name="connsiteY114" fmla="*/ 8001000 h 9320213"/>
              <a:gd name="connsiteX115" fmla="*/ 43832 w 6264061"/>
              <a:gd name="connsiteY115" fmla="*/ 7658100 h 9320213"/>
              <a:gd name="connsiteX116" fmla="*/ 43832 w 6264061"/>
              <a:gd name="connsiteY116" fmla="*/ 7391400 h 9320213"/>
              <a:gd name="connsiteX117" fmla="*/ 62882 w 6264061"/>
              <a:gd name="connsiteY117" fmla="*/ 7067550 h 9320213"/>
              <a:gd name="connsiteX118" fmla="*/ 62882 w 6264061"/>
              <a:gd name="connsiteY118" fmla="*/ 6781800 h 9320213"/>
              <a:gd name="connsiteX119" fmla="*/ 24782 w 6264061"/>
              <a:gd name="connsiteY119" fmla="*/ 6572250 h 9320213"/>
              <a:gd name="connsiteX120" fmla="*/ 24782 w 6264061"/>
              <a:gd name="connsiteY120" fmla="*/ 6343650 h 9320213"/>
              <a:gd name="connsiteX121" fmla="*/ 24782 w 6264061"/>
              <a:gd name="connsiteY121" fmla="*/ 6057900 h 9320213"/>
              <a:gd name="connsiteX122" fmla="*/ 43832 w 6264061"/>
              <a:gd name="connsiteY122" fmla="*/ 5676900 h 9320213"/>
              <a:gd name="connsiteX123" fmla="*/ 62882 w 6264061"/>
              <a:gd name="connsiteY123" fmla="*/ 5467350 h 9320213"/>
              <a:gd name="connsiteX124" fmla="*/ 62882 w 6264061"/>
              <a:gd name="connsiteY124" fmla="*/ 5276850 h 9320213"/>
              <a:gd name="connsiteX125" fmla="*/ 62882 w 6264061"/>
              <a:gd name="connsiteY125" fmla="*/ 5086350 h 9320213"/>
              <a:gd name="connsiteX126" fmla="*/ 62882 w 6264061"/>
              <a:gd name="connsiteY126" fmla="*/ 4933950 h 9320213"/>
              <a:gd name="connsiteX127" fmla="*/ 62882 w 6264061"/>
              <a:gd name="connsiteY127" fmla="*/ 4743450 h 9320213"/>
              <a:gd name="connsiteX128" fmla="*/ 62882 w 6264061"/>
              <a:gd name="connsiteY128" fmla="*/ 4419600 h 9320213"/>
              <a:gd name="connsiteX129" fmla="*/ 81932 w 6264061"/>
              <a:gd name="connsiteY129" fmla="*/ 3962400 h 9320213"/>
              <a:gd name="connsiteX130" fmla="*/ 62882 w 6264061"/>
              <a:gd name="connsiteY130" fmla="*/ 3619500 h 9320213"/>
              <a:gd name="connsiteX131" fmla="*/ 81932 w 6264061"/>
              <a:gd name="connsiteY131" fmla="*/ 3429000 h 9320213"/>
              <a:gd name="connsiteX132" fmla="*/ 139082 w 6264061"/>
              <a:gd name="connsiteY132" fmla="*/ 3276600 h 9320213"/>
              <a:gd name="connsiteX133" fmla="*/ 272432 w 6264061"/>
              <a:gd name="connsiteY133" fmla="*/ 3067050 h 9320213"/>
              <a:gd name="connsiteX134" fmla="*/ 348632 w 6264061"/>
              <a:gd name="connsiteY134" fmla="*/ 2971800 h 9320213"/>
              <a:gd name="connsiteX135" fmla="*/ 501032 w 6264061"/>
              <a:gd name="connsiteY135" fmla="*/ 2857500 h 9320213"/>
              <a:gd name="connsiteX136" fmla="*/ 634382 w 6264061"/>
              <a:gd name="connsiteY136" fmla="*/ 2724150 h 9320213"/>
              <a:gd name="connsiteX137" fmla="*/ 843932 w 6264061"/>
              <a:gd name="connsiteY137" fmla="*/ 2590800 h 9320213"/>
              <a:gd name="connsiteX138" fmla="*/ 1072532 w 6264061"/>
              <a:gd name="connsiteY138" fmla="*/ 2381250 h 9320213"/>
              <a:gd name="connsiteX139" fmla="*/ 1129682 w 6264061"/>
              <a:gd name="connsiteY139" fmla="*/ 2266950 h 9320213"/>
              <a:gd name="connsiteX140" fmla="*/ 1205882 w 6264061"/>
              <a:gd name="connsiteY140" fmla="*/ 2133600 h 9320213"/>
              <a:gd name="connsiteX141" fmla="*/ 1358282 w 6264061"/>
              <a:gd name="connsiteY141" fmla="*/ 2019300 h 9320213"/>
              <a:gd name="connsiteX142" fmla="*/ 1434482 w 6264061"/>
              <a:gd name="connsiteY142" fmla="*/ 1981200 h 9320213"/>
              <a:gd name="connsiteX143" fmla="*/ 1472582 w 6264061"/>
              <a:gd name="connsiteY143" fmla="*/ 1905000 h 9320213"/>
              <a:gd name="connsiteX0" fmla="*/ 1481950 w 6273429"/>
              <a:gd name="connsiteY0" fmla="*/ 1905000 h 9320213"/>
              <a:gd name="connsiteX1" fmla="*/ 1767700 w 6273429"/>
              <a:gd name="connsiteY1" fmla="*/ 1924050 h 9320213"/>
              <a:gd name="connsiteX2" fmla="*/ 1982012 w 6273429"/>
              <a:gd name="connsiteY2" fmla="*/ 1924050 h 9320213"/>
              <a:gd name="connsiteX3" fmla="*/ 2320150 w 6273429"/>
              <a:gd name="connsiteY3" fmla="*/ 1943099 h 9320213"/>
              <a:gd name="connsiteX4" fmla="*/ 2663050 w 6273429"/>
              <a:gd name="connsiteY4" fmla="*/ 1933574 h 9320213"/>
              <a:gd name="connsiteX5" fmla="*/ 3215500 w 6273429"/>
              <a:gd name="connsiteY5" fmla="*/ 1933575 h 9320213"/>
              <a:gd name="connsiteX6" fmla="*/ 3501250 w 6273429"/>
              <a:gd name="connsiteY6" fmla="*/ 1943100 h 9320213"/>
              <a:gd name="connsiteX7" fmla="*/ 3596500 w 6273429"/>
              <a:gd name="connsiteY7" fmla="*/ 1924050 h 9320213"/>
              <a:gd name="connsiteX8" fmla="*/ 3810813 w 6273429"/>
              <a:gd name="connsiteY8" fmla="*/ 1909763 h 9320213"/>
              <a:gd name="connsiteX9" fmla="*/ 4148950 w 6273429"/>
              <a:gd name="connsiteY9" fmla="*/ 1900238 h 9320213"/>
              <a:gd name="connsiteX10" fmla="*/ 4344212 w 6273429"/>
              <a:gd name="connsiteY10" fmla="*/ 1885950 h 9320213"/>
              <a:gd name="connsiteX11" fmla="*/ 4720450 w 6273429"/>
              <a:gd name="connsiteY11" fmla="*/ 1881188 h 9320213"/>
              <a:gd name="connsiteX12" fmla="*/ 4829988 w 6273429"/>
              <a:gd name="connsiteY12" fmla="*/ 1881188 h 9320213"/>
              <a:gd name="connsiteX13" fmla="*/ 4968100 w 6273429"/>
              <a:gd name="connsiteY13" fmla="*/ 1881187 h 9320213"/>
              <a:gd name="connsiteX14" fmla="*/ 5010962 w 6273429"/>
              <a:gd name="connsiteY14" fmla="*/ 1905000 h 9320213"/>
              <a:gd name="connsiteX15" fmla="*/ 5025250 w 6273429"/>
              <a:gd name="connsiteY15" fmla="*/ 1895475 h 9320213"/>
              <a:gd name="connsiteX16" fmla="*/ 5096687 w 6273429"/>
              <a:gd name="connsiteY16" fmla="*/ 1885950 h 9320213"/>
              <a:gd name="connsiteX17" fmla="*/ 5206225 w 6273429"/>
              <a:gd name="connsiteY17" fmla="*/ 1871662 h 9320213"/>
              <a:gd name="connsiteX18" fmla="*/ 5277662 w 6273429"/>
              <a:gd name="connsiteY18" fmla="*/ 1885950 h 9320213"/>
              <a:gd name="connsiteX19" fmla="*/ 5277662 w 6273429"/>
              <a:gd name="connsiteY19" fmla="*/ 1819275 h 9320213"/>
              <a:gd name="connsiteX20" fmla="*/ 5263375 w 6273429"/>
              <a:gd name="connsiteY20" fmla="*/ 1719263 h 9320213"/>
              <a:gd name="connsiteX21" fmla="*/ 5272900 w 6273429"/>
              <a:gd name="connsiteY21" fmla="*/ 1485900 h 9320213"/>
              <a:gd name="connsiteX22" fmla="*/ 5287187 w 6273429"/>
              <a:gd name="connsiteY22" fmla="*/ 1314450 h 9320213"/>
              <a:gd name="connsiteX23" fmla="*/ 5291950 w 6273429"/>
              <a:gd name="connsiteY23" fmla="*/ 1252538 h 9320213"/>
              <a:gd name="connsiteX24" fmla="*/ 5482450 w 6273429"/>
              <a:gd name="connsiteY24" fmla="*/ 1257300 h 9320213"/>
              <a:gd name="connsiteX25" fmla="*/ 5572938 w 6273429"/>
              <a:gd name="connsiteY25" fmla="*/ 1257300 h 9320213"/>
              <a:gd name="connsiteX26" fmla="*/ 5577700 w 6273429"/>
              <a:gd name="connsiteY26" fmla="*/ 762000 h 9320213"/>
              <a:gd name="connsiteX27" fmla="*/ 5596750 w 6273429"/>
              <a:gd name="connsiteY27" fmla="*/ 361950 h 9320213"/>
              <a:gd name="connsiteX28" fmla="*/ 5615800 w 6273429"/>
              <a:gd name="connsiteY28" fmla="*/ 114300 h 9320213"/>
              <a:gd name="connsiteX29" fmla="*/ 5615800 w 6273429"/>
              <a:gd name="connsiteY29" fmla="*/ 0 h 9320213"/>
              <a:gd name="connsiteX30" fmla="*/ 5787250 w 6273429"/>
              <a:gd name="connsiteY30" fmla="*/ 19050 h 9320213"/>
              <a:gd name="connsiteX31" fmla="*/ 5934887 w 6273429"/>
              <a:gd name="connsiteY31" fmla="*/ 14288 h 9320213"/>
              <a:gd name="connsiteX32" fmla="*/ 6082526 w 6273429"/>
              <a:gd name="connsiteY32" fmla="*/ 19050 h 9320213"/>
              <a:gd name="connsiteX33" fmla="*/ 6082525 w 6273429"/>
              <a:gd name="connsiteY33" fmla="*/ 114300 h 9320213"/>
              <a:gd name="connsiteX34" fmla="*/ 6082526 w 6273429"/>
              <a:gd name="connsiteY34" fmla="*/ 661987 h 9320213"/>
              <a:gd name="connsiteX35" fmla="*/ 6073000 w 6273429"/>
              <a:gd name="connsiteY35" fmla="*/ 1133475 h 9320213"/>
              <a:gd name="connsiteX36" fmla="*/ 6082525 w 6273429"/>
              <a:gd name="connsiteY36" fmla="*/ 1300163 h 9320213"/>
              <a:gd name="connsiteX37" fmla="*/ 6125387 w 6273429"/>
              <a:gd name="connsiteY37" fmla="*/ 2209800 h 9320213"/>
              <a:gd name="connsiteX38" fmla="*/ 6149200 w 6273429"/>
              <a:gd name="connsiteY38" fmla="*/ 2667000 h 9320213"/>
              <a:gd name="connsiteX39" fmla="*/ 6163488 w 6273429"/>
              <a:gd name="connsiteY39" fmla="*/ 3086100 h 9320213"/>
              <a:gd name="connsiteX40" fmla="*/ 6173012 w 6273429"/>
              <a:gd name="connsiteY40" fmla="*/ 3428999 h 9320213"/>
              <a:gd name="connsiteX41" fmla="*/ 6206350 w 6273429"/>
              <a:gd name="connsiteY41" fmla="*/ 4019550 h 9320213"/>
              <a:gd name="connsiteX42" fmla="*/ 6225400 w 6273429"/>
              <a:gd name="connsiteY42" fmla="*/ 4324350 h 9320213"/>
              <a:gd name="connsiteX43" fmla="*/ 6234925 w 6273429"/>
              <a:gd name="connsiteY43" fmla="*/ 4933950 h 9320213"/>
              <a:gd name="connsiteX44" fmla="*/ 6263500 w 6273429"/>
              <a:gd name="connsiteY44" fmla="*/ 5276850 h 9320213"/>
              <a:gd name="connsiteX45" fmla="*/ 6263500 w 6273429"/>
              <a:gd name="connsiteY45" fmla="*/ 5505450 h 9320213"/>
              <a:gd name="connsiteX46" fmla="*/ 6273025 w 6273429"/>
              <a:gd name="connsiteY46" fmla="*/ 5557838 h 9320213"/>
              <a:gd name="connsiteX47" fmla="*/ 6244450 w 6273429"/>
              <a:gd name="connsiteY47" fmla="*/ 5581650 h 9320213"/>
              <a:gd name="connsiteX48" fmla="*/ 6273025 w 6273429"/>
              <a:gd name="connsiteY48" fmla="*/ 5610225 h 9320213"/>
              <a:gd name="connsiteX49" fmla="*/ 5882500 w 6273429"/>
              <a:gd name="connsiteY49" fmla="*/ 5581650 h 9320213"/>
              <a:gd name="connsiteX50" fmla="*/ 5634850 w 6273429"/>
              <a:gd name="connsiteY50" fmla="*/ 5562600 h 9320213"/>
              <a:gd name="connsiteX51" fmla="*/ 5330050 w 6273429"/>
              <a:gd name="connsiteY51" fmla="*/ 5543550 h 9320213"/>
              <a:gd name="connsiteX52" fmla="*/ 5206225 w 6273429"/>
              <a:gd name="connsiteY52" fmla="*/ 5562600 h 9320213"/>
              <a:gd name="connsiteX53" fmla="*/ 5025250 w 6273429"/>
              <a:gd name="connsiteY53" fmla="*/ 5600700 h 9320213"/>
              <a:gd name="connsiteX54" fmla="*/ 4910950 w 6273429"/>
              <a:gd name="connsiteY54" fmla="*/ 5643562 h 9320213"/>
              <a:gd name="connsiteX55" fmla="*/ 4782362 w 6273429"/>
              <a:gd name="connsiteY55" fmla="*/ 5681662 h 9320213"/>
              <a:gd name="connsiteX56" fmla="*/ 4725212 w 6273429"/>
              <a:gd name="connsiteY56" fmla="*/ 5715000 h 9320213"/>
              <a:gd name="connsiteX57" fmla="*/ 4744263 w 6273429"/>
              <a:gd name="connsiteY57" fmla="*/ 5948363 h 9320213"/>
              <a:gd name="connsiteX58" fmla="*/ 4763313 w 6273429"/>
              <a:gd name="connsiteY58" fmla="*/ 6124575 h 9320213"/>
              <a:gd name="connsiteX59" fmla="*/ 4782363 w 6273429"/>
              <a:gd name="connsiteY59" fmla="*/ 6324600 h 9320213"/>
              <a:gd name="connsiteX60" fmla="*/ 4806175 w 6273429"/>
              <a:gd name="connsiteY60" fmla="*/ 6529388 h 9320213"/>
              <a:gd name="connsiteX61" fmla="*/ 4829988 w 6273429"/>
              <a:gd name="connsiteY61" fmla="*/ 6786563 h 9320213"/>
              <a:gd name="connsiteX62" fmla="*/ 4849037 w 6273429"/>
              <a:gd name="connsiteY62" fmla="*/ 6972300 h 9320213"/>
              <a:gd name="connsiteX63" fmla="*/ 4877612 w 6273429"/>
              <a:gd name="connsiteY63" fmla="*/ 7339013 h 9320213"/>
              <a:gd name="connsiteX64" fmla="*/ 4887138 w 6273429"/>
              <a:gd name="connsiteY64" fmla="*/ 7486650 h 9320213"/>
              <a:gd name="connsiteX65" fmla="*/ 4915713 w 6273429"/>
              <a:gd name="connsiteY65" fmla="*/ 7781925 h 9320213"/>
              <a:gd name="connsiteX66" fmla="*/ 4963337 w 6273429"/>
              <a:gd name="connsiteY66" fmla="*/ 8129588 h 9320213"/>
              <a:gd name="connsiteX67" fmla="*/ 4972862 w 6273429"/>
              <a:gd name="connsiteY67" fmla="*/ 8148638 h 9320213"/>
              <a:gd name="connsiteX68" fmla="*/ 4996675 w 6273429"/>
              <a:gd name="connsiteY68" fmla="*/ 8439150 h 9320213"/>
              <a:gd name="connsiteX69" fmla="*/ 5006200 w 6273429"/>
              <a:gd name="connsiteY69" fmla="*/ 8591550 h 9320213"/>
              <a:gd name="connsiteX70" fmla="*/ 5006201 w 6273429"/>
              <a:gd name="connsiteY70" fmla="*/ 8682037 h 9320213"/>
              <a:gd name="connsiteX71" fmla="*/ 5015725 w 6273429"/>
              <a:gd name="connsiteY71" fmla="*/ 8782050 h 9320213"/>
              <a:gd name="connsiteX72" fmla="*/ 5025250 w 6273429"/>
              <a:gd name="connsiteY72" fmla="*/ 8953500 h 9320213"/>
              <a:gd name="connsiteX73" fmla="*/ 5030012 w 6273429"/>
              <a:gd name="connsiteY73" fmla="*/ 9067800 h 9320213"/>
              <a:gd name="connsiteX74" fmla="*/ 5053825 w 6273429"/>
              <a:gd name="connsiteY74" fmla="*/ 9134475 h 9320213"/>
              <a:gd name="connsiteX75" fmla="*/ 5034775 w 6273429"/>
              <a:gd name="connsiteY75" fmla="*/ 9167813 h 9320213"/>
              <a:gd name="connsiteX76" fmla="*/ 5044300 w 6273429"/>
              <a:gd name="connsiteY76" fmla="*/ 9320213 h 9320213"/>
              <a:gd name="connsiteX77" fmla="*/ 4910950 w 6273429"/>
              <a:gd name="connsiteY77" fmla="*/ 9315450 h 9320213"/>
              <a:gd name="connsiteX78" fmla="*/ 4758550 w 6273429"/>
              <a:gd name="connsiteY78" fmla="*/ 9315450 h 9320213"/>
              <a:gd name="connsiteX79" fmla="*/ 4568050 w 6273429"/>
              <a:gd name="connsiteY79" fmla="*/ 9315450 h 9320213"/>
              <a:gd name="connsiteX80" fmla="*/ 4458513 w 6273429"/>
              <a:gd name="connsiteY80" fmla="*/ 9296400 h 9320213"/>
              <a:gd name="connsiteX81" fmla="*/ 4372788 w 6273429"/>
              <a:gd name="connsiteY81" fmla="*/ 9282113 h 9320213"/>
              <a:gd name="connsiteX82" fmla="*/ 4225150 w 6273429"/>
              <a:gd name="connsiteY82" fmla="*/ 9258300 h 9320213"/>
              <a:gd name="connsiteX83" fmla="*/ 3991787 w 6273429"/>
              <a:gd name="connsiteY83" fmla="*/ 9239250 h 9320213"/>
              <a:gd name="connsiteX84" fmla="*/ 3848913 w 6273429"/>
              <a:gd name="connsiteY84" fmla="*/ 9239250 h 9320213"/>
              <a:gd name="connsiteX85" fmla="*/ 3839387 w 6273429"/>
              <a:gd name="connsiteY85" fmla="*/ 9244013 h 9320213"/>
              <a:gd name="connsiteX86" fmla="*/ 3591737 w 6273429"/>
              <a:gd name="connsiteY86" fmla="*/ 9239249 h 9320213"/>
              <a:gd name="connsiteX87" fmla="*/ 3420287 w 6273429"/>
              <a:gd name="connsiteY87" fmla="*/ 9239250 h 9320213"/>
              <a:gd name="connsiteX88" fmla="*/ 3267887 w 6273429"/>
              <a:gd name="connsiteY88" fmla="*/ 9210675 h 9320213"/>
              <a:gd name="connsiteX89" fmla="*/ 3015475 w 6273429"/>
              <a:gd name="connsiteY89" fmla="*/ 9201150 h 9320213"/>
              <a:gd name="connsiteX90" fmla="*/ 2801163 w 6273429"/>
              <a:gd name="connsiteY90" fmla="*/ 9191625 h 9320213"/>
              <a:gd name="connsiteX91" fmla="*/ 2696388 w 6273429"/>
              <a:gd name="connsiteY91" fmla="*/ 9182100 h 9320213"/>
              <a:gd name="connsiteX92" fmla="*/ 2472550 w 6273429"/>
              <a:gd name="connsiteY92" fmla="*/ 9177337 h 9320213"/>
              <a:gd name="connsiteX93" fmla="*/ 2434450 w 6273429"/>
              <a:gd name="connsiteY93" fmla="*/ 9163050 h 9320213"/>
              <a:gd name="connsiteX94" fmla="*/ 2396350 w 6273429"/>
              <a:gd name="connsiteY94" fmla="*/ 9201150 h 9320213"/>
              <a:gd name="connsiteX95" fmla="*/ 2215375 w 6273429"/>
              <a:gd name="connsiteY95" fmla="*/ 9258300 h 9320213"/>
              <a:gd name="connsiteX96" fmla="*/ 2029638 w 6273429"/>
              <a:gd name="connsiteY96" fmla="*/ 9220200 h 9320213"/>
              <a:gd name="connsiteX97" fmla="*/ 1920100 w 6273429"/>
              <a:gd name="connsiteY97" fmla="*/ 9201150 h 9320213"/>
              <a:gd name="connsiteX98" fmla="*/ 1748650 w 6273429"/>
              <a:gd name="connsiteY98" fmla="*/ 9186862 h 9320213"/>
              <a:gd name="connsiteX99" fmla="*/ 1672450 w 6273429"/>
              <a:gd name="connsiteY99" fmla="*/ 9205913 h 9320213"/>
              <a:gd name="connsiteX100" fmla="*/ 1529575 w 6273429"/>
              <a:gd name="connsiteY100" fmla="*/ 9191625 h 9320213"/>
              <a:gd name="connsiteX101" fmla="*/ 1467662 w 6273429"/>
              <a:gd name="connsiteY101" fmla="*/ 9201150 h 9320213"/>
              <a:gd name="connsiteX102" fmla="*/ 1334313 w 6273429"/>
              <a:gd name="connsiteY102" fmla="*/ 9196387 h 9320213"/>
              <a:gd name="connsiteX103" fmla="*/ 1186675 w 6273429"/>
              <a:gd name="connsiteY103" fmla="*/ 9205912 h 9320213"/>
              <a:gd name="connsiteX104" fmla="*/ 1058087 w 6273429"/>
              <a:gd name="connsiteY104" fmla="*/ 9177338 h 9320213"/>
              <a:gd name="connsiteX105" fmla="*/ 891400 w 6273429"/>
              <a:gd name="connsiteY105" fmla="*/ 9120188 h 9320213"/>
              <a:gd name="connsiteX106" fmla="*/ 715187 w 6273429"/>
              <a:gd name="connsiteY106" fmla="*/ 9053513 h 9320213"/>
              <a:gd name="connsiteX107" fmla="*/ 524687 w 6273429"/>
              <a:gd name="connsiteY107" fmla="*/ 8972550 h 9320213"/>
              <a:gd name="connsiteX108" fmla="*/ 362762 w 6273429"/>
              <a:gd name="connsiteY108" fmla="*/ 8891588 h 9320213"/>
              <a:gd name="connsiteX109" fmla="*/ 177025 w 6273429"/>
              <a:gd name="connsiteY109" fmla="*/ 8796338 h 9320213"/>
              <a:gd name="connsiteX110" fmla="*/ 119875 w 6273429"/>
              <a:gd name="connsiteY110" fmla="*/ 8758237 h 9320213"/>
              <a:gd name="connsiteX111" fmla="*/ 48437 w 6273429"/>
              <a:gd name="connsiteY111" fmla="*/ 8662987 h 9320213"/>
              <a:gd name="connsiteX112" fmla="*/ 10338 w 6273429"/>
              <a:gd name="connsiteY112" fmla="*/ 8524875 h 9320213"/>
              <a:gd name="connsiteX113" fmla="*/ 15100 w 6273429"/>
              <a:gd name="connsiteY113" fmla="*/ 8286750 h 9320213"/>
              <a:gd name="connsiteX114" fmla="*/ 812 w 6273429"/>
              <a:gd name="connsiteY114" fmla="*/ 7981950 h 9320213"/>
              <a:gd name="connsiteX115" fmla="*/ 53200 w 6273429"/>
              <a:gd name="connsiteY115" fmla="*/ 7658100 h 9320213"/>
              <a:gd name="connsiteX116" fmla="*/ 53200 w 6273429"/>
              <a:gd name="connsiteY116" fmla="*/ 7391400 h 9320213"/>
              <a:gd name="connsiteX117" fmla="*/ 72250 w 6273429"/>
              <a:gd name="connsiteY117" fmla="*/ 7067550 h 9320213"/>
              <a:gd name="connsiteX118" fmla="*/ 72250 w 6273429"/>
              <a:gd name="connsiteY118" fmla="*/ 6781800 h 9320213"/>
              <a:gd name="connsiteX119" fmla="*/ 34150 w 6273429"/>
              <a:gd name="connsiteY119" fmla="*/ 6572250 h 9320213"/>
              <a:gd name="connsiteX120" fmla="*/ 34150 w 6273429"/>
              <a:gd name="connsiteY120" fmla="*/ 6343650 h 9320213"/>
              <a:gd name="connsiteX121" fmla="*/ 34150 w 6273429"/>
              <a:gd name="connsiteY121" fmla="*/ 6057900 h 9320213"/>
              <a:gd name="connsiteX122" fmla="*/ 53200 w 6273429"/>
              <a:gd name="connsiteY122" fmla="*/ 5676900 h 9320213"/>
              <a:gd name="connsiteX123" fmla="*/ 72250 w 6273429"/>
              <a:gd name="connsiteY123" fmla="*/ 5467350 h 9320213"/>
              <a:gd name="connsiteX124" fmla="*/ 72250 w 6273429"/>
              <a:gd name="connsiteY124" fmla="*/ 5276850 h 9320213"/>
              <a:gd name="connsiteX125" fmla="*/ 72250 w 6273429"/>
              <a:gd name="connsiteY125" fmla="*/ 5086350 h 9320213"/>
              <a:gd name="connsiteX126" fmla="*/ 72250 w 6273429"/>
              <a:gd name="connsiteY126" fmla="*/ 4933950 h 9320213"/>
              <a:gd name="connsiteX127" fmla="*/ 72250 w 6273429"/>
              <a:gd name="connsiteY127" fmla="*/ 4743450 h 9320213"/>
              <a:gd name="connsiteX128" fmla="*/ 72250 w 6273429"/>
              <a:gd name="connsiteY128" fmla="*/ 4419600 h 9320213"/>
              <a:gd name="connsiteX129" fmla="*/ 91300 w 6273429"/>
              <a:gd name="connsiteY129" fmla="*/ 3962400 h 9320213"/>
              <a:gd name="connsiteX130" fmla="*/ 72250 w 6273429"/>
              <a:gd name="connsiteY130" fmla="*/ 3619500 h 9320213"/>
              <a:gd name="connsiteX131" fmla="*/ 91300 w 6273429"/>
              <a:gd name="connsiteY131" fmla="*/ 3429000 h 9320213"/>
              <a:gd name="connsiteX132" fmla="*/ 148450 w 6273429"/>
              <a:gd name="connsiteY132" fmla="*/ 3276600 h 9320213"/>
              <a:gd name="connsiteX133" fmla="*/ 281800 w 6273429"/>
              <a:gd name="connsiteY133" fmla="*/ 3067050 h 9320213"/>
              <a:gd name="connsiteX134" fmla="*/ 358000 w 6273429"/>
              <a:gd name="connsiteY134" fmla="*/ 2971800 h 9320213"/>
              <a:gd name="connsiteX135" fmla="*/ 510400 w 6273429"/>
              <a:gd name="connsiteY135" fmla="*/ 2857500 h 9320213"/>
              <a:gd name="connsiteX136" fmla="*/ 643750 w 6273429"/>
              <a:gd name="connsiteY136" fmla="*/ 2724150 h 9320213"/>
              <a:gd name="connsiteX137" fmla="*/ 853300 w 6273429"/>
              <a:gd name="connsiteY137" fmla="*/ 2590800 h 9320213"/>
              <a:gd name="connsiteX138" fmla="*/ 1081900 w 6273429"/>
              <a:gd name="connsiteY138" fmla="*/ 2381250 h 9320213"/>
              <a:gd name="connsiteX139" fmla="*/ 1139050 w 6273429"/>
              <a:gd name="connsiteY139" fmla="*/ 2266950 h 9320213"/>
              <a:gd name="connsiteX140" fmla="*/ 1215250 w 6273429"/>
              <a:gd name="connsiteY140" fmla="*/ 2133600 h 9320213"/>
              <a:gd name="connsiteX141" fmla="*/ 1367650 w 6273429"/>
              <a:gd name="connsiteY141" fmla="*/ 2019300 h 9320213"/>
              <a:gd name="connsiteX142" fmla="*/ 1443850 w 6273429"/>
              <a:gd name="connsiteY142" fmla="*/ 1981200 h 9320213"/>
              <a:gd name="connsiteX143" fmla="*/ 1481950 w 6273429"/>
              <a:gd name="connsiteY143" fmla="*/ 1905000 h 9320213"/>
              <a:gd name="connsiteX0" fmla="*/ 1481203 w 6272682"/>
              <a:gd name="connsiteY0" fmla="*/ 1905000 h 9320213"/>
              <a:gd name="connsiteX1" fmla="*/ 1766953 w 6272682"/>
              <a:gd name="connsiteY1" fmla="*/ 1924050 h 9320213"/>
              <a:gd name="connsiteX2" fmla="*/ 1981265 w 6272682"/>
              <a:gd name="connsiteY2" fmla="*/ 1924050 h 9320213"/>
              <a:gd name="connsiteX3" fmla="*/ 2319403 w 6272682"/>
              <a:gd name="connsiteY3" fmla="*/ 1943099 h 9320213"/>
              <a:gd name="connsiteX4" fmla="*/ 2662303 w 6272682"/>
              <a:gd name="connsiteY4" fmla="*/ 1933574 h 9320213"/>
              <a:gd name="connsiteX5" fmla="*/ 3214753 w 6272682"/>
              <a:gd name="connsiteY5" fmla="*/ 1933575 h 9320213"/>
              <a:gd name="connsiteX6" fmla="*/ 3500503 w 6272682"/>
              <a:gd name="connsiteY6" fmla="*/ 1943100 h 9320213"/>
              <a:gd name="connsiteX7" fmla="*/ 3595753 w 6272682"/>
              <a:gd name="connsiteY7" fmla="*/ 1924050 h 9320213"/>
              <a:gd name="connsiteX8" fmla="*/ 3810066 w 6272682"/>
              <a:gd name="connsiteY8" fmla="*/ 1909763 h 9320213"/>
              <a:gd name="connsiteX9" fmla="*/ 4148203 w 6272682"/>
              <a:gd name="connsiteY9" fmla="*/ 1900238 h 9320213"/>
              <a:gd name="connsiteX10" fmla="*/ 4343465 w 6272682"/>
              <a:gd name="connsiteY10" fmla="*/ 1885950 h 9320213"/>
              <a:gd name="connsiteX11" fmla="*/ 4719703 w 6272682"/>
              <a:gd name="connsiteY11" fmla="*/ 1881188 h 9320213"/>
              <a:gd name="connsiteX12" fmla="*/ 4829241 w 6272682"/>
              <a:gd name="connsiteY12" fmla="*/ 1881188 h 9320213"/>
              <a:gd name="connsiteX13" fmla="*/ 4967353 w 6272682"/>
              <a:gd name="connsiteY13" fmla="*/ 1881187 h 9320213"/>
              <a:gd name="connsiteX14" fmla="*/ 5010215 w 6272682"/>
              <a:gd name="connsiteY14" fmla="*/ 1905000 h 9320213"/>
              <a:gd name="connsiteX15" fmla="*/ 5024503 w 6272682"/>
              <a:gd name="connsiteY15" fmla="*/ 1895475 h 9320213"/>
              <a:gd name="connsiteX16" fmla="*/ 5095940 w 6272682"/>
              <a:gd name="connsiteY16" fmla="*/ 1885950 h 9320213"/>
              <a:gd name="connsiteX17" fmla="*/ 5205478 w 6272682"/>
              <a:gd name="connsiteY17" fmla="*/ 1871662 h 9320213"/>
              <a:gd name="connsiteX18" fmla="*/ 5276915 w 6272682"/>
              <a:gd name="connsiteY18" fmla="*/ 1885950 h 9320213"/>
              <a:gd name="connsiteX19" fmla="*/ 5276915 w 6272682"/>
              <a:gd name="connsiteY19" fmla="*/ 1819275 h 9320213"/>
              <a:gd name="connsiteX20" fmla="*/ 5262628 w 6272682"/>
              <a:gd name="connsiteY20" fmla="*/ 1719263 h 9320213"/>
              <a:gd name="connsiteX21" fmla="*/ 5272153 w 6272682"/>
              <a:gd name="connsiteY21" fmla="*/ 1485900 h 9320213"/>
              <a:gd name="connsiteX22" fmla="*/ 5286440 w 6272682"/>
              <a:gd name="connsiteY22" fmla="*/ 1314450 h 9320213"/>
              <a:gd name="connsiteX23" fmla="*/ 5291203 w 6272682"/>
              <a:gd name="connsiteY23" fmla="*/ 1252538 h 9320213"/>
              <a:gd name="connsiteX24" fmla="*/ 5481703 w 6272682"/>
              <a:gd name="connsiteY24" fmla="*/ 1257300 h 9320213"/>
              <a:gd name="connsiteX25" fmla="*/ 5572191 w 6272682"/>
              <a:gd name="connsiteY25" fmla="*/ 1257300 h 9320213"/>
              <a:gd name="connsiteX26" fmla="*/ 5576953 w 6272682"/>
              <a:gd name="connsiteY26" fmla="*/ 762000 h 9320213"/>
              <a:gd name="connsiteX27" fmla="*/ 5596003 w 6272682"/>
              <a:gd name="connsiteY27" fmla="*/ 361950 h 9320213"/>
              <a:gd name="connsiteX28" fmla="*/ 5615053 w 6272682"/>
              <a:gd name="connsiteY28" fmla="*/ 114300 h 9320213"/>
              <a:gd name="connsiteX29" fmla="*/ 5615053 w 6272682"/>
              <a:gd name="connsiteY29" fmla="*/ 0 h 9320213"/>
              <a:gd name="connsiteX30" fmla="*/ 5786503 w 6272682"/>
              <a:gd name="connsiteY30" fmla="*/ 19050 h 9320213"/>
              <a:gd name="connsiteX31" fmla="*/ 5934140 w 6272682"/>
              <a:gd name="connsiteY31" fmla="*/ 14288 h 9320213"/>
              <a:gd name="connsiteX32" fmla="*/ 6081779 w 6272682"/>
              <a:gd name="connsiteY32" fmla="*/ 19050 h 9320213"/>
              <a:gd name="connsiteX33" fmla="*/ 6081778 w 6272682"/>
              <a:gd name="connsiteY33" fmla="*/ 114300 h 9320213"/>
              <a:gd name="connsiteX34" fmla="*/ 6081779 w 6272682"/>
              <a:gd name="connsiteY34" fmla="*/ 661987 h 9320213"/>
              <a:gd name="connsiteX35" fmla="*/ 6072253 w 6272682"/>
              <a:gd name="connsiteY35" fmla="*/ 1133475 h 9320213"/>
              <a:gd name="connsiteX36" fmla="*/ 6081778 w 6272682"/>
              <a:gd name="connsiteY36" fmla="*/ 1300163 h 9320213"/>
              <a:gd name="connsiteX37" fmla="*/ 6124640 w 6272682"/>
              <a:gd name="connsiteY37" fmla="*/ 2209800 h 9320213"/>
              <a:gd name="connsiteX38" fmla="*/ 6148453 w 6272682"/>
              <a:gd name="connsiteY38" fmla="*/ 2667000 h 9320213"/>
              <a:gd name="connsiteX39" fmla="*/ 6162741 w 6272682"/>
              <a:gd name="connsiteY39" fmla="*/ 3086100 h 9320213"/>
              <a:gd name="connsiteX40" fmla="*/ 6172265 w 6272682"/>
              <a:gd name="connsiteY40" fmla="*/ 3428999 h 9320213"/>
              <a:gd name="connsiteX41" fmla="*/ 6205603 w 6272682"/>
              <a:gd name="connsiteY41" fmla="*/ 4019550 h 9320213"/>
              <a:gd name="connsiteX42" fmla="*/ 6224653 w 6272682"/>
              <a:gd name="connsiteY42" fmla="*/ 4324350 h 9320213"/>
              <a:gd name="connsiteX43" fmla="*/ 6234178 w 6272682"/>
              <a:gd name="connsiteY43" fmla="*/ 4933950 h 9320213"/>
              <a:gd name="connsiteX44" fmla="*/ 6262753 w 6272682"/>
              <a:gd name="connsiteY44" fmla="*/ 5276850 h 9320213"/>
              <a:gd name="connsiteX45" fmla="*/ 6262753 w 6272682"/>
              <a:gd name="connsiteY45" fmla="*/ 5505450 h 9320213"/>
              <a:gd name="connsiteX46" fmla="*/ 6272278 w 6272682"/>
              <a:gd name="connsiteY46" fmla="*/ 5557838 h 9320213"/>
              <a:gd name="connsiteX47" fmla="*/ 6243703 w 6272682"/>
              <a:gd name="connsiteY47" fmla="*/ 5581650 h 9320213"/>
              <a:gd name="connsiteX48" fmla="*/ 6272278 w 6272682"/>
              <a:gd name="connsiteY48" fmla="*/ 5610225 h 9320213"/>
              <a:gd name="connsiteX49" fmla="*/ 5881753 w 6272682"/>
              <a:gd name="connsiteY49" fmla="*/ 5581650 h 9320213"/>
              <a:gd name="connsiteX50" fmla="*/ 5634103 w 6272682"/>
              <a:gd name="connsiteY50" fmla="*/ 5562600 h 9320213"/>
              <a:gd name="connsiteX51" fmla="*/ 5329303 w 6272682"/>
              <a:gd name="connsiteY51" fmla="*/ 5543550 h 9320213"/>
              <a:gd name="connsiteX52" fmla="*/ 5205478 w 6272682"/>
              <a:gd name="connsiteY52" fmla="*/ 5562600 h 9320213"/>
              <a:gd name="connsiteX53" fmla="*/ 5024503 w 6272682"/>
              <a:gd name="connsiteY53" fmla="*/ 5600700 h 9320213"/>
              <a:gd name="connsiteX54" fmla="*/ 4910203 w 6272682"/>
              <a:gd name="connsiteY54" fmla="*/ 5643562 h 9320213"/>
              <a:gd name="connsiteX55" fmla="*/ 4781615 w 6272682"/>
              <a:gd name="connsiteY55" fmla="*/ 5681662 h 9320213"/>
              <a:gd name="connsiteX56" fmla="*/ 4724465 w 6272682"/>
              <a:gd name="connsiteY56" fmla="*/ 5715000 h 9320213"/>
              <a:gd name="connsiteX57" fmla="*/ 4743516 w 6272682"/>
              <a:gd name="connsiteY57" fmla="*/ 5948363 h 9320213"/>
              <a:gd name="connsiteX58" fmla="*/ 4762566 w 6272682"/>
              <a:gd name="connsiteY58" fmla="*/ 6124575 h 9320213"/>
              <a:gd name="connsiteX59" fmla="*/ 4781616 w 6272682"/>
              <a:gd name="connsiteY59" fmla="*/ 6324600 h 9320213"/>
              <a:gd name="connsiteX60" fmla="*/ 4805428 w 6272682"/>
              <a:gd name="connsiteY60" fmla="*/ 6529388 h 9320213"/>
              <a:gd name="connsiteX61" fmla="*/ 4829241 w 6272682"/>
              <a:gd name="connsiteY61" fmla="*/ 6786563 h 9320213"/>
              <a:gd name="connsiteX62" fmla="*/ 4848290 w 6272682"/>
              <a:gd name="connsiteY62" fmla="*/ 6972300 h 9320213"/>
              <a:gd name="connsiteX63" fmla="*/ 4876865 w 6272682"/>
              <a:gd name="connsiteY63" fmla="*/ 7339013 h 9320213"/>
              <a:gd name="connsiteX64" fmla="*/ 4886391 w 6272682"/>
              <a:gd name="connsiteY64" fmla="*/ 7486650 h 9320213"/>
              <a:gd name="connsiteX65" fmla="*/ 4914966 w 6272682"/>
              <a:gd name="connsiteY65" fmla="*/ 7781925 h 9320213"/>
              <a:gd name="connsiteX66" fmla="*/ 4962590 w 6272682"/>
              <a:gd name="connsiteY66" fmla="*/ 8129588 h 9320213"/>
              <a:gd name="connsiteX67" fmla="*/ 4972115 w 6272682"/>
              <a:gd name="connsiteY67" fmla="*/ 8148638 h 9320213"/>
              <a:gd name="connsiteX68" fmla="*/ 4995928 w 6272682"/>
              <a:gd name="connsiteY68" fmla="*/ 8439150 h 9320213"/>
              <a:gd name="connsiteX69" fmla="*/ 5005453 w 6272682"/>
              <a:gd name="connsiteY69" fmla="*/ 8591550 h 9320213"/>
              <a:gd name="connsiteX70" fmla="*/ 5005454 w 6272682"/>
              <a:gd name="connsiteY70" fmla="*/ 8682037 h 9320213"/>
              <a:gd name="connsiteX71" fmla="*/ 5014978 w 6272682"/>
              <a:gd name="connsiteY71" fmla="*/ 8782050 h 9320213"/>
              <a:gd name="connsiteX72" fmla="*/ 5024503 w 6272682"/>
              <a:gd name="connsiteY72" fmla="*/ 8953500 h 9320213"/>
              <a:gd name="connsiteX73" fmla="*/ 5029265 w 6272682"/>
              <a:gd name="connsiteY73" fmla="*/ 9067800 h 9320213"/>
              <a:gd name="connsiteX74" fmla="*/ 5053078 w 6272682"/>
              <a:gd name="connsiteY74" fmla="*/ 9134475 h 9320213"/>
              <a:gd name="connsiteX75" fmla="*/ 5034028 w 6272682"/>
              <a:gd name="connsiteY75" fmla="*/ 9167813 h 9320213"/>
              <a:gd name="connsiteX76" fmla="*/ 5043553 w 6272682"/>
              <a:gd name="connsiteY76" fmla="*/ 9320213 h 9320213"/>
              <a:gd name="connsiteX77" fmla="*/ 4910203 w 6272682"/>
              <a:gd name="connsiteY77" fmla="*/ 9315450 h 9320213"/>
              <a:gd name="connsiteX78" fmla="*/ 4757803 w 6272682"/>
              <a:gd name="connsiteY78" fmla="*/ 9315450 h 9320213"/>
              <a:gd name="connsiteX79" fmla="*/ 4567303 w 6272682"/>
              <a:gd name="connsiteY79" fmla="*/ 9315450 h 9320213"/>
              <a:gd name="connsiteX80" fmla="*/ 4457766 w 6272682"/>
              <a:gd name="connsiteY80" fmla="*/ 9296400 h 9320213"/>
              <a:gd name="connsiteX81" fmla="*/ 4372041 w 6272682"/>
              <a:gd name="connsiteY81" fmla="*/ 9282113 h 9320213"/>
              <a:gd name="connsiteX82" fmla="*/ 4224403 w 6272682"/>
              <a:gd name="connsiteY82" fmla="*/ 9258300 h 9320213"/>
              <a:gd name="connsiteX83" fmla="*/ 3991040 w 6272682"/>
              <a:gd name="connsiteY83" fmla="*/ 9239250 h 9320213"/>
              <a:gd name="connsiteX84" fmla="*/ 3848166 w 6272682"/>
              <a:gd name="connsiteY84" fmla="*/ 9239250 h 9320213"/>
              <a:gd name="connsiteX85" fmla="*/ 3838640 w 6272682"/>
              <a:gd name="connsiteY85" fmla="*/ 9244013 h 9320213"/>
              <a:gd name="connsiteX86" fmla="*/ 3590990 w 6272682"/>
              <a:gd name="connsiteY86" fmla="*/ 9239249 h 9320213"/>
              <a:gd name="connsiteX87" fmla="*/ 3419540 w 6272682"/>
              <a:gd name="connsiteY87" fmla="*/ 9239250 h 9320213"/>
              <a:gd name="connsiteX88" fmla="*/ 3267140 w 6272682"/>
              <a:gd name="connsiteY88" fmla="*/ 9210675 h 9320213"/>
              <a:gd name="connsiteX89" fmla="*/ 3014728 w 6272682"/>
              <a:gd name="connsiteY89" fmla="*/ 9201150 h 9320213"/>
              <a:gd name="connsiteX90" fmla="*/ 2800416 w 6272682"/>
              <a:gd name="connsiteY90" fmla="*/ 9191625 h 9320213"/>
              <a:gd name="connsiteX91" fmla="*/ 2695641 w 6272682"/>
              <a:gd name="connsiteY91" fmla="*/ 9182100 h 9320213"/>
              <a:gd name="connsiteX92" fmla="*/ 2471803 w 6272682"/>
              <a:gd name="connsiteY92" fmla="*/ 9177337 h 9320213"/>
              <a:gd name="connsiteX93" fmla="*/ 2433703 w 6272682"/>
              <a:gd name="connsiteY93" fmla="*/ 9163050 h 9320213"/>
              <a:gd name="connsiteX94" fmla="*/ 2395603 w 6272682"/>
              <a:gd name="connsiteY94" fmla="*/ 9201150 h 9320213"/>
              <a:gd name="connsiteX95" fmla="*/ 2214628 w 6272682"/>
              <a:gd name="connsiteY95" fmla="*/ 9258300 h 9320213"/>
              <a:gd name="connsiteX96" fmla="*/ 2028891 w 6272682"/>
              <a:gd name="connsiteY96" fmla="*/ 9220200 h 9320213"/>
              <a:gd name="connsiteX97" fmla="*/ 1919353 w 6272682"/>
              <a:gd name="connsiteY97" fmla="*/ 9201150 h 9320213"/>
              <a:gd name="connsiteX98" fmla="*/ 1747903 w 6272682"/>
              <a:gd name="connsiteY98" fmla="*/ 9186862 h 9320213"/>
              <a:gd name="connsiteX99" fmla="*/ 1671703 w 6272682"/>
              <a:gd name="connsiteY99" fmla="*/ 9205913 h 9320213"/>
              <a:gd name="connsiteX100" fmla="*/ 1528828 w 6272682"/>
              <a:gd name="connsiteY100" fmla="*/ 9191625 h 9320213"/>
              <a:gd name="connsiteX101" fmla="*/ 1466915 w 6272682"/>
              <a:gd name="connsiteY101" fmla="*/ 9201150 h 9320213"/>
              <a:gd name="connsiteX102" fmla="*/ 1333566 w 6272682"/>
              <a:gd name="connsiteY102" fmla="*/ 9196387 h 9320213"/>
              <a:gd name="connsiteX103" fmla="*/ 1185928 w 6272682"/>
              <a:gd name="connsiteY103" fmla="*/ 9205912 h 9320213"/>
              <a:gd name="connsiteX104" fmla="*/ 1057340 w 6272682"/>
              <a:gd name="connsiteY104" fmla="*/ 9177338 h 9320213"/>
              <a:gd name="connsiteX105" fmla="*/ 890653 w 6272682"/>
              <a:gd name="connsiteY105" fmla="*/ 9120188 h 9320213"/>
              <a:gd name="connsiteX106" fmla="*/ 714440 w 6272682"/>
              <a:gd name="connsiteY106" fmla="*/ 9053513 h 9320213"/>
              <a:gd name="connsiteX107" fmla="*/ 523940 w 6272682"/>
              <a:gd name="connsiteY107" fmla="*/ 8972550 h 9320213"/>
              <a:gd name="connsiteX108" fmla="*/ 362015 w 6272682"/>
              <a:gd name="connsiteY108" fmla="*/ 8891588 h 9320213"/>
              <a:gd name="connsiteX109" fmla="*/ 176278 w 6272682"/>
              <a:gd name="connsiteY109" fmla="*/ 8796338 h 9320213"/>
              <a:gd name="connsiteX110" fmla="*/ 119128 w 6272682"/>
              <a:gd name="connsiteY110" fmla="*/ 8758237 h 9320213"/>
              <a:gd name="connsiteX111" fmla="*/ 47690 w 6272682"/>
              <a:gd name="connsiteY111" fmla="*/ 8662987 h 9320213"/>
              <a:gd name="connsiteX112" fmla="*/ 9591 w 6272682"/>
              <a:gd name="connsiteY112" fmla="*/ 8524875 h 9320213"/>
              <a:gd name="connsiteX113" fmla="*/ 14353 w 6272682"/>
              <a:gd name="connsiteY113" fmla="*/ 8286750 h 9320213"/>
              <a:gd name="connsiteX114" fmla="*/ 65 w 6272682"/>
              <a:gd name="connsiteY114" fmla="*/ 7981950 h 9320213"/>
              <a:gd name="connsiteX115" fmla="*/ 23879 w 6272682"/>
              <a:gd name="connsiteY115" fmla="*/ 7948613 h 9320213"/>
              <a:gd name="connsiteX116" fmla="*/ 52453 w 6272682"/>
              <a:gd name="connsiteY116" fmla="*/ 7658100 h 9320213"/>
              <a:gd name="connsiteX117" fmla="*/ 52453 w 6272682"/>
              <a:gd name="connsiteY117" fmla="*/ 7391400 h 9320213"/>
              <a:gd name="connsiteX118" fmla="*/ 71503 w 6272682"/>
              <a:gd name="connsiteY118" fmla="*/ 7067550 h 9320213"/>
              <a:gd name="connsiteX119" fmla="*/ 71503 w 6272682"/>
              <a:gd name="connsiteY119" fmla="*/ 6781800 h 9320213"/>
              <a:gd name="connsiteX120" fmla="*/ 33403 w 6272682"/>
              <a:gd name="connsiteY120" fmla="*/ 6572250 h 9320213"/>
              <a:gd name="connsiteX121" fmla="*/ 33403 w 6272682"/>
              <a:gd name="connsiteY121" fmla="*/ 6343650 h 9320213"/>
              <a:gd name="connsiteX122" fmla="*/ 33403 w 6272682"/>
              <a:gd name="connsiteY122" fmla="*/ 6057900 h 9320213"/>
              <a:gd name="connsiteX123" fmla="*/ 52453 w 6272682"/>
              <a:gd name="connsiteY123" fmla="*/ 5676900 h 9320213"/>
              <a:gd name="connsiteX124" fmla="*/ 71503 w 6272682"/>
              <a:gd name="connsiteY124" fmla="*/ 5467350 h 9320213"/>
              <a:gd name="connsiteX125" fmla="*/ 71503 w 6272682"/>
              <a:gd name="connsiteY125" fmla="*/ 5276850 h 9320213"/>
              <a:gd name="connsiteX126" fmla="*/ 71503 w 6272682"/>
              <a:gd name="connsiteY126" fmla="*/ 5086350 h 9320213"/>
              <a:gd name="connsiteX127" fmla="*/ 71503 w 6272682"/>
              <a:gd name="connsiteY127" fmla="*/ 4933950 h 9320213"/>
              <a:gd name="connsiteX128" fmla="*/ 71503 w 6272682"/>
              <a:gd name="connsiteY128" fmla="*/ 4743450 h 9320213"/>
              <a:gd name="connsiteX129" fmla="*/ 71503 w 6272682"/>
              <a:gd name="connsiteY129" fmla="*/ 4419600 h 9320213"/>
              <a:gd name="connsiteX130" fmla="*/ 90553 w 6272682"/>
              <a:gd name="connsiteY130" fmla="*/ 3962400 h 9320213"/>
              <a:gd name="connsiteX131" fmla="*/ 71503 w 6272682"/>
              <a:gd name="connsiteY131" fmla="*/ 3619500 h 9320213"/>
              <a:gd name="connsiteX132" fmla="*/ 90553 w 6272682"/>
              <a:gd name="connsiteY132" fmla="*/ 3429000 h 9320213"/>
              <a:gd name="connsiteX133" fmla="*/ 147703 w 6272682"/>
              <a:gd name="connsiteY133" fmla="*/ 3276600 h 9320213"/>
              <a:gd name="connsiteX134" fmla="*/ 281053 w 6272682"/>
              <a:gd name="connsiteY134" fmla="*/ 3067050 h 9320213"/>
              <a:gd name="connsiteX135" fmla="*/ 357253 w 6272682"/>
              <a:gd name="connsiteY135" fmla="*/ 2971800 h 9320213"/>
              <a:gd name="connsiteX136" fmla="*/ 509653 w 6272682"/>
              <a:gd name="connsiteY136" fmla="*/ 2857500 h 9320213"/>
              <a:gd name="connsiteX137" fmla="*/ 643003 w 6272682"/>
              <a:gd name="connsiteY137" fmla="*/ 2724150 h 9320213"/>
              <a:gd name="connsiteX138" fmla="*/ 852553 w 6272682"/>
              <a:gd name="connsiteY138" fmla="*/ 2590800 h 9320213"/>
              <a:gd name="connsiteX139" fmla="*/ 1081153 w 6272682"/>
              <a:gd name="connsiteY139" fmla="*/ 2381250 h 9320213"/>
              <a:gd name="connsiteX140" fmla="*/ 1138303 w 6272682"/>
              <a:gd name="connsiteY140" fmla="*/ 2266950 h 9320213"/>
              <a:gd name="connsiteX141" fmla="*/ 1214503 w 6272682"/>
              <a:gd name="connsiteY141" fmla="*/ 2133600 h 9320213"/>
              <a:gd name="connsiteX142" fmla="*/ 1366903 w 6272682"/>
              <a:gd name="connsiteY142" fmla="*/ 2019300 h 9320213"/>
              <a:gd name="connsiteX143" fmla="*/ 1443103 w 6272682"/>
              <a:gd name="connsiteY143" fmla="*/ 1981200 h 9320213"/>
              <a:gd name="connsiteX144" fmla="*/ 1481203 w 6272682"/>
              <a:gd name="connsiteY144" fmla="*/ 1905000 h 9320213"/>
              <a:gd name="connsiteX0" fmla="*/ 1472583 w 6264062"/>
              <a:gd name="connsiteY0" fmla="*/ 1905000 h 9320213"/>
              <a:gd name="connsiteX1" fmla="*/ 1758333 w 6264062"/>
              <a:gd name="connsiteY1" fmla="*/ 1924050 h 9320213"/>
              <a:gd name="connsiteX2" fmla="*/ 1972645 w 6264062"/>
              <a:gd name="connsiteY2" fmla="*/ 1924050 h 9320213"/>
              <a:gd name="connsiteX3" fmla="*/ 2310783 w 6264062"/>
              <a:gd name="connsiteY3" fmla="*/ 1943099 h 9320213"/>
              <a:gd name="connsiteX4" fmla="*/ 2653683 w 6264062"/>
              <a:gd name="connsiteY4" fmla="*/ 1933574 h 9320213"/>
              <a:gd name="connsiteX5" fmla="*/ 3206133 w 6264062"/>
              <a:gd name="connsiteY5" fmla="*/ 1933575 h 9320213"/>
              <a:gd name="connsiteX6" fmla="*/ 3491883 w 6264062"/>
              <a:gd name="connsiteY6" fmla="*/ 1943100 h 9320213"/>
              <a:gd name="connsiteX7" fmla="*/ 3587133 w 6264062"/>
              <a:gd name="connsiteY7" fmla="*/ 1924050 h 9320213"/>
              <a:gd name="connsiteX8" fmla="*/ 3801446 w 6264062"/>
              <a:gd name="connsiteY8" fmla="*/ 1909763 h 9320213"/>
              <a:gd name="connsiteX9" fmla="*/ 4139583 w 6264062"/>
              <a:gd name="connsiteY9" fmla="*/ 1900238 h 9320213"/>
              <a:gd name="connsiteX10" fmla="*/ 4334845 w 6264062"/>
              <a:gd name="connsiteY10" fmla="*/ 1885950 h 9320213"/>
              <a:gd name="connsiteX11" fmla="*/ 4711083 w 6264062"/>
              <a:gd name="connsiteY11" fmla="*/ 1881188 h 9320213"/>
              <a:gd name="connsiteX12" fmla="*/ 4820621 w 6264062"/>
              <a:gd name="connsiteY12" fmla="*/ 1881188 h 9320213"/>
              <a:gd name="connsiteX13" fmla="*/ 4958733 w 6264062"/>
              <a:gd name="connsiteY13" fmla="*/ 1881187 h 9320213"/>
              <a:gd name="connsiteX14" fmla="*/ 5001595 w 6264062"/>
              <a:gd name="connsiteY14" fmla="*/ 1905000 h 9320213"/>
              <a:gd name="connsiteX15" fmla="*/ 5015883 w 6264062"/>
              <a:gd name="connsiteY15" fmla="*/ 1895475 h 9320213"/>
              <a:gd name="connsiteX16" fmla="*/ 5087320 w 6264062"/>
              <a:gd name="connsiteY16" fmla="*/ 1885950 h 9320213"/>
              <a:gd name="connsiteX17" fmla="*/ 5196858 w 6264062"/>
              <a:gd name="connsiteY17" fmla="*/ 1871662 h 9320213"/>
              <a:gd name="connsiteX18" fmla="*/ 5268295 w 6264062"/>
              <a:gd name="connsiteY18" fmla="*/ 1885950 h 9320213"/>
              <a:gd name="connsiteX19" fmla="*/ 5268295 w 6264062"/>
              <a:gd name="connsiteY19" fmla="*/ 1819275 h 9320213"/>
              <a:gd name="connsiteX20" fmla="*/ 5254008 w 6264062"/>
              <a:gd name="connsiteY20" fmla="*/ 1719263 h 9320213"/>
              <a:gd name="connsiteX21" fmla="*/ 5263533 w 6264062"/>
              <a:gd name="connsiteY21" fmla="*/ 1485900 h 9320213"/>
              <a:gd name="connsiteX22" fmla="*/ 5277820 w 6264062"/>
              <a:gd name="connsiteY22" fmla="*/ 1314450 h 9320213"/>
              <a:gd name="connsiteX23" fmla="*/ 5282583 w 6264062"/>
              <a:gd name="connsiteY23" fmla="*/ 1252538 h 9320213"/>
              <a:gd name="connsiteX24" fmla="*/ 5473083 w 6264062"/>
              <a:gd name="connsiteY24" fmla="*/ 1257300 h 9320213"/>
              <a:gd name="connsiteX25" fmla="*/ 5563571 w 6264062"/>
              <a:gd name="connsiteY25" fmla="*/ 1257300 h 9320213"/>
              <a:gd name="connsiteX26" fmla="*/ 5568333 w 6264062"/>
              <a:gd name="connsiteY26" fmla="*/ 762000 h 9320213"/>
              <a:gd name="connsiteX27" fmla="*/ 5587383 w 6264062"/>
              <a:gd name="connsiteY27" fmla="*/ 361950 h 9320213"/>
              <a:gd name="connsiteX28" fmla="*/ 5606433 w 6264062"/>
              <a:gd name="connsiteY28" fmla="*/ 114300 h 9320213"/>
              <a:gd name="connsiteX29" fmla="*/ 5606433 w 6264062"/>
              <a:gd name="connsiteY29" fmla="*/ 0 h 9320213"/>
              <a:gd name="connsiteX30" fmla="*/ 5777883 w 6264062"/>
              <a:gd name="connsiteY30" fmla="*/ 19050 h 9320213"/>
              <a:gd name="connsiteX31" fmla="*/ 5925520 w 6264062"/>
              <a:gd name="connsiteY31" fmla="*/ 14288 h 9320213"/>
              <a:gd name="connsiteX32" fmla="*/ 6073159 w 6264062"/>
              <a:gd name="connsiteY32" fmla="*/ 19050 h 9320213"/>
              <a:gd name="connsiteX33" fmla="*/ 6073158 w 6264062"/>
              <a:gd name="connsiteY33" fmla="*/ 114300 h 9320213"/>
              <a:gd name="connsiteX34" fmla="*/ 6073159 w 6264062"/>
              <a:gd name="connsiteY34" fmla="*/ 661987 h 9320213"/>
              <a:gd name="connsiteX35" fmla="*/ 6063633 w 6264062"/>
              <a:gd name="connsiteY35" fmla="*/ 1133475 h 9320213"/>
              <a:gd name="connsiteX36" fmla="*/ 6073158 w 6264062"/>
              <a:gd name="connsiteY36" fmla="*/ 1300163 h 9320213"/>
              <a:gd name="connsiteX37" fmla="*/ 6116020 w 6264062"/>
              <a:gd name="connsiteY37" fmla="*/ 2209800 h 9320213"/>
              <a:gd name="connsiteX38" fmla="*/ 6139833 w 6264062"/>
              <a:gd name="connsiteY38" fmla="*/ 2667000 h 9320213"/>
              <a:gd name="connsiteX39" fmla="*/ 6154121 w 6264062"/>
              <a:gd name="connsiteY39" fmla="*/ 3086100 h 9320213"/>
              <a:gd name="connsiteX40" fmla="*/ 6163645 w 6264062"/>
              <a:gd name="connsiteY40" fmla="*/ 3428999 h 9320213"/>
              <a:gd name="connsiteX41" fmla="*/ 6196983 w 6264062"/>
              <a:gd name="connsiteY41" fmla="*/ 4019550 h 9320213"/>
              <a:gd name="connsiteX42" fmla="*/ 6216033 w 6264062"/>
              <a:gd name="connsiteY42" fmla="*/ 4324350 h 9320213"/>
              <a:gd name="connsiteX43" fmla="*/ 6225558 w 6264062"/>
              <a:gd name="connsiteY43" fmla="*/ 4933950 h 9320213"/>
              <a:gd name="connsiteX44" fmla="*/ 6254133 w 6264062"/>
              <a:gd name="connsiteY44" fmla="*/ 5276850 h 9320213"/>
              <a:gd name="connsiteX45" fmla="*/ 6254133 w 6264062"/>
              <a:gd name="connsiteY45" fmla="*/ 5505450 h 9320213"/>
              <a:gd name="connsiteX46" fmla="*/ 6263658 w 6264062"/>
              <a:gd name="connsiteY46" fmla="*/ 5557838 h 9320213"/>
              <a:gd name="connsiteX47" fmla="*/ 6235083 w 6264062"/>
              <a:gd name="connsiteY47" fmla="*/ 5581650 h 9320213"/>
              <a:gd name="connsiteX48" fmla="*/ 6263658 w 6264062"/>
              <a:gd name="connsiteY48" fmla="*/ 5610225 h 9320213"/>
              <a:gd name="connsiteX49" fmla="*/ 5873133 w 6264062"/>
              <a:gd name="connsiteY49" fmla="*/ 5581650 h 9320213"/>
              <a:gd name="connsiteX50" fmla="*/ 5625483 w 6264062"/>
              <a:gd name="connsiteY50" fmla="*/ 5562600 h 9320213"/>
              <a:gd name="connsiteX51" fmla="*/ 5320683 w 6264062"/>
              <a:gd name="connsiteY51" fmla="*/ 5543550 h 9320213"/>
              <a:gd name="connsiteX52" fmla="*/ 5196858 w 6264062"/>
              <a:gd name="connsiteY52" fmla="*/ 5562600 h 9320213"/>
              <a:gd name="connsiteX53" fmla="*/ 5015883 w 6264062"/>
              <a:gd name="connsiteY53" fmla="*/ 5600700 h 9320213"/>
              <a:gd name="connsiteX54" fmla="*/ 4901583 w 6264062"/>
              <a:gd name="connsiteY54" fmla="*/ 5643562 h 9320213"/>
              <a:gd name="connsiteX55" fmla="*/ 4772995 w 6264062"/>
              <a:gd name="connsiteY55" fmla="*/ 5681662 h 9320213"/>
              <a:gd name="connsiteX56" fmla="*/ 4715845 w 6264062"/>
              <a:gd name="connsiteY56" fmla="*/ 5715000 h 9320213"/>
              <a:gd name="connsiteX57" fmla="*/ 4734896 w 6264062"/>
              <a:gd name="connsiteY57" fmla="*/ 5948363 h 9320213"/>
              <a:gd name="connsiteX58" fmla="*/ 4753946 w 6264062"/>
              <a:gd name="connsiteY58" fmla="*/ 6124575 h 9320213"/>
              <a:gd name="connsiteX59" fmla="*/ 4772996 w 6264062"/>
              <a:gd name="connsiteY59" fmla="*/ 6324600 h 9320213"/>
              <a:gd name="connsiteX60" fmla="*/ 4796808 w 6264062"/>
              <a:gd name="connsiteY60" fmla="*/ 6529388 h 9320213"/>
              <a:gd name="connsiteX61" fmla="*/ 4820621 w 6264062"/>
              <a:gd name="connsiteY61" fmla="*/ 6786563 h 9320213"/>
              <a:gd name="connsiteX62" fmla="*/ 4839670 w 6264062"/>
              <a:gd name="connsiteY62" fmla="*/ 6972300 h 9320213"/>
              <a:gd name="connsiteX63" fmla="*/ 4868245 w 6264062"/>
              <a:gd name="connsiteY63" fmla="*/ 7339013 h 9320213"/>
              <a:gd name="connsiteX64" fmla="*/ 4877771 w 6264062"/>
              <a:gd name="connsiteY64" fmla="*/ 7486650 h 9320213"/>
              <a:gd name="connsiteX65" fmla="*/ 4906346 w 6264062"/>
              <a:gd name="connsiteY65" fmla="*/ 7781925 h 9320213"/>
              <a:gd name="connsiteX66" fmla="*/ 4953970 w 6264062"/>
              <a:gd name="connsiteY66" fmla="*/ 8129588 h 9320213"/>
              <a:gd name="connsiteX67" fmla="*/ 4963495 w 6264062"/>
              <a:gd name="connsiteY67" fmla="*/ 8148638 h 9320213"/>
              <a:gd name="connsiteX68" fmla="*/ 4987308 w 6264062"/>
              <a:gd name="connsiteY68" fmla="*/ 8439150 h 9320213"/>
              <a:gd name="connsiteX69" fmla="*/ 4996833 w 6264062"/>
              <a:gd name="connsiteY69" fmla="*/ 8591550 h 9320213"/>
              <a:gd name="connsiteX70" fmla="*/ 4996834 w 6264062"/>
              <a:gd name="connsiteY70" fmla="*/ 8682037 h 9320213"/>
              <a:gd name="connsiteX71" fmla="*/ 5006358 w 6264062"/>
              <a:gd name="connsiteY71" fmla="*/ 8782050 h 9320213"/>
              <a:gd name="connsiteX72" fmla="*/ 5015883 w 6264062"/>
              <a:gd name="connsiteY72" fmla="*/ 8953500 h 9320213"/>
              <a:gd name="connsiteX73" fmla="*/ 5020645 w 6264062"/>
              <a:gd name="connsiteY73" fmla="*/ 9067800 h 9320213"/>
              <a:gd name="connsiteX74" fmla="*/ 5044458 w 6264062"/>
              <a:gd name="connsiteY74" fmla="*/ 9134475 h 9320213"/>
              <a:gd name="connsiteX75" fmla="*/ 5025408 w 6264062"/>
              <a:gd name="connsiteY75" fmla="*/ 9167813 h 9320213"/>
              <a:gd name="connsiteX76" fmla="*/ 5034933 w 6264062"/>
              <a:gd name="connsiteY76" fmla="*/ 9320213 h 9320213"/>
              <a:gd name="connsiteX77" fmla="*/ 4901583 w 6264062"/>
              <a:gd name="connsiteY77" fmla="*/ 9315450 h 9320213"/>
              <a:gd name="connsiteX78" fmla="*/ 4749183 w 6264062"/>
              <a:gd name="connsiteY78" fmla="*/ 9315450 h 9320213"/>
              <a:gd name="connsiteX79" fmla="*/ 4558683 w 6264062"/>
              <a:gd name="connsiteY79" fmla="*/ 9315450 h 9320213"/>
              <a:gd name="connsiteX80" fmla="*/ 4449146 w 6264062"/>
              <a:gd name="connsiteY80" fmla="*/ 9296400 h 9320213"/>
              <a:gd name="connsiteX81" fmla="*/ 4363421 w 6264062"/>
              <a:gd name="connsiteY81" fmla="*/ 9282113 h 9320213"/>
              <a:gd name="connsiteX82" fmla="*/ 4215783 w 6264062"/>
              <a:gd name="connsiteY82" fmla="*/ 9258300 h 9320213"/>
              <a:gd name="connsiteX83" fmla="*/ 3982420 w 6264062"/>
              <a:gd name="connsiteY83" fmla="*/ 9239250 h 9320213"/>
              <a:gd name="connsiteX84" fmla="*/ 3839546 w 6264062"/>
              <a:gd name="connsiteY84" fmla="*/ 9239250 h 9320213"/>
              <a:gd name="connsiteX85" fmla="*/ 3830020 w 6264062"/>
              <a:gd name="connsiteY85" fmla="*/ 9244013 h 9320213"/>
              <a:gd name="connsiteX86" fmla="*/ 3582370 w 6264062"/>
              <a:gd name="connsiteY86" fmla="*/ 9239249 h 9320213"/>
              <a:gd name="connsiteX87" fmla="*/ 3410920 w 6264062"/>
              <a:gd name="connsiteY87" fmla="*/ 9239250 h 9320213"/>
              <a:gd name="connsiteX88" fmla="*/ 3258520 w 6264062"/>
              <a:gd name="connsiteY88" fmla="*/ 9210675 h 9320213"/>
              <a:gd name="connsiteX89" fmla="*/ 3006108 w 6264062"/>
              <a:gd name="connsiteY89" fmla="*/ 9201150 h 9320213"/>
              <a:gd name="connsiteX90" fmla="*/ 2791796 w 6264062"/>
              <a:gd name="connsiteY90" fmla="*/ 9191625 h 9320213"/>
              <a:gd name="connsiteX91" fmla="*/ 2687021 w 6264062"/>
              <a:gd name="connsiteY91" fmla="*/ 9182100 h 9320213"/>
              <a:gd name="connsiteX92" fmla="*/ 2463183 w 6264062"/>
              <a:gd name="connsiteY92" fmla="*/ 9177337 h 9320213"/>
              <a:gd name="connsiteX93" fmla="*/ 2425083 w 6264062"/>
              <a:gd name="connsiteY93" fmla="*/ 9163050 h 9320213"/>
              <a:gd name="connsiteX94" fmla="*/ 2386983 w 6264062"/>
              <a:gd name="connsiteY94" fmla="*/ 9201150 h 9320213"/>
              <a:gd name="connsiteX95" fmla="*/ 2206008 w 6264062"/>
              <a:gd name="connsiteY95" fmla="*/ 9258300 h 9320213"/>
              <a:gd name="connsiteX96" fmla="*/ 2020271 w 6264062"/>
              <a:gd name="connsiteY96" fmla="*/ 9220200 h 9320213"/>
              <a:gd name="connsiteX97" fmla="*/ 1910733 w 6264062"/>
              <a:gd name="connsiteY97" fmla="*/ 9201150 h 9320213"/>
              <a:gd name="connsiteX98" fmla="*/ 1739283 w 6264062"/>
              <a:gd name="connsiteY98" fmla="*/ 9186862 h 9320213"/>
              <a:gd name="connsiteX99" fmla="*/ 1663083 w 6264062"/>
              <a:gd name="connsiteY99" fmla="*/ 9205913 h 9320213"/>
              <a:gd name="connsiteX100" fmla="*/ 1520208 w 6264062"/>
              <a:gd name="connsiteY100" fmla="*/ 9191625 h 9320213"/>
              <a:gd name="connsiteX101" fmla="*/ 1458295 w 6264062"/>
              <a:gd name="connsiteY101" fmla="*/ 9201150 h 9320213"/>
              <a:gd name="connsiteX102" fmla="*/ 1324946 w 6264062"/>
              <a:gd name="connsiteY102" fmla="*/ 9196387 h 9320213"/>
              <a:gd name="connsiteX103" fmla="*/ 1177308 w 6264062"/>
              <a:gd name="connsiteY103" fmla="*/ 9205912 h 9320213"/>
              <a:gd name="connsiteX104" fmla="*/ 1048720 w 6264062"/>
              <a:gd name="connsiteY104" fmla="*/ 9177338 h 9320213"/>
              <a:gd name="connsiteX105" fmla="*/ 882033 w 6264062"/>
              <a:gd name="connsiteY105" fmla="*/ 9120188 h 9320213"/>
              <a:gd name="connsiteX106" fmla="*/ 705820 w 6264062"/>
              <a:gd name="connsiteY106" fmla="*/ 9053513 h 9320213"/>
              <a:gd name="connsiteX107" fmla="*/ 515320 w 6264062"/>
              <a:gd name="connsiteY107" fmla="*/ 8972550 h 9320213"/>
              <a:gd name="connsiteX108" fmla="*/ 353395 w 6264062"/>
              <a:gd name="connsiteY108" fmla="*/ 8891588 h 9320213"/>
              <a:gd name="connsiteX109" fmla="*/ 167658 w 6264062"/>
              <a:gd name="connsiteY109" fmla="*/ 8796338 h 9320213"/>
              <a:gd name="connsiteX110" fmla="*/ 110508 w 6264062"/>
              <a:gd name="connsiteY110" fmla="*/ 8758237 h 9320213"/>
              <a:gd name="connsiteX111" fmla="*/ 39070 w 6264062"/>
              <a:gd name="connsiteY111" fmla="*/ 8662987 h 9320213"/>
              <a:gd name="connsiteX112" fmla="*/ 971 w 6264062"/>
              <a:gd name="connsiteY112" fmla="*/ 8524875 h 9320213"/>
              <a:gd name="connsiteX113" fmla="*/ 5733 w 6264062"/>
              <a:gd name="connsiteY113" fmla="*/ 8286750 h 9320213"/>
              <a:gd name="connsiteX114" fmla="*/ 5733 w 6264062"/>
              <a:gd name="connsiteY114" fmla="*/ 7981950 h 9320213"/>
              <a:gd name="connsiteX115" fmla="*/ 15259 w 6264062"/>
              <a:gd name="connsiteY115" fmla="*/ 7948613 h 9320213"/>
              <a:gd name="connsiteX116" fmla="*/ 43833 w 6264062"/>
              <a:gd name="connsiteY116" fmla="*/ 7658100 h 9320213"/>
              <a:gd name="connsiteX117" fmla="*/ 43833 w 6264062"/>
              <a:gd name="connsiteY117" fmla="*/ 7391400 h 9320213"/>
              <a:gd name="connsiteX118" fmla="*/ 62883 w 6264062"/>
              <a:gd name="connsiteY118" fmla="*/ 7067550 h 9320213"/>
              <a:gd name="connsiteX119" fmla="*/ 62883 w 6264062"/>
              <a:gd name="connsiteY119" fmla="*/ 6781800 h 9320213"/>
              <a:gd name="connsiteX120" fmla="*/ 24783 w 6264062"/>
              <a:gd name="connsiteY120" fmla="*/ 6572250 h 9320213"/>
              <a:gd name="connsiteX121" fmla="*/ 24783 w 6264062"/>
              <a:gd name="connsiteY121" fmla="*/ 6343650 h 9320213"/>
              <a:gd name="connsiteX122" fmla="*/ 24783 w 6264062"/>
              <a:gd name="connsiteY122" fmla="*/ 6057900 h 9320213"/>
              <a:gd name="connsiteX123" fmla="*/ 43833 w 6264062"/>
              <a:gd name="connsiteY123" fmla="*/ 5676900 h 9320213"/>
              <a:gd name="connsiteX124" fmla="*/ 62883 w 6264062"/>
              <a:gd name="connsiteY124" fmla="*/ 5467350 h 9320213"/>
              <a:gd name="connsiteX125" fmla="*/ 62883 w 6264062"/>
              <a:gd name="connsiteY125" fmla="*/ 5276850 h 9320213"/>
              <a:gd name="connsiteX126" fmla="*/ 62883 w 6264062"/>
              <a:gd name="connsiteY126" fmla="*/ 5086350 h 9320213"/>
              <a:gd name="connsiteX127" fmla="*/ 62883 w 6264062"/>
              <a:gd name="connsiteY127" fmla="*/ 4933950 h 9320213"/>
              <a:gd name="connsiteX128" fmla="*/ 62883 w 6264062"/>
              <a:gd name="connsiteY128" fmla="*/ 4743450 h 9320213"/>
              <a:gd name="connsiteX129" fmla="*/ 62883 w 6264062"/>
              <a:gd name="connsiteY129" fmla="*/ 4419600 h 9320213"/>
              <a:gd name="connsiteX130" fmla="*/ 81933 w 6264062"/>
              <a:gd name="connsiteY130" fmla="*/ 3962400 h 9320213"/>
              <a:gd name="connsiteX131" fmla="*/ 62883 w 6264062"/>
              <a:gd name="connsiteY131" fmla="*/ 3619500 h 9320213"/>
              <a:gd name="connsiteX132" fmla="*/ 81933 w 6264062"/>
              <a:gd name="connsiteY132" fmla="*/ 3429000 h 9320213"/>
              <a:gd name="connsiteX133" fmla="*/ 139083 w 6264062"/>
              <a:gd name="connsiteY133" fmla="*/ 3276600 h 9320213"/>
              <a:gd name="connsiteX134" fmla="*/ 272433 w 6264062"/>
              <a:gd name="connsiteY134" fmla="*/ 3067050 h 9320213"/>
              <a:gd name="connsiteX135" fmla="*/ 348633 w 6264062"/>
              <a:gd name="connsiteY135" fmla="*/ 2971800 h 9320213"/>
              <a:gd name="connsiteX136" fmla="*/ 501033 w 6264062"/>
              <a:gd name="connsiteY136" fmla="*/ 2857500 h 9320213"/>
              <a:gd name="connsiteX137" fmla="*/ 634383 w 6264062"/>
              <a:gd name="connsiteY137" fmla="*/ 2724150 h 9320213"/>
              <a:gd name="connsiteX138" fmla="*/ 843933 w 6264062"/>
              <a:gd name="connsiteY138" fmla="*/ 2590800 h 9320213"/>
              <a:gd name="connsiteX139" fmla="*/ 1072533 w 6264062"/>
              <a:gd name="connsiteY139" fmla="*/ 2381250 h 9320213"/>
              <a:gd name="connsiteX140" fmla="*/ 1129683 w 6264062"/>
              <a:gd name="connsiteY140" fmla="*/ 2266950 h 9320213"/>
              <a:gd name="connsiteX141" fmla="*/ 1205883 w 6264062"/>
              <a:gd name="connsiteY141" fmla="*/ 2133600 h 9320213"/>
              <a:gd name="connsiteX142" fmla="*/ 1358283 w 6264062"/>
              <a:gd name="connsiteY142" fmla="*/ 2019300 h 9320213"/>
              <a:gd name="connsiteX143" fmla="*/ 1434483 w 6264062"/>
              <a:gd name="connsiteY143" fmla="*/ 1981200 h 9320213"/>
              <a:gd name="connsiteX144" fmla="*/ 1472583 w 6264062"/>
              <a:gd name="connsiteY144" fmla="*/ 1905000 h 9320213"/>
              <a:gd name="connsiteX0" fmla="*/ 1486277 w 6277756"/>
              <a:gd name="connsiteY0" fmla="*/ 1905000 h 9320213"/>
              <a:gd name="connsiteX1" fmla="*/ 1772027 w 6277756"/>
              <a:gd name="connsiteY1" fmla="*/ 1924050 h 9320213"/>
              <a:gd name="connsiteX2" fmla="*/ 1986339 w 6277756"/>
              <a:gd name="connsiteY2" fmla="*/ 1924050 h 9320213"/>
              <a:gd name="connsiteX3" fmla="*/ 2324477 w 6277756"/>
              <a:gd name="connsiteY3" fmla="*/ 1943099 h 9320213"/>
              <a:gd name="connsiteX4" fmla="*/ 2667377 w 6277756"/>
              <a:gd name="connsiteY4" fmla="*/ 1933574 h 9320213"/>
              <a:gd name="connsiteX5" fmla="*/ 3219827 w 6277756"/>
              <a:gd name="connsiteY5" fmla="*/ 1933575 h 9320213"/>
              <a:gd name="connsiteX6" fmla="*/ 3505577 w 6277756"/>
              <a:gd name="connsiteY6" fmla="*/ 1943100 h 9320213"/>
              <a:gd name="connsiteX7" fmla="*/ 3600827 w 6277756"/>
              <a:gd name="connsiteY7" fmla="*/ 1924050 h 9320213"/>
              <a:gd name="connsiteX8" fmla="*/ 3815140 w 6277756"/>
              <a:gd name="connsiteY8" fmla="*/ 1909763 h 9320213"/>
              <a:gd name="connsiteX9" fmla="*/ 4153277 w 6277756"/>
              <a:gd name="connsiteY9" fmla="*/ 1900238 h 9320213"/>
              <a:gd name="connsiteX10" fmla="*/ 4348539 w 6277756"/>
              <a:gd name="connsiteY10" fmla="*/ 1885950 h 9320213"/>
              <a:gd name="connsiteX11" fmla="*/ 4724777 w 6277756"/>
              <a:gd name="connsiteY11" fmla="*/ 1881188 h 9320213"/>
              <a:gd name="connsiteX12" fmla="*/ 4834315 w 6277756"/>
              <a:gd name="connsiteY12" fmla="*/ 1881188 h 9320213"/>
              <a:gd name="connsiteX13" fmla="*/ 4972427 w 6277756"/>
              <a:gd name="connsiteY13" fmla="*/ 1881187 h 9320213"/>
              <a:gd name="connsiteX14" fmla="*/ 5015289 w 6277756"/>
              <a:gd name="connsiteY14" fmla="*/ 1905000 h 9320213"/>
              <a:gd name="connsiteX15" fmla="*/ 5029577 w 6277756"/>
              <a:gd name="connsiteY15" fmla="*/ 1895475 h 9320213"/>
              <a:gd name="connsiteX16" fmla="*/ 5101014 w 6277756"/>
              <a:gd name="connsiteY16" fmla="*/ 1885950 h 9320213"/>
              <a:gd name="connsiteX17" fmla="*/ 5210552 w 6277756"/>
              <a:gd name="connsiteY17" fmla="*/ 1871662 h 9320213"/>
              <a:gd name="connsiteX18" fmla="*/ 5281989 w 6277756"/>
              <a:gd name="connsiteY18" fmla="*/ 1885950 h 9320213"/>
              <a:gd name="connsiteX19" fmla="*/ 5281989 w 6277756"/>
              <a:gd name="connsiteY19" fmla="*/ 1819275 h 9320213"/>
              <a:gd name="connsiteX20" fmla="*/ 5267702 w 6277756"/>
              <a:gd name="connsiteY20" fmla="*/ 1719263 h 9320213"/>
              <a:gd name="connsiteX21" fmla="*/ 5277227 w 6277756"/>
              <a:gd name="connsiteY21" fmla="*/ 1485900 h 9320213"/>
              <a:gd name="connsiteX22" fmla="*/ 5291514 w 6277756"/>
              <a:gd name="connsiteY22" fmla="*/ 1314450 h 9320213"/>
              <a:gd name="connsiteX23" fmla="*/ 5296277 w 6277756"/>
              <a:gd name="connsiteY23" fmla="*/ 1252538 h 9320213"/>
              <a:gd name="connsiteX24" fmla="*/ 5486777 w 6277756"/>
              <a:gd name="connsiteY24" fmla="*/ 1257300 h 9320213"/>
              <a:gd name="connsiteX25" fmla="*/ 5577265 w 6277756"/>
              <a:gd name="connsiteY25" fmla="*/ 1257300 h 9320213"/>
              <a:gd name="connsiteX26" fmla="*/ 5582027 w 6277756"/>
              <a:gd name="connsiteY26" fmla="*/ 762000 h 9320213"/>
              <a:gd name="connsiteX27" fmla="*/ 5601077 w 6277756"/>
              <a:gd name="connsiteY27" fmla="*/ 361950 h 9320213"/>
              <a:gd name="connsiteX28" fmla="*/ 5620127 w 6277756"/>
              <a:gd name="connsiteY28" fmla="*/ 114300 h 9320213"/>
              <a:gd name="connsiteX29" fmla="*/ 5620127 w 6277756"/>
              <a:gd name="connsiteY29" fmla="*/ 0 h 9320213"/>
              <a:gd name="connsiteX30" fmla="*/ 5791577 w 6277756"/>
              <a:gd name="connsiteY30" fmla="*/ 19050 h 9320213"/>
              <a:gd name="connsiteX31" fmla="*/ 5939214 w 6277756"/>
              <a:gd name="connsiteY31" fmla="*/ 14288 h 9320213"/>
              <a:gd name="connsiteX32" fmla="*/ 6086853 w 6277756"/>
              <a:gd name="connsiteY32" fmla="*/ 19050 h 9320213"/>
              <a:gd name="connsiteX33" fmla="*/ 6086852 w 6277756"/>
              <a:gd name="connsiteY33" fmla="*/ 114300 h 9320213"/>
              <a:gd name="connsiteX34" fmla="*/ 6086853 w 6277756"/>
              <a:gd name="connsiteY34" fmla="*/ 661987 h 9320213"/>
              <a:gd name="connsiteX35" fmla="*/ 6077327 w 6277756"/>
              <a:gd name="connsiteY35" fmla="*/ 1133475 h 9320213"/>
              <a:gd name="connsiteX36" fmla="*/ 6086852 w 6277756"/>
              <a:gd name="connsiteY36" fmla="*/ 1300163 h 9320213"/>
              <a:gd name="connsiteX37" fmla="*/ 6129714 w 6277756"/>
              <a:gd name="connsiteY37" fmla="*/ 2209800 h 9320213"/>
              <a:gd name="connsiteX38" fmla="*/ 6153527 w 6277756"/>
              <a:gd name="connsiteY38" fmla="*/ 2667000 h 9320213"/>
              <a:gd name="connsiteX39" fmla="*/ 6167815 w 6277756"/>
              <a:gd name="connsiteY39" fmla="*/ 3086100 h 9320213"/>
              <a:gd name="connsiteX40" fmla="*/ 6177339 w 6277756"/>
              <a:gd name="connsiteY40" fmla="*/ 3428999 h 9320213"/>
              <a:gd name="connsiteX41" fmla="*/ 6210677 w 6277756"/>
              <a:gd name="connsiteY41" fmla="*/ 4019550 h 9320213"/>
              <a:gd name="connsiteX42" fmla="*/ 6229727 w 6277756"/>
              <a:gd name="connsiteY42" fmla="*/ 4324350 h 9320213"/>
              <a:gd name="connsiteX43" fmla="*/ 6239252 w 6277756"/>
              <a:gd name="connsiteY43" fmla="*/ 4933950 h 9320213"/>
              <a:gd name="connsiteX44" fmla="*/ 6267827 w 6277756"/>
              <a:gd name="connsiteY44" fmla="*/ 5276850 h 9320213"/>
              <a:gd name="connsiteX45" fmla="*/ 6267827 w 6277756"/>
              <a:gd name="connsiteY45" fmla="*/ 5505450 h 9320213"/>
              <a:gd name="connsiteX46" fmla="*/ 6277352 w 6277756"/>
              <a:gd name="connsiteY46" fmla="*/ 5557838 h 9320213"/>
              <a:gd name="connsiteX47" fmla="*/ 6248777 w 6277756"/>
              <a:gd name="connsiteY47" fmla="*/ 5581650 h 9320213"/>
              <a:gd name="connsiteX48" fmla="*/ 6277352 w 6277756"/>
              <a:gd name="connsiteY48" fmla="*/ 5610225 h 9320213"/>
              <a:gd name="connsiteX49" fmla="*/ 5886827 w 6277756"/>
              <a:gd name="connsiteY49" fmla="*/ 5581650 h 9320213"/>
              <a:gd name="connsiteX50" fmla="*/ 5639177 w 6277756"/>
              <a:gd name="connsiteY50" fmla="*/ 5562600 h 9320213"/>
              <a:gd name="connsiteX51" fmla="*/ 5334377 w 6277756"/>
              <a:gd name="connsiteY51" fmla="*/ 5543550 h 9320213"/>
              <a:gd name="connsiteX52" fmla="*/ 5210552 w 6277756"/>
              <a:gd name="connsiteY52" fmla="*/ 5562600 h 9320213"/>
              <a:gd name="connsiteX53" fmla="*/ 5029577 w 6277756"/>
              <a:gd name="connsiteY53" fmla="*/ 5600700 h 9320213"/>
              <a:gd name="connsiteX54" fmla="*/ 4915277 w 6277756"/>
              <a:gd name="connsiteY54" fmla="*/ 5643562 h 9320213"/>
              <a:gd name="connsiteX55" fmla="*/ 4786689 w 6277756"/>
              <a:gd name="connsiteY55" fmla="*/ 5681662 h 9320213"/>
              <a:gd name="connsiteX56" fmla="*/ 4729539 w 6277756"/>
              <a:gd name="connsiteY56" fmla="*/ 5715000 h 9320213"/>
              <a:gd name="connsiteX57" fmla="*/ 4748590 w 6277756"/>
              <a:gd name="connsiteY57" fmla="*/ 5948363 h 9320213"/>
              <a:gd name="connsiteX58" fmla="*/ 4767640 w 6277756"/>
              <a:gd name="connsiteY58" fmla="*/ 6124575 h 9320213"/>
              <a:gd name="connsiteX59" fmla="*/ 4786690 w 6277756"/>
              <a:gd name="connsiteY59" fmla="*/ 6324600 h 9320213"/>
              <a:gd name="connsiteX60" fmla="*/ 4810502 w 6277756"/>
              <a:gd name="connsiteY60" fmla="*/ 6529388 h 9320213"/>
              <a:gd name="connsiteX61" fmla="*/ 4834315 w 6277756"/>
              <a:gd name="connsiteY61" fmla="*/ 6786563 h 9320213"/>
              <a:gd name="connsiteX62" fmla="*/ 4853364 w 6277756"/>
              <a:gd name="connsiteY62" fmla="*/ 6972300 h 9320213"/>
              <a:gd name="connsiteX63" fmla="*/ 4881939 w 6277756"/>
              <a:gd name="connsiteY63" fmla="*/ 7339013 h 9320213"/>
              <a:gd name="connsiteX64" fmla="*/ 4891465 w 6277756"/>
              <a:gd name="connsiteY64" fmla="*/ 7486650 h 9320213"/>
              <a:gd name="connsiteX65" fmla="*/ 4920040 w 6277756"/>
              <a:gd name="connsiteY65" fmla="*/ 7781925 h 9320213"/>
              <a:gd name="connsiteX66" fmla="*/ 4967664 w 6277756"/>
              <a:gd name="connsiteY66" fmla="*/ 8129588 h 9320213"/>
              <a:gd name="connsiteX67" fmla="*/ 4977189 w 6277756"/>
              <a:gd name="connsiteY67" fmla="*/ 8148638 h 9320213"/>
              <a:gd name="connsiteX68" fmla="*/ 5001002 w 6277756"/>
              <a:gd name="connsiteY68" fmla="*/ 8439150 h 9320213"/>
              <a:gd name="connsiteX69" fmla="*/ 5010527 w 6277756"/>
              <a:gd name="connsiteY69" fmla="*/ 8591550 h 9320213"/>
              <a:gd name="connsiteX70" fmla="*/ 5010528 w 6277756"/>
              <a:gd name="connsiteY70" fmla="*/ 8682037 h 9320213"/>
              <a:gd name="connsiteX71" fmla="*/ 5020052 w 6277756"/>
              <a:gd name="connsiteY71" fmla="*/ 8782050 h 9320213"/>
              <a:gd name="connsiteX72" fmla="*/ 5029577 w 6277756"/>
              <a:gd name="connsiteY72" fmla="*/ 8953500 h 9320213"/>
              <a:gd name="connsiteX73" fmla="*/ 5034339 w 6277756"/>
              <a:gd name="connsiteY73" fmla="*/ 9067800 h 9320213"/>
              <a:gd name="connsiteX74" fmla="*/ 5058152 w 6277756"/>
              <a:gd name="connsiteY74" fmla="*/ 9134475 h 9320213"/>
              <a:gd name="connsiteX75" fmla="*/ 5039102 w 6277756"/>
              <a:gd name="connsiteY75" fmla="*/ 9167813 h 9320213"/>
              <a:gd name="connsiteX76" fmla="*/ 5048627 w 6277756"/>
              <a:gd name="connsiteY76" fmla="*/ 9320213 h 9320213"/>
              <a:gd name="connsiteX77" fmla="*/ 4915277 w 6277756"/>
              <a:gd name="connsiteY77" fmla="*/ 9315450 h 9320213"/>
              <a:gd name="connsiteX78" fmla="*/ 4762877 w 6277756"/>
              <a:gd name="connsiteY78" fmla="*/ 9315450 h 9320213"/>
              <a:gd name="connsiteX79" fmla="*/ 4572377 w 6277756"/>
              <a:gd name="connsiteY79" fmla="*/ 9315450 h 9320213"/>
              <a:gd name="connsiteX80" fmla="*/ 4462840 w 6277756"/>
              <a:gd name="connsiteY80" fmla="*/ 9296400 h 9320213"/>
              <a:gd name="connsiteX81" fmla="*/ 4377115 w 6277756"/>
              <a:gd name="connsiteY81" fmla="*/ 9282113 h 9320213"/>
              <a:gd name="connsiteX82" fmla="*/ 4229477 w 6277756"/>
              <a:gd name="connsiteY82" fmla="*/ 9258300 h 9320213"/>
              <a:gd name="connsiteX83" fmla="*/ 3996114 w 6277756"/>
              <a:gd name="connsiteY83" fmla="*/ 9239250 h 9320213"/>
              <a:gd name="connsiteX84" fmla="*/ 3853240 w 6277756"/>
              <a:gd name="connsiteY84" fmla="*/ 9239250 h 9320213"/>
              <a:gd name="connsiteX85" fmla="*/ 3843714 w 6277756"/>
              <a:gd name="connsiteY85" fmla="*/ 9244013 h 9320213"/>
              <a:gd name="connsiteX86" fmla="*/ 3596064 w 6277756"/>
              <a:gd name="connsiteY86" fmla="*/ 9239249 h 9320213"/>
              <a:gd name="connsiteX87" fmla="*/ 3424614 w 6277756"/>
              <a:gd name="connsiteY87" fmla="*/ 9239250 h 9320213"/>
              <a:gd name="connsiteX88" fmla="*/ 3272214 w 6277756"/>
              <a:gd name="connsiteY88" fmla="*/ 9210675 h 9320213"/>
              <a:gd name="connsiteX89" fmla="*/ 3019802 w 6277756"/>
              <a:gd name="connsiteY89" fmla="*/ 9201150 h 9320213"/>
              <a:gd name="connsiteX90" fmla="*/ 2805490 w 6277756"/>
              <a:gd name="connsiteY90" fmla="*/ 9191625 h 9320213"/>
              <a:gd name="connsiteX91" fmla="*/ 2700715 w 6277756"/>
              <a:gd name="connsiteY91" fmla="*/ 9182100 h 9320213"/>
              <a:gd name="connsiteX92" fmla="*/ 2476877 w 6277756"/>
              <a:gd name="connsiteY92" fmla="*/ 9177337 h 9320213"/>
              <a:gd name="connsiteX93" fmla="*/ 2438777 w 6277756"/>
              <a:gd name="connsiteY93" fmla="*/ 9163050 h 9320213"/>
              <a:gd name="connsiteX94" fmla="*/ 2400677 w 6277756"/>
              <a:gd name="connsiteY94" fmla="*/ 9201150 h 9320213"/>
              <a:gd name="connsiteX95" fmla="*/ 2219702 w 6277756"/>
              <a:gd name="connsiteY95" fmla="*/ 9258300 h 9320213"/>
              <a:gd name="connsiteX96" fmla="*/ 2033965 w 6277756"/>
              <a:gd name="connsiteY96" fmla="*/ 9220200 h 9320213"/>
              <a:gd name="connsiteX97" fmla="*/ 1924427 w 6277756"/>
              <a:gd name="connsiteY97" fmla="*/ 9201150 h 9320213"/>
              <a:gd name="connsiteX98" fmla="*/ 1752977 w 6277756"/>
              <a:gd name="connsiteY98" fmla="*/ 9186862 h 9320213"/>
              <a:gd name="connsiteX99" fmla="*/ 1676777 w 6277756"/>
              <a:gd name="connsiteY99" fmla="*/ 9205913 h 9320213"/>
              <a:gd name="connsiteX100" fmla="*/ 1533902 w 6277756"/>
              <a:gd name="connsiteY100" fmla="*/ 9191625 h 9320213"/>
              <a:gd name="connsiteX101" fmla="*/ 1471989 w 6277756"/>
              <a:gd name="connsiteY101" fmla="*/ 9201150 h 9320213"/>
              <a:gd name="connsiteX102" fmla="*/ 1338640 w 6277756"/>
              <a:gd name="connsiteY102" fmla="*/ 9196387 h 9320213"/>
              <a:gd name="connsiteX103" fmla="*/ 1191002 w 6277756"/>
              <a:gd name="connsiteY103" fmla="*/ 9205912 h 9320213"/>
              <a:gd name="connsiteX104" fmla="*/ 1062414 w 6277756"/>
              <a:gd name="connsiteY104" fmla="*/ 9177338 h 9320213"/>
              <a:gd name="connsiteX105" fmla="*/ 895727 w 6277756"/>
              <a:gd name="connsiteY105" fmla="*/ 9120188 h 9320213"/>
              <a:gd name="connsiteX106" fmla="*/ 719514 w 6277756"/>
              <a:gd name="connsiteY106" fmla="*/ 9053513 h 9320213"/>
              <a:gd name="connsiteX107" fmla="*/ 529014 w 6277756"/>
              <a:gd name="connsiteY107" fmla="*/ 8972550 h 9320213"/>
              <a:gd name="connsiteX108" fmla="*/ 367089 w 6277756"/>
              <a:gd name="connsiteY108" fmla="*/ 8891588 h 9320213"/>
              <a:gd name="connsiteX109" fmla="*/ 181352 w 6277756"/>
              <a:gd name="connsiteY109" fmla="*/ 8796338 h 9320213"/>
              <a:gd name="connsiteX110" fmla="*/ 124202 w 6277756"/>
              <a:gd name="connsiteY110" fmla="*/ 8758237 h 9320213"/>
              <a:gd name="connsiteX111" fmla="*/ 52764 w 6277756"/>
              <a:gd name="connsiteY111" fmla="*/ 8662987 h 9320213"/>
              <a:gd name="connsiteX112" fmla="*/ 14665 w 6277756"/>
              <a:gd name="connsiteY112" fmla="*/ 8524875 h 9320213"/>
              <a:gd name="connsiteX113" fmla="*/ 19427 w 6277756"/>
              <a:gd name="connsiteY113" fmla="*/ 8286750 h 9320213"/>
              <a:gd name="connsiteX114" fmla="*/ 19427 w 6277756"/>
              <a:gd name="connsiteY114" fmla="*/ 7981950 h 9320213"/>
              <a:gd name="connsiteX115" fmla="*/ 28953 w 6277756"/>
              <a:gd name="connsiteY115" fmla="*/ 7948613 h 9320213"/>
              <a:gd name="connsiteX116" fmla="*/ 377 w 6277756"/>
              <a:gd name="connsiteY116" fmla="*/ 7600950 h 9320213"/>
              <a:gd name="connsiteX117" fmla="*/ 57527 w 6277756"/>
              <a:gd name="connsiteY117" fmla="*/ 7391400 h 9320213"/>
              <a:gd name="connsiteX118" fmla="*/ 76577 w 6277756"/>
              <a:gd name="connsiteY118" fmla="*/ 7067550 h 9320213"/>
              <a:gd name="connsiteX119" fmla="*/ 76577 w 6277756"/>
              <a:gd name="connsiteY119" fmla="*/ 6781800 h 9320213"/>
              <a:gd name="connsiteX120" fmla="*/ 38477 w 6277756"/>
              <a:gd name="connsiteY120" fmla="*/ 6572250 h 9320213"/>
              <a:gd name="connsiteX121" fmla="*/ 38477 w 6277756"/>
              <a:gd name="connsiteY121" fmla="*/ 6343650 h 9320213"/>
              <a:gd name="connsiteX122" fmla="*/ 38477 w 6277756"/>
              <a:gd name="connsiteY122" fmla="*/ 6057900 h 9320213"/>
              <a:gd name="connsiteX123" fmla="*/ 57527 w 6277756"/>
              <a:gd name="connsiteY123" fmla="*/ 5676900 h 9320213"/>
              <a:gd name="connsiteX124" fmla="*/ 76577 w 6277756"/>
              <a:gd name="connsiteY124" fmla="*/ 5467350 h 9320213"/>
              <a:gd name="connsiteX125" fmla="*/ 76577 w 6277756"/>
              <a:gd name="connsiteY125" fmla="*/ 5276850 h 9320213"/>
              <a:gd name="connsiteX126" fmla="*/ 76577 w 6277756"/>
              <a:gd name="connsiteY126" fmla="*/ 5086350 h 9320213"/>
              <a:gd name="connsiteX127" fmla="*/ 76577 w 6277756"/>
              <a:gd name="connsiteY127" fmla="*/ 4933950 h 9320213"/>
              <a:gd name="connsiteX128" fmla="*/ 76577 w 6277756"/>
              <a:gd name="connsiteY128" fmla="*/ 4743450 h 9320213"/>
              <a:gd name="connsiteX129" fmla="*/ 76577 w 6277756"/>
              <a:gd name="connsiteY129" fmla="*/ 4419600 h 9320213"/>
              <a:gd name="connsiteX130" fmla="*/ 95627 w 6277756"/>
              <a:gd name="connsiteY130" fmla="*/ 3962400 h 9320213"/>
              <a:gd name="connsiteX131" fmla="*/ 76577 w 6277756"/>
              <a:gd name="connsiteY131" fmla="*/ 3619500 h 9320213"/>
              <a:gd name="connsiteX132" fmla="*/ 95627 w 6277756"/>
              <a:gd name="connsiteY132" fmla="*/ 3429000 h 9320213"/>
              <a:gd name="connsiteX133" fmla="*/ 152777 w 6277756"/>
              <a:gd name="connsiteY133" fmla="*/ 3276600 h 9320213"/>
              <a:gd name="connsiteX134" fmla="*/ 286127 w 6277756"/>
              <a:gd name="connsiteY134" fmla="*/ 3067050 h 9320213"/>
              <a:gd name="connsiteX135" fmla="*/ 362327 w 6277756"/>
              <a:gd name="connsiteY135" fmla="*/ 2971800 h 9320213"/>
              <a:gd name="connsiteX136" fmla="*/ 514727 w 6277756"/>
              <a:gd name="connsiteY136" fmla="*/ 2857500 h 9320213"/>
              <a:gd name="connsiteX137" fmla="*/ 648077 w 6277756"/>
              <a:gd name="connsiteY137" fmla="*/ 2724150 h 9320213"/>
              <a:gd name="connsiteX138" fmla="*/ 857627 w 6277756"/>
              <a:gd name="connsiteY138" fmla="*/ 2590800 h 9320213"/>
              <a:gd name="connsiteX139" fmla="*/ 1086227 w 6277756"/>
              <a:gd name="connsiteY139" fmla="*/ 2381250 h 9320213"/>
              <a:gd name="connsiteX140" fmla="*/ 1143377 w 6277756"/>
              <a:gd name="connsiteY140" fmla="*/ 2266950 h 9320213"/>
              <a:gd name="connsiteX141" fmla="*/ 1219577 w 6277756"/>
              <a:gd name="connsiteY141" fmla="*/ 2133600 h 9320213"/>
              <a:gd name="connsiteX142" fmla="*/ 1371977 w 6277756"/>
              <a:gd name="connsiteY142" fmla="*/ 2019300 h 9320213"/>
              <a:gd name="connsiteX143" fmla="*/ 1448177 w 6277756"/>
              <a:gd name="connsiteY143" fmla="*/ 1981200 h 9320213"/>
              <a:gd name="connsiteX144" fmla="*/ 1486277 w 6277756"/>
              <a:gd name="connsiteY144" fmla="*/ 1905000 h 9320213"/>
              <a:gd name="connsiteX0" fmla="*/ 1472583 w 6264062"/>
              <a:gd name="connsiteY0" fmla="*/ 1905000 h 9320213"/>
              <a:gd name="connsiteX1" fmla="*/ 1758333 w 6264062"/>
              <a:gd name="connsiteY1" fmla="*/ 1924050 h 9320213"/>
              <a:gd name="connsiteX2" fmla="*/ 1972645 w 6264062"/>
              <a:gd name="connsiteY2" fmla="*/ 1924050 h 9320213"/>
              <a:gd name="connsiteX3" fmla="*/ 2310783 w 6264062"/>
              <a:gd name="connsiteY3" fmla="*/ 1943099 h 9320213"/>
              <a:gd name="connsiteX4" fmla="*/ 2653683 w 6264062"/>
              <a:gd name="connsiteY4" fmla="*/ 1933574 h 9320213"/>
              <a:gd name="connsiteX5" fmla="*/ 3206133 w 6264062"/>
              <a:gd name="connsiteY5" fmla="*/ 1933575 h 9320213"/>
              <a:gd name="connsiteX6" fmla="*/ 3491883 w 6264062"/>
              <a:gd name="connsiteY6" fmla="*/ 1943100 h 9320213"/>
              <a:gd name="connsiteX7" fmla="*/ 3587133 w 6264062"/>
              <a:gd name="connsiteY7" fmla="*/ 1924050 h 9320213"/>
              <a:gd name="connsiteX8" fmla="*/ 3801446 w 6264062"/>
              <a:gd name="connsiteY8" fmla="*/ 1909763 h 9320213"/>
              <a:gd name="connsiteX9" fmla="*/ 4139583 w 6264062"/>
              <a:gd name="connsiteY9" fmla="*/ 1900238 h 9320213"/>
              <a:gd name="connsiteX10" fmla="*/ 4334845 w 6264062"/>
              <a:gd name="connsiteY10" fmla="*/ 1885950 h 9320213"/>
              <a:gd name="connsiteX11" fmla="*/ 4711083 w 6264062"/>
              <a:gd name="connsiteY11" fmla="*/ 1881188 h 9320213"/>
              <a:gd name="connsiteX12" fmla="*/ 4820621 w 6264062"/>
              <a:gd name="connsiteY12" fmla="*/ 1881188 h 9320213"/>
              <a:gd name="connsiteX13" fmla="*/ 4958733 w 6264062"/>
              <a:gd name="connsiteY13" fmla="*/ 1881187 h 9320213"/>
              <a:gd name="connsiteX14" fmla="*/ 5001595 w 6264062"/>
              <a:gd name="connsiteY14" fmla="*/ 1905000 h 9320213"/>
              <a:gd name="connsiteX15" fmla="*/ 5015883 w 6264062"/>
              <a:gd name="connsiteY15" fmla="*/ 1895475 h 9320213"/>
              <a:gd name="connsiteX16" fmla="*/ 5087320 w 6264062"/>
              <a:gd name="connsiteY16" fmla="*/ 1885950 h 9320213"/>
              <a:gd name="connsiteX17" fmla="*/ 5196858 w 6264062"/>
              <a:gd name="connsiteY17" fmla="*/ 1871662 h 9320213"/>
              <a:gd name="connsiteX18" fmla="*/ 5268295 w 6264062"/>
              <a:gd name="connsiteY18" fmla="*/ 1885950 h 9320213"/>
              <a:gd name="connsiteX19" fmla="*/ 5268295 w 6264062"/>
              <a:gd name="connsiteY19" fmla="*/ 1819275 h 9320213"/>
              <a:gd name="connsiteX20" fmla="*/ 5254008 w 6264062"/>
              <a:gd name="connsiteY20" fmla="*/ 1719263 h 9320213"/>
              <a:gd name="connsiteX21" fmla="*/ 5263533 w 6264062"/>
              <a:gd name="connsiteY21" fmla="*/ 1485900 h 9320213"/>
              <a:gd name="connsiteX22" fmla="*/ 5277820 w 6264062"/>
              <a:gd name="connsiteY22" fmla="*/ 1314450 h 9320213"/>
              <a:gd name="connsiteX23" fmla="*/ 5282583 w 6264062"/>
              <a:gd name="connsiteY23" fmla="*/ 1252538 h 9320213"/>
              <a:gd name="connsiteX24" fmla="*/ 5473083 w 6264062"/>
              <a:gd name="connsiteY24" fmla="*/ 1257300 h 9320213"/>
              <a:gd name="connsiteX25" fmla="*/ 5563571 w 6264062"/>
              <a:gd name="connsiteY25" fmla="*/ 1257300 h 9320213"/>
              <a:gd name="connsiteX26" fmla="*/ 5568333 w 6264062"/>
              <a:gd name="connsiteY26" fmla="*/ 762000 h 9320213"/>
              <a:gd name="connsiteX27" fmla="*/ 5587383 w 6264062"/>
              <a:gd name="connsiteY27" fmla="*/ 361950 h 9320213"/>
              <a:gd name="connsiteX28" fmla="*/ 5606433 w 6264062"/>
              <a:gd name="connsiteY28" fmla="*/ 114300 h 9320213"/>
              <a:gd name="connsiteX29" fmla="*/ 5606433 w 6264062"/>
              <a:gd name="connsiteY29" fmla="*/ 0 h 9320213"/>
              <a:gd name="connsiteX30" fmla="*/ 5777883 w 6264062"/>
              <a:gd name="connsiteY30" fmla="*/ 19050 h 9320213"/>
              <a:gd name="connsiteX31" fmla="*/ 5925520 w 6264062"/>
              <a:gd name="connsiteY31" fmla="*/ 14288 h 9320213"/>
              <a:gd name="connsiteX32" fmla="*/ 6073159 w 6264062"/>
              <a:gd name="connsiteY32" fmla="*/ 19050 h 9320213"/>
              <a:gd name="connsiteX33" fmla="*/ 6073158 w 6264062"/>
              <a:gd name="connsiteY33" fmla="*/ 114300 h 9320213"/>
              <a:gd name="connsiteX34" fmla="*/ 6073159 w 6264062"/>
              <a:gd name="connsiteY34" fmla="*/ 661987 h 9320213"/>
              <a:gd name="connsiteX35" fmla="*/ 6063633 w 6264062"/>
              <a:gd name="connsiteY35" fmla="*/ 1133475 h 9320213"/>
              <a:gd name="connsiteX36" fmla="*/ 6073158 w 6264062"/>
              <a:gd name="connsiteY36" fmla="*/ 1300163 h 9320213"/>
              <a:gd name="connsiteX37" fmla="*/ 6116020 w 6264062"/>
              <a:gd name="connsiteY37" fmla="*/ 2209800 h 9320213"/>
              <a:gd name="connsiteX38" fmla="*/ 6139833 w 6264062"/>
              <a:gd name="connsiteY38" fmla="*/ 2667000 h 9320213"/>
              <a:gd name="connsiteX39" fmla="*/ 6154121 w 6264062"/>
              <a:gd name="connsiteY39" fmla="*/ 3086100 h 9320213"/>
              <a:gd name="connsiteX40" fmla="*/ 6163645 w 6264062"/>
              <a:gd name="connsiteY40" fmla="*/ 3428999 h 9320213"/>
              <a:gd name="connsiteX41" fmla="*/ 6196983 w 6264062"/>
              <a:gd name="connsiteY41" fmla="*/ 4019550 h 9320213"/>
              <a:gd name="connsiteX42" fmla="*/ 6216033 w 6264062"/>
              <a:gd name="connsiteY42" fmla="*/ 4324350 h 9320213"/>
              <a:gd name="connsiteX43" fmla="*/ 6225558 w 6264062"/>
              <a:gd name="connsiteY43" fmla="*/ 4933950 h 9320213"/>
              <a:gd name="connsiteX44" fmla="*/ 6254133 w 6264062"/>
              <a:gd name="connsiteY44" fmla="*/ 5276850 h 9320213"/>
              <a:gd name="connsiteX45" fmla="*/ 6254133 w 6264062"/>
              <a:gd name="connsiteY45" fmla="*/ 5505450 h 9320213"/>
              <a:gd name="connsiteX46" fmla="*/ 6263658 w 6264062"/>
              <a:gd name="connsiteY46" fmla="*/ 5557838 h 9320213"/>
              <a:gd name="connsiteX47" fmla="*/ 6235083 w 6264062"/>
              <a:gd name="connsiteY47" fmla="*/ 5581650 h 9320213"/>
              <a:gd name="connsiteX48" fmla="*/ 6263658 w 6264062"/>
              <a:gd name="connsiteY48" fmla="*/ 5610225 h 9320213"/>
              <a:gd name="connsiteX49" fmla="*/ 5873133 w 6264062"/>
              <a:gd name="connsiteY49" fmla="*/ 5581650 h 9320213"/>
              <a:gd name="connsiteX50" fmla="*/ 5625483 w 6264062"/>
              <a:gd name="connsiteY50" fmla="*/ 5562600 h 9320213"/>
              <a:gd name="connsiteX51" fmla="*/ 5320683 w 6264062"/>
              <a:gd name="connsiteY51" fmla="*/ 5543550 h 9320213"/>
              <a:gd name="connsiteX52" fmla="*/ 5196858 w 6264062"/>
              <a:gd name="connsiteY52" fmla="*/ 5562600 h 9320213"/>
              <a:gd name="connsiteX53" fmla="*/ 5015883 w 6264062"/>
              <a:gd name="connsiteY53" fmla="*/ 5600700 h 9320213"/>
              <a:gd name="connsiteX54" fmla="*/ 4901583 w 6264062"/>
              <a:gd name="connsiteY54" fmla="*/ 5643562 h 9320213"/>
              <a:gd name="connsiteX55" fmla="*/ 4772995 w 6264062"/>
              <a:gd name="connsiteY55" fmla="*/ 5681662 h 9320213"/>
              <a:gd name="connsiteX56" fmla="*/ 4715845 w 6264062"/>
              <a:gd name="connsiteY56" fmla="*/ 5715000 h 9320213"/>
              <a:gd name="connsiteX57" fmla="*/ 4734896 w 6264062"/>
              <a:gd name="connsiteY57" fmla="*/ 5948363 h 9320213"/>
              <a:gd name="connsiteX58" fmla="*/ 4753946 w 6264062"/>
              <a:gd name="connsiteY58" fmla="*/ 6124575 h 9320213"/>
              <a:gd name="connsiteX59" fmla="*/ 4772996 w 6264062"/>
              <a:gd name="connsiteY59" fmla="*/ 6324600 h 9320213"/>
              <a:gd name="connsiteX60" fmla="*/ 4796808 w 6264062"/>
              <a:gd name="connsiteY60" fmla="*/ 6529388 h 9320213"/>
              <a:gd name="connsiteX61" fmla="*/ 4820621 w 6264062"/>
              <a:gd name="connsiteY61" fmla="*/ 6786563 h 9320213"/>
              <a:gd name="connsiteX62" fmla="*/ 4839670 w 6264062"/>
              <a:gd name="connsiteY62" fmla="*/ 6972300 h 9320213"/>
              <a:gd name="connsiteX63" fmla="*/ 4868245 w 6264062"/>
              <a:gd name="connsiteY63" fmla="*/ 7339013 h 9320213"/>
              <a:gd name="connsiteX64" fmla="*/ 4877771 w 6264062"/>
              <a:gd name="connsiteY64" fmla="*/ 7486650 h 9320213"/>
              <a:gd name="connsiteX65" fmla="*/ 4906346 w 6264062"/>
              <a:gd name="connsiteY65" fmla="*/ 7781925 h 9320213"/>
              <a:gd name="connsiteX66" fmla="*/ 4953970 w 6264062"/>
              <a:gd name="connsiteY66" fmla="*/ 8129588 h 9320213"/>
              <a:gd name="connsiteX67" fmla="*/ 4963495 w 6264062"/>
              <a:gd name="connsiteY67" fmla="*/ 8148638 h 9320213"/>
              <a:gd name="connsiteX68" fmla="*/ 4987308 w 6264062"/>
              <a:gd name="connsiteY68" fmla="*/ 8439150 h 9320213"/>
              <a:gd name="connsiteX69" fmla="*/ 4996833 w 6264062"/>
              <a:gd name="connsiteY69" fmla="*/ 8591550 h 9320213"/>
              <a:gd name="connsiteX70" fmla="*/ 4996834 w 6264062"/>
              <a:gd name="connsiteY70" fmla="*/ 8682037 h 9320213"/>
              <a:gd name="connsiteX71" fmla="*/ 5006358 w 6264062"/>
              <a:gd name="connsiteY71" fmla="*/ 8782050 h 9320213"/>
              <a:gd name="connsiteX72" fmla="*/ 5015883 w 6264062"/>
              <a:gd name="connsiteY72" fmla="*/ 8953500 h 9320213"/>
              <a:gd name="connsiteX73" fmla="*/ 5020645 w 6264062"/>
              <a:gd name="connsiteY73" fmla="*/ 9067800 h 9320213"/>
              <a:gd name="connsiteX74" fmla="*/ 5044458 w 6264062"/>
              <a:gd name="connsiteY74" fmla="*/ 9134475 h 9320213"/>
              <a:gd name="connsiteX75" fmla="*/ 5025408 w 6264062"/>
              <a:gd name="connsiteY75" fmla="*/ 9167813 h 9320213"/>
              <a:gd name="connsiteX76" fmla="*/ 5034933 w 6264062"/>
              <a:gd name="connsiteY76" fmla="*/ 9320213 h 9320213"/>
              <a:gd name="connsiteX77" fmla="*/ 4901583 w 6264062"/>
              <a:gd name="connsiteY77" fmla="*/ 9315450 h 9320213"/>
              <a:gd name="connsiteX78" fmla="*/ 4749183 w 6264062"/>
              <a:gd name="connsiteY78" fmla="*/ 9315450 h 9320213"/>
              <a:gd name="connsiteX79" fmla="*/ 4558683 w 6264062"/>
              <a:gd name="connsiteY79" fmla="*/ 9315450 h 9320213"/>
              <a:gd name="connsiteX80" fmla="*/ 4449146 w 6264062"/>
              <a:gd name="connsiteY80" fmla="*/ 9296400 h 9320213"/>
              <a:gd name="connsiteX81" fmla="*/ 4363421 w 6264062"/>
              <a:gd name="connsiteY81" fmla="*/ 9282113 h 9320213"/>
              <a:gd name="connsiteX82" fmla="*/ 4215783 w 6264062"/>
              <a:gd name="connsiteY82" fmla="*/ 9258300 h 9320213"/>
              <a:gd name="connsiteX83" fmla="*/ 3982420 w 6264062"/>
              <a:gd name="connsiteY83" fmla="*/ 9239250 h 9320213"/>
              <a:gd name="connsiteX84" fmla="*/ 3839546 w 6264062"/>
              <a:gd name="connsiteY84" fmla="*/ 9239250 h 9320213"/>
              <a:gd name="connsiteX85" fmla="*/ 3830020 w 6264062"/>
              <a:gd name="connsiteY85" fmla="*/ 9244013 h 9320213"/>
              <a:gd name="connsiteX86" fmla="*/ 3582370 w 6264062"/>
              <a:gd name="connsiteY86" fmla="*/ 9239249 h 9320213"/>
              <a:gd name="connsiteX87" fmla="*/ 3410920 w 6264062"/>
              <a:gd name="connsiteY87" fmla="*/ 9239250 h 9320213"/>
              <a:gd name="connsiteX88" fmla="*/ 3258520 w 6264062"/>
              <a:gd name="connsiteY88" fmla="*/ 9210675 h 9320213"/>
              <a:gd name="connsiteX89" fmla="*/ 3006108 w 6264062"/>
              <a:gd name="connsiteY89" fmla="*/ 9201150 h 9320213"/>
              <a:gd name="connsiteX90" fmla="*/ 2791796 w 6264062"/>
              <a:gd name="connsiteY90" fmla="*/ 9191625 h 9320213"/>
              <a:gd name="connsiteX91" fmla="*/ 2687021 w 6264062"/>
              <a:gd name="connsiteY91" fmla="*/ 9182100 h 9320213"/>
              <a:gd name="connsiteX92" fmla="*/ 2463183 w 6264062"/>
              <a:gd name="connsiteY92" fmla="*/ 9177337 h 9320213"/>
              <a:gd name="connsiteX93" fmla="*/ 2425083 w 6264062"/>
              <a:gd name="connsiteY93" fmla="*/ 9163050 h 9320213"/>
              <a:gd name="connsiteX94" fmla="*/ 2386983 w 6264062"/>
              <a:gd name="connsiteY94" fmla="*/ 9201150 h 9320213"/>
              <a:gd name="connsiteX95" fmla="*/ 2206008 w 6264062"/>
              <a:gd name="connsiteY95" fmla="*/ 9258300 h 9320213"/>
              <a:gd name="connsiteX96" fmla="*/ 2020271 w 6264062"/>
              <a:gd name="connsiteY96" fmla="*/ 9220200 h 9320213"/>
              <a:gd name="connsiteX97" fmla="*/ 1910733 w 6264062"/>
              <a:gd name="connsiteY97" fmla="*/ 9201150 h 9320213"/>
              <a:gd name="connsiteX98" fmla="*/ 1739283 w 6264062"/>
              <a:gd name="connsiteY98" fmla="*/ 9186862 h 9320213"/>
              <a:gd name="connsiteX99" fmla="*/ 1663083 w 6264062"/>
              <a:gd name="connsiteY99" fmla="*/ 9205913 h 9320213"/>
              <a:gd name="connsiteX100" fmla="*/ 1520208 w 6264062"/>
              <a:gd name="connsiteY100" fmla="*/ 9191625 h 9320213"/>
              <a:gd name="connsiteX101" fmla="*/ 1458295 w 6264062"/>
              <a:gd name="connsiteY101" fmla="*/ 9201150 h 9320213"/>
              <a:gd name="connsiteX102" fmla="*/ 1324946 w 6264062"/>
              <a:gd name="connsiteY102" fmla="*/ 9196387 h 9320213"/>
              <a:gd name="connsiteX103" fmla="*/ 1177308 w 6264062"/>
              <a:gd name="connsiteY103" fmla="*/ 9205912 h 9320213"/>
              <a:gd name="connsiteX104" fmla="*/ 1048720 w 6264062"/>
              <a:gd name="connsiteY104" fmla="*/ 9177338 h 9320213"/>
              <a:gd name="connsiteX105" fmla="*/ 882033 w 6264062"/>
              <a:gd name="connsiteY105" fmla="*/ 9120188 h 9320213"/>
              <a:gd name="connsiteX106" fmla="*/ 705820 w 6264062"/>
              <a:gd name="connsiteY106" fmla="*/ 9053513 h 9320213"/>
              <a:gd name="connsiteX107" fmla="*/ 515320 w 6264062"/>
              <a:gd name="connsiteY107" fmla="*/ 8972550 h 9320213"/>
              <a:gd name="connsiteX108" fmla="*/ 353395 w 6264062"/>
              <a:gd name="connsiteY108" fmla="*/ 8891588 h 9320213"/>
              <a:gd name="connsiteX109" fmla="*/ 167658 w 6264062"/>
              <a:gd name="connsiteY109" fmla="*/ 8796338 h 9320213"/>
              <a:gd name="connsiteX110" fmla="*/ 110508 w 6264062"/>
              <a:gd name="connsiteY110" fmla="*/ 8758237 h 9320213"/>
              <a:gd name="connsiteX111" fmla="*/ 39070 w 6264062"/>
              <a:gd name="connsiteY111" fmla="*/ 8662987 h 9320213"/>
              <a:gd name="connsiteX112" fmla="*/ 971 w 6264062"/>
              <a:gd name="connsiteY112" fmla="*/ 8524875 h 9320213"/>
              <a:gd name="connsiteX113" fmla="*/ 5733 w 6264062"/>
              <a:gd name="connsiteY113" fmla="*/ 8286750 h 9320213"/>
              <a:gd name="connsiteX114" fmla="*/ 5733 w 6264062"/>
              <a:gd name="connsiteY114" fmla="*/ 7981950 h 9320213"/>
              <a:gd name="connsiteX115" fmla="*/ 15259 w 6264062"/>
              <a:gd name="connsiteY115" fmla="*/ 7948613 h 9320213"/>
              <a:gd name="connsiteX116" fmla="*/ 5733 w 6264062"/>
              <a:gd name="connsiteY116" fmla="*/ 7586663 h 9320213"/>
              <a:gd name="connsiteX117" fmla="*/ 43833 w 6264062"/>
              <a:gd name="connsiteY117" fmla="*/ 7391400 h 9320213"/>
              <a:gd name="connsiteX118" fmla="*/ 62883 w 6264062"/>
              <a:gd name="connsiteY118" fmla="*/ 7067550 h 9320213"/>
              <a:gd name="connsiteX119" fmla="*/ 62883 w 6264062"/>
              <a:gd name="connsiteY119" fmla="*/ 6781800 h 9320213"/>
              <a:gd name="connsiteX120" fmla="*/ 24783 w 6264062"/>
              <a:gd name="connsiteY120" fmla="*/ 6572250 h 9320213"/>
              <a:gd name="connsiteX121" fmla="*/ 24783 w 6264062"/>
              <a:gd name="connsiteY121" fmla="*/ 6343650 h 9320213"/>
              <a:gd name="connsiteX122" fmla="*/ 24783 w 6264062"/>
              <a:gd name="connsiteY122" fmla="*/ 6057900 h 9320213"/>
              <a:gd name="connsiteX123" fmla="*/ 43833 w 6264062"/>
              <a:gd name="connsiteY123" fmla="*/ 5676900 h 9320213"/>
              <a:gd name="connsiteX124" fmla="*/ 62883 w 6264062"/>
              <a:gd name="connsiteY124" fmla="*/ 5467350 h 9320213"/>
              <a:gd name="connsiteX125" fmla="*/ 62883 w 6264062"/>
              <a:gd name="connsiteY125" fmla="*/ 5276850 h 9320213"/>
              <a:gd name="connsiteX126" fmla="*/ 62883 w 6264062"/>
              <a:gd name="connsiteY126" fmla="*/ 5086350 h 9320213"/>
              <a:gd name="connsiteX127" fmla="*/ 62883 w 6264062"/>
              <a:gd name="connsiteY127" fmla="*/ 4933950 h 9320213"/>
              <a:gd name="connsiteX128" fmla="*/ 62883 w 6264062"/>
              <a:gd name="connsiteY128" fmla="*/ 4743450 h 9320213"/>
              <a:gd name="connsiteX129" fmla="*/ 62883 w 6264062"/>
              <a:gd name="connsiteY129" fmla="*/ 4419600 h 9320213"/>
              <a:gd name="connsiteX130" fmla="*/ 81933 w 6264062"/>
              <a:gd name="connsiteY130" fmla="*/ 3962400 h 9320213"/>
              <a:gd name="connsiteX131" fmla="*/ 62883 w 6264062"/>
              <a:gd name="connsiteY131" fmla="*/ 3619500 h 9320213"/>
              <a:gd name="connsiteX132" fmla="*/ 81933 w 6264062"/>
              <a:gd name="connsiteY132" fmla="*/ 3429000 h 9320213"/>
              <a:gd name="connsiteX133" fmla="*/ 139083 w 6264062"/>
              <a:gd name="connsiteY133" fmla="*/ 3276600 h 9320213"/>
              <a:gd name="connsiteX134" fmla="*/ 272433 w 6264062"/>
              <a:gd name="connsiteY134" fmla="*/ 3067050 h 9320213"/>
              <a:gd name="connsiteX135" fmla="*/ 348633 w 6264062"/>
              <a:gd name="connsiteY135" fmla="*/ 2971800 h 9320213"/>
              <a:gd name="connsiteX136" fmla="*/ 501033 w 6264062"/>
              <a:gd name="connsiteY136" fmla="*/ 2857500 h 9320213"/>
              <a:gd name="connsiteX137" fmla="*/ 634383 w 6264062"/>
              <a:gd name="connsiteY137" fmla="*/ 2724150 h 9320213"/>
              <a:gd name="connsiteX138" fmla="*/ 843933 w 6264062"/>
              <a:gd name="connsiteY138" fmla="*/ 2590800 h 9320213"/>
              <a:gd name="connsiteX139" fmla="*/ 1072533 w 6264062"/>
              <a:gd name="connsiteY139" fmla="*/ 2381250 h 9320213"/>
              <a:gd name="connsiteX140" fmla="*/ 1129683 w 6264062"/>
              <a:gd name="connsiteY140" fmla="*/ 2266950 h 9320213"/>
              <a:gd name="connsiteX141" fmla="*/ 1205883 w 6264062"/>
              <a:gd name="connsiteY141" fmla="*/ 2133600 h 9320213"/>
              <a:gd name="connsiteX142" fmla="*/ 1358283 w 6264062"/>
              <a:gd name="connsiteY142" fmla="*/ 2019300 h 9320213"/>
              <a:gd name="connsiteX143" fmla="*/ 1434483 w 6264062"/>
              <a:gd name="connsiteY143" fmla="*/ 1981200 h 9320213"/>
              <a:gd name="connsiteX144" fmla="*/ 1472583 w 6264062"/>
              <a:gd name="connsiteY144" fmla="*/ 1905000 h 9320213"/>
              <a:gd name="connsiteX0" fmla="*/ 1474662 w 6266141"/>
              <a:gd name="connsiteY0" fmla="*/ 1905000 h 9320213"/>
              <a:gd name="connsiteX1" fmla="*/ 1760412 w 6266141"/>
              <a:gd name="connsiteY1" fmla="*/ 1924050 h 9320213"/>
              <a:gd name="connsiteX2" fmla="*/ 1974724 w 6266141"/>
              <a:gd name="connsiteY2" fmla="*/ 1924050 h 9320213"/>
              <a:gd name="connsiteX3" fmla="*/ 2312862 w 6266141"/>
              <a:gd name="connsiteY3" fmla="*/ 1943099 h 9320213"/>
              <a:gd name="connsiteX4" fmla="*/ 2655762 w 6266141"/>
              <a:gd name="connsiteY4" fmla="*/ 1933574 h 9320213"/>
              <a:gd name="connsiteX5" fmla="*/ 3208212 w 6266141"/>
              <a:gd name="connsiteY5" fmla="*/ 1933575 h 9320213"/>
              <a:gd name="connsiteX6" fmla="*/ 3493962 w 6266141"/>
              <a:gd name="connsiteY6" fmla="*/ 1943100 h 9320213"/>
              <a:gd name="connsiteX7" fmla="*/ 3589212 w 6266141"/>
              <a:gd name="connsiteY7" fmla="*/ 1924050 h 9320213"/>
              <a:gd name="connsiteX8" fmla="*/ 3803525 w 6266141"/>
              <a:gd name="connsiteY8" fmla="*/ 1909763 h 9320213"/>
              <a:gd name="connsiteX9" fmla="*/ 4141662 w 6266141"/>
              <a:gd name="connsiteY9" fmla="*/ 1900238 h 9320213"/>
              <a:gd name="connsiteX10" fmla="*/ 4336924 w 6266141"/>
              <a:gd name="connsiteY10" fmla="*/ 1885950 h 9320213"/>
              <a:gd name="connsiteX11" fmla="*/ 4713162 w 6266141"/>
              <a:gd name="connsiteY11" fmla="*/ 1881188 h 9320213"/>
              <a:gd name="connsiteX12" fmla="*/ 4822700 w 6266141"/>
              <a:gd name="connsiteY12" fmla="*/ 1881188 h 9320213"/>
              <a:gd name="connsiteX13" fmla="*/ 4960812 w 6266141"/>
              <a:gd name="connsiteY13" fmla="*/ 1881187 h 9320213"/>
              <a:gd name="connsiteX14" fmla="*/ 5003674 w 6266141"/>
              <a:gd name="connsiteY14" fmla="*/ 1905000 h 9320213"/>
              <a:gd name="connsiteX15" fmla="*/ 5017962 w 6266141"/>
              <a:gd name="connsiteY15" fmla="*/ 1895475 h 9320213"/>
              <a:gd name="connsiteX16" fmla="*/ 5089399 w 6266141"/>
              <a:gd name="connsiteY16" fmla="*/ 1885950 h 9320213"/>
              <a:gd name="connsiteX17" fmla="*/ 5198937 w 6266141"/>
              <a:gd name="connsiteY17" fmla="*/ 1871662 h 9320213"/>
              <a:gd name="connsiteX18" fmla="*/ 5270374 w 6266141"/>
              <a:gd name="connsiteY18" fmla="*/ 1885950 h 9320213"/>
              <a:gd name="connsiteX19" fmla="*/ 5270374 w 6266141"/>
              <a:gd name="connsiteY19" fmla="*/ 1819275 h 9320213"/>
              <a:gd name="connsiteX20" fmla="*/ 5256087 w 6266141"/>
              <a:gd name="connsiteY20" fmla="*/ 1719263 h 9320213"/>
              <a:gd name="connsiteX21" fmla="*/ 5265612 w 6266141"/>
              <a:gd name="connsiteY21" fmla="*/ 1485900 h 9320213"/>
              <a:gd name="connsiteX22" fmla="*/ 5279899 w 6266141"/>
              <a:gd name="connsiteY22" fmla="*/ 1314450 h 9320213"/>
              <a:gd name="connsiteX23" fmla="*/ 5284662 w 6266141"/>
              <a:gd name="connsiteY23" fmla="*/ 1252538 h 9320213"/>
              <a:gd name="connsiteX24" fmla="*/ 5475162 w 6266141"/>
              <a:gd name="connsiteY24" fmla="*/ 1257300 h 9320213"/>
              <a:gd name="connsiteX25" fmla="*/ 5565650 w 6266141"/>
              <a:gd name="connsiteY25" fmla="*/ 1257300 h 9320213"/>
              <a:gd name="connsiteX26" fmla="*/ 5570412 w 6266141"/>
              <a:gd name="connsiteY26" fmla="*/ 762000 h 9320213"/>
              <a:gd name="connsiteX27" fmla="*/ 5589462 w 6266141"/>
              <a:gd name="connsiteY27" fmla="*/ 361950 h 9320213"/>
              <a:gd name="connsiteX28" fmla="*/ 5608512 w 6266141"/>
              <a:gd name="connsiteY28" fmla="*/ 114300 h 9320213"/>
              <a:gd name="connsiteX29" fmla="*/ 5608512 w 6266141"/>
              <a:gd name="connsiteY29" fmla="*/ 0 h 9320213"/>
              <a:gd name="connsiteX30" fmla="*/ 5779962 w 6266141"/>
              <a:gd name="connsiteY30" fmla="*/ 19050 h 9320213"/>
              <a:gd name="connsiteX31" fmla="*/ 5927599 w 6266141"/>
              <a:gd name="connsiteY31" fmla="*/ 14288 h 9320213"/>
              <a:gd name="connsiteX32" fmla="*/ 6075238 w 6266141"/>
              <a:gd name="connsiteY32" fmla="*/ 19050 h 9320213"/>
              <a:gd name="connsiteX33" fmla="*/ 6075237 w 6266141"/>
              <a:gd name="connsiteY33" fmla="*/ 114300 h 9320213"/>
              <a:gd name="connsiteX34" fmla="*/ 6075238 w 6266141"/>
              <a:gd name="connsiteY34" fmla="*/ 661987 h 9320213"/>
              <a:gd name="connsiteX35" fmla="*/ 6065712 w 6266141"/>
              <a:gd name="connsiteY35" fmla="*/ 1133475 h 9320213"/>
              <a:gd name="connsiteX36" fmla="*/ 6075237 w 6266141"/>
              <a:gd name="connsiteY36" fmla="*/ 1300163 h 9320213"/>
              <a:gd name="connsiteX37" fmla="*/ 6118099 w 6266141"/>
              <a:gd name="connsiteY37" fmla="*/ 2209800 h 9320213"/>
              <a:gd name="connsiteX38" fmla="*/ 6141912 w 6266141"/>
              <a:gd name="connsiteY38" fmla="*/ 2667000 h 9320213"/>
              <a:gd name="connsiteX39" fmla="*/ 6156200 w 6266141"/>
              <a:gd name="connsiteY39" fmla="*/ 3086100 h 9320213"/>
              <a:gd name="connsiteX40" fmla="*/ 6165724 w 6266141"/>
              <a:gd name="connsiteY40" fmla="*/ 3428999 h 9320213"/>
              <a:gd name="connsiteX41" fmla="*/ 6199062 w 6266141"/>
              <a:gd name="connsiteY41" fmla="*/ 4019550 h 9320213"/>
              <a:gd name="connsiteX42" fmla="*/ 6218112 w 6266141"/>
              <a:gd name="connsiteY42" fmla="*/ 4324350 h 9320213"/>
              <a:gd name="connsiteX43" fmla="*/ 6227637 w 6266141"/>
              <a:gd name="connsiteY43" fmla="*/ 4933950 h 9320213"/>
              <a:gd name="connsiteX44" fmla="*/ 6256212 w 6266141"/>
              <a:gd name="connsiteY44" fmla="*/ 5276850 h 9320213"/>
              <a:gd name="connsiteX45" fmla="*/ 6256212 w 6266141"/>
              <a:gd name="connsiteY45" fmla="*/ 5505450 h 9320213"/>
              <a:gd name="connsiteX46" fmla="*/ 6265737 w 6266141"/>
              <a:gd name="connsiteY46" fmla="*/ 5557838 h 9320213"/>
              <a:gd name="connsiteX47" fmla="*/ 6237162 w 6266141"/>
              <a:gd name="connsiteY47" fmla="*/ 5581650 h 9320213"/>
              <a:gd name="connsiteX48" fmla="*/ 6265737 w 6266141"/>
              <a:gd name="connsiteY48" fmla="*/ 5610225 h 9320213"/>
              <a:gd name="connsiteX49" fmla="*/ 5875212 w 6266141"/>
              <a:gd name="connsiteY49" fmla="*/ 5581650 h 9320213"/>
              <a:gd name="connsiteX50" fmla="*/ 5627562 w 6266141"/>
              <a:gd name="connsiteY50" fmla="*/ 5562600 h 9320213"/>
              <a:gd name="connsiteX51" fmla="*/ 5322762 w 6266141"/>
              <a:gd name="connsiteY51" fmla="*/ 5543550 h 9320213"/>
              <a:gd name="connsiteX52" fmla="*/ 5198937 w 6266141"/>
              <a:gd name="connsiteY52" fmla="*/ 5562600 h 9320213"/>
              <a:gd name="connsiteX53" fmla="*/ 5017962 w 6266141"/>
              <a:gd name="connsiteY53" fmla="*/ 5600700 h 9320213"/>
              <a:gd name="connsiteX54" fmla="*/ 4903662 w 6266141"/>
              <a:gd name="connsiteY54" fmla="*/ 5643562 h 9320213"/>
              <a:gd name="connsiteX55" fmla="*/ 4775074 w 6266141"/>
              <a:gd name="connsiteY55" fmla="*/ 5681662 h 9320213"/>
              <a:gd name="connsiteX56" fmla="*/ 4717924 w 6266141"/>
              <a:gd name="connsiteY56" fmla="*/ 5715000 h 9320213"/>
              <a:gd name="connsiteX57" fmla="*/ 4736975 w 6266141"/>
              <a:gd name="connsiteY57" fmla="*/ 5948363 h 9320213"/>
              <a:gd name="connsiteX58" fmla="*/ 4756025 w 6266141"/>
              <a:gd name="connsiteY58" fmla="*/ 6124575 h 9320213"/>
              <a:gd name="connsiteX59" fmla="*/ 4775075 w 6266141"/>
              <a:gd name="connsiteY59" fmla="*/ 6324600 h 9320213"/>
              <a:gd name="connsiteX60" fmla="*/ 4798887 w 6266141"/>
              <a:gd name="connsiteY60" fmla="*/ 6529388 h 9320213"/>
              <a:gd name="connsiteX61" fmla="*/ 4822700 w 6266141"/>
              <a:gd name="connsiteY61" fmla="*/ 6786563 h 9320213"/>
              <a:gd name="connsiteX62" fmla="*/ 4841749 w 6266141"/>
              <a:gd name="connsiteY62" fmla="*/ 6972300 h 9320213"/>
              <a:gd name="connsiteX63" fmla="*/ 4870324 w 6266141"/>
              <a:gd name="connsiteY63" fmla="*/ 7339013 h 9320213"/>
              <a:gd name="connsiteX64" fmla="*/ 4879850 w 6266141"/>
              <a:gd name="connsiteY64" fmla="*/ 7486650 h 9320213"/>
              <a:gd name="connsiteX65" fmla="*/ 4908425 w 6266141"/>
              <a:gd name="connsiteY65" fmla="*/ 7781925 h 9320213"/>
              <a:gd name="connsiteX66" fmla="*/ 4956049 w 6266141"/>
              <a:gd name="connsiteY66" fmla="*/ 8129588 h 9320213"/>
              <a:gd name="connsiteX67" fmla="*/ 4965574 w 6266141"/>
              <a:gd name="connsiteY67" fmla="*/ 8148638 h 9320213"/>
              <a:gd name="connsiteX68" fmla="*/ 4989387 w 6266141"/>
              <a:gd name="connsiteY68" fmla="*/ 8439150 h 9320213"/>
              <a:gd name="connsiteX69" fmla="*/ 4998912 w 6266141"/>
              <a:gd name="connsiteY69" fmla="*/ 8591550 h 9320213"/>
              <a:gd name="connsiteX70" fmla="*/ 4998913 w 6266141"/>
              <a:gd name="connsiteY70" fmla="*/ 8682037 h 9320213"/>
              <a:gd name="connsiteX71" fmla="*/ 5008437 w 6266141"/>
              <a:gd name="connsiteY71" fmla="*/ 8782050 h 9320213"/>
              <a:gd name="connsiteX72" fmla="*/ 5017962 w 6266141"/>
              <a:gd name="connsiteY72" fmla="*/ 8953500 h 9320213"/>
              <a:gd name="connsiteX73" fmla="*/ 5022724 w 6266141"/>
              <a:gd name="connsiteY73" fmla="*/ 9067800 h 9320213"/>
              <a:gd name="connsiteX74" fmla="*/ 5046537 w 6266141"/>
              <a:gd name="connsiteY74" fmla="*/ 9134475 h 9320213"/>
              <a:gd name="connsiteX75" fmla="*/ 5027487 w 6266141"/>
              <a:gd name="connsiteY75" fmla="*/ 9167813 h 9320213"/>
              <a:gd name="connsiteX76" fmla="*/ 5037012 w 6266141"/>
              <a:gd name="connsiteY76" fmla="*/ 9320213 h 9320213"/>
              <a:gd name="connsiteX77" fmla="*/ 4903662 w 6266141"/>
              <a:gd name="connsiteY77" fmla="*/ 9315450 h 9320213"/>
              <a:gd name="connsiteX78" fmla="*/ 4751262 w 6266141"/>
              <a:gd name="connsiteY78" fmla="*/ 9315450 h 9320213"/>
              <a:gd name="connsiteX79" fmla="*/ 4560762 w 6266141"/>
              <a:gd name="connsiteY79" fmla="*/ 9315450 h 9320213"/>
              <a:gd name="connsiteX80" fmla="*/ 4451225 w 6266141"/>
              <a:gd name="connsiteY80" fmla="*/ 9296400 h 9320213"/>
              <a:gd name="connsiteX81" fmla="*/ 4365500 w 6266141"/>
              <a:gd name="connsiteY81" fmla="*/ 9282113 h 9320213"/>
              <a:gd name="connsiteX82" fmla="*/ 4217862 w 6266141"/>
              <a:gd name="connsiteY82" fmla="*/ 9258300 h 9320213"/>
              <a:gd name="connsiteX83" fmla="*/ 3984499 w 6266141"/>
              <a:gd name="connsiteY83" fmla="*/ 9239250 h 9320213"/>
              <a:gd name="connsiteX84" fmla="*/ 3841625 w 6266141"/>
              <a:gd name="connsiteY84" fmla="*/ 9239250 h 9320213"/>
              <a:gd name="connsiteX85" fmla="*/ 3832099 w 6266141"/>
              <a:gd name="connsiteY85" fmla="*/ 9244013 h 9320213"/>
              <a:gd name="connsiteX86" fmla="*/ 3584449 w 6266141"/>
              <a:gd name="connsiteY86" fmla="*/ 9239249 h 9320213"/>
              <a:gd name="connsiteX87" fmla="*/ 3412999 w 6266141"/>
              <a:gd name="connsiteY87" fmla="*/ 9239250 h 9320213"/>
              <a:gd name="connsiteX88" fmla="*/ 3260599 w 6266141"/>
              <a:gd name="connsiteY88" fmla="*/ 9210675 h 9320213"/>
              <a:gd name="connsiteX89" fmla="*/ 3008187 w 6266141"/>
              <a:gd name="connsiteY89" fmla="*/ 9201150 h 9320213"/>
              <a:gd name="connsiteX90" fmla="*/ 2793875 w 6266141"/>
              <a:gd name="connsiteY90" fmla="*/ 9191625 h 9320213"/>
              <a:gd name="connsiteX91" fmla="*/ 2689100 w 6266141"/>
              <a:gd name="connsiteY91" fmla="*/ 9182100 h 9320213"/>
              <a:gd name="connsiteX92" fmla="*/ 2465262 w 6266141"/>
              <a:gd name="connsiteY92" fmla="*/ 9177337 h 9320213"/>
              <a:gd name="connsiteX93" fmla="*/ 2427162 w 6266141"/>
              <a:gd name="connsiteY93" fmla="*/ 9163050 h 9320213"/>
              <a:gd name="connsiteX94" fmla="*/ 2389062 w 6266141"/>
              <a:gd name="connsiteY94" fmla="*/ 9201150 h 9320213"/>
              <a:gd name="connsiteX95" fmla="*/ 2208087 w 6266141"/>
              <a:gd name="connsiteY95" fmla="*/ 9258300 h 9320213"/>
              <a:gd name="connsiteX96" fmla="*/ 2022350 w 6266141"/>
              <a:gd name="connsiteY96" fmla="*/ 9220200 h 9320213"/>
              <a:gd name="connsiteX97" fmla="*/ 1912812 w 6266141"/>
              <a:gd name="connsiteY97" fmla="*/ 9201150 h 9320213"/>
              <a:gd name="connsiteX98" fmla="*/ 1741362 w 6266141"/>
              <a:gd name="connsiteY98" fmla="*/ 9186862 h 9320213"/>
              <a:gd name="connsiteX99" fmla="*/ 1665162 w 6266141"/>
              <a:gd name="connsiteY99" fmla="*/ 9205913 h 9320213"/>
              <a:gd name="connsiteX100" fmla="*/ 1522287 w 6266141"/>
              <a:gd name="connsiteY100" fmla="*/ 9191625 h 9320213"/>
              <a:gd name="connsiteX101" fmla="*/ 1460374 w 6266141"/>
              <a:gd name="connsiteY101" fmla="*/ 9201150 h 9320213"/>
              <a:gd name="connsiteX102" fmla="*/ 1327025 w 6266141"/>
              <a:gd name="connsiteY102" fmla="*/ 9196387 h 9320213"/>
              <a:gd name="connsiteX103" fmla="*/ 1179387 w 6266141"/>
              <a:gd name="connsiteY103" fmla="*/ 9205912 h 9320213"/>
              <a:gd name="connsiteX104" fmla="*/ 1050799 w 6266141"/>
              <a:gd name="connsiteY104" fmla="*/ 9177338 h 9320213"/>
              <a:gd name="connsiteX105" fmla="*/ 884112 w 6266141"/>
              <a:gd name="connsiteY105" fmla="*/ 9120188 h 9320213"/>
              <a:gd name="connsiteX106" fmla="*/ 707899 w 6266141"/>
              <a:gd name="connsiteY106" fmla="*/ 9053513 h 9320213"/>
              <a:gd name="connsiteX107" fmla="*/ 517399 w 6266141"/>
              <a:gd name="connsiteY107" fmla="*/ 8972550 h 9320213"/>
              <a:gd name="connsiteX108" fmla="*/ 355474 w 6266141"/>
              <a:gd name="connsiteY108" fmla="*/ 8891588 h 9320213"/>
              <a:gd name="connsiteX109" fmla="*/ 169737 w 6266141"/>
              <a:gd name="connsiteY109" fmla="*/ 8796338 h 9320213"/>
              <a:gd name="connsiteX110" fmla="*/ 112587 w 6266141"/>
              <a:gd name="connsiteY110" fmla="*/ 8758237 h 9320213"/>
              <a:gd name="connsiteX111" fmla="*/ 41149 w 6266141"/>
              <a:gd name="connsiteY111" fmla="*/ 8662987 h 9320213"/>
              <a:gd name="connsiteX112" fmla="*/ 3050 w 6266141"/>
              <a:gd name="connsiteY112" fmla="*/ 8524875 h 9320213"/>
              <a:gd name="connsiteX113" fmla="*/ 7812 w 6266141"/>
              <a:gd name="connsiteY113" fmla="*/ 8286750 h 9320213"/>
              <a:gd name="connsiteX114" fmla="*/ 7812 w 6266141"/>
              <a:gd name="connsiteY114" fmla="*/ 7981950 h 9320213"/>
              <a:gd name="connsiteX115" fmla="*/ 3051 w 6266141"/>
              <a:gd name="connsiteY115" fmla="*/ 7943851 h 9320213"/>
              <a:gd name="connsiteX116" fmla="*/ 7812 w 6266141"/>
              <a:gd name="connsiteY116" fmla="*/ 7586663 h 9320213"/>
              <a:gd name="connsiteX117" fmla="*/ 45912 w 6266141"/>
              <a:gd name="connsiteY117" fmla="*/ 7391400 h 9320213"/>
              <a:gd name="connsiteX118" fmla="*/ 64962 w 6266141"/>
              <a:gd name="connsiteY118" fmla="*/ 7067550 h 9320213"/>
              <a:gd name="connsiteX119" fmla="*/ 64962 w 6266141"/>
              <a:gd name="connsiteY119" fmla="*/ 6781800 h 9320213"/>
              <a:gd name="connsiteX120" fmla="*/ 26862 w 6266141"/>
              <a:gd name="connsiteY120" fmla="*/ 6572250 h 9320213"/>
              <a:gd name="connsiteX121" fmla="*/ 26862 w 6266141"/>
              <a:gd name="connsiteY121" fmla="*/ 6343650 h 9320213"/>
              <a:gd name="connsiteX122" fmla="*/ 26862 w 6266141"/>
              <a:gd name="connsiteY122" fmla="*/ 6057900 h 9320213"/>
              <a:gd name="connsiteX123" fmla="*/ 45912 w 6266141"/>
              <a:gd name="connsiteY123" fmla="*/ 5676900 h 9320213"/>
              <a:gd name="connsiteX124" fmla="*/ 64962 w 6266141"/>
              <a:gd name="connsiteY124" fmla="*/ 5467350 h 9320213"/>
              <a:gd name="connsiteX125" fmla="*/ 64962 w 6266141"/>
              <a:gd name="connsiteY125" fmla="*/ 5276850 h 9320213"/>
              <a:gd name="connsiteX126" fmla="*/ 64962 w 6266141"/>
              <a:gd name="connsiteY126" fmla="*/ 5086350 h 9320213"/>
              <a:gd name="connsiteX127" fmla="*/ 64962 w 6266141"/>
              <a:gd name="connsiteY127" fmla="*/ 4933950 h 9320213"/>
              <a:gd name="connsiteX128" fmla="*/ 64962 w 6266141"/>
              <a:gd name="connsiteY128" fmla="*/ 4743450 h 9320213"/>
              <a:gd name="connsiteX129" fmla="*/ 64962 w 6266141"/>
              <a:gd name="connsiteY129" fmla="*/ 4419600 h 9320213"/>
              <a:gd name="connsiteX130" fmla="*/ 84012 w 6266141"/>
              <a:gd name="connsiteY130" fmla="*/ 3962400 h 9320213"/>
              <a:gd name="connsiteX131" fmla="*/ 64962 w 6266141"/>
              <a:gd name="connsiteY131" fmla="*/ 3619500 h 9320213"/>
              <a:gd name="connsiteX132" fmla="*/ 84012 w 6266141"/>
              <a:gd name="connsiteY132" fmla="*/ 3429000 h 9320213"/>
              <a:gd name="connsiteX133" fmla="*/ 141162 w 6266141"/>
              <a:gd name="connsiteY133" fmla="*/ 3276600 h 9320213"/>
              <a:gd name="connsiteX134" fmla="*/ 274512 w 6266141"/>
              <a:gd name="connsiteY134" fmla="*/ 3067050 h 9320213"/>
              <a:gd name="connsiteX135" fmla="*/ 350712 w 6266141"/>
              <a:gd name="connsiteY135" fmla="*/ 2971800 h 9320213"/>
              <a:gd name="connsiteX136" fmla="*/ 503112 w 6266141"/>
              <a:gd name="connsiteY136" fmla="*/ 2857500 h 9320213"/>
              <a:gd name="connsiteX137" fmla="*/ 636462 w 6266141"/>
              <a:gd name="connsiteY137" fmla="*/ 2724150 h 9320213"/>
              <a:gd name="connsiteX138" fmla="*/ 846012 w 6266141"/>
              <a:gd name="connsiteY138" fmla="*/ 2590800 h 9320213"/>
              <a:gd name="connsiteX139" fmla="*/ 1074612 w 6266141"/>
              <a:gd name="connsiteY139" fmla="*/ 2381250 h 9320213"/>
              <a:gd name="connsiteX140" fmla="*/ 1131762 w 6266141"/>
              <a:gd name="connsiteY140" fmla="*/ 2266950 h 9320213"/>
              <a:gd name="connsiteX141" fmla="*/ 1207962 w 6266141"/>
              <a:gd name="connsiteY141" fmla="*/ 2133600 h 9320213"/>
              <a:gd name="connsiteX142" fmla="*/ 1360362 w 6266141"/>
              <a:gd name="connsiteY142" fmla="*/ 2019300 h 9320213"/>
              <a:gd name="connsiteX143" fmla="*/ 1436562 w 6266141"/>
              <a:gd name="connsiteY143" fmla="*/ 1981200 h 9320213"/>
              <a:gd name="connsiteX144" fmla="*/ 1474662 w 6266141"/>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66675 w 6267854"/>
              <a:gd name="connsiteY118" fmla="*/ 7067550 h 9320213"/>
              <a:gd name="connsiteX119" fmla="*/ 66675 w 6267854"/>
              <a:gd name="connsiteY119" fmla="*/ 6781800 h 9320213"/>
              <a:gd name="connsiteX120" fmla="*/ 28575 w 6267854"/>
              <a:gd name="connsiteY120" fmla="*/ 657225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66675 w 6267854"/>
              <a:gd name="connsiteY119" fmla="*/ 6781800 h 9320213"/>
              <a:gd name="connsiteX120" fmla="*/ 28575 w 6267854"/>
              <a:gd name="connsiteY120" fmla="*/ 657225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28575 w 6267854"/>
              <a:gd name="connsiteY120" fmla="*/ 657225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66675 w 6267854"/>
              <a:gd name="connsiteY129" fmla="*/ 4419600 h 9320213"/>
              <a:gd name="connsiteX130" fmla="*/ 52387 w 6267854"/>
              <a:gd name="connsiteY130" fmla="*/ 394335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66675 w 6267854"/>
              <a:gd name="connsiteY131" fmla="*/ 3619500 h 9320213"/>
              <a:gd name="connsiteX132" fmla="*/ 133350 w 6267854"/>
              <a:gd name="connsiteY132" fmla="*/ 3424238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04900 w 6267854"/>
              <a:gd name="connsiteY140" fmla="*/ 2219325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04900 w 6267854"/>
              <a:gd name="connsiteY140" fmla="*/ 2219325 h 9320213"/>
              <a:gd name="connsiteX141" fmla="*/ 1209675 w 6267854"/>
              <a:gd name="connsiteY141" fmla="*/ 2133600 h 9320213"/>
              <a:gd name="connsiteX142" fmla="*/ 1352550 w 6267854"/>
              <a:gd name="connsiteY142" fmla="*/ 2005013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04900 w 6267854"/>
              <a:gd name="connsiteY140" fmla="*/ 2219325 h 9320213"/>
              <a:gd name="connsiteX141" fmla="*/ 1209675 w 6267854"/>
              <a:gd name="connsiteY141" fmla="*/ 2133600 h 9320213"/>
              <a:gd name="connsiteX142" fmla="*/ 1352550 w 6267854"/>
              <a:gd name="connsiteY142" fmla="*/ 2005013 h 9320213"/>
              <a:gd name="connsiteX143" fmla="*/ 1419225 w 6267854"/>
              <a:gd name="connsiteY143" fmla="*/ 1952625 h 9320213"/>
              <a:gd name="connsiteX144" fmla="*/ 1476375 w 6267854"/>
              <a:gd name="connsiteY144" fmla="*/ 1905000 h 9320213"/>
              <a:gd name="connsiteX0" fmla="*/ 1476375 w 6275093"/>
              <a:gd name="connsiteY0" fmla="*/ 1905000 h 9320213"/>
              <a:gd name="connsiteX1" fmla="*/ 1762125 w 6275093"/>
              <a:gd name="connsiteY1" fmla="*/ 1924050 h 9320213"/>
              <a:gd name="connsiteX2" fmla="*/ 1976437 w 6275093"/>
              <a:gd name="connsiteY2" fmla="*/ 1924050 h 9320213"/>
              <a:gd name="connsiteX3" fmla="*/ 2314575 w 6275093"/>
              <a:gd name="connsiteY3" fmla="*/ 1943099 h 9320213"/>
              <a:gd name="connsiteX4" fmla="*/ 2657475 w 6275093"/>
              <a:gd name="connsiteY4" fmla="*/ 1933574 h 9320213"/>
              <a:gd name="connsiteX5" fmla="*/ 3209925 w 6275093"/>
              <a:gd name="connsiteY5" fmla="*/ 1933575 h 9320213"/>
              <a:gd name="connsiteX6" fmla="*/ 3495675 w 6275093"/>
              <a:gd name="connsiteY6" fmla="*/ 1943100 h 9320213"/>
              <a:gd name="connsiteX7" fmla="*/ 3590925 w 6275093"/>
              <a:gd name="connsiteY7" fmla="*/ 1924050 h 9320213"/>
              <a:gd name="connsiteX8" fmla="*/ 3805238 w 6275093"/>
              <a:gd name="connsiteY8" fmla="*/ 1909763 h 9320213"/>
              <a:gd name="connsiteX9" fmla="*/ 4143375 w 6275093"/>
              <a:gd name="connsiteY9" fmla="*/ 1900238 h 9320213"/>
              <a:gd name="connsiteX10" fmla="*/ 4338637 w 6275093"/>
              <a:gd name="connsiteY10" fmla="*/ 1885950 h 9320213"/>
              <a:gd name="connsiteX11" fmla="*/ 4714875 w 6275093"/>
              <a:gd name="connsiteY11" fmla="*/ 1881188 h 9320213"/>
              <a:gd name="connsiteX12" fmla="*/ 4824413 w 6275093"/>
              <a:gd name="connsiteY12" fmla="*/ 1881188 h 9320213"/>
              <a:gd name="connsiteX13" fmla="*/ 4962525 w 6275093"/>
              <a:gd name="connsiteY13" fmla="*/ 1881187 h 9320213"/>
              <a:gd name="connsiteX14" fmla="*/ 5005387 w 6275093"/>
              <a:gd name="connsiteY14" fmla="*/ 1905000 h 9320213"/>
              <a:gd name="connsiteX15" fmla="*/ 5019675 w 6275093"/>
              <a:gd name="connsiteY15" fmla="*/ 1895475 h 9320213"/>
              <a:gd name="connsiteX16" fmla="*/ 5091112 w 6275093"/>
              <a:gd name="connsiteY16" fmla="*/ 1885950 h 9320213"/>
              <a:gd name="connsiteX17" fmla="*/ 5200650 w 6275093"/>
              <a:gd name="connsiteY17" fmla="*/ 1871662 h 9320213"/>
              <a:gd name="connsiteX18" fmla="*/ 5272087 w 6275093"/>
              <a:gd name="connsiteY18" fmla="*/ 1885950 h 9320213"/>
              <a:gd name="connsiteX19" fmla="*/ 5272087 w 6275093"/>
              <a:gd name="connsiteY19" fmla="*/ 1819275 h 9320213"/>
              <a:gd name="connsiteX20" fmla="*/ 5257800 w 6275093"/>
              <a:gd name="connsiteY20" fmla="*/ 1719263 h 9320213"/>
              <a:gd name="connsiteX21" fmla="*/ 5267325 w 6275093"/>
              <a:gd name="connsiteY21" fmla="*/ 1485900 h 9320213"/>
              <a:gd name="connsiteX22" fmla="*/ 5281612 w 6275093"/>
              <a:gd name="connsiteY22" fmla="*/ 1314450 h 9320213"/>
              <a:gd name="connsiteX23" fmla="*/ 5286375 w 6275093"/>
              <a:gd name="connsiteY23" fmla="*/ 1252538 h 9320213"/>
              <a:gd name="connsiteX24" fmla="*/ 5476875 w 6275093"/>
              <a:gd name="connsiteY24" fmla="*/ 1257300 h 9320213"/>
              <a:gd name="connsiteX25" fmla="*/ 5567363 w 6275093"/>
              <a:gd name="connsiteY25" fmla="*/ 1257300 h 9320213"/>
              <a:gd name="connsiteX26" fmla="*/ 5572125 w 6275093"/>
              <a:gd name="connsiteY26" fmla="*/ 762000 h 9320213"/>
              <a:gd name="connsiteX27" fmla="*/ 5591175 w 6275093"/>
              <a:gd name="connsiteY27" fmla="*/ 361950 h 9320213"/>
              <a:gd name="connsiteX28" fmla="*/ 5610225 w 6275093"/>
              <a:gd name="connsiteY28" fmla="*/ 114300 h 9320213"/>
              <a:gd name="connsiteX29" fmla="*/ 5610225 w 6275093"/>
              <a:gd name="connsiteY29" fmla="*/ 0 h 9320213"/>
              <a:gd name="connsiteX30" fmla="*/ 5781675 w 6275093"/>
              <a:gd name="connsiteY30" fmla="*/ 19050 h 9320213"/>
              <a:gd name="connsiteX31" fmla="*/ 5929312 w 6275093"/>
              <a:gd name="connsiteY31" fmla="*/ 14288 h 9320213"/>
              <a:gd name="connsiteX32" fmla="*/ 6076951 w 6275093"/>
              <a:gd name="connsiteY32" fmla="*/ 19050 h 9320213"/>
              <a:gd name="connsiteX33" fmla="*/ 6076950 w 6275093"/>
              <a:gd name="connsiteY33" fmla="*/ 114300 h 9320213"/>
              <a:gd name="connsiteX34" fmla="*/ 6076951 w 6275093"/>
              <a:gd name="connsiteY34" fmla="*/ 661987 h 9320213"/>
              <a:gd name="connsiteX35" fmla="*/ 6067425 w 6275093"/>
              <a:gd name="connsiteY35" fmla="*/ 1133475 h 9320213"/>
              <a:gd name="connsiteX36" fmla="*/ 6076950 w 6275093"/>
              <a:gd name="connsiteY36" fmla="*/ 1300163 h 9320213"/>
              <a:gd name="connsiteX37" fmla="*/ 6119812 w 6275093"/>
              <a:gd name="connsiteY37" fmla="*/ 2209800 h 9320213"/>
              <a:gd name="connsiteX38" fmla="*/ 6143625 w 6275093"/>
              <a:gd name="connsiteY38" fmla="*/ 2667000 h 9320213"/>
              <a:gd name="connsiteX39" fmla="*/ 6157913 w 6275093"/>
              <a:gd name="connsiteY39" fmla="*/ 3086100 h 9320213"/>
              <a:gd name="connsiteX40" fmla="*/ 6167437 w 6275093"/>
              <a:gd name="connsiteY40" fmla="*/ 3428999 h 9320213"/>
              <a:gd name="connsiteX41" fmla="*/ 6200775 w 6275093"/>
              <a:gd name="connsiteY41" fmla="*/ 4019550 h 9320213"/>
              <a:gd name="connsiteX42" fmla="*/ 6219825 w 6275093"/>
              <a:gd name="connsiteY42" fmla="*/ 4324350 h 9320213"/>
              <a:gd name="connsiteX43" fmla="*/ 6229350 w 6275093"/>
              <a:gd name="connsiteY43" fmla="*/ 4933950 h 9320213"/>
              <a:gd name="connsiteX44" fmla="*/ 6257925 w 6275093"/>
              <a:gd name="connsiteY44" fmla="*/ 5276850 h 9320213"/>
              <a:gd name="connsiteX45" fmla="*/ 6257925 w 6275093"/>
              <a:gd name="connsiteY45" fmla="*/ 5505450 h 9320213"/>
              <a:gd name="connsiteX46" fmla="*/ 6267450 w 6275093"/>
              <a:gd name="connsiteY46" fmla="*/ 5557838 h 9320213"/>
              <a:gd name="connsiteX47" fmla="*/ 6275093 w 6275093"/>
              <a:gd name="connsiteY47" fmla="*/ 5576488 h 9320213"/>
              <a:gd name="connsiteX48" fmla="*/ 6267450 w 6275093"/>
              <a:gd name="connsiteY48" fmla="*/ 5610225 h 9320213"/>
              <a:gd name="connsiteX49" fmla="*/ 5876925 w 6275093"/>
              <a:gd name="connsiteY49" fmla="*/ 5581650 h 9320213"/>
              <a:gd name="connsiteX50" fmla="*/ 5629275 w 6275093"/>
              <a:gd name="connsiteY50" fmla="*/ 5562600 h 9320213"/>
              <a:gd name="connsiteX51" fmla="*/ 5324475 w 6275093"/>
              <a:gd name="connsiteY51" fmla="*/ 5543550 h 9320213"/>
              <a:gd name="connsiteX52" fmla="*/ 5200650 w 6275093"/>
              <a:gd name="connsiteY52" fmla="*/ 5562600 h 9320213"/>
              <a:gd name="connsiteX53" fmla="*/ 5019675 w 6275093"/>
              <a:gd name="connsiteY53" fmla="*/ 5600700 h 9320213"/>
              <a:gd name="connsiteX54" fmla="*/ 4905375 w 6275093"/>
              <a:gd name="connsiteY54" fmla="*/ 5643562 h 9320213"/>
              <a:gd name="connsiteX55" fmla="*/ 4776787 w 6275093"/>
              <a:gd name="connsiteY55" fmla="*/ 5681662 h 9320213"/>
              <a:gd name="connsiteX56" fmla="*/ 4719637 w 6275093"/>
              <a:gd name="connsiteY56" fmla="*/ 5715000 h 9320213"/>
              <a:gd name="connsiteX57" fmla="*/ 4738688 w 6275093"/>
              <a:gd name="connsiteY57" fmla="*/ 5948363 h 9320213"/>
              <a:gd name="connsiteX58" fmla="*/ 4757738 w 6275093"/>
              <a:gd name="connsiteY58" fmla="*/ 6124575 h 9320213"/>
              <a:gd name="connsiteX59" fmla="*/ 4776788 w 6275093"/>
              <a:gd name="connsiteY59" fmla="*/ 6324600 h 9320213"/>
              <a:gd name="connsiteX60" fmla="*/ 4800600 w 6275093"/>
              <a:gd name="connsiteY60" fmla="*/ 6529388 h 9320213"/>
              <a:gd name="connsiteX61" fmla="*/ 4824413 w 6275093"/>
              <a:gd name="connsiteY61" fmla="*/ 6786563 h 9320213"/>
              <a:gd name="connsiteX62" fmla="*/ 4843462 w 6275093"/>
              <a:gd name="connsiteY62" fmla="*/ 6972300 h 9320213"/>
              <a:gd name="connsiteX63" fmla="*/ 4872037 w 6275093"/>
              <a:gd name="connsiteY63" fmla="*/ 7339013 h 9320213"/>
              <a:gd name="connsiteX64" fmla="*/ 4881563 w 6275093"/>
              <a:gd name="connsiteY64" fmla="*/ 7486650 h 9320213"/>
              <a:gd name="connsiteX65" fmla="*/ 4910138 w 6275093"/>
              <a:gd name="connsiteY65" fmla="*/ 7781925 h 9320213"/>
              <a:gd name="connsiteX66" fmla="*/ 4957762 w 6275093"/>
              <a:gd name="connsiteY66" fmla="*/ 8129588 h 9320213"/>
              <a:gd name="connsiteX67" fmla="*/ 4967287 w 6275093"/>
              <a:gd name="connsiteY67" fmla="*/ 8148638 h 9320213"/>
              <a:gd name="connsiteX68" fmla="*/ 4991100 w 6275093"/>
              <a:gd name="connsiteY68" fmla="*/ 8439150 h 9320213"/>
              <a:gd name="connsiteX69" fmla="*/ 5000625 w 6275093"/>
              <a:gd name="connsiteY69" fmla="*/ 8591550 h 9320213"/>
              <a:gd name="connsiteX70" fmla="*/ 5000626 w 6275093"/>
              <a:gd name="connsiteY70" fmla="*/ 8682037 h 9320213"/>
              <a:gd name="connsiteX71" fmla="*/ 5010150 w 6275093"/>
              <a:gd name="connsiteY71" fmla="*/ 8782050 h 9320213"/>
              <a:gd name="connsiteX72" fmla="*/ 5019675 w 6275093"/>
              <a:gd name="connsiteY72" fmla="*/ 8953500 h 9320213"/>
              <a:gd name="connsiteX73" fmla="*/ 5024437 w 6275093"/>
              <a:gd name="connsiteY73" fmla="*/ 9067800 h 9320213"/>
              <a:gd name="connsiteX74" fmla="*/ 5048250 w 6275093"/>
              <a:gd name="connsiteY74" fmla="*/ 9134475 h 9320213"/>
              <a:gd name="connsiteX75" fmla="*/ 5029200 w 6275093"/>
              <a:gd name="connsiteY75" fmla="*/ 9167813 h 9320213"/>
              <a:gd name="connsiteX76" fmla="*/ 5038725 w 6275093"/>
              <a:gd name="connsiteY76" fmla="*/ 9320213 h 9320213"/>
              <a:gd name="connsiteX77" fmla="*/ 4905375 w 6275093"/>
              <a:gd name="connsiteY77" fmla="*/ 9315450 h 9320213"/>
              <a:gd name="connsiteX78" fmla="*/ 4752975 w 6275093"/>
              <a:gd name="connsiteY78" fmla="*/ 9315450 h 9320213"/>
              <a:gd name="connsiteX79" fmla="*/ 4562475 w 6275093"/>
              <a:gd name="connsiteY79" fmla="*/ 9315450 h 9320213"/>
              <a:gd name="connsiteX80" fmla="*/ 4452938 w 6275093"/>
              <a:gd name="connsiteY80" fmla="*/ 9296400 h 9320213"/>
              <a:gd name="connsiteX81" fmla="*/ 4367213 w 6275093"/>
              <a:gd name="connsiteY81" fmla="*/ 9282113 h 9320213"/>
              <a:gd name="connsiteX82" fmla="*/ 4219575 w 6275093"/>
              <a:gd name="connsiteY82" fmla="*/ 9258300 h 9320213"/>
              <a:gd name="connsiteX83" fmla="*/ 3986212 w 6275093"/>
              <a:gd name="connsiteY83" fmla="*/ 9239250 h 9320213"/>
              <a:gd name="connsiteX84" fmla="*/ 3843338 w 6275093"/>
              <a:gd name="connsiteY84" fmla="*/ 9239250 h 9320213"/>
              <a:gd name="connsiteX85" fmla="*/ 3833812 w 6275093"/>
              <a:gd name="connsiteY85" fmla="*/ 9244013 h 9320213"/>
              <a:gd name="connsiteX86" fmla="*/ 3586162 w 6275093"/>
              <a:gd name="connsiteY86" fmla="*/ 9239249 h 9320213"/>
              <a:gd name="connsiteX87" fmla="*/ 3414712 w 6275093"/>
              <a:gd name="connsiteY87" fmla="*/ 9239250 h 9320213"/>
              <a:gd name="connsiteX88" fmla="*/ 3262312 w 6275093"/>
              <a:gd name="connsiteY88" fmla="*/ 9210675 h 9320213"/>
              <a:gd name="connsiteX89" fmla="*/ 3009900 w 6275093"/>
              <a:gd name="connsiteY89" fmla="*/ 9201150 h 9320213"/>
              <a:gd name="connsiteX90" fmla="*/ 2795588 w 6275093"/>
              <a:gd name="connsiteY90" fmla="*/ 9191625 h 9320213"/>
              <a:gd name="connsiteX91" fmla="*/ 2690813 w 6275093"/>
              <a:gd name="connsiteY91" fmla="*/ 9182100 h 9320213"/>
              <a:gd name="connsiteX92" fmla="*/ 2466975 w 6275093"/>
              <a:gd name="connsiteY92" fmla="*/ 9177337 h 9320213"/>
              <a:gd name="connsiteX93" fmla="*/ 2428875 w 6275093"/>
              <a:gd name="connsiteY93" fmla="*/ 9163050 h 9320213"/>
              <a:gd name="connsiteX94" fmla="*/ 2390775 w 6275093"/>
              <a:gd name="connsiteY94" fmla="*/ 9201150 h 9320213"/>
              <a:gd name="connsiteX95" fmla="*/ 2209800 w 6275093"/>
              <a:gd name="connsiteY95" fmla="*/ 9258300 h 9320213"/>
              <a:gd name="connsiteX96" fmla="*/ 2024063 w 6275093"/>
              <a:gd name="connsiteY96" fmla="*/ 9220200 h 9320213"/>
              <a:gd name="connsiteX97" fmla="*/ 1914525 w 6275093"/>
              <a:gd name="connsiteY97" fmla="*/ 9201150 h 9320213"/>
              <a:gd name="connsiteX98" fmla="*/ 1743075 w 6275093"/>
              <a:gd name="connsiteY98" fmla="*/ 9186862 h 9320213"/>
              <a:gd name="connsiteX99" fmla="*/ 1666875 w 6275093"/>
              <a:gd name="connsiteY99" fmla="*/ 9205913 h 9320213"/>
              <a:gd name="connsiteX100" fmla="*/ 1524000 w 6275093"/>
              <a:gd name="connsiteY100" fmla="*/ 9191625 h 9320213"/>
              <a:gd name="connsiteX101" fmla="*/ 1462087 w 6275093"/>
              <a:gd name="connsiteY101" fmla="*/ 9201150 h 9320213"/>
              <a:gd name="connsiteX102" fmla="*/ 1328738 w 6275093"/>
              <a:gd name="connsiteY102" fmla="*/ 9196387 h 9320213"/>
              <a:gd name="connsiteX103" fmla="*/ 1181100 w 6275093"/>
              <a:gd name="connsiteY103" fmla="*/ 9205912 h 9320213"/>
              <a:gd name="connsiteX104" fmla="*/ 1052512 w 6275093"/>
              <a:gd name="connsiteY104" fmla="*/ 9177338 h 9320213"/>
              <a:gd name="connsiteX105" fmla="*/ 885825 w 6275093"/>
              <a:gd name="connsiteY105" fmla="*/ 9120188 h 9320213"/>
              <a:gd name="connsiteX106" fmla="*/ 709612 w 6275093"/>
              <a:gd name="connsiteY106" fmla="*/ 9053513 h 9320213"/>
              <a:gd name="connsiteX107" fmla="*/ 519112 w 6275093"/>
              <a:gd name="connsiteY107" fmla="*/ 8972550 h 9320213"/>
              <a:gd name="connsiteX108" fmla="*/ 357187 w 6275093"/>
              <a:gd name="connsiteY108" fmla="*/ 8891588 h 9320213"/>
              <a:gd name="connsiteX109" fmla="*/ 171450 w 6275093"/>
              <a:gd name="connsiteY109" fmla="*/ 8796338 h 9320213"/>
              <a:gd name="connsiteX110" fmla="*/ 114300 w 6275093"/>
              <a:gd name="connsiteY110" fmla="*/ 8758237 h 9320213"/>
              <a:gd name="connsiteX111" fmla="*/ 42862 w 6275093"/>
              <a:gd name="connsiteY111" fmla="*/ 8662987 h 9320213"/>
              <a:gd name="connsiteX112" fmla="*/ 4763 w 6275093"/>
              <a:gd name="connsiteY112" fmla="*/ 8524875 h 9320213"/>
              <a:gd name="connsiteX113" fmla="*/ 9525 w 6275093"/>
              <a:gd name="connsiteY113" fmla="*/ 8286750 h 9320213"/>
              <a:gd name="connsiteX114" fmla="*/ 9525 w 6275093"/>
              <a:gd name="connsiteY114" fmla="*/ 7981950 h 9320213"/>
              <a:gd name="connsiteX115" fmla="*/ 4764 w 6275093"/>
              <a:gd name="connsiteY115" fmla="*/ 7943851 h 9320213"/>
              <a:gd name="connsiteX116" fmla="*/ 9525 w 6275093"/>
              <a:gd name="connsiteY116" fmla="*/ 7586663 h 9320213"/>
              <a:gd name="connsiteX117" fmla="*/ 0 w 6275093"/>
              <a:gd name="connsiteY117" fmla="*/ 7319963 h 9320213"/>
              <a:gd name="connsiteX118" fmla="*/ 4763 w 6275093"/>
              <a:gd name="connsiteY118" fmla="*/ 6996113 h 9320213"/>
              <a:gd name="connsiteX119" fmla="*/ 9525 w 6275093"/>
              <a:gd name="connsiteY119" fmla="*/ 6734175 h 9320213"/>
              <a:gd name="connsiteX120" fmla="*/ 4763 w 6275093"/>
              <a:gd name="connsiteY120" fmla="*/ 6553200 h 9320213"/>
              <a:gd name="connsiteX121" fmla="*/ 4763 w 6275093"/>
              <a:gd name="connsiteY121" fmla="*/ 6329362 h 9320213"/>
              <a:gd name="connsiteX122" fmla="*/ 14287 w 6275093"/>
              <a:gd name="connsiteY122" fmla="*/ 6034088 h 9320213"/>
              <a:gd name="connsiteX123" fmla="*/ 19050 w 6275093"/>
              <a:gd name="connsiteY123" fmla="*/ 5657850 h 9320213"/>
              <a:gd name="connsiteX124" fmla="*/ 38100 w 6275093"/>
              <a:gd name="connsiteY124" fmla="*/ 5438775 h 9320213"/>
              <a:gd name="connsiteX125" fmla="*/ 42863 w 6275093"/>
              <a:gd name="connsiteY125" fmla="*/ 5267325 h 9320213"/>
              <a:gd name="connsiteX126" fmla="*/ 52387 w 6275093"/>
              <a:gd name="connsiteY126" fmla="*/ 5048250 h 9320213"/>
              <a:gd name="connsiteX127" fmla="*/ 57150 w 6275093"/>
              <a:gd name="connsiteY127" fmla="*/ 4919662 h 9320213"/>
              <a:gd name="connsiteX128" fmla="*/ 52387 w 6275093"/>
              <a:gd name="connsiteY128" fmla="*/ 4714875 h 9320213"/>
              <a:gd name="connsiteX129" fmla="*/ 52388 w 6275093"/>
              <a:gd name="connsiteY129" fmla="*/ 4405313 h 9320213"/>
              <a:gd name="connsiteX130" fmla="*/ 52387 w 6275093"/>
              <a:gd name="connsiteY130" fmla="*/ 3943350 h 9320213"/>
              <a:gd name="connsiteX131" fmla="*/ 85725 w 6275093"/>
              <a:gd name="connsiteY131" fmla="*/ 3619500 h 9320213"/>
              <a:gd name="connsiteX132" fmla="*/ 133350 w 6275093"/>
              <a:gd name="connsiteY132" fmla="*/ 3424238 h 9320213"/>
              <a:gd name="connsiteX133" fmla="*/ 180975 w 6275093"/>
              <a:gd name="connsiteY133" fmla="*/ 3271837 h 9320213"/>
              <a:gd name="connsiteX134" fmla="*/ 257175 w 6275093"/>
              <a:gd name="connsiteY134" fmla="*/ 3052762 h 9320213"/>
              <a:gd name="connsiteX135" fmla="*/ 352425 w 6275093"/>
              <a:gd name="connsiteY135" fmla="*/ 2924175 h 9320213"/>
              <a:gd name="connsiteX136" fmla="*/ 466725 w 6275093"/>
              <a:gd name="connsiteY136" fmla="*/ 2790825 h 9320213"/>
              <a:gd name="connsiteX137" fmla="*/ 604837 w 6275093"/>
              <a:gd name="connsiteY137" fmla="*/ 2638425 h 9320213"/>
              <a:gd name="connsiteX138" fmla="*/ 795337 w 6275093"/>
              <a:gd name="connsiteY138" fmla="*/ 2481262 h 9320213"/>
              <a:gd name="connsiteX139" fmla="*/ 1009650 w 6275093"/>
              <a:gd name="connsiteY139" fmla="*/ 2305050 h 9320213"/>
              <a:gd name="connsiteX140" fmla="*/ 1104900 w 6275093"/>
              <a:gd name="connsiteY140" fmla="*/ 2219325 h 9320213"/>
              <a:gd name="connsiteX141" fmla="*/ 1209675 w 6275093"/>
              <a:gd name="connsiteY141" fmla="*/ 2133600 h 9320213"/>
              <a:gd name="connsiteX142" fmla="*/ 1352550 w 6275093"/>
              <a:gd name="connsiteY142" fmla="*/ 2005013 h 9320213"/>
              <a:gd name="connsiteX143" fmla="*/ 1419225 w 6275093"/>
              <a:gd name="connsiteY143" fmla="*/ 1952625 h 9320213"/>
              <a:gd name="connsiteX144" fmla="*/ 1476375 w 6275093"/>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81650 h 9320213"/>
              <a:gd name="connsiteX50" fmla="*/ 5629275 w 6275181"/>
              <a:gd name="connsiteY50" fmla="*/ 5562600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48250 w 6275181"/>
              <a:gd name="connsiteY74" fmla="*/ 9134475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62600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48250 w 6275181"/>
              <a:gd name="connsiteY74" fmla="*/ 9134475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48250 w 6275181"/>
              <a:gd name="connsiteY74" fmla="*/ 9134475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28637 w 6275181"/>
              <a:gd name="connsiteY85" fmla="*/ 9213046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28637 w 6275181"/>
              <a:gd name="connsiteY85" fmla="*/ 9213046 h 9320213"/>
              <a:gd name="connsiteX86" fmla="*/ 3580989 w 6275181"/>
              <a:gd name="connsiteY86" fmla="*/ 9203121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66616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90813 w 6275181"/>
              <a:gd name="connsiteY91" fmla="*/ 9166616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03305 w 6275181"/>
              <a:gd name="connsiteY100" fmla="*/ 9170980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03305 w 6275181"/>
              <a:gd name="connsiteY100" fmla="*/ 9170980 h 9320213"/>
              <a:gd name="connsiteX101" fmla="*/ 1441391 w 6275181"/>
              <a:gd name="connsiteY101" fmla="*/ 9159859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14300 w 6275181"/>
              <a:gd name="connsiteY110" fmla="*/ 8758237 h 9320213"/>
              <a:gd name="connsiteX111" fmla="*/ 115536 w 6275181"/>
              <a:gd name="connsiteY111" fmla="*/ 8686595 h 9320213"/>
              <a:gd name="connsiteX112" fmla="*/ 42862 w 6275181"/>
              <a:gd name="connsiteY112" fmla="*/ 8662987 h 9320213"/>
              <a:gd name="connsiteX113" fmla="*/ 4763 w 6275181"/>
              <a:gd name="connsiteY113" fmla="*/ 8524875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55692 w 6275181"/>
              <a:gd name="connsiteY110" fmla="*/ 8706624 h 9320213"/>
              <a:gd name="connsiteX111" fmla="*/ 115536 w 6275181"/>
              <a:gd name="connsiteY111" fmla="*/ 8686595 h 9320213"/>
              <a:gd name="connsiteX112" fmla="*/ 42862 w 6275181"/>
              <a:gd name="connsiteY112" fmla="*/ 8662987 h 9320213"/>
              <a:gd name="connsiteX113" fmla="*/ 4763 w 6275181"/>
              <a:gd name="connsiteY113" fmla="*/ 8524875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55692 w 6275181"/>
              <a:gd name="connsiteY110" fmla="*/ 8706624 h 9320213"/>
              <a:gd name="connsiteX111" fmla="*/ 115536 w 6275181"/>
              <a:gd name="connsiteY111" fmla="*/ 8686595 h 9320213"/>
              <a:gd name="connsiteX112" fmla="*/ 53210 w 6275181"/>
              <a:gd name="connsiteY112" fmla="*/ 8626859 h 9320213"/>
              <a:gd name="connsiteX113" fmla="*/ 4763 w 6275181"/>
              <a:gd name="connsiteY113" fmla="*/ 8524875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55692 w 6275181"/>
              <a:gd name="connsiteY110" fmla="*/ 8706624 h 9320213"/>
              <a:gd name="connsiteX111" fmla="*/ 115536 w 6275181"/>
              <a:gd name="connsiteY111" fmla="*/ 8686595 h 9320213"/>
              <a:gd name="connsiteX112" fmla="*/ 53210 w 6275181"/>
              <a:gd name="connsiteY112" fmla="*/ 8626859 h 9320213"/>
              <a:gd name="connsiteX113" fmla="*/ 25459 w 6275181"/>
              <a:gd name="connsiteY113" fmla="*/ 8524876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275181" h="9320213">
                <a:moveTo>
                  <a:pt x="1476375" y="1905000"/>
                </a:moveTo>
                <a:lnTo>
                  <a:pt x="1762125" y="1924050"/>
                </a:lnTo>
                <a:lnTo>
                  <a:pt x="1976437" y="1924050"/>
                </a:lnTo>
                <a:lnTo>
                  <a:pt x="2314575" y="1943099"/>
                </a:lnTo>
                <a:lnTo>
                  <a:pt x="2657475" y="1933574"/>
                </a:lnTo>
                <a:lnTo>
                  <a:pt x="3209925" y="1933575"/>
                </a:lnTo>
                <a:cubicBezTo>
                  <a:pt x="3305175" y="1928812"/>
                  <a:pt x="3432175" y="1944687"/>
                  <a:pt x="3495675" y="1943100"/>
                </a:cubicBezTo>
                <a:cubicBezTo>
                  <a:pt x="3559175" y="1941513"/>
                  <a:pt x="3559175" y="1930400"/>
                  <a:pt x="3590925" y="1924050"/>
                </a:cubicBezTo>
                <a:cubicBezTo>
                  <a:pt x="3662363" y="1919288"/>
                  <a:pt x="3713163" y="1913732"/>
                  <a:pt x="3805238" y="1909763"/>
                </a:cubicBezTo>
                <a:cubicBezTo>
                  <a:pt x="3897313" y="1905794"/>
                  <a:pt x="4054475" y="1904207"/>
                  <a:pt x="4143375" y="1900238"/>
                </a:cubicBezTo>
                <a:cubicBezTo>
                  <a:pt x="4232275" y="1896269"/>
                  <a:pt x="4268787" y="1885950"/>
                  <a:pt x="4338637" y="1885950"/>
                </a:cubicBezTo>
                <a:lnTo>
                  <a:pt x="4714875" y="1881188"/>
                </a:lnTo>
                <a:lnTo>
                  <a:pt x="4824413" y="1881188"/>
                </a:lnTo>
                <a:lnTo>
                  <a:pt x="4962525" y="1881187"/>
                </a:lnTo>
                <a:lnTo>
                  <a:pt x="5005387" y="1905000"/>
                </a:lnTo>
                <a:cubicBezTo>
                  <a:pt x="5010150" y="1905000"/>
                  <a:pt x="5014912" y="1895475"/>
                  <a:pt x="5019675" y="1895475"/>
                </a:cubicBezTo>
                <a:cubicBezTo>
                  <a:pt x="5038725" y="1911350"/>
                  <a:pt x="5060950" y="1889919"/>
                  <a:pt x="5091112" y="1885950"/>
                </a:cubicBezTo>
                <a:cubicBezTo>
                  <a:pt x="5121274" y="1881981"/>
                  <a:pt x="5170488" y="1871662"/>
                  <a:pt x="5200650" y="1871662"/>
                </a:cubicBezTo>
                <a:cubicBezTo>
                  <a:pt x="5230812" y="1871662"/>
                  <a:pt x="5253037" y="1885950"/>
                  <a:pt x="5272087" y="1885950"/>
                </a:cubicBezTo>
                <a:lnTo>
                  <a:pt x="5272087" y="1819275"/>
                </a:lnTo>
                <a:lnTo>
                  <a:pt x="5257800" y="1719263"/>
                </a:lnTo>
                <a:lnTo>
                  <a:pt x="5267325" y="1485900"/>
                </a:lnTo>
                <a:lnTo>
                  <a:pt x="5281612" y="1314450"/>
                </a:lnTo>
                <a:lnTo>
                  <a:pt x="5286375" y="1252538"/>
                </a:lnTo>
                <a:lnTo>
                  <a:pt x="5476875" y="1257300"/>
                </a:lnTo>
                <a:cubicBezTo>
                  <a:pt x="5523706" y="1258094"/>
                  <a:pt x="5529263" y="1257300"/>
                  <a:pt x="5567363" y="1257300"/>
                </a:cubicBezTo>
                <a:cubicBezTo>
                  <a:pt x="5568950" y="1092200"/>
                  <a:pt x="5570538" y="927100"/>
                  <a:pt x="5572125" y="762000"/>
                </a:cubicBezTo>
                <a:lnTo>
                  <a:pt x="5591175" y="361950"/>
                </a:lnTo>
                <a:lnTo>
                  <a:pt x="5610225" y="114300"/>
                </a:lnTo>
                <a:lnTo>
                  <a:pt x="5610225" y="0"/>
                </a:lnTo>
                <a:lnTo>
                  <a:pt x="5781675" y="19050"/>
                </a:lnTo>
                <a:lnTo>
                  <a:pt x="5929312" y="14288"/>
                </a:lnTo>
                <a:lnTo>
                  <a:pt x="6076951" y="19050"/>
                </a:lnTo>
                <a:cubicBezTo>
                  <a:pt x="6076951" y="50800"/>
                  <a:pt x="6076950" y="82550"/>
                  <a:pt x="6076950" y="114300"/>
                </a:cubicBezTo>
                <a:cubicBezTo>
                  <a:pt x="6075363" y="298450"/>
                  <a:pt x="6078537" y="477837"/>
                  <a:pt x="6076951" y="661987"/>
                </a:cubicBezTo>
                <a:cubicBezTo>
                  <a:pt x="6078538" y="820737"/>
                  <a:pt x="6065838" y="974725"/>
                  <a:pt x="6067425" y="1133475"/>
                </a:cubicBezTo>
                <a:lnTo>
                  <a:pt x="6076950" y="1300163"/>
                </a:lnTo>
                <a:lnTo>
                  <a:pt x="6119812" y="2209800"/>
                </a:lnTo>
                <a:lnTo>
                  <a:pt x="6143625" y="2667000"/>
                </a:lnTo>
                <a:lnTo>
                  <a:pt x="6157913" y="3086100"/>
                </a:lnTo>
                <a:cubicBezTo>
                  <a:pt x="6157913" y="3201987"/>
                  <a:pt x="6167437" y="3313112"/>
                  <a:pt x="6167437" y="3428999"/>
                </a:cubicBezTo>
                <a:lnTo>
                  <a:pt x="6200775" y="4019550"/>
                </a:lnTo>
                <a:lnTo>
                  <a:pt x="6219825" y="4324350"/>
                </a:lnTo>
                <a:lnTo>
                  <a:pt x="6229350" y="4933950"/>
                </a:lnTo>
                <a:lnTo>
                  <a:pt x="6257925" y="5276850"/>
                </a:lnTo>
                <a:lnTo>
                  <a:pt x="6257925" y="5505450"/>
                </a:lnTo>
                <a:cubicBezTo>
                  <a:pt x="6253956" y="5552281"/>
                  <a:pt x="6264589" y="5545998"/>
                  <a:pt x="6267450" y="5557838"/>
                </a:cubicBezTo>
                <a:cubicBezTo>
                  <a:pt x="6270311" y="5569678"/>
                  <a:pt x="6275955" y="5573778"/>
                  <a:pt x="6275093" y="5576488"/>
                </a:cubicBezTo>
                <a:cubicBezTo>
                  <a:pt x="6274231" y="5579198"/>
                  <a:pt x="6262276" y="5567746"/>
                  <a:pt x="6262276" y="5574096"/>
                </a:cubicBezTo>
                <a:lnTo>
                  <a:pt x="5876925" y="5566166"/>
                </a:lnTo>
                <a:lnTo>
                  <a:pt x="5629275" y="5547116"/>
                </a:lnTo>
                <a:lnTo>
                  <a:pt x="5324475" y="5543550"/>
                </a:lnTo>
                <a:lnTo>
                  <a:pt x="5200650" y="5562600"/>
                </a:lnTo>
                <a:lnTo>
                  <a:pt x="5019675" y="5600700"/>
                </a:lnTo>
                <a:lnTo>
                  <a:pt x="4905375" y="5643562"/>
                </a:lnTo>
                <a:lnTo>
                  <a:pt x="4776787" y="5681662"/>
                </a:lnTo>
                <a:lnTo>
                  <a:pt x="4719637" y="5715000"/>
                </a:lnTo>
                <a:cubicBezTo>
                  <a:pt x="4730750" y="5791200"/>
                  <a:pt x="4699000" y="5862638"/>
                  <a:pt x="4738688" y="5948363"/>
                </a:cubicBezTo>
                <a:lnTo>
                  <a:pt x="4757738" y="6124575"/>
                </a:lnTo>
                <a:lnTo>
                  <a:pt x="4776788" y="6324600"/>
                </a:lnTo>
                <a:lnTo>
                  <a:pt x="4800600" y="6529388"/>
                </a:lnTo>
                <a:lnTo>
                  <a:pt x="4824413" y="6786563"/>
                </a:lnTo>
                <a:lnTo>
                  <a:pt x="4843462" y="6972300"/>
                </a:lnTo>
                <a:cubicBezTo>
                  <a:pt x="4845050" y="7092950"/>
                  <a:pt x="4870449" y="7218363"/>
                  <a:pt x="4872037" y="7339013"/>
                </a:cubicBezTo>
                <a:lnTo>
                  <a:pt x="4881563" y="7486650"/>
                </a:lnTo>
                <a:lnTo>
                  <a:pt x="4910138" y="7781925"/>
                </a:lnTo>
                <a:cubicBezTo>
                  <a:pt x="4921250" y="7899400"/>
                  <a:pt x="4948237" y="8068469"/>
                  <a:pt x="4957762" y="8129588"/>
                </a:cubicBezTo>
                <a:cubicBezTo>
                  <a:pt x="4967287" y="8190707"/>
                  <a:pt x="4961731" y="8097044"/>
                  <a:pt x="4967287" y="8148638"/>
                </a:cubicBezTo>
                <a:cubicBezTo>
                  <a:pt x="4972843" y="8200232"/>
                  <a:pt x="4979987" y="8342313"/>
                  <a:pt x="4991100" y="8439150"/>
                </a:cubicBezTo>
                <a:lnTo>
                  <a:pt x="5000625" y="8591550"/>
                </a:lnTo>
                <a:cubicBezTo>
                  <a:pt x="5006975" y="8623300"/>
                  <a:pt x="4999038" y="8650287"/>
                  <a:pt x="5000626" y="8682037"/>
                </a:cubicBezTo>
                <a:cubicBezTo>
                  <a:pt x="5002214" y="8713787"/>
                  <a:pt x="5010150" y="8750300"/>
                  <a:pt x="5010150" y="8782050"/>
                </a:cubicBezTo>
                <a:lnTo>
                  <a:pt x="5019675" y="8953500"/>
                </a:lnTo>
                <a:cubicBezTo>
                  <a:pt x="5038725" y="8991600"/>
                  <a:pt x="5022262" y="9040218"/>
                  <a:pt x="5024437" y="9067800"/>
                </a:cubicBezTo>
                <a:cubicBezTo>
                  <a:pt x="5026612" y="9095382"/>
                  <a:pt x="5031934" y="9102322"/>
                  <a:pt x="5032728" y="9118991"/>
                </a:cubicBezTo>
                <a:cubicBezTo>
                  <a:pt x="5033522" y="9135660"/>
                  <a:pt x="5028201" y="9134276"/>
                  <a:pt x="5029200" y="9167813"/>
                </a:cubicBezTo>
                <a:cubicBezTo>
                  <a:pt x="5030199" y="9201350"/>
                  <a:pt x="5054600" y="9272588"/>
                  <a:pt x="5038725" y="9320213"/>
                </a:cubicBezTo>
                <a:cubicBezTo>
                  <a:pt x="4994275" y="9318625"/>
                  <a:pt x="4953000" y="9320545"/>
                  <a:pt x="4905375" y="9315450"/>
                </a:cubicBezTo>
                <a:cubicBezTo>
                  <a:pt x="4857750" y="9310355"/>
                  <a:pt x="4803775" y="9289644"/>
                  <a:pt x="4752975" y="9289644"/>
                </a:cubicBezTo>
                <a:lnTo>
                  <a:pt x="4572823" y="9243192"/>
                </a:lnTo>
                <a:lnTo>
                  <a:pt x="4442591" y="9260272"/>
                </a:lnTo>
                <a:lnTo>
                  <a:pt x="4362040" y="9240823"/>
                </a:lnTo>
                <a:lnTo>
                  <a:pt x="4204053" y="9227333"/>
                </a:lnTo>
                <a:lnTo>
                  <a:pt x="3981038" y="9208283"/>
                </a:lnTo>
                <a:cubicBezTo>
                  <a:pt x="3931826" y="9195583"/>
                  <a:pt x="3889434" y="9207489"/>
                  <a:pt x="3864034" y="9208283"/>
                </a:cubicBezTo>
                <a:cubicBezTo>
                  <a:pt x="3838634" y="9209077"/>
                  <a:pt x="3875811" y="9213906"/>
                  <a:pt x="3828637" y="9213046"/>
                </a:cubicBezTo>
                <a:cubicBezTo>
                  <a:pt x="3781463" y="9212186"/>
                  <a:pt x="3661951" y="9209472"/>
                  <a:pt x="3580989" y="9203121"/>
                </a:cubicBezTo>
                <a:lnTo>
                  <a:pt x="3399191" y="9187638"/>
                </a:lnTo>
                <a:lnTo>
                  <a:pt x="3262312" y="9195190"/>
                </a:lnTo>
                <a:lnTo>
                  <a:pt x="3009900" y="9185665"/>
                </a:lnTo>
                <a:lnTo>
                  <a:pt x="2805936" y="9165819"/>
                </a:lnTo>
                <a:cubicBezTo>
                  <a:pt x="2778948" y="9130894"/>
                  <a:pt x="2721435" y="9147492"/>
                  <a:pt x="2664942" y="9145971"/>
                </a:cubicBezTo>
                <a:cubicBezTo>
                  <a:pt x="2608449" y="9144450"/>
                  <a:pt x="2555875" y="9156692"/>
                  <a:pt x="2466975" y="9156692"/>
                </a:cubicBezTo>
                <a:cubicBezTo>
                  <a:pt x="2454275" y="9151930"/>
                  <a:pt x="2441575" y="9159081"/>
                  <a:pt x="2428875" y="9163050"/>
                </a:cubicBezTo>
                <a:cubicBezTo>
                  <a:pt x="2416175" y="9167019"/>
                  <a:pt x="2427287" y="9170651"/>
                  <a:pt x="2390775" y="9180505"/>
                </a:cubicBezTo>
                <a:cubicBezTo>
                  <a:pt x="2354263" y="9190359"/>
                  <a:pt x="2282825" y="9207885"/>
                  <a:pt x="2209800" y="9222172"/>
                </a:cubicBezTo>
                <a:lnTo>
                  <a:pt x="2024063" y="9184072"/>
                </a:lnTo>
                <a:lnTo>
                  <a:pt x="1914525" y="9165020"/>
                </a:lnTo>
                <a:cubicBezTo>
                  <a:pt x="1857375" y="9158670"/>
                  <a:pt x="1776589" y="9161122"/>
                  <a:pt x="1727553" y="9161056"/>
                </a:cubicBezTo>
                <a:cubicBezTo>
                  <a:pt x="1678517" y="9160990"/>
                  <a:pt x="1657685" y="9162968"/>
                  <a:pt x="1620310" y="9164622"/>
                </a:cubicBezTo>
                <a:cubicBezTo>
                  <a:pt x="1582935" y="9166276"/>
                  <a:pt x="1533125" y="9171774"/>
                  <a:pt x="1503305" y="9170980"/>
                </a:cubicBezTo>
                <a:cubicBezTo>
                  <a:pt x="1473485" y="9170186"/>
                  <a:pt x="1473072" y="9158205"/>
                  <a:pt x="1441391" y="9159859"/>
                </a:cubicBezTo>
                <a:cubicBezTo>
                  <a:pt x="1409710" y="9161513"/>
                  <a:pt x="1365602" y="9195190"/>
                  <a:pt x="1313215" y="9180903"/>
                </a:cubicBezTo>
                <a:lnTo>
                  <a:pt x="1186275" y="9174944"/>
                </a:lnTo>
                <a:lnTo>
                  <a:pt x="1057686" y="9130886"/>
                </a:lnTo>
                <a:lnTo>
                  <a:pt x="885825" y="9078898"/>
                </a:lnTo>
                <a:lnTo>
                  <a:pt x="709612" y="9001901"/>
                </a:lnTo>
                <a:lnTo>
                  <a:pt x="519112" y="8910615"/>
                </a:lnTo>
                <a:lnTo>
                  <a:pt x="357187" y="8819331"/>
                </a:lnTo>
                <a:lnTo>
                  <a:pt x="186973" y="8729241"/>
                </a:lnTo>
                <a:cubicBezTo>
                  <a:pt x="190148" y="8705428"/>
                  <a:pt x="167598" y="8713732"/>
                  <a:pt x="155692" y="8706624"/>
                </a:cubicBezTo>
                <a:cubicBezTo>
                  <a:pt x="143786" y="8699516"/>
                  <a:pt x="127442" y="8702470"/>
                  <a:pt x="115536" y="8686595"/>
                </a:cubicBezTo>
                <a:cubicBezTo>
                  <a:pt x="103630" y="8670720"/>
                  <a:pt x="68223" y="8653812"/>
                  <a:pt x="53210" y="8626859"/>
                </a:cubicBezTo>
                <a:cubicBezTo>
                  <a:pt x="38197" y="8599906"/>
                  <a:pt x="19109" y="8575676"/>
                  <a:pt x="25459" y="8524876"/>
                </a:cubicBezTo>
                <a:cubicBezTo>
                  <a:pt x="27046" y="8445501"/>
                  <a:pt x="7938" y="8366125"/>
                  <a:pt x="9525" y="8286750"/>
                </a:cubicBezTo>
                <a:cubicBezTo>
                  <a:pt x="22225" y="8191500"/>
                  <a:pt x="10318" y="8039100"/>
                  <a:pt x="9525" y="7981950"/>
                </a:cubicBezTo>
                <a:cubicBezTo>
                  <a:pt x="8732" y="7924800"/>
                  <a:pt x="-3967" y="7997826"/>
                  <a:pt x="4764" y="7943851"/>
                </a:cubicBezTo>
                <a:cubicBezTo>
                  <a:pt x="13495" y="7889876"/>
                  <a:pt x="10319" y="7690644"/>
                  <a:pt x="9525" y="7586663"/>
                </a:cubicBezTo>
                <a:cubicBezTo>
                  <a:pt x="8731" y="7482682"/>
                  <a:pt x="0" y="7408863"/>
                  <a:pt x="0" y="7319963"/>
                </a:cubicBezTo>
                <a:cubicBezTo>
                  <a:pt x="1588" y="7212013"/>
                  <a:pt x="3175" y="7104063"/>
                  <a:pt x="4763" y="6996113"/>
                </a:cubicBezTo>
                <a:cubicBezTo>
                  <a:pt x="6350" y="6908800"/>
                  <a:pt x="7938" y="6821488"/>
                  <a:pt x="9525" y="6734175"/>
                </a:cubicBezTo>
                <a:cubicBezTo>
                  <a:pt x="15875" y="6680200"/>
                  <a:pt x="5557" y="6620669"/>
                  <a:pt x="4763" y="6553200"/>
                </a:cubicBezTo>
                <a:cubicBezTo>
                  <a:pt x="3969" y="6485731"/>
                  <a:pt x="3176" y="6415881"/>
                  <a:pt x="4763" y="6329362"/>
                </a:cubicBezTo>
                <a:cubicBezTo>
                  <a:pt x="6350" y="6242843"/>
                  <a:pt x="14287" y="6129338"/>
                  <a:pt x="14287" y="6034088"/>
                </a:cubicBezTo>
                <a:cubicBezTo>
                  <a:pt x="15875" y="5908675"/>
                  <a:pt x="17462" y="5783263"/>
                  <a:pt x="19050" y="5657850"/>
                </a:cubicBezTo>
                <a:cubicBezTo>
                  <a:pt x="34925" y="5594350"/>
                  <a:pt x="34131" y="5503862"/>
                  <a:pt x="38100" y="5438775"/>
                </a:cubicBezTo>
                <a:cubicBezTo>
                  <a:pt x="42069" y="5373688"/>
                  <a:pt x="40482" y="5332412"/>
                  <a:pt x="42863" y="5267325"/>
                </a:cubicBezTo>
                <a:cubicBezTo>
                  <a:pt x="45244" y="5202238"/>
                  <a:pt x="50006" y="5106194"/>
                  <a:pt x="52387" y="5048250"/>
                </a:cubicBezTo>
                <a:cubicBezTo>
                  <a:pt x="54768" y="4990306"/>
                  <a:pt x="57150" y="4975224"/>
                  <a:pt x="57150" y="4919662"/>
                </a:cubicBezTo>
                <a:cubicBezTo>
                  <a:pt x="57150" y="4864100"/>
                  <a:pt x="53181" y="4800600"/>
                  <a:pt x="52387" y="4714875"/>
                </a:cubicBezTo>
                <a:cubicBezTo>
                  <a:pt x="51593" y="4629150"/>
                  <a:pt x="52388" y="4513263"/>
                  <a:pt x="52388" y="4405313"/>
                </a:cubicBezTo>
                <a:cubicBezTo>
                  <a:pt x="52388" y="4251325"/>
                  <a:pt x="52387" y="4097338"/>
                  <a:pt x="52387" y="3943350"/>
                </a:cubicBezTo>
                <a:lnTo>
                  <a:pt x="85725" y="3619500"/>
                </a:lnTo>
                <a:lnTo>
                  <a:pt x="133350" y="3424238"/>
                </a:lnTo>
                <a:lnTo>
                  <a:pt x="180975" y="3271837"/>
                </a:lnTo>
                <a:lnTo>
                  <a:pt x="257175" y="3052762"/>
                </a:lnTo>
                <a:lnTo>
                  <a:pt x="352425" y="2924175"/>
                </a:lnTo>
                <a:lnTo>
                  <a:pt x="466725" y="2790825"/>
                </a:lnTo>
                <a:lnTo>
                  <a:pt x="604837" y="2638425"/>
                </a:lnTo>
                <a:lnTo>
                  <a:pt x="795337" y="2481262"/>
                </a:lnTo>
                <a:lnTo>
                  <a:pt x="1009650" y="2305050"/>
                </a:lnTo>
                <a:lnTo>
                  <a:pt x="1104900" y="2219325"/>
                </a:lnTo>
                <a:lnTo>
                  <a:pt x="1209675" y="2133600"/>
                </a:lnTo>
                <a:lnTo>
                  <a:pt x="1352550" y="2005013"/>
                </a:lnTo>
                <a:lnTo>
                  <a:pt x="1419225" y="1952625"/>
                </a:lnTo>
                <a:lnTo>
                  <a:pt x="1476375" y="1905000"/>
                </a:lnTo>
                <a:close/>
              </a:path>
            </a:pathLst>
          </a:custGeom>
          <a:noFill/>
          <a:ln w="317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4" name="フリーフォーム 23"/>
          <p:cNvSpPr/>
          <p:nvPr/>
        </p:nvSpPr>
        <p:spPr bwMode="auto">
          <a:xfrm>
            <a:off x="1784179" y="4205681"/>
            <a:ext cx="539547" cy="54941"/>
          </a:xfrm>
          <a:custGeom>
            <a:avLst/>
            <a:gdLst>
              <a:gd name="connsiteX0" fmla="*/ 0 w 895350"/>
              <a:gd name="connsiteY0" fmla="*/ 0 h 90487"/>
              <a:gd name="connsiteX1" fmla="*/ 895350 w 895350"/>
              <a:gd name="connsiteY1" fmla="*/ 23812 h 90487"/>
              <a:gd name="connsiteX2" fmla="*/ 885825 w 895350"/>
              <a:gd name="connsiteY2" fmla="*/ 90487 h 90487"/>
              <a:gd name="connsiteX3" fmla="*/ 319088 w 895350"/>
              <a:gd name="connsiteY3" fmla="*/ 76200 h 90487"/>
              <a:gd name="connsiteX4" fmla="*/ 0 w 895350"/>
              <a:gd name="connsiteY4" fmla="*/ 0 h 9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90487">
                <a:moveTo>
                  <a:pt x="0" y="0"/>
                </a:moveTo>
                <a:lnTo>
                  <a:pt x="895350" y="23812"/>
                </a:lnTo>
                <a:lnTo>
                  <a:pt x="885825" y="90487"/>
                </a:lnTo>
                <a:lnTo>
                  <a:pt x="319088" y="76200"/>
                </a:lnTo>
                <a:lnTo>
                  <a:pt x="0" y="0"/>
                </a:lnTo>
                <a:close/>
              </a:path>
            </a:pathLst>
          </a:cu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5" name="フリーフォーム 24"/>
          <p:cNvSpPr/>
          <p:nvPr/>
        </p:nvSpPr>
        <p:spPr bwMode="auto">
          <a:xfrm>
            <a:off x="2358945" y="4205681"/>
            <a:ext cx="729727" cy="47897"/>
          </a:xfrm>
          <a:custGeom>
            <a:avLst/>
            <a:gdLst>
              <a:gd name="connsiteX0" fmla="*/ 0 w 1233488"/>
              <a:gd name="connsiteY0" fmla="*/ 4763 h 80963"/>
              <a:gd name="connsiteX1" fmla="*/ 1228725 w 1233488"/>
              <a:gd name="connsiteY1" fmla="*/ 0 h 80963"/>
              <a:gd name="connsiteX2" fmla="*/ 1233488 w 1233488"/>
              <a:gd name="connsiteY2" fmla="*/ 76200 h 80963"/>
              <a:gd name="connsiteX3" fmla="*/ 23813 w 1233488"/>
              <a:gd name="connsiteY3" fmla="*/ 80963 h 80963"/>
              <a:gd name="connsiteX4" fmla="*/ 0 w 1233488"/>
              <a:gd name="connsiteY4" fmla="*/ 4763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488" h="80963">
                <a:moveTo>
                  <a:pt x="0" y="4763"/>
                </a:moveTo>
                <a:lnTo>
                  <a:pt x="1228725" y="0"/>
                </a:lnTo>
                <a:lnTo>
                  <a:pt x="1233488" y="76200"/>
                </a:lnTo>
                <a:lnTo>
                  <a:pt x="23813" y="80963"/>
                </a:lnTo>
                <a:lnTo>
                  <a:pt x="0" y="4763"/>
                </a:lnTo>
                <a:close/>
              </a:path>
            </a:pathLst>
          </a:cu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6" name="フリーフォーム 25"/>
          <p:cNvSpPr/>
          <p:nvPr/>
        </p:nvSpPr>
        <p:spPr bwMode="auto">
          <a:xfrm>
            <a:off x="3125298" y="4205681"/>
            <a:ext cx="524051" cy="54941"/>
          </a:xfrm>
          <a:custGeom>
            <a:avLst/>
            <a:gdLst>
              <a:gd name="connsiteX0" fmla="*/ 0 w 885825"/>
              <a:gd name="connsiteY0" fmla="*/ 0 h 85725"/>
              <a:gd name="connsiteX1" fmla="*/ 885825 w 885825"/>
              <a:gd name="connsiteY1" fmla="*/ 9525 h 85725"/>
              <a:gd name="connsiteX2" fmla="*/ 885825 w 885825"/>
              <a:gd name="connsiteY2" fmla="*/ 85725 h 85725"/>
              <a:gd name="connsiteX3" fmla="*/ 9525 w 885825"/>
              <a:gd name="connsiteY3" fmla="*/ 71438 h 85725"/>
              <a:gd name="connsiteX4" fmla="*/ 0 w 8858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 h="85725">
                <a:moveTo>
                  <a:pt x="0" y="0"/>
                </a:moveTo>
                <a:lnTo>
                  <a:pt x="885825" y="9525"/>
                </a:lnTo>
                <a:lnTo>
                  <a:pt x="885825" y="85725"/>
                </a:lnTo>
                <a:lnTo>
                  <a:pt x="9525" y="71438"/>
                </a:lnTo>
                <a:lnTo>
                  <a:pt x="0" y="0"/>
                </a:lnTo>
                <a:close/>
              </a:path>
            </a:pathLst>
          </a:cu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7" name="フリーフォーム 26"/>
          <p:cNvSpPr/>
          <p:nvPr/>
        </p:nvSpPr>
        <p:spPr bwMode="auto">
          <a:xfrm>
            <a:off x="5613131" y="2330650"/>
            <a:ext cx="794528" cy="1028379"/>
          </a:xfrm>
          <a:custGeom>
            <a:avLst/>
            <a:gdLst>
              <a:gd name="connsiteX0" fmla="*/ 0 w 1328737"/>
              <a:gd name="connsiteY0" fmla="*/ 38100 h 1681162"/>
              <a:gd name="connsiteX1" fmla="*/ 728662 w 1328737"/>
              <a:gd name="connsiteY1" fmla="*/ 0 h 1681162"/>
              <a:gd name="connsiteX2" fmla="*/ 1266825 w 1328737"/>
              <a:gd name="connsiteY2" fmla="*/ 14287 h 1681162"/>
              <a:gd name="connsiteX3" fmla="*/ 1328737 w 1328737"/>
              <a:gd name="connsiteY3" fmla="*/ 28575 h 1681162"/>
              <a:gd name="connsiteX4" fmla="*/ 1314450 w 1328737"/>
              <a:gd name="connsiteY4" fmla="*/ 76200 h 1681162"/>
              <a:gd name="connsiteX5" fmla="*/ 1285875 w 1328737"/>
              <a:gd name="connsiteY5" fmla="*/ 180975 h 1681162"/>
              <a:gd name="connsiteX6" fmla="*/ 1271587 w 1328737"/>
              <a:gd name="connsiteY6" fmla="*/ 219075 h 1681162"/>
              <a:gd name="connsiteX7" fmla="*/ 1266825 w 1328737"/>
              <a:gd name="connsiteY7" fmla="*/ 242887 h 1681162"/>
              <a:gd name="connsiteX8" fmla="*/ 1266825 w 1328737"/>
              <a:gd name="connsiteY8" fmla="*/ 295275 h 1681162"/>
              <a:gd name="connsiteX9" fmla="*/ 1290637 w 1328737"/>
              <a:gd name="connsiteY9" fmla="*/ 438150 h 1681162"/>
              <a:gd name="connsiteX10" fmla="*/ 1276350 w 1328737"/>
              <a:gd name="connsiteY10" fmla="*/ 523875 h 1681162"/>
              <a:gd name="connsiteX11" fmla="*/ 1290637 w 1328737"/>
              <a:gd name="connsiteY11" fmla="*/ 666750 h 1681162"/>
              <a:gd name="connsiteX12" fmla="*/ 1119187 w 1328737"/>
              <a:gd name="connsiteY12" fmla="*/ 728662 h 1681162"/>
              <a:gd name="connsiteX13" fmla="*/ 933450 w 1328737"/>
              <a:gd name="connsiteY13" fmla="*/ 747712 h 1681162"/>
              <a:gd name="connsiteX14" fmla="*/ 933450 w 1328737"/>
              <a:gd name="connsiteY14" fmla="*/ 576262 h 1681162"/>
              <a:gd name="connsiteX15" fmla="*/ 671512 w 1328737"/>
              <a:gd name="connsiteY15" fmla="*/ 571500 h 1681162"/>
              <a:gd name="connsiteX16" fmla="*/ 647700 w 1328737"/>
              <a:gd name="connsiteY16" fmla="*/ 728662 h 1681162"/>
              <a:gd name="connsiteX17" fmla="*/ 642937 w 1328737"/>
              <a:gd name="connsiteY17" fmla="*/ 814387 h 1681162"/>
              <a:gd name="connsiteX18" fmla="*/ 700087 w 1328737"/>
              <a:gd name="connsiteY18" fmla="*/ 1038225 h 1681162"/>
              <a:gd name="connsiteX19" fmla="*/ 414337 w 1328737"/>
              <a:gd name="connsiteY19" fmla="*/ 1071562 h 1681162"/>
              <a:gd name="connsiteX20" fmla="*/ 409575 w 1328737"/>
              <a:gd name="connsiteY20" fmla="*/ 1328737 h 1681162"/>
              <a:gd name="connsiteX21" fmla="*/ 547687 w 1328737"/>
              <a:gd name="connsiteY21" fmla="*/ 1357312 h 1681162"/>
              <a:gd name="connsiteX22" fmla="*/ 647700 w 1328737"/>
              <a:gd name="connsiteY22" fmla="*/ 1347787 h 1681162"/>
              <a:gd name="connsiteX23" fmla="*/ 719137 w 1328737"/>
              <a:gd name="connsiteY23" fmla="*/ 1404937 h 1681162"/>
              <a:gd name="connsiteX24" fmla="*/ 757237 w 1328737"/>
              <a:gd name="connsiteY24" fmla="*/ 1509712 h 1681162"/>
              <a:gd name="connsiteX25" fmla="*/ 800100 w 1328737"/>
              <a:gd name="connsiteY25" fmla="*/ 1638300 h 1681162"/>
              <a:gd name="connsiteX26" fmla="*/ 466725 w 1328737"/>
              <a:gd name="connsiteY26" fmla="*/ 1671637 h 1681162"/>
              <a:gd name="connsiteX27" fmla="*/ 247650 w 1328737"/>
              <a:gd name="connsiteY27" fmla="*/ 1681162 h 1681162"/>
              <a:gd name="connsiteX28" fmla="*/ 252412 w 1328737"/>
              <a:gd name="connsiteY28" fmla="*/ 1085850 h 1681162"/>
              <a:gd name="connsiteX29" fmla="*/ 195262 w 1328737"/>
              <a:gd name="connsiteY29" fmla="*/ 852487 h 1681162"/>
              <a:gd name="connsiteX30" fmla="*/ 223837 w 1328737"/>
              <a:gd name="connsiteY30" fmla="*/ 576262 h 1681162"/>
              <a:gd name="connsiteX31" fmla="*/ 204787 w 1328737"/>
              <a:gd name="connsiteY31" fmla="*/ 457200 h 1681162"/>
              <a:gd name="connsiteX32" fmla="*/ 142875 w 1328737"/>
              <a:gd name="connsiteY32" fmla="*/ 271462 h 1681162"/>
              <a:gd name="connsiteX33" fmla="*/ 71437 w 1328737"/>
              <a:gd name="connsiteY33" fmla="*/ 152400 h 1681162"/>
              <a:gd name="connsiteX34" fmla="*/ 0 w 1328737"/>
              <a:gd name="connsiteY34" fmla="*/ 3810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8737" h="1681162">
                <a:moveTo>
                  <a:pt x="0" y="38100"/>
                </a:moveTo>
                <a:lnTo>
                  <a:pt x="728662" y="0"/>
                </a:lnTo>
                <a:lnTo>
                  <a:pt x="1266825" y="14287"/>
                </a:lnTo>
                <a:lnTo>
                  <a:pt x="1328737" y="28575"/>
                </a:lnTo>
                <a:lnTo>
                  <a:pt x="1314450" y="76200"/>
                </a:lnTo>
                <a:lnTo>
                  <a:pt x="1285875" y="180975"/>
                </a:lnTo>
                <a:cubicBezTo>
                  <a:pt x="1281112" y="193675"/>
                  <a:pt x="1275576" y="206111"/>
                  <a:pt x="1271587" y="219075"/>
                </a:cubicBezTo>
                <a:cubicBezTo>
                  <a:pt x="1269207" y="226812"/>
                  <a:pt x="1266825" y="242887"/>
                  <a:pt x="1266825" y="242887"/>
                </a:cubicBezTo>
                <a:lnTo>
                  <a:pt x="1266825" y="295275"/>
                </a:lnTo>
                <a:lnTo>
                  <a:pt x="1290637" y="438150"/>
                </a:lnTo>
                <a:lnTo>
                  <a:pt x="1276350" y="523875"/>
                </a:lnTo>
                <a:lnTo>
                  <a:pt x="1290637" y="666750"/>
                </a:lnTo>
                <a:lnTo>
                  <a:pt x="1119187" y="728662"/>
                </a:lnTo>
                <a:lnTo>
                  <a:pt x="933450" y="747712"/>
                </a:lnTo>
                <a:lnTo>
                  <a:pt x="933450" y="576262"/>
                </a:lnTo>
                <a:lnTo>
                  <a:pt x="671512" y="571500"/>
                </a:lnTo>
                <a:lnTo>
                  <a:pt x="647700" y="728662"/>
                </a:lnTo>
                <a:cubicBezTo>
                  <a:pt x="642739" y="808031"/>
                  <a:pt x="642937" y="779412"/>
                  <a:pt x="642937" y="814387"/>
                </a:cubicBezTo>
                <a:lnTo>
                  <a:pt x="700087" y="1038225"/>
                </a:lnTo>
                <a:lnTo>
                  <a:pt x="414337" y="1071562"/>
                </a:lnTo>
                <a:cubicBezTo>
                  <a:pt x="412750" y="1157287"/>
                  <a:pt x="411162" y="1243012"/>
                  <a:pt x="409575" y="1328737"/>
                </a:cubicBezTo>
                <a:lnTo>
                  <a:pt x="547687" y="1357312"/>
                </a:lnTo>
                <a:lnTo>
                  <a:pt x="647700" y="1347787"/>
                </a:lnTo>
                <a:lnTo>
                  <a:pt x="719137" y="1404937"/>
                </a:lnTo>
                <a:lnTo>
                  <a:pt x="757237" y="1509712"/>
                </a:lnTo>
                <a:lnTo>
                  <a:pt x="800100" y="1638300"/>
                </a:lnTo>
                <a:lnTo>
                  <a:pt x="466725" y="1671637"/>
                </a:lnTo>
                <a:lnTo>
                  <a:pt x="247650" y="1681162"/>
                </a:lnTo>
                <a:cubicBezTo>
                  <a:pt x="249237" y="1482725"/>
                  <a:pt x="250825" y="1284287"/>
                  <a:pt x="252412" y="1085850"/>
                </a:cubicBezTo>
                <a:lnTo>
                  <a:pt x="195262" y="852487"/>
                </a:lnTo>
                <a:lnTo>
                  <a:pt x="223837" y="576262"/>
                </a:lnTo>
                <a:lnTo>
                  <a:pt x="204787" y="457200"/>
                </a:lnTo>
                <a:lnTo>
                  <a:pt x="142875" y="271462"/>
                </a:lnTo>
                <a:lnTo>
                  <a:pt x="71437" y="152400"/>
                </a:lnTo>
                <a:lnTo>
                  <a:pt x="0" y="38100"/>
                </a:lnTo>
                <a:close/>
              </a:path>
            </a:pathLst>
          </a:cu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8" name="フリーフォーム 27"/>
          <p:cNvSpPr/>
          <p:nvPr/>
        </p:nvSpPr>
        <p:spPr bwMode="auto">
          <a:xfrm>
            <a:off x="1877155" y="4219768"/>
            <a:ext cx="432483" cy="33810"/>
          </a:xfrm>
          <a:custGeom>
            <a:avLst/>
            <a:gdLst>
              <a:gd name="connsiteX0" fmla="*/ 0 w 733425"/>
              <a:gd name="connsiteY0" fmla="*/ 0 h 61912"/>
              <a:gd name="connsiteX1" fmla="*/ 733425 w 733425"/>
              <a:gd name="connsiteY1" fmla="*/ 23812 h 61912"/>
              <a:gd name="connsiteX2" fmla="*/ 728662 w 733425"/>
              <a:gd name="connsiteY2" fmla="*/ 61912 h 61912"/>
              <a:gd name="connsiteX3" fmla="*/ 619125 w 733425"/>
              <a:gd name="connsiteY3" fmla="*/ 57150 h 61912"/>
              <a:gd name="connsiteX4" fmla="*/ 171450 w 733425"/>
              <a:gd name="connsiteY4" fmla="*/ 52387 h 61912"/>
              <a:gd name="connsiteX5" fmla="*/ 0 w 733425"/>
              <a:gd name="connsiteY5"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61912">
                <a:moveTo>
                  <a:pt x="0" y="0"/>
                </a:moveTo>
                <a:lnTo>
                  <a:pt x="733425" y="23812"/>
                </a:lnTo>
                <a:lnTo>
                  <a:pt x="728662" y="61912"/>
                </a:lnTo>
                <a:lnTo>
                  <a:pt x="619125" y="57150"/>
                </a:lnTo>
                <a:lnTo>
                  <a:pt x="171450" y="52387"/>
                </a:lnTo>
                <a:lnTo>
                  <a:pt x="0" y="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0" name="フリーフォーム 29"/>
          <p:cNvSpPr/>
          <p:nvPr/>
        </p:nvSpPr>
        <p:spPr bwMode="auto">
          <a:xfrm>
            <a:off x="2373032" y="4219768"/>
            <a:ext cx="708595" cy="28175"/>
          </a:xfrm>
          <a:custGeom>
            <a:avLst/>
            <a:gdLst>
              <a:gd name="connsiteX0" fmla="*/ 4762 w 1200150"/>
              <a:gd name="connsiteY0" fmla="*/ 0 h 57150"/>
              <a:gd name="connsiteX1" fmla="*/ 1200150 w 1200150"/>
              <a:gd name="connsiteY1" fmla="*/ 9525 h 57150"/>
              <a:gd name="connsiteX2" fmla="*/ 1200150 w 1200150"/>
              <a:gd name="connsiteY2" fmla="*/ 57150 h 57150"/>
              <a:gd name="connsiteX3" fmla="*/ 0 w 1200150"/>
              <a:gd name="connsiteY3" fmla="*/ 57150 h 57150"/>
              <a:gd name="connsiteX4" fmla="*/ 4762 w 1200150"/>
              <a:gd name="connsiteY4" fmla="*/ 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57150">
                <a:moveTo>
                  <a:pt x="4762" y="0"/>
                </a:moveTo>
                <a:lnTo>
                  <a:pt x="1200150" y="9525"/>
                </a:lnTo>
                <a:lnTo>
                  <a:pt x="1200150" y="57150"/>
                </a:lnTo>
                <a:lnTo>
                  <a:pt x="0" y="57150"/>
                </a:lnTo>
                <a:lnTo>
                  <a:pt x="4762" y="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1" name="フリーフォーム 30"/>
          <p:cNvSpPr/>
          <p:nvPr/>
        </p:nvSpPr>
        <p:spPr bwMode="auto">
          <a:xfrm>
            <a:off x="3132342" y="4212724"/>
            <a:ext cx="502920" cy="35218"/>
          </a:xfrm>
          <a:custGeom>
            <a:avLst/>
            <a:gdLst>
              <a:gd name="connsiteX0" fmla="*/ 0 w 852488"/>
              <a:gd name="connsiteY0" fmla="*/ 0 h 61913"/>
              <a:gd name="connsiteX1" fmla="*/ 0 w 852488"/>
              <a:gd name="connsiteY1" fmla="*/ 0 h 61913"/>
              <a:gd name="connsiteX2" fmla="*/ 852488 w 852488"/>
              <a:gd name="connsiteY2" fmla="*/ 19050 h 61913"/>
              <a:gd name="connsiteX3" fmla="*/ 852488 w 852488"/>
              <a:gd name="connsiteY3" fmla="*/ 61913 h 61913"/>
              <a:gd name="connsiteX4" fmla="*/ 0 w 852488"/>
              <a:gd name="connsiteY4" fmla="*/ 57150 h 61913"/>
              <a:gd name="connsiteX5" fmla="*/ 0 w 852488"/>
              <a:gd name="connsiteY5" fmla="*/ 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488" h="61913">
                <a:moveTo>
                  <a:pt x="0" y="0"/>
                </a:moveTo>
                <a:lnTo>
                  <a:pt x="0" y="0"/>
                </a:lnTo>
                <a:lnTo>
                  <a:pt x="852488" y="19050"/>
                </a:lnTo>
                <a:lnTo>
                  <a:pt x="852488" y="61913"/>
                </a:lnTo>
                <a:lnTo>
                  <a:pt x="0" y="57150"/>
                </a:lnTo>
                <a:lnTo>
                  <a:pt x="0" y="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2" name="フリーフォーム 31"/>
          <p:cNvSpPr/>
          <p:nvPr/>
        </p:nvSpPr>
        <p:spPr bwMode="auto">
          <a:xfrm>
            <a:off x="3663437" y="2351780"/>
            <a:ext cx="2723091" cy="4082524"/>
          </a:xfrm>
          <a:custGeom>
            <a:avLst/>
            <a:gdLst>
              <a:gd name="connsiteX0" fmla="*/ 1314450 w 4495800"/>
              <a:gd name="connsiteY0" fmla="*/ 19050 h 6686550"/>
              <a:gd name="connsiteX1" fmla="*/ 1943100 w 4495800"/>
              <a:gd name="connsiteY1" fmla="*/ 76200 h 6686550"/>
              <a:gd name="connsiteX2" fmla="*/ 2819400 w 4495800"/>
              <a:gd name="connsiteY2" fmla="*/ 76200 h 6686550"/>
              <a:gd name="connsiteX3" fmla="*/ 3162300 w 4495800"/>
              <a:gd name="connsiteY3" fmla="*/ 76200 h 6686550"/>
              <a:gd name="connsiteX4" fmla="*/ 3295650 w 4495800"/>
              <a:gd name="connsiteY4" fmla="*/ 209550 h 6686550"/>
              <a:gd name="connsiteX5" fmla="*/ 3371850 w 4495800"/>
              <a:gd name="connsiteY5" fmla="*/ 552450 h 6686550"/>
              <a:gd name="connsiteX6" fmla="*/ 3409950 w 4495800"/>
              <a:gd name="connsiteY6" fmla="*/ 1028700 h 6686550"/>
              <a:gd name="connsiteX7" fmla="*/ 3429000 w 4495800"/>
              <a:gd name="connsiteY7" fmla="*/ 2400300 h 6686550"/>
              <a:gd name="connsiteX8" fmla="*/ 3448050 w 4495800"/>
              <a:gd name="connsiteY8" fmla="*/ 2724150 h 6686550"/>
              <a:gd name="connsiteX9" fmla="*/ 3524250 w 4495800"/>
              <a:gd name="connsiteY9" fmla="*/ 2800350 h 6686550"/>
              <a:gd name="connsiteX10" fmla="*/ 3771900 w 4495800"/>
              <a:gd name="connsiteY10" fmla="*/ 2800350 h 6686550"/>
              <a:gd name="connsiteX11" fmla="*/ 3924300 w 4495800"/>
              <a:gd name="connsiteY11" fmla="*/ 2933700 h 6686550"/>
              <a:gd name="connsiteX12" fmla="*/ 4057650 w 4495800"/>
              <a:gd name="connsiteY12" fmla="*/ 3105150 h 6686550"/>
              <a:gd name="connsiteX13" fmla="*/ 4229100 w 4495800"/>
              <a:gd name="connsiteY13" fmla="*/ 3333750 h 6686550"/>
              <a:gd name="connsiteX14" fmla="*/ 4286250 w 4495800"/>
              <a:gd name="connsiteY14" fmla="*/ 3467100 h 6686550"/>
              <a:gd name="connsiteX15" fmla="*/ 4362450 w 4495800"/>
              <a:gd name="connsiteY15" fmla="*/ 5067300 h 6686550"/>
              <a:gd name="connsiteX16" fmla="*/ 4457700 w 4495800"/>
              <a:gd name="connsiteY16" fmla="*/ 5905500 h 6686550"/>
              <a:gd name="connsiteX17" fmla="*/ 4495800 w 4495800"/>
              <a:gd name="connsiteY17" fmla="*/ 6248400 h 6686550"/>
              <a:gd name="connsiteX18" fmla="*/ 4286250 w 4495800"/>
              <a:gd name="connsiteY18" fmla="*/ 6191250 h 6686550"/>
              <a:gd name="connsiteX19" fmla="*/ 3981450 w 4495800"/>
              <a:gd name="connsiteY19" fmla="*/ 6267450 h 6686550"/>
              <a:gd name="connsiteX20" fmla="*/ 3981450 w 4495800"/>
              <a:gd name="connsiteY20" fmla="*/ 6686550 h 6686550"/>
              <a:gd name="connsiteX21" fmla="*/ 3505200 w 4495800"/>
              <a:gd name="connsiteY21" fmla="*/ 6629400 h 6686550"/>
              <a:gd name="connsiteX22" fmla="*/ 2800350 w 4495800"/>
              <a:gd name="connsiteY22" fmla="*/ 6629400 h 6686550"/>
              <a:gd name="connsiteX23" fmla="*/ 2628900 w 4495800"/>
              <a:gd name="connsiteY23" fmla="*/ 6629400 h 6686550"/>
              <a:gd name="connsiteX24" fmla="*/ 2247900 w 4495800"/>
              <a:gd name="connsiteY24" fmla="*/ 6591300 h 6686550"/>
              <a:gd name="connsiteX25" fmla="*/ 1924050 w 4495800"/>
              <a:gd name="connsiteY25" fmla="*/ 6686550 h 6686550"/>
              <a:gd name="connsiteX26" fmla="*/ 1809750 w 4495800"/>
              <a:gd name="connsiteY26" fmla="*/ 6648450 h 6686550"/>
              <a:gd name="connsiteX27" fmla="*/ 1733550 w 4495800"/>
              <a:gd name="connsiteY27" fmla="*/ 6629400 h 6686550"/>
              <a:gd name="connsiteX28" fmla="*/ 1066800 w 4495800"/>
              <a:gd name="connsiteY28" fmla="*/ 6591300 h 6686550"/>
              <a:gd name="connsiteX29" fmla="*/ 723900 w 4495800"/>
              <a:gd name="connsiteY29" fmla="*/ 6477000 h 6686550"/>
              <a:gd name="connsiteX30" fmla="*/ 190500 w 4495800"/>
              <a:gd name="connsiteY30" fmla="*/ 6267450 h 6686550"/>
              <a:gd name="connsiteX31" fmla="*/ 0 w 4495800"/>
              <a:gd name="connsiteY31" fmla="*/ 6153150 h 6686550"/>
              <a:gd name="connsiteX32" fmla="*/ 19050 w 4495800"/>
              <a:gd name="connsiteY32" fmla="*/ 4476750 h 6686550"/>
              <a:gd name="connsiteX33" fmla="*/ 38100 w 4495800"/>
              <a:gd name="connsiteY33" fmla="*/ 4286250 h 6686550"/>
              <a:gd name="connsiteX34" fmla="*/ 57150 w 4495800"/>
              <a:gd name="connsiteY34" fmla="*/ 4171950 h 6686550"/>
              <a:gd name="connsiteX35" fmla="*/ 38100 w 4495800"/>
              <a:gd name="connsiteY35" fmla="*/ 3124200 h 6686550"/>
              <a:gd name="connsiteX36" fmla="*/ 57150 w 4495800"/>
              <a:gd name="connsiteY36" fmla="*/ 1543050 h 6686550"/>
              <a:gd name="connsiteX37" fmla="*/ 190500 w 4495800"/>
              <a:gd name="connsiteY37" fmla="*/ 1104900 h 6686550"/>
              <a:gd name="connsiteX38" fmla="*/ 342900 w 4495800"/>
              <a:gd name="connsiteY38" fmla="*/ 914400 h 6686550"/>
              <a:gd name="connsiteX39" fmla="*/ 495300 w 4495800"/>
              <a:gd name="connsiteY39" fmla="*/ 666750 h 6686550"/>
              <a:gd name="connsiteX40" fmla="*/ 1123950 w 4495800"/>
              <a:gd name="connsiteY40" fmla="*/ 228600 h 6686550"/>
              <a:gd name="connsiteX41" fmla="*/ 1371600 w 4495800"/>
              <a:gd name="connsiteY41" fmla="*/ 0 h 6686550"/>
              <a:gd name="connsiteX42" fmla="*/ 1447800 w 4495800"/>
              <a:gd name="connsiteY42" fmla="*/ 19050 h 6686550"/>
              <a:gd name="connsiteX0" fmla="*/ 1314450 w 4495800"/>
              <a:gd name="connsiteY0" fmla="*/ 19050 h 6686550"/>
              <a:gd name="connsiteX1" fmla="*/ 1943100 w 4495800"/>
              <a:gd name="connsiteY1" fmla="*/ 76200 h 6686550"/>
              <a:gd name="connsiteX2" fmla="*/ 2819400 w 4495800"/>
              <a:gd name="connsiteY2" fmla="*/ 76200 h 6686550"/>
              <a:gd name="connsiteX3" fmla="*/ 3162300 w 4495800"/>
              <a:gd name="connsiteY3" fmla="*/ 76200 h 6686550"/>
              <a:gd name="connsiteX4" fmla="*/ 3295650 w 4495800"/>
              <a:gd name="connsiteY4" fmla="*/ 209550 h 6686550"/>
              <a:gd name="connsiteX5" fmla="*/ 3371850 w 4495800"/>
              <a:gd name="connsiteY5" fmla="*/ 552450 h 6686550"/>
              <a:gd name="connsiteX6" fmla="*/ 3409950 w 4495800"/>
              <a:gd name="connsiteY6" fmla="*/ 1028700 h 6686550"/>
              <a:gd name="connsiteX7" fmla="*/ 3429000 w 4495800"/>
              <a:gd name="connsiteY7" fmla="*/ 2400300 h 6686550"/>
              <a:gd name="connsiteX8" fmla="*/ 3448050 w 4495800"/>
              <a:gd name="connsiteY8" fmla="*/ 2724150 h 6686550"/>
              <a:gd name="connsiteX9" fmla="*/ 3524250 w 4495800"/>
              <a:gd name="connsiteY9" fmla="*/ 2800350 h 6686550"/>
              <a:gd name="connsiteX10" fmla="*/ 3771900 w 4495800"/>
              <a:gd name="connsiteY10" fmla="*/ 2800350 h 6686550"/>
              <a:gd name="connsiteX11" fmla="*/ 3924300 w 4495800"/>
              <a:gd name="connsiteY11" fmla="*/ 2933700 h 6686550"/>
              <a:gd name="connsiteX12" fmla="*/ 4057650 w 4495800"/>
              <a:gd name="connsiteY12" fmla="*/ 3105150 h 6686550"/>
              <a:gd name="connsiteX13" fmla="*/ 4229100 w 4495800"/>
              <a:gd name="connsiteY13" fmla="*/ 3333750 h 6686550"/>
              <a:gd name="connsiteX14" fmla="*/ 4286250 w 4495800"/>
              <a:gd name="connsiteY14" fmla="*/ 3467100 h 6686550"/>
              <a:gd name="connsiteX15" fmla="*/ 4362450 w 4495800"/>
              <a:gd name="connsiteY15" fmla="*/ 5067300 h 6686550"/>
              <a:gd name="connsiteX16" fmla="*/ 4457700 w 4495800"/>
              <a:gd name="connsiteY16" fmla="*/ 5905500 h 6686550"/>
              <a:gd name="connsiteX17" fmla="*/ 4495800 w 4495800"/>
              <a:gd name="connsiteY17" fmla="*/ 6248400 h 6686550"/>
              <a:gd name="connsiteX18" fmla="*/ 4286250 w 4495800"/>
              <a:gd name="connsiteY18" fmla="*/ 6191250 h 6686550"/>
              <a:gd name="connsiteX19" fmla="*/ 3981450 w 4495800"/>
              <a:gd name="connsiteY19" fmla="*/ 6267450 h 6686550"/>
              <a:gd name="connsiteX20" fmla="*/ 3981450 w 4495800"/>
              <a:gd name="connsiteY20" fmla="*/ 6686550 h 6686550"/>
              <a:gd name="connsiteX21" fmla="*/ 3505200 w 4495800"/>
              <a:gd name="connsiteY21" fmla="*/ 6629400 h 6686550"/>
              <a:gd name="connsiteX22" fmla="*/ 2800350 w 4495800"/>
              <a:gd name="connsiteY22" fmla="*/ 6629400 h 6686550"/>
              <a:gd name="connsiteX23" fmla="*/ 2628900 w 4495800"/>
              <a:gd name="connsiteY23" fmla="*/ 6629400 h 6686550"/>
              <a:gd name="connsiteX24" fmla="*/ 2247900 w 4495800"/>
              <a:gd name="connsiteY24" fmla="*/ 6591300 h 6686550"/>
              <a:gd name="connsiteX25" fmla="*/ 1924050 w 4495800"/>
              <a:gd name="connsiteY25" fmla="*/ 6686550 h 6686550"/>
              <a:gd name="connsiteX26" fmla="*/ 1809750 w 4495800"/>
              <a:gd name="connsiteY26" fmla="*/ 6648450 h 6686550"/>
              <a:gd name="connsiteX27" fmla="*/ 1733550 w 4495800"/>
              <a:gd name="connsiteY27" fmla="*/ 6629400 h 6686550"/>
              <a:gd name="connsiteX28" fmla="*/ 1066800 w 4495800"/>
              <a:gd name="connsiteY28" fmla="*/ 6591300 h 6686550"/>
              <a:gd name="connsiteX29" fmla="*/ 723900 w 4495800"/>
              <a:gd name="connsiteY29" fmla="*/ 6477000 h 6686550"/>
              <a:gd name="connsiteX30" fmla="*/ 190500 w 4495800"/>
              <a:gd name="connsiteY30" fmla="*/ 6267450 h 6686550"/>
              <a:gd name="connsiteX31" fmla="*/ 0 w 4495800"/>
              <a:gd name="connsiteY31" fmla="*/ 6153150 h 6686550"/>
              <a:gd name="connsiteX32" fmla="*/ 19050 w 4495800"/>
              <a:gd name="connsiteY32" fmla="*/ 4476750 h 6686550"/>
              <a:gd name="connsiteX33" fmla="*/ 38100 w 4495800"/>
              <a:gd name="connsiteY33" fmla="*/ 4286250 h 6686550"/>
              <a:gd name="connsiteX34" fmla="*/ 57150 w 4495800"/>
              <a:gd name="connsiteY34" fmla="*/ 4171950 h 6686550"/>
              <a:gd name="connsiteX35" fmla="*/ 38100 w 4495800"/>
              <a:gd name="connsiteY35" fmla="*/ 3124200 h 6686550"/>
              <a:gd name="connsiteX36" fmla="*/ 57150 w 4495800"/>
              <a:gd name="connsiteY36" fmla="*/ 1543050 h 6686550"/>
              <a:gd name="connsiteX37" fmla="*/ 190500 w 4495800"/>
              <a:gd name="connsiteY37" fmla="*/ 1104900 h 6686550"/>
              <a:gd name="connsiteX38" fmla="*/ 342900 w 4495800"/>
              <a:gd name="connsiteY38" fmla="*/ 914400 h 6686550"/>
              <a:gd name="connsiteX39" fmla="*/ 495300 w 4495800"/>
              <a:gd name="connsiteY39" fmla="*/ 666750 h 6686550"/>
              <a:gd name="connsiteX40" fmla="*/ 1123950 w 4495800"/>
              <a:gd name="connsiteY40" fmla="*/ 228600 h 6686550"/>
              <a:gd name="connsiteX41" fmla="*/ 1298150 w 4495800"/>
              <a:gd name="connsiteY41" fmla="*/ 23813 h 6686550"/>
              <a:gd name="connsiteX42" fmla="*/ 1371600 w 4495800"/>
              <a:gd name="connsiteY42" fmla="*/ 0 h 6686550"/>
              <a:gd name="connsiteX43" fmla="*/ 1447800 w 4495800"/>
              <a:gd name="connsiteY43" fmla="*/ 19050 h 6686550"/>
              <a:gd name="connsiteX0" fmla="*/ 1314450 w 4495800"/>
              <a:gd name="connsiteY0" fmla="*/ 19050 h 6686550"/>
              <a:gd name="connsiteX1" fmla="*/ 1943100 w 4495800"/>
              <a:gd name="connsiteY1" fmla="*/ 76200 h 6686550"/>
              <a:gd name="connsiteX2" fmla="*/ 2819400 w 4495800"/>
              <a:gd name="connsiteY2" fmla="*/ 76200 h 6686550"/>
              <a:gd name="connsiteX3" fmla="*/ 3162300 w 4495800"/>
              <a:gd name="connsiteY3" fmla="*/ 76200 h 6686550"/>
              <a:gd name="connsiteX4" fmla="*/ 3295650 w 4495800"/>
              <a:gd name="connsiteY4" fmla="*/ 209550 h 6686550"/>
              <a:gd name="connsiteX5" fmla="*/ 3371850 w 4495800"/>
              <a:gd name="connsiteY5" fmla="*/ 552450 h 6686550"/>
              <a:gd name="connsiteX6" fmla="*/ 3409950 w 4495800"/>
              <a:gd name="connsiteY6" fmla="*/ 1028700 h 6686550"/>
              <a:gd name="connsiteX7" fmla="*/ 3429000 w 4495800"/>
              <a:gd name="connsiteY7" fmla="*/ 2400300 h 6686550"/>
              <a:gd name="connsiteX8" fmla="*/ 3448050 w 4495800"/>
              <a:gd name="connsiteY8" fmla="*/ 2724150 h 6686550"/>
              <a:gd name="connsiteX9" fmla="*/ 3524250 w 4495800"/>
              <a:gd name="connsiteY9" fmla="*/ 2800350 h 6686550"/>
              <a:gd name="connsiteX10" fmla="*/ 3771900 w 4495800"/>
              <a:gd name="connsiteY10" fmla="*/ 2800350 h 6686550"/>
              <a:gd name="connsiteX11" fmla="*/ 3924300 w 4495800"/>
              <a:gd name="connsiteY11" fmla="*/ 2933700 h 6686550"/>
              <a:gd name="connsiteX12" fmla="*/ 4057650 w 4495800"/>
              <a:gd name="connsiteY12" fmla="*/ 3105150 h 6686550"/>
              <a:gd name="connsiteX13" fmla="*/ 4229100 w 4495800"/>
              <a:gd name="connsiteY13" fmla="*/ 3333750 h 6686550"/>
              <a:gd name="connsiteX14" fmla="*/ 4286250 w 4495800"/>
              <a:gd name="connsiteY14" fmla="*/ 3467100 h 6686550"/>
              <a:gd name="connsiteX15" fmla="*/ 4362450 w 4495800"/>
              <a:gd name="connsiteY15" fmla="*/ 5067300 h 6686550"/>
              <a:gd name="connsiteX16" fmla="*/ 4457700 w 4495800"/>
              <a:gd name="connsiteY16" fmla="*/ 5905500 h 6686550"/>
              <a:gd name="connsiteX17" fmla="*/ 4495800 w 4495800"/>
              <a:gd name="connsiteY17" fmla="*/ 6248400 h 6686550"/>
              <a:gd name="connsiteX18" fmla="*/ 4286250 w 4495800"/>
              <a:gd name="connsiteY18" fmla="*/ 6191250 h 6686550"/>
              <a:gd name="connsiteX19" fmla="*/ 3981450 w 4495800"/>
              <a:gd name="connsiteY19" fmla="*/ 6267450 h 6686550"/>
              <a:gd name="connsiteX20" fmla="*/ 3981450 w 4495800"/>
              <a:gd name="connsiteY20" fmla="*/ 6686550 h 6686550"/>
              <a:gd name="connsiteX21" fmla="*/ 3505200 w 4495800"/>
              <a:gd name="connsiteY21" fmla="*/ 6629400 h 6686550"/>
              <a:gd name="connsiteX22" fmla="*/ 2800350 w 4495800"/>
              <a:gd name="connsiteY22" fmla="*/ 6629400 h 6686550"/>
              <a:gd name="connsiteX23" fmla="*/ 2628900 w 4495800"/>
              <a:gd name="connsiteY23" fmla="*/ 6629400 h 6686550"/>
              <a:gd name="connsiteX24" fmla="*/ 2247900 w 4495800"/>
              <a:gd name="connsiteY24" fmla="*/ 6591300 h 6686550"/>
              <a:gd name="connsiteX25" fmla="*/ 1924050 w 4495800"/>
              <a:gd name="connsiteY25" fmla="*/ 6686550 h 6686550"/>
              <a:gd name="connsiteX26" fmla="*/ 1809750 w 4495800"/>
              <a:gd name="connsiteY26" fmla="*/ 6648450 h 6686550"/>
              <a:gd name="connsiteX27" fmla="*/ 1733550 w 4495800"/>
              <a:gd name="connsiteY27" fmla="*/ 6629400 h 6686550"/>
              <a:gd name="connsiteX28" fmla="*/ 1066800 w 4495800"/>
              <a:gd name="connsiteY28" fmla="*/ 6591300 h 6686550"/>
              <a:gd name="connsiteX29" fmla="*/ 723900 w 4495800"/>
              <a:gd name="connsiteY29" fmla="*/ 6477000 h 6686550"/>
              <a:gd name="connsiteX30" fmla="*/ 190500 w 4495800"/>
              <a:gd name="connsiteY30" fmla="*/ 6267450 h 6686550"/>
              <a:gd name="connsiteX31" fmla="*/ 0 w 4495800"/>
              <a:gd name="connsiteY31" fmla="*/ 6153150 h 6686550"/>
              <a:gd name="connsiteX32" fmla="*/ 19050 w 4495800"/>
              <a:gd name="connsiteY32" fmla="*/ 4476750 h 6686550"/>
              <a:gd name="connsiteX33" fmla="*/ 38100 w 4495800"/>
              <a:gd name="connsiteY33" fmla="*/ 4286250 h 6686550"/>
              <a:gd name="connsiteX34" fmla="*/ 57150 w 4495800"/>
              <a:gd name="connsiteY34" fmla="*/ 4171950 h 6686550"/>
              <a:gd name="connsiteX35" fmla="*/ 38100 w 4495800"/>
              <a:gd name="connsiteY35" fmla="*/ 3124200 h 6686550"/>
              <a:gd name="connsiteX36" fmla="*/ 57150 w 4495800"/>
              <a:gd name="connsiteY36" fmla="*/ 1543050 h 6686550"/>
              <a:gd name="connsiteX37" fmla="*/ 190500 w 4495800"/>
              <a:gd name="connsiteY37" fmla="*/ 1104900 h 6686550"/>
              <a:gd name="connsiteX38" fmla="*/ 342900 w 4495800"/>
              <a:gd name="connsiteY38" fmla="*/ 914400 h 6686550"/>
              <a:gd name="connsiteX39" fmla="*/ 495300 w 4495800"/>
              <a:gd name="connsiteY39" fmla="*/ 666750 h 6686550"/>
              <a:gd name="connsiteX40" fmla="*/ 1123950 w 4495800"/>
              <a:gd name="connsiteY40" fmla="*/ 228600 h 6686550"/>
              <a:gd name="connsiteX41" fmla="*/ 1283833 w 4495800"/>
              <a:gd name="connsiteY41" fmla="*/ 14288 h 6686550"/>
              <a:gd name="connsiteX42" fmla="*/ 1371600 w 4495800"/>
              <a:gd name="connsiteY42" fmla="*/ 0 h 6686550"/>
              <a:gd name="connsiteX43" fmla="*/ 1447800 w 4495800"/>
              <a:gd name="connsiteY43" fmla="*/ 19050 h 6686550"/>
              <a:gd name="connsiteX0" fmla="*/ 1314450 w 4495800"/>
              <a:gd name="connsiteY0" fmla="*/ 4762 h 6672262"/>
              <a:gd name="connsiteX1" fmla="*/ 1943100 w 4495800"/>
              <a:gd name="connsiteY1" fmla="*/ 61912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634482 w 4495800"/>
              <a:gd name="connsiteY2" fmla="*/ 19050 h 6672262"/>
              <a:gd name="connsiteX3" fmla="*/ 2819400 w 4495800"/>
              <a:gd name="connsiteY3" fmla="*/ 619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19400 w 4495800"/>
              <a:gd name="connsiteY3" fmla="*/ 619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00464 w 4495800"/>
              <a:gd name="connsiteY14" fmla="*/ 3362325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00464 w 4495800"/>
              <a:gd name="connsiteY14" fmla="*/ 3362325 h 6672262"/>
              <a:gd name="connsiteX15" fmla="*/ 4271932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00464 w 4495800"/>
              <a:gd name="connsiteY14" fmla="*/ 3362325 h 6672262"/>
              <a:gd name="connsiteX15" fmla="*/ 4271932 w 4495800"/>
              <a:gd name="connsiteY15" fmla="*/ 3452812 h 6672262"/>
              <a:gd name="connsiteX16" fmla="*/ 4414949 w 4495800"/>
              <a:gd name="connsiteY16" fmla="*/ 5076824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510200"/>
              <a:gd name="connsiteY0" fmla="*/ 4762 h 6672262"/>
              <a:gd name="connsiteX1" fmla="*/ 1943100 w 4510200"/>
              <a:gd name="connsiteY1" fmla="*/ 14287 h 6672262"/>
              <a:gd name="connsiteX2" fmla="*/ 2634482 w 4510200"/>
              <a:gd name="connsiteY2" fmla="*/ 19050 h 6672262"/>
              <a:gd name="connsiteX3" fmla="*/ 2838491 w 4510200"/>
              <a:gd name="connsiteY3" fmla="*/ 23812 h 6672262"/>
              <a:gd name="connsiteX4" fmla="*/ 3167072 w 4510200"/>
              <a:gd name="connsiteY4" fmla="*/ 42862 h 6672262"/>
              <a:gd name="connsiteX5" fmla="*/ 3295650 w 4510200"/>
              <a:gd name="connsiteY5" fmla="*/ 195262 h 6672262"/>
              <a:gd name="connsiteX6" fmla="*/ 3390940 w 4510200"/>
              <a:gd name="connsiteY6" fmla="*/ 523874 h 6672262"/>
              <a:gd name="connsiteX7" fmla="*/ 3424269 w 4510200"/>
              <a:gd name="connsiteY7" fmla="*/ 1014412 h 6672262"/>
              <a:gd name="connsiteX8" fmla="*/ 3443318 w 4510200"/>
              <a:gd name="connsiteY8" fmla="*/ 2386012 h 6672262"/>
              <a:gd name="connsiteX9" fmla="*/ 3467141 w 4510200"/>
              <a:gd name="connsiteY9" fmla="*/ 2676525 h 6672262"/>
              <a:gd name="connsiteX10" fmla="*/ 3562431 w 4510200"/>
              <a:gd name="connsiteY10" fmla="*/ 2686050 h 6672262"/>
              <a:gd name="connsiteX11" fmla="*/ 3829172 w 4510200"/>
              <a:gd name="connsiteY11" fmla="*/ 2728912 h 6672262"/>
              <a:gd name="connsiteX12" fmla="*/ 3952936 w 4510200"/>
              <a:gd name="connsiteY12" fmla="*/ 2914649 h 6672262"/>
              <a:gd name="connsiteX13" fmla="*/ 4029014 w 4510200"/>
              <a:gd name="connsiteY13" fmla="*/ 3138487 h 6672262"/>
              <a:gd name="connsiteX14" fmla="*/ 4200464 w 4510200"/>
              <a:gd name="connsiteY14" fmla="*/ 3362325 h 6672262"/>
              <a:gd name="connsiteX15" fmla="*/ 4271932 w 4510200"/>
              <a:gd name="connsiteY15" fmla="*/ 3452812 h 6672262"/>
              <a:gd name="connsiteX16" fmla="*/ 4414949 w 4510200"/>
              <a:gd name="connsiteY16" fmla="*/ 5076824 h 6672262"/>
              <a:gd name="connsiteX17" fmla="*/ 4510200 w 4510200"/>
              <a:gd name="connsiteY17" fmla="*/ 5895975 h 6672262"/>
              <a:gd name="connsiteX18" fmla="*/ 4495800 w 4510200"/>
              <a:gd name="connsiteY18" fmla="*/ 6234112 h 6672262"/>
              <a:gd name="connsiteX19" fmla="*/ 4286250 w 4510200"/>
              <a:gd name="connsiteY19" fmla="*/ 6176962 h 6672262"/>
              <a:gd name="connsiteX20" fmla="*/ 3981450 w 4510200"/>
              <a:gd name="connsiteY20" fmla="*/ 6253162 h 6672262"/>
              <a:gd name="connsiteX21" fmla="*/ 3981450 w 4510200"/>
              <a:gd name="connsiteY21" fmla="*/ 6672262 h 6672262"/>
              <a:gd name="connsiteX22" fmla="*/ 3505200 w 4510200"/>
              <a:gd name="connsiteY22" fmla="*/ 6615112 h 6672262"/>
              <a:gd name="connsiteX23" fmla="*/ 2800350 w 4510200"/>
              <a:gd name="connsiteY23" fmla="*/ 6615112 h 6672262"/>
              <a:gd name="connsiteX24" fmla="*/ 2628900 w 4510200"/>
              <a:gd name="connsiteY24" fmla="*/ 6615112 h 6672262"/>
              <a:gd name="connsiteX25" fmla="*/ 2247900 w 4510200"/>
              <a:gd name="connsiteY25" fmla="*/ 6577012 h 6672262"/>
              <a:gd name="connsiteX26" fmla="*/ 1924050 w 4510200"/>
              <a:gd name="connsiteY26" fmla="*/ 6672262 h 6672262"/>
              <a:gd name="connsiteX27" fmla="*/ 1809750 w 4510200"/>
              <a:gd name="connsiteY27" fmla="*/ 6634162 h 6672262"/>
              <a:gd name="connsiteX28" fmla="*/ 1733550 w 4510200"/>
              <a:gd name="connsiteY28" fmla="*/ 6615112 h 6672262"/>
              <a:gd name="connsiteX29" fmla="*/ 1066800 w 4510200"/>
              <a:gd name="connsiteY29" fmla="*/ 6577012 h 6672262"/>
              <a:gd name="connsiteX30" fmla="*/ 723900 w 4510200"/>
              <a:gd name="connsiteY30" fmla="*/ 6462712 h 6672262"/>
              <a:gd name="connsiteX31" fmla="*/ 190500 w 4510200"/>
              <a:gd name="connsiteY31" fmla="*/ 6253162 h 6672262"/>
              <a:gd name="connsiteX32" fmla="*/ 0 w 4510200"/>
              <a:gd name="connsiteY32" fmla="*/ 6138862 h 6672262"/>
              <a:gd name="connsiteX33" fmla="*/ 19050 w 4510200"/>
              <a:gd name="connsiteY33" fmla="*/ 4462462 h 6672262"/>
              <a:gd name="connsiteX34" fmla="*/ 38100 w 4510200"/>
              <a:gd name="connsiteY34" fmla="*/ 4271962 h 6672262"/>
              <a:gd name="connsiteX35" fmla="*/ 57150 w 4510200"/>
              <a:gd name="connsiteY35" fmla="*/ 4157662 h 6672262"/>
              <a:gd name="connsiteX36" fmla="*/ 38100 w 4510200"/>
              <a:gd name="connsiteY36" fmla="*/ 3109912 h 6672262"/>
              <a:gd name="connsiteX37" fmla="*/ 57150 w 4510200"/>
              <a:gd name="connsiteY37" fmla="*/ 1528762 h 6672262"/>
              <a:gd name="connsiteX38" fmla="*/ 190500 w 4510200"/>
              <a:gd name="connsiteY38" fmla="*/ 1090612 h 6672262"/>
              <a:gd name="connsiteX39" fmla="*/ 342900 w 4510200"/>
              <a:gd name="connsiteY39" fmla="*/ 900112 h 6672262"/>
              <a:gd name="connsiteX40" fmla="*/ 495300 w 4510200"/>
              <a:gd name="connsiteY40" fmla="*/ 652462 h 6672262"/>
              <a:gd name="connsiteX41" fmla="*/ 1123950 w 4510200"/>
              <a:gd name="connsiteY41" fmla="*/ 214312 h 6672262"/>
              <a:gd name="connsiteX42" fmla="*/ 1283833 w 4510200"/>
              <a:gd name="connsiteY42" fmla="*/ 0 h 6672262"/>
              <a:gd name="connsiteX43" fmla="*/ 1376373 w 4510200"/>
              <a:gd name="connsiteY43" fmla="*/ 0 h 6672262"/>
              <a:gd name="connsiteX44" fmla="*/ 1447800 w 4510200"/>
              <a:gd name="connsiteY44" fmla="*/ 4762 h 6672262"/>
              <a:gd name="connsiteX0" fmla="*/ 1314450 w 4495882"/>
              <a:gd name="connsiteY0" fmla="*/ 4762 h 6672262"/>
              <a:gd name="connsiteX1" fmla="*/ 1943100 w 4495882"/>
              <a:gd name="connsiteY1" fmla="*/ 14287 h 6672262"/>
              <a:gd name="connsiteX2" fmla="*/ 2634482 w 4495882"/>
              <a:gd name="connsiteY2" fmla="*/ 19050 h 6672262"/>
              <a:gd name="connsiteX3" fmla="*/ 2838491 w 4495882"/>
              <a:gd name="connsiteY3" fmla="*/ 23812 h 6672262"/>
              <a:gd name="connsiteX4" fmla="*/ 3167072 w 4495882"/>
              <a:gd name="connsiteY4" fmla="*/ 42862 h 6672262"/>
              <a:gd name="connsiteX5" fmla="*/ 3295650 w 4495882"/>
              <a:gd name="connsiteY5" fmla="*/ 195262 h 6672262"/>
              <a:gd name="connsiteX6" fmla="*/ 3390940 w 4495882"/>
              <a:gd name="connsiteY6" fmla="*/ 523874 h 6672262"/>
              <a:gd name="connsiteX7" fmla="*/ 3424269 w 4495882"/>
              <a:gd name="connsiteY7" fmla="*/ 1014412 h 6672262"/>
              <a:gd name="connsiteX8" fmla="*/ 3443318 w 4495882"/>
              <a:gd name="connsiteY8" fmla="*/ 2386012 h 6672262"/>
              <a:gd name="connsiteX9" fmla="*/ 3467141 w 4495882"/>
              <a:gd name="connsiteY9" fmla="*/ 2676525 h 6672262"/>
              <a:gd name="connsiteX10" fmla="*/ 3562431 w 4495882"/>
              <a:gd name="connsiteY10" fmla="*/ 2686050 h 6672262"/>
              <a:gd name="connsiteX11" fmla="*/ 3829172 w 4495882"/>
              <a:gd name="connsiteY11" fmla="*/ 2728912 h 6672262"/>
              <a:gd name="connsiteX12" fmla="*/ 3952936 w 4495882"/>
              <a:gd name="connsiteY12" fmla="*/ 2914649 h 6672262"/>
              <a:gd name="connsiteX13" fmla="*/ 4029014 w 4495882"/>
              <a:gd name="connsiteY13" fmla="*/ 3138487 h 6672262"/>
              <a:gd name="connsiteX14" fmla="*/ 4200464 w 4495882"/>
              <a:gd name="connsiteY14" fmla="*/ 3362325 h 6672262"/>
              <a:gd name="connsiteX15" fmla="*/ 4271932 w 4495882"/>
              <a:gd name="connsiteY15" fmla="*/ 3452812 h 6672262"/>
              <a:gd name="connsiteX16" fmla="*/ 4414949 w 4495882"/>
              <a:gd name="connsiteY16" fmla="*/ 5076824 h 6672262"/>
              <a:gd name="connsiteX17" fmla="*/ 4495882 w 4495882"/>
              <a:gd name="connsiteY17" fmla="*/ 5895975 h 6672262"/>
              <a:gd name="connsiteX18" fmla="*/ 4495800 w 4495882"/>
              <a:gd name="connsiteY18" fmla="*/ 6234112 h 6672262"/>
              <a:gd name="connsiteX19" fmla="*/ 4286250 w 4495882"/>
              <a:gd name="connsiteY19" fmla="*/ 6176962 h 6672262"/>
              <a:gd name="connsiteX20" fmla="*/ 3981450 w 4495882"/>
              <a:gd name="connsiteY20" fmla="*/ 6253162 h 6672262"/>
              <a:gd name="connsiteX21" fmla="*/ 3981450 w 4495882"/>
              <a:gd name="connsiteY21" fmla="*/ 6672262 h 6672262"/>
              <a:gd name="connsiteX22" fmla="*/ 3505200 w 4495882"/>
              <a:gd name="connsiteY22" fmla="*/ 6615112 h 6672262"/>
              <a:gd name="connsiteX23" fmla="*/ 2800350 w 4495882"/>
              <a:gd name="connsiteY23" fmla="*/ 6615112 h 6672262"/>
              <a:gd name="connsiteX24" fmla="*/ 2628900 w 4495882"/>
              <a:gd name="connsiteY24" fmla="*/ 6615112 h 6672262"/>
              <a:gd name="connsiteX25" fmla="*/ 2247900 w 4495882"/>
              <a:gd name="connsiteY25" fmla="*/ 6577012 h 6672262"/>
              <a:gd name="connsiteX26" fmla="*/ 1924050 w 4495882"/>
              <a:gd name="connsiteY26" fmla="*/ 6672262 h 6672262"/>
              <a:gd name="connsiteX27" fmla="*/ 1809750 w 4495882"/>
              <a:gd name="connsiteY27" fmla="*/ 6634162 h 6672262"/>
              <a:gd name="connsiteX28" fmla="*/ 1733550 w 4495882"/>
              <a:gd name="connsiteY28" fmla="*/ 6615112 h 6672262"/>
              <a:gd name="connsiteX29" fmla="*/ 1066800 w 4495882"/>
              <a:gd name="connsiteY29" fmla="*/ 6577012 h 6672262"/>
              <a:gd name="connsiteX30" fmla="*/ 723900 w 4495882"/>
              <a:gd name="connsiteY30" fmla="*/ 6462712 h 6672262"/>
              <a:gd name="connsiteX31" fmla="*/ 190500 w 4495882"/>
              <a:gd name="connsiteY31" fmla="*/ 6253162 h 6672262"/>
              <a:gd name="connsiteX32" fmla="*/ 0 w 4495882"/>
              <a:gd name="connsiteY32" fmla="*/ 6138862 h 6672262"/>
              <a:gd name="connsiteX33" fmla="*/ 19050 w 4495882"/>
              <a:gd name="connsiteY33" fmla="*/ 4462462 h 6672262"/>
              <a:gd name="connsiteX34" fmla="*/ 38100 w 4495882"/>
              <a:gd name="connsiteY34" fmla="*/ 4271962 h 6672262"/>
              <a:gd name="connsiteX35" fmla="*/ 57150 w 4495882"/>
              <a:gd name="connsiteY35" fmla="*/ 4157662 h 6672262"/>
              <a:gd name="connsiteX36" fmla="*/ 38100 w 4495882"/>
              <a:gd name="connsiteY36" fmla="*/ 3109912 h 6672262"/>
              <a:gd name="connsiteX37" fmla="*/ 57150 w 4495882"/>
              <a:gd name="connsiteY37" fmla="*/ 1528762 h 6672262"/>
              <a:gd name="connsiteX38" fmla="*/ 190500 w 4495882"/>
              <a:gd name="connsiteY38" fmla="*/ 1090612 h 6672262"/>
              <a:gd name="connsiteX39" fmla="*/ 342900 w 4495882"/>
              <a:gd name="connsiteY39" fmla="*/ 900112 h 6672262"/>
              <a:gd name="connsiteX40" fmla="*/ 495300 w 4495882"/>
              <a:gd name="connsiteY40" fmla="*/ 652462 h 6672262"/>
              <a:gd name="connsiteX41" fmla="*/ 1123950 w 4495882"/>
              <a:gd name="connsiteY41" fmla="*/ 214312 h 6672262"/>
              <a:gd name="connsiteX42" fmla="*/ 1283833 w 4495882"/>
              <a:gd name="connsiteY42" fmla="*/ 0 h 6672262"/>
              <a:gd name="connsiteX43" fmla="*/ 1376373 w 4495882"/>
              <a:gd name="connsiteY43" fmla="*/ 0 h 6672262"/>
              <a:gd name="connsiteX44" fmla="*/ 1447800 w 449588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19825 h 6672262"/>
              <a:gd name="connsiteX19" fmla="*/ 4286250 w 4519662"/>
              <a:gd name="connsiteY19" fmla="*/ 6176962 h 6672262"/>
              <a:gd name="connsiteX20" fmla="*/ 3981450 w 4519662"/>
              <a:gd name="connsiteY20" fmla="*/ 625316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19825 h 6672262"/>
              <a:gd name="connsiteX19" fmla="*/ 4276705 w 4519662"/>
              <a:gd name="connsiteY19" fmla="*/ 6191250 h 6672262"/>
              <a:gd name="connsiteX20" fmla="*/ 3981450 w 4519662"/>
              <a:gd name="connsiteY20" fmla="*/ 625316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00775 h 6672262"/>
              <a:gd name="connsiteX19" fmla="*/ 4276705 w 4519662"/>
              <a:gd name="connsiteY19" fmla="*/ 6191250 h 6672262"/>
              <a:gd name="connsiteX20" fmla="*/ 3981450 w 4519662"/>
              <a:gd name="connsiteY20" fmla="*/ 625316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00775 h 6672262"/>
              <a:gd name="connsiteX19" fmla="*/ 4276705 w 4519662"/>
              <a:gd name="connsiteY19" fmla="*/ 6191250 h 6672262"/>
              <a:gd name="connsiteX20" fmla="*/ 3890770 w 4519662"/>
              <a:gd name="connsiteY20" fmla="*/ 619601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00775 h 6672262"/>
              <a:gd name="connsiteX19" fmla="*/ 4276705 w 4519662"/>
              <a:gd name="connsiteY19" fmla="*/ 6191250 h 6672262"/>
              <a:gd name="connsiteX20" fmla="*/ 3890770 w 4519662"/>
              <a:gd name="connsiteY20" fmla="*/ 619601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505200 w 4519662"/>
              <a:gd name="connsiteY22" fmla="*/ 6615112 h 6719887"/>
              <a:gd name="connsiteX23" fmla="*/ 2800350 w 4519662"/>
              <a:gd name="connsiteY23" fmla="*/ 6615112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800350 w 4519662"/>
              <a:gd name="connsiteY23" fmla="*/ 6615112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800350 w 4519662"/>
              <a:gd name="connsiteY23" fmla="*/ 6615112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00264 w 4519662"/>
              <a:gd name="connsiteY24" fmla="*/ 6643687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00264 w 4519662"/>
              <a:gd name="connsiteY24" fmla="*/ 6643687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652310 w 4519662"/>
              <a:gd name="connsiteY30" fmla="*/ 6515099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652310 w 4519662"/>
              <a:gd name="connsiteY30" fmla="*/ 6515099 h 6719887"/>
              <a:gd name="connsiteX31" fmla="*/ 176181 w 4519662"/>
              <a:gd name="connsiteY31" fmla="*/ 6286499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652310 w 4519662"/>
              <a:gd name="connsiteY30" fmla="*/ 6515099 h 6719887"/>
              <a:gd name="connsiteX31" fmla="*/ 176181 w 4519662"/>
              <a:gd name="connsiteY31" fmla="*/ 6286499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28767 w 4533979"/>
              <a:gd name="connsiteY0" fmla="*/ 4762 h 6719887"/>
              <a:gd name="connsiteX1" fmla="*/ 1957417 w 4533979"/>
              <a:gd name="connsiteY1" fmla="*/ 14287 h 6719887"/>
              <a:gd name="connsiteX2" fmla="*/ 2648799 w 4533979"/>
              <a:gd name="connsiteY2" fmla="*/ 19050 h 6719887"/>
              <a:gd name="connsiteX3" fmla="*/ 2852808 w 4533979"/>
              <a:gd name="connsiteY3" fmla="*/ 23812 h 6719887"/>
              <a:gd name="connsiteX4" fmla="*/ 3181389 w 4533979"/>
              <a:gd name="connsiteY4" fmla="*/ 42862 h 6719887"/>
              <a:gd name="connsiteX5" fmla="*/ 3309967 w 4533979"/>
              <a:gd name="connsiteY5" fmla="*/ 195262 h 6719887"/>
              <a:gd name="connsiteX6" fmla="*/ 3405257 w 4533979"/>
              <a:gd name="connsiteY6" fmla="*/ 523874 h 6719887"/>
              <a:gd name="connsiteX7" fmla="*/ 3438586 w 4533979"/>
              <a:gd name="connsiteY7" fmla="*/ 1014412 h 6719887"/>
              <a:gd name="connsiteX8" fmla="*/ 3457635 w 4533979"/>
              <a:gd name="connsiteY8" fmla="*/ 2386012 h 6719887"/>
              <a:gd name="connsiteX9" fmla="*/ 3481458 w 4533979"/>
              <a:gd name="connsiteY9" fmla="*/ 2676525 h 6719887"/>
              <a:gd name="connsiteX10" fmla="*/ 3576748 w 4533979"/>
              <a:gd name="connsiteY10" fmla="*/ 2686050 h 6719887"/>
              <a:gd name="connsiteX11" fmla="*/ 3843489 w 4533979"/>
              <a:gd name="connsiteY11" fmla="*/ 2728912 h 6719887"/>
              <a:gd name="connsiteX12" fmla="*/ 3967253 w 4533979"/>
              <a:gd name="connsiteY12" fmla="*/ 2914649 h 6719887"/>
              <a:gd name="connsiteX13" fmla="*/ 4043331 w 4533979"/>
              <a:gd name="connsiteY13" fmla="*/ 3138487 h 6719887"/>
              <a:gd name="connsiteX14" fmla="*/ 4214781 w 4533979"/>
              <a:gd name="connsiteY14" fmla="*/ 3362325 h 6719887"/>
              <a:gd name="connsiteX15" fmla="*/ 4286249 w 4533979"/>
              <a:gd name="connsiteY15" fmla="*/ 3452812 h 6719887"/>
              <a:gd name="connsiteX16" fmla="*/ 4429266 w 4533979"/>
              <a:gd name="connsiteY16" fmla="*/ 5076824 h 6719887"/>
              <a:gd name="connsiteX17" fmla="*/ 4510199 w 4533979"/>
              <a:gd name="connsiteY17" fmla="*/ 5895975 h 6719887"/>
              <a:gd name="connsiteX18" fmla="*/ 4533979 w 4533979"/>
              <a:gd name="connsiteY18" fmla="*/ 6200775 h 6719887"/>
              <a:gd name="connsiteX19" fmla="*/ 4291022 w 4533979"/>
              <a:gd name="connsiteY19" fmla="*/ 6191250 h 6719887"/>
              <a:gd name="connsiteX20" fmla="*/ 3905087 w 4533979"/>
              <a:gd name="connsiteY20" fmla="*/ 6196012 h 6719887"/>
              <a:gd name="connsiteX21" fmla="*/ 3890769 w 4533979"/>
              <a:gd name="connsiteY21" fmla="*/ 6719887 h 6719887"/>
              <a:gd name="connsiteX22" fmla="*/ 3481336 w 4533979"/>
              <a:gd name="connsiteY22" fmla="*/ 6677024 h 6719887"/>
              <a:gd name="connsiteX23" fmla="*/ 2790804 w 4533979"/>
              <a:gd name="connsiteY23" fmla="*/ 6653212 h 6719887"/>
              <a:gd name="connsiteX24" fmla="*/ 2614581 w 4533979"/>
              <a:gd name="connsiteY24" fmla="*/ 6643687 h 6719887"/>
              <a:gd name="connsiteX25" fmla="*/ 2238354 w 4533979"/>
              <a:gd name="connsiteY25" fmla="*/ 6638925 h 6719887"/>
              <a:gd name="connsiteX26" fmla="*/ 1952685 w 4533979"/>
              <a:gd name="connsiteY26" fmla="*/ 6700837 h 6719887"/>
              <a:gd name="connsiteX27" fmla="*/ 1804977 w 4533979"/>
              <a:gd name="connsiteY27" fmla="*/ 6648450 h 6719887"/>
              <a:gd name="connsiteX28" fmla="*/ 1714459 w 4533979"/>
              <a:gd name="connsiteY28" fmla="*/ 6643687 h 6719887"/>
              <a:gd name="connsiteX29" fmla="*/ 1033391 w 4533979"/>
              <a:gd name="connsiteY29" fmla="*/ 6653212 h 6719887"/>
              <a:gd name="connsiteX30" fmla="*/ 666627 w 4533979"/>
              <a:gd name="connsiteY30" fmla="*/ 6515099 h 6719887"/>
              <a:gd name="connsiteX31" fmla="*/ 190498 w 4533979"/>
              <a:gd name="connsiteY31" fmla="*/ 6286499 h 6719887"/>
              <a:gd name="connsiteX32" fmla="*/ 0 w 4533979"/>
              <a:gd name="connsiteY32" fmla="*/ 6167437 h 6719887"/>
              <a:gd name="connsiteX33" fmla="*/ 33367 w 4533979"/>
              <a:gd name="connsiteY33" fmla="*/ 4462462 h 6719887"/>
              <a:gd name="connsiteX34" fmla="*/ 52417 w 4533979"/>
              <a:gd name="connsiteY34" fmla="*/ 4271962 h 6719887"/>
              <a:gd name="connsiteX35" fmla="*/ 71467 w 4533979"/>
              <a:gd name="connsiteY35" fmla="*/ 4157662 h 6719887"/>
              <a:gd name="connsiteX36" fmla="*/ 52417 w 4533979"/>
              <a:gd name="connsiteY36" fmla="*/ 3109912 h 6719887"/>
              <a:gd name="connsiteX37" fmla="*/ 71467 w 4533979"/>
              <a:gd name="connsiteY37" fmla="*/ 1528762 h 6719887"/>
              <a:gd name="connsiteX38" fmla="*/ 204817 w 4533979"/>
              <a:gd name="connsiteY38" fmla="*/ 1090612 h 6719887"/>
              <a:gd name="connsiteX39" fmla="*/ 357217 w 4533979"/>
              <a:gd name="connsiteY39" fmla="*/ 900112 h 6719887"/>
              <a:gd name="connsiteX40" fmla="*/ 509617 w 4533979"/>
              <a:gd name="connsiteY40" fmla="*/ 652462 h 6719887"/>
              <a:gd name="connsiteX41" fmla="*/ 1138267 w 4533979"/>
              <a:gd name="connsiteY41" fmla="*/ 214312 h 6719887"/>
              <a:gd name="connsiteX42" fmla="*/ 1298150 w 4533979"/>
              <a:gd name="connsiteY42" fmla="*/ 0 h 6719887"/>
              <a:gd name="connsiteX43" fmla="*/ 1390690 w 4533979"/>
              <a:gd name="connsiteY43" fmla="*/ 0 h 6719887"/>
              <a:gd name="connsiteX44" fmla="*/ 1462117 w 4533979"/>
              <a:gd name="connsiteY44" fmla="*/ 4762 h 6719887"/>
              <a:gd name="connsiteX0" fmla="*/ 1328767 w 4533979"/>
              <a:gd name="connsiteY0" fmla="*/ 4762 h 6719887"/>
              <a:gd name="connsiteX1" fmla="*/ 1957417 w 4533979"/>
              <a:gd name="connsiteY1" fmla="*/ 14287 h 6719887"/>
              <a:gd name="connsiteX2" fmla="*/ 2648799 w 4533979"/>
              <a:gd name="connsiteY2" fmla="*/ 19050 h 6719887"/>
              <a:gd name="connsiteX3" fmla="*/ 2852808 w 4533979"/>
              <a:gd name="connsiteY3" fmla="*/ 23812 h 6719887"/>
              <a:gd name="connsiteX4" fmla="*/ 3181389 w 4533979"/>
              <a:gd name="connsiteY4" fmla="*/ 42862 h 6719887"/>
              <a:gd name="connsiteX5" fmla="*/ 3309967 w 4533979"/>
              <a:gd name="connsiteY5" fmla="*/ 195262 h 6719887"/>
              <a:gd name="connsiteX6" fmla="*/ 3405257 w 4533979"/>
              <a:gd name="connsiteY6" fmla="*/ 523874 h 6719887"/>
              <a:gd name="connsiteX7" fmla="*/ 3438586 w 4533979"/>
              <a:gd name="connsiteY7" fmla="*/ 1014412 h 6719887"/>
              <a:gd name="connsiteX8" fmla="*/ 3457635 w 4533979"/>
              <a:gd name="connsiteY8" fmla="*/ 2386012 h 6719887"/>
              <a:gd name="connsiteX9" fmla="*/ 3481458 w 4533979"/>
              <a:gd name="connsiteY9" fmla="*/ 2676525 h 6719887"/>
              <a:gd name="connsiteX10" fmla="*/ 3576748 w 4533979"/>
              <a:gd name="connsiteY10" fmla="*/ 2686050 h 6719887"/>
              <a:gd name="connsiteX11" fmla="*/ 3843489 w 4533979"/>
              <a:gd name="connsiteY11" fmla="*/ 2728912 h 6719887"/>
              <a:gd name="connsiteX12" fmla="*/ 3967253 w 4533979"/>
              <a:gd name="connsiteY12" fmla="*/ 2914649 h 6719887"/>
              <a:gd name="connsiteX13" fmla="*/ 4043331 w 4533979"/>
              <a:gd name="connsiteY13" fmla="*/ 3138487 h 6719887"/>
              <a:gd name="connsiteX14" fmla="*/ 4214781 w 4533979"/>
              <a:gd name="connsiteY14" fmla="*/ 3362325 h 6719887"/>
              <a:gd name="connsiteX15" fmla="*/ 4286249 w 4533979"/>
              <a:gd name="connsiteY15" fmla="*/ 3452812 h 6719887"/>
              <a:gd name="connsiteX16" fmla="*/ 4429266 w 4533979"/>
              <a:gd name="connsiteY16" fmla="*/ 5076824 h 6719887"/>
              <a:gd name="connsiteX17" fmla="*/ 4510199 w 4533979"/>
              <a:gd name="connsiteY17" fmla="*/ 5895975 h 6719887"/>
              <a:gd name="connsiteX18" fmla="*/ 4533979 w 4533979"/>
              <a:gd name="connsiteY18" fmla="*/ 6200775 h 6719887"/>
              <a:gd name="connsiteX19" fmla="*/ 4291022 w 4533979"/>
              <a:gd name="connsiteY19" fmla="*/ 6191250 h 6719887"/>
              <a:gd name="connsiteX20" fmla="*/ 3905087 w 4533979"/>
              <a:gd name="connsiteY20" fmla="*/ 6196012 h 6719887"/>
              <a:gd name="connsiteX21" fmla="*/ 3890769 w 4533979"/>
              <a:gd name="connsiteY21" fmla="*/ 6719887 h 6719887"/>
              <a:gd name="connsiteX22" fmla="*/ 3481336 w 4533979"/>
              <a:gd name="connsiteY22" fmla="*/ 6677024 h 6719887"/>
              <a:gd name="connsiteX23" fmla="*/ 2790804 w 4533979"/>
              <a:gd name="connsiteY23" fmla="*/ 6653212 h 6719887"/>
              <a:gd name="connsiteX24" fmla="*/ 2614581 w 4533979"/>
              <a:gd name="connsiteY24" fmla="*/ 6643687 h 6719887"/>
              <a:gd name="connsiteX25" fmla="*/ 2238354 w 4533979"/>
              <a:gd name="connsiteY25" fmla="*/ 6638925 h 6719887"/>
              <a:gd name="connsiteX26" fmla="*/ 1952685 w 4533979"/>
              <a:gd name="connsiteY26" fmla="*/ 6700837 h 6719887"/>
              <a:gd name="connsiteX27" fmla="*/ 1804977 w 4533979"/>
              <a:gd name="connsiteY27" fmla="*/ 6648450 h 6719887"/>
              <a:gd name="connsiteX28" fmla="*/ 1714459 w 4533979"/>
              <a:gd name="connsiteY28" fmla="*/ 6643687 h 6719887"/>
              <a:gd name="connsiteX29" fmla="*/ 1033391 w 4533979"/>
              <a:gd name="connsiteY29" fmla="*/ 6653212 h 6719887"/>
              <a:gd name="connsiteX30" fmla="*/ 652310 w 4533979"/>
              <a:gd name="connsiteY30" fmla="*/ 6524624 h 6719887"/>
              <a:gd name="connsiteX31" fmla="*/ 190498 w 4533979"/>
              <a:gd name="connsiteY31" fmla="*/ 6286499 h 6719887"/>
              <a:gd name="connsiteX32" fmla="*/ 0 w 4533979"/>
              <a:gd name="connsiteY32" fmla="*/ 6167437 h 6719887"/>
              <a:gd name="connsiteX33" fmla="*/ 33367 w 4533979"/>
              <a:gd name="connsiteY33" fmla="*/ 4462462 h 6719887"/>
              <a:gd name="connsiteX34" fmla="*/ 52417 w 4533979"/>
              <a:gd name="connsiteY34" fmla="*/ 4271962 h 6719887"/>
              <a:gd name="connsiteX35" fmla="*/ 71467 w 4533979"/>
              <a:gd name="connsiteY35" fmla="*/ 4157662 h 6719887"/>
              <a:gd name="connsiteX36" fmla="*/ 52417 w 4533979"/>
              <a:gd name="connsiteY36" fmla="*/ 3109912 h 6719887"/>
              <a:gd name="connsiteX37" fmla="*/ 71467 w 4533979"/>
              <a:gd name="connsiteY37" fmla="*/ 1528762 h 6719887"/>
              <a:gd name="connsiteX38" fmla="*/ 204817 w 4533979"/>
              <a:gd name="connsiteY38" fmla="*/ 1090612 h 6719887"/>
              <a:gd name="connsiteX39" fmla="*/ 357217 w 4533979"/>
              <a:gd name="connsiteY39" fmla="*/ 900112 h 6719887"/>
              <a:gd name="connsiteX40" fmla="*/ 509617 w 4533979"/>
              <a:gd name="connsiteY40" fmla="*/ 652462 h 6719887"/>
              <a:gd name="connsiteX41" fmla="*/ 1138267 w 4533979"/>
              <a:gd name="connsiteY41" fmla="*/ 214312 h 6719887"/>
              <a:gd name="connsiteX42" fmla="*/ 1298150 w 4533979"/>
              <a:gd name="connsiteY42" fmla="*/ 0 h 6719887"/>
              <a:gd name="connsiteX43" fmla="*/ 1390690 w 4533979"/>
              <a:gd name="connsiteY43" fmla="*/ 0 h 6719887"/>
              <a:gd name="connsiteX44" fmla="*/ 1462117 w 4533979"/>
              <a:gd name="connsiteY44" fmla="*/ 4762 h 6719887"/>
              <a:gd name="connsiteX0" fmla="*/ 1366989 w 4572201"/>
              <a:gd name="connsiteY0" fmla="*/ 4762 h 6719887"/>
              <a:gd name="connsiteX1" fmla="*/ 1995639 w 4572201"/>
              <a:gd name="connsiteY1" fmla="*/ 14287 h 6719887"/>
              <a:gd name="connsiteX2" fmla="*/ 2687021 w 4572201"/>
              <a:gd name="connsiteY2" fmla="*/ 19050 h 6719887"/>
              <a:gd name="connsiteX3" fmla="*/ 2891030 w 4572201"/>
              <a:gd name="connsiteY3" fmla="*/ 23812 h 6719887"/>
              <a:gd name="connsiteX4" fmla="*/ 3219611 w 4572201"/>
              <a:gd name="connsiteY4" fmla="*/ 42862 h 6719887"/>
              <a:gd name="connsiteX5" fmla="*/ 3348189 w 4572201"/>
              <a:gd name="connsiteY5" fmla="*/ 195262 h 6719887"/>
              <a:gd name="connsiteX6" fmla="*/ 3443479 w 4572201"/>
              <a:gd name="connsiteY6" fmla="*/ 523874 h 6719887"/>
              <a:gd name="connsiteX7" fmla="*/ 3476808 w 4572201"/>
              <a:gd name="connsiteY7" fmla="*/ 1014412 h 6719887"/>
              <a:gd name="connsiteX8" fmla="*/ 3495857 w 4572201"/>
              <a:gd name="connsiteY8" fmla="*/ 2386012 h 6719887"/>
              <a:gd name="connsiteX9" fmla="*/ 3519680 w 4572201"/>
              <a:gd name="connsiteY9" fmla="*/ 2676525 h 6719887"/>
              <a:gd name="connsiteX10" fmla="*/ 3614970 w 4572201"/>
              <a:gd name="connsiteY10" fmla="*/ 2686050 h 6719887"/>
              <a:gd name="connsiteX11" fmla="*/ 3881711 w 4572201"/>
              <a:gd name="connsiteY11" fmla="*/ 2728912 h 6719887"/>
              <a:gd name="connsiteX12" fmla="*/ 4005475 w 4572201"/>
              <a:gd name="connsiteY12" fmla="*/ 2914649 h 6719887"/>
              <a:gd name="connsiteX13" fmla="*/ 4081553 w 4572201"/>
              <a:gd name="connsiteY13" fmla="*/ 3138487 h 6719887"/>
              <a:gd name="connsiteX14" fmla="*/ 4253003 w 4572201"/>
              <a:gd name="connsiteY14" fmla="*/ 3362325 h 6719887"/>
              <a:gd name="connsiteX15" fmla="*/ 4324471 w 4572201"/>
              <a:gd name="connsiteY15" fmla="*/ 3452812 h 6719887"/>
              <a:gd name="connsiteX16" fmla="*/ 4467488 w 4572201"/>
              <a:gd name="connsiteY16" fmla="*/ 5076824 h 6719887"/>
              <a:gd name="connsiteX17" fmla="*/ 4548421 w 4572201"/>
              <a:gd name="connsiteY17" fmla="*/ 5895975 h 6719887"/>
              <a:gd name="connsiteX18" fmla="*/ 4572201 w 4572201"/>
              <a:gd name="connsiteY18" fmla="*/ 6200775 h 6719887"/>
              <a:gd name="connsiteX19" fmla="*/ 4329244 w 4572201"/>
              <a:gd name="connsiteY19" fmla="*/ 6191250 h 6719887"/>
              <a:gd name="connsiteX20" fmla="*/ 3943309 w 4572201"/>
              <a:gd name="connsiteY20" fmla="*/ 6196012 h 6719887"/>
              <a:gd name="connsiteX21" fmla="*/ 3928991 w 4572201"/>
              <a:gd name="connsiteY21" fmla="*/ 6719887 h 6719887"/>
              <a:gd name="connsiteX22" fmla="*/ 3519558 w 4572201"/>
              <a:gd name="connsiteY22" fmla="*/ 6677024 h 6719887"/>
              <a:gd name="connsiteX23" fmla="*/ 2829026 w 4572201"/>
              <a:gd name="connsiteY23" fmla="*/ 6653212 h 6719887"/>
              <a:gd name="connsiteX24" fmla="*/ 2652803 w 4572201"/>
              <a:gd name="connsiteY24" fmla="*/ 6643687 h 6719887"/>
              <a:gd name="connsiteX25" fmla="*/ 2276576 w 4572201"/>
              <a:gd name="connsiteY25" fmla="*/ 6638925 h 6719887"/>
              <a:gd name="connsiteX26" fmla="*/ 1990907 w 4572201"/>
              <a:gd name="connsiteY26" fmla="*/ 6700837 h 6719887"/>
              <a:gd name="connsiteX27" fmla="*/ 1843199 w 4572201"/>
              <a:gd name="connsiteY27" fmla="*/ 6648450 h 6719887"/>
              <a:gd name="connsiteX28" fmla="*/ 1752681 w 4572201"/>
              <a:gd name="connsiteY28" fmla="*/ 6643687 h 6719887"/>
              <a:gd name="connsiteX29" fmla="*/ 1071613 w 4572201"/>
              <a:gd name="connsiteY29" fmla="*/ 6653212 h 6719887"/>
              <a:gd name="connsiteX30" fmla="*/ 690532 w 4572201"/>
              <a:gd name="connsiteY30" fmla="*/ 6524624 h 6719887"/>
              <a:gd name="connsiteX31" fmla="*/ 228720 w 4572201"/>
              <a:gd name="connsiteY31" fmla="*/ 6286499 h 6719887"/>
              <a:gd name="connsiteX32" fmla="*/ 38222 w 4572201"/>
              <a:gd name="connsiteY32" fmla="*/ 6167437 h 6719887"/>
              <a:gd name="connsiteX33" fmla="*/ 0 w 4572201"/>
              <a:gd name="connsiteY33" fmla="*/ 4419600 h 6719887"/>
              <a:gd name="connsiteX34" fmla="*/ 90639 w 4572201"/>
              <a:gd name="connsiteY34" fmla="*/ 4271962 h 6719887"/>
              <a:gd name="connsiteX35" fmla="*/ 109689 w 4572201"/>
              <a:gd name="connsiteY35" fmla="*/ 4157662 h 6719887"/>
              <a:gd name="connsiteX36" fmla="*/ 90639 w 4572201"/>
              <a:gd name="connsiteY36" fmla="*/ 3109912 h 6719887"/>
              <a:gd name="connsiteX37" fmla="*/ 109689 w 4572201"/>
              <a:gd name="connsiteY37" fmla="*/ 1528762 h 6719887"/>
              <a:gd name="connsiteX38" fmla="*/ 243039 w 4572201"/>
              <a:gd name="connsiteY38" fmla="*/ 1090612 h 6719887"/>
              <a:gd name="connsiteX39" fmla="*/ 395439 w 4572201"/>
              <a:gd name="connsiteY39" fmla="*/ 900112 h 6719887"/>
              <a:gd name="connsiteX40" fmla="*/ 547839 w 4572201"/>
              <a:gd name="connsiteY40" fmla="*/ 652462 h 6719887"/>
              <a:gd name="connsiteX41" fmla="*/ 1176489 w 4572201"/>
              <a:gd name="connsiteY41" fmla="*/ 214312 h 6719887"/>
              <a:gd name="connsiteX42" fmla="*/ 1336372 w 4572201"/>
              <a:gd name="connsiteY42" fmla="*/ 0 h 6719887"/>
              <a:gd name="connsiteX43" fmla="*/ 1428912 w 4572201"/>
              <a:gd name="connsiteY43" fmla="*/ 0 h 6719887"/>
              <a:gd name="connsiteX44" fmla="*/ 1500339 w 4572201"/>
              <a:gd name="connsiteY44" fmla="*/ 4762 h 6719887"/>
              <a:gd name="connsiteX0" fmla="*/ 1372239 w 4577451"/>
              <a:gd name="connsiteY0" fmla="*/ 4762 h 6719887"/>
              <a:gd name="connsiteX1" fmla="*/ 2000889 w 4577451"/>
              <a:gd name="connsiteY1" fmla="*/ 14287 h 6719887"/>
              <a:gd name="connsiteX2" fmla="*/ 2692271 w 4577451"/>
              <a:gd name="connsiteY2" fmla="*/ 19050 h 6719887"/>
              <a:gd name="connsiteX3" fmla="*/ 2896280 w 4577451"/>
              <a:gd name="connsiteY3" fmla="*/ 23812 h 6719887"/>
              <a:gd name="connsiteX4" fmla="*/ 3224861 w 4577451"/>
              <a:gd name="connsiteY4" fmla="*/ 42862 h 6719887"/>
              <a:gd name="connsiteX5" fmla="*/ 3353439 w 4577451"/>
              <a:gd name="connsiteY5" fmla="*/ 195262 h 6719887"/>
              <a:gd name="connsiteX6" fmla="*/ 3448729 w 4577451"/>
              <a:gd name="connsiteY6" fmla="*/ 523874 h 6719887"/>
              <a:gd name="connsiteX7" fmla="*/ 3482058 w 4577451"/>
              <a:gd name="connsiteY7" fmla="*/ 1014412 h 6719887"/>
              <a:gd name="connsiteX8" fmla="*/ 3501107 w 4577451"/>
              <a:gd name="connsiteY8" fmla="*/ 2386012 h 6719887"/>
              <a:gd name="connsiteX9" fmla="*/ 3524930 w 4577451"/>
              <a:gd name="connsiteY9" fmla="*/ 2676525 h 6719887"/>
              <a:gd name="connsiteX10" fmla="*/ 3620220 w 4577451"/>
              <a:gd name="connsiteY10" fmla="*/ 2686050 h 6719887"/>
              <a:gd name="connsiteX11" fmla="*/ 3886961 w 4577451"/>
              <a:gd name="connsiteY11" fmla="*/ 2728912 h 6719887"/>
              <a:gd name="connsiteX12" fmla="*/ 4010725 w 4577451"/>
              <a:gd name="connsiteY12" fmla="*/ 2914649 h 6719887"/>
              <a:gd name="connsiteX13" fmla="*/ 4086803 w 4577451"/>
              <a:gd name="connsiteY13" fmla="*/ 3138487 h 6719887"/>
              <a:gd name="connsiteX14" fmla="*/ 4258253 w 4577451"/>
              <a:gd name="connsiteY14" fmla="*/ 3362325 h 6719887"/>
              <a:gd name="connsiteX15" fmla="*/ 4329721 w 4577451"/>
              <a:gd name="connsiteY15" fmla="*/ 3452812 h 6719887"/>
              <a:gd name="connsiteX16" fmla="*/ 4472738 w 4577451"/>
              <a:gd name="connsiteY16" fmla="*/ 5076824 h 6719887"/>
              <a:gd name="connsiteX17" fmla="*/ 4553671 w 4577451"/>
              <a:gd name="connsiteY17" fmla="*/ 5895975 h 6719887"/>
              <a:gd name="connsiteX18" fmla="*/ 4577451 w 4577451"/>
              <a:gd name="connsiteY18" fmla="*/ 6200775 h 6719887"/>
              <a:gd name="connsiteX19" fmla="*/ 4334494 w 4577451"/>
              <a:gd name="connsiteY19" fmla="*/ 6191250 h 6719887"/>
              <a:gd name="connsiteX20" fmla="*/ 3948559 w 4577451"/>
              <a:gd name="connsiteY20" fmla="*/ 6196012 h 6719887"/>
              <a:gd name="connsiteX21" fmla="*/ 3934241 w 4577451"/>
              <a:gd name="connsiteY21" fmla="*/ 6719887 h 6719887"/>
              <a:gd name="connsiteX22" fmla="*/ 3524808 w 4577451"/>
              <a:gd name="connsiteY22" fmla="*/ 6677024 h 6719887"/>
              <a:gd name="connsiteX23" fmla="*/ 2834276 w 4577451"/>
              <a:gd name="connsiteY23" fmla="*/ 6653212 h 6719887"/>
              <a:gd name="connsiteX24" fmla="*/ 2658053 w 4577451"/>
              <a:gd name="connsiteY24" fmla="*/ 6643687 h 6719887"/>
              <a:gd name="connsiteX25" fmla="*/ 2281826 w 4577451"/>
              <a:gd name="connsiteY25" fmla="*/ 6638925 h 6719887"/>
              <a:gd name="connsiteX26" fmla="*/ 1996157 w 4577451"/>
              <a:gd name="connsiteY26" fmla="*/ 6700837 h 6719887"/>
              <a:gd name="connsiteX27" fmla="*/ 1848449 w 4577451"/>
              <a:gd name="connsiteY27" fmla="*/ 6648450 h 6719887"/>
              <a:gd name="connsiteX28" fmla="*/ 1757931 w 4577451"/>
              <a:gd name="connsiteY28" fmla="*/ 6643687 h 6719887"/>
              <a:gd name="connsiteX29" fmla="*/ 1076863 w 4577451"/>
              <a:gd name="connsiteY29" fmla="*/ 6653212 h 6719887"/>
              <a:gd name="connsiteX30" fmla="*/ 695782 w 4577451"/>
              <a:gd name="connsiteY30" fmla="*/ 6524624 h 6719887"/>
              <a:gd name="connsiteX31" fmla="*/ 233970 w 4577451"/>
              <a:gd name="connsiteY31" fmla="*/ 6286499 h 6719887"/>
              <a:gd name="connsiteX32" fmla="*/ 43472 w 4577451"/>
              <a:gd name="connsiteY32" fmla="*/ 6167437 h 6719887"/>
              <a:gd name="connsiteX33" fmla="*/ 5250 w 4577451"/>
              <a:gd name="connsiteY33" fmla="*/ 4419600 h 6719887"/>
              <a:gd name="connsiteX34" fmla="*/ 95889 w 4577451"/>
              <a:gd name="connsiteY34" fmla="*/ 4271962 h 6719887"/>
              <a:gd name="connsiteX35" fmla="*/ 114939 w 4577451"/>
              <a:gd name="connsiteY35" fmla="*/ 4157662 h 6719887"/>
              <a:gd name="connsiteX36" fmla="*/ 95889 w 4577451"/>
              <a:gd name="connsiteY36" fmla="*/ 3109912 h 6719887"/>
              <a:gd name="connsiteX37" fmla="*/ 114939 w 4577451"/>
              <a:gd name="connsiteY37" fmla="*/ 1528762 h 6719887"/>
              <a:gd name="connsiteX38" fmla="*/ 248289 w 4577451"/>
              <a:gd name="connsiteY38" fmla="*/ 1090612 h 6719887"/>
              <a:gd name="connsiteX39" fmla="*/ 400689 w 4577451"/>
              <a:gd name="connsiteY39" fmla="*/ 900112 h 6719887"/>
              <a:gd name="connsiteX40" fmla="*/ 553089 w 4577451"/>
              <a:gd name="connsiteY40" fmla="*/ 652462 h 6719887"/>
              <a:gd name="connsiteX41" fmla="*/ 1181739 w 4577451"/>
              <a:gd name="connsiteY41" fmla="*/ 214312 h 6719887"/>
              <a:gd name="connsiteX42" fmla="*/ 1341622 w 4577451"/>
              <a:gd name="connsiteY42" fmla="*/ 0 h 6719887"/>
              <a:gd name="connsiteX43" fmla="*/ 1434162 w 4577451"/>
              <a:gd name="connsiteY43" fmla="*/ 0 h 6719887"/>
              <a:gd name="connsiteX44" fmla="*/ 1505589 w 4577451"/>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98171 w 4579733"/>
              <a:gd name="connsiteY34" fmla="*/ 4271962 h 6719887"/>
              <a:gd name="connsiteX35" fmla="*/ 117221 w 4579733"/>
              <a:gd name="connsiteY35" fmla="*/ 4157662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31354 w 4579733"/>
              <a:gd name="connsiteY34" fmla="*/ 4157662 h 6719887"/>
              <a:gd name="connsiteX35" fmla="*/ 117221 w 4579733"/>
              <a:gd name="connsiteY35" fmla="*/ 4157662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31354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36128 w 4579733"/>
              <a:gd name="connsiteY36" fmla="*/ 3086100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36128 w 4579733"/>
              <a:gd name="connsiteY36" fmla="*/ 3086100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119646 w 4582158"/>
              <a:gd name="connsiteY37" fmla="*/ 1528762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395851 w 4582158"/>
              <a:gd name="connsiteY39" fmla="*/ 852487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395851 w 4582158"/>
              <a:gd name="connsiteY39" fmla="*/ 852487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395851 w 4582158"/>
              <a:gd name="connsiteY39" fmla="*/ 852487 h 6719887"/>
              <a:gd name="connsiteX40" fmla="*/ 557796 w 4582158"/>
              <a:gd name="connsiteY40" fmla="*/ 652462 h 6719887"/>
              <a:gd name="connsiteX41" fmla="*/ 1167355 w 4582158"/>
              <a:gd name="connsiteY41" fmla="*/ 138112 h 6719887"/>
              <a:gd name="connsiteX42" fmla="*/ 1346329 w 4582158"/>
              <a:gd name="connsiteY42" fmla="*/ 0 h 6719887"/>
              <a:gd name="connsiteX43" fmla="*/ 1438869 w 4582158"/>
              <a:gd name="connsiteY43" fmla="*/ 0 h 6719887"/>
              <a:gd name="connsiteX44" fmla="*/ 1510296 w 4582158"/>
              <a:gd name="connsiteY44" fmla="*/ 4762 h 67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82158" h="6719887">
                <a:moveTo>
                  <a:pt x="1376946" y="4762"/>
                </a:moveTo>
                <a:cubicBezTo>
                  <a:pt x="1586496" y="12700"/>
                  <a:pt x="1796046" y="-12701"/>
                  <a:pt x="2005596" y="14287"/>
                </a:cubicBezTo>
                <a:cubicBezTo>
                  <a:pt x="2225601" y="21431"/>
                  <a:pt x="2550928" y="13494"/>
                  <a:pt x="2696978" y="19050"/>
                </a:cubicBezTo>
                <a:cubicBezTo>
                  <a:pt x="2843028" y="24606"/>
                  <a:pt x="2812222" y="19843"/>
                  <a:pt x="2900987" y="23812"/>
                </a:cubicBezTo>
                <a:cubicBezTo>
                  <a:pt x="2989752" y="27781"/>
                  <a:pt x="3105723" y="19050"/>
                  <a:pt x="3229568" y="42862"/>
                </a:cubicBezTo>
                <a:cubicBezTo>
                  <a:pt x="3286744" y="88899"/>
                  <a:pt x="3315287" y="144462"/>
                  <a:pt x="3358146" y="195262"/>
                </a:cubicBezTo>
                <a:cubicBezTo>
                  <a:pt x="3389909" y="304799"/>
                  <a:pt x="3435990" y="409575"/>
                  <a:pt x="3453436" y="523874"/>
                </a:cubicBezTo>
                <a:cubicBezTo>
                  <a:pt x="3464546" y="687387"/>
                  <a:pt x="3447020" y="850899"/>
                  <a:pt x="3486765" y="1014412"/>
                </a:cubicBezTo>
                <a:lnTo>
                  <a:pt x="3505814" y="2386012"/>
                </a:lnTo>
                <a:cubicBezTo>
                  <a:pt x="3507391" y="2493962"/>
                  <a:pt x="3528060" y="2568575"/>
                  <a:pt x="3529637" y="2676525"/>
                </a:cubicBezTo>
                <a:lnTo>
                  <a:pt x="3624927" y="2686050"/>
                </a:lnTo>
                <a:cubicBezTo>
                  <a:pt x="3723386" y="2676524"/>
                  <a:pt x="3821845" y="2695575"/>
                  <a:pt x="3891668" y="2728912"/>
                </a:cubicBezTo>
                <a:cubicBezTo>
                  <a:pt x="3942467" y="2787649"/>
                  <a:pt x="3983723" y="2851149"/>
                  <a:pt x="4015432" y="2914649"/>
                </a:cubicBezTo>
                <a:lnTo>
                  <a:pt x="4091510" y="3138487"/>
                </a:lnTo>
                <a:lnTo>
                  <a:pt x="4262960" y="3362325"/>
                </a:lnTo>
                <a:lnTo>
                  <a:pt x="4334428" y="3452812"/>
                </a:lnTo>
                <a:lnTo>
                  <a:pt x="4477445" y="5076824"/>
                </a:lnTo>
                <a:lnTo>
                  <a:pt x="4558378" y="5895975"/>
                </a:lnTo>
                <a:cubicBezTo>
                  <a:pt x="4558351" y="6008687"/>
                  <a:pt x="4582185" y="6088063"/>
                  <a:pt x="4582158" y="6200775"/>
                </a:cubicBezTo>
                <a:cubicBezTo>
                  <a:pt x="4504354" y="6186487"/>
                  <a:pt x="4444016" y="6192044"/>
                  <a:pt x="4339201" y="6191250"/>
                </a:cubicBezTo>
                <a:lnTo>
                  <a:pt x="3953266" y="6196012"/>
                </a:lnTo>
                <a:lnTo>
                  <a:pt x="3938948" y="6719887"/>
                </a:lnTo>
                <a:lnTo>
                  <a:pt x="3529515" y="6677024"/>
                </a:lnTo>
                <a:cubicBezTo>
                  <a:pt x="3302520" y="6689725"/>
                  <a:pt x="2978529" y="6659054"/>
                  <a:pt x="2838983" y="6653212"/>
                </a:cubicBezTo>
                <a:cubicBezTo>
                  <a:pt x="2689627" y="6646959"/>
                  <a:pt x="2719910" y="6662737"/>
                  <a:pt x="2662760" y="6643687"/>
                </a:cubicBezTo>
                <a:lnTo>
                  <a:pt x="2286533" y="6638925"/>
                </a:lnTo>
                <a:cubicBezTo>
                  <a:pt x="2181764" y="6664324"/>
                  <a:pt x="2100860" y="6689725"/>
                  <a:pt x="2000864" y="6700837"/>
                </a:cubicBezTo>
                <a:lnTo>
                  <a:pt x="1853156" y="6648450"/>
                </a:lnTo>
                <a:lnTo>
                  <a:pt x="1762638" y="6643687"/>
                </a:lnTo>
                <a:cubicBezTo>
                  <a:pt x="1518115" y="6650037"/>
                  <a:pt x="1292684" y="6675437"/>
                  <a:pt x="1081570" y="6653212"/>
                </a:cubicBezTo>
                <a:cubicBezTo>
                  <a:pt x="959315" y="6607174"/>
                  <a:pt x="808426" y="6584949"/>
                  <a:pt x="700489" y="6524624"/>
                </a:cubicBezTo>
                <a:lnTo>
                  <a:pt x="238677" y="6286499"/>
                </a:lnTo>
                <a:lnTo>
                  <a:pt x="29089" y="6162674"/>
                </a:lnTo>
                <a:cubicBezTo>
                  <a:pt x="16348" y="5580062"/>
                  <a:pt x="-10711" y="5002212"/>
                  <a:pt x="9957" y="4419600"/>
                </a:cubicBezTo>
                <a:cubicBezTo>
                  <a:pt x="16307" y="4356100"/>
                  <a:pt x="21066" y="4245768"/>
                  <a:pt x="19462" y="4157662"/>
                </a:cubicBezTo>
                <a:cubicBezTo>
                  <a:pt x="17858" y="4069556"/>
                  <a:pt x="-2851" y="4069556"/>
                  <a:pt x="331" y="3890962"/>
                </a:cubicBezTo>
                <a:cubicBezTo>
                  <a:pt x="3513" y="3712368"/>
                  <a:pt x="21040" y="3425825"/>
                  <a:pt x="38553" y="3086100"/>
                </a:cubicBezTo>
                <a:cubicBezTo>
                  <a:pt x="52857" y="2562225"/>
                  <a:pt x="43300" y="2024063"/>
                  <a:pt x="81466" y="1514475"/>
                </a:cubicBezTo>
                <a:cubicBezTo>
                  <a:pt x="129098" y="1349374"/>
                  <a:pt x="181502" y="1193800"/>
                  <a:pt x="238679" y="1052512"/>
                </a:cubicBezTo>
                <a:cubicBezTo>
                  <a:pt x="291070" y="985837"/>
                  <a:pt x="333914" y="895349"/>
                  <a:pt x="395851" y="852487"/>
                </a:cubicBezTo>
                <a:lnTo>
                  <a:pt x="557796" y="652462"/>
                </a:lnTo>
                <a:lnTo>
                  <a:pt x="1167355" y="138112"/>
                </a:lnTo>
                <a:cubicBezTo>
                  <a:pt x="1242922" y="71437"/>
                  <a:pt x="1270762" y="66675"/>
                  <a:pt x="1346329" y="0"/>
                </a:cubicBezTo>
                <a:lnTo>
                  <a:pt x="1438869" y="0"/>
                </a:lnTo>
                <a:lnTo>
                  <a:pt x="1510296" y="4762"/>
                </a:lnTo>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33" name="フリーフォーム 32"/>
          <p:cNvSpPr>
            <a:spLocks noChangeAspect="1"/>
          </p:cNvSpPr>
          <p:nvPr/>
        </p:nvSpPr>
        <p:spPr bwMode="auto">
          <a:xfrm>
            <a:off x="5634261" y="2358825"/>
            <a:ext cx="745223" cy="270478"/>
          </a:xfrm>
          <a:custGeom>
            <a:avLst/>
            <a:gdLst>
              <a:gd name="connsiteX0" fmla="*/ 0 w 1204913"/>
              <a:gd name="connsiteY0" fmla="*/ 19050 h 442913"/>
              <a:gd name="connsiteX1" fmla="*/ 581025 w 1204913"/>
              <a:gd name="connsiteY1" fmla="*/ 19050 h 442913"/>
              <a:gd name="connsiteX2" fmla="*/ 1204913 w 1204913"/>
              <a:gd name="connsiteY2" fmla="*/ 0 h 442913"/>
              <a:gd name="connsiteX3" fmla="*/ 1185863 w 1204913"/>
              <a:gd name="connsiteY3" fmla="*/ 95250 h 442913"/>
              <a:gd name="connsiteX4" fmla="*/ 1204913 w 1204913"/>
              <a:gd name="connsiteY4" fmla="*/ 223838 h 442913"/>
              <a:gd name="connsiteX5" fmla="*/ 804863 w 1204913"/>
              <a:gd name="connsiteY5" fmla="*/ 228600 h 442913"/>
              <a:gd name="connsiteX6" fmla="*/ 800100 w 1204913"/>
              <a:gd name="connsiteY6" fmla="*/ 342900 h 442913"/>
              <a:gd name="connsiteX7" fmla="*/ 671513 w 1204913"/>
              <a:gd name="connsiteY7" fmla="*/ 357188 h 442913"/>
              <a:gd name="connsiteX8" fmla="*/ 614363 w 1204913"/>
              <a:gd name="connsiteY8" fmla="*/ 381000 h 442913"/>
              <a:gd name="connsiteX9" fmla="*/ 576263 w 1204913"/>
              <a:gd name="connsiteY9" fmla="*/ 414338 h 442913"/>
              <a:gd name="connsiteX10" fmla="*/ 457200 w 1204913"/>
              <a:gd name="connsiteY10" fmla="*/ 428625 h 442913"/>
              <a:gd name="connsiteX11" fmla="*/ 423863 w 1204913"/>
              <a:gd name="connsiteY11" fmla="*/ 438150 h 442913"/>
              <a:gd name="connsiteX12" fmla="*/ 357188 w 1204913"/>
              <a:gd name="connsiteY12" fmla="*/ 442913 h 442913"/>
              <a:gd name="connsiteX13" fmla="*/ 219075 w 1204913"/>
              <a:gd name="connsiteY13" fmla="*/ 433388 h 442913"/>
              <a:gd name="connsiteX14" fmla="*/ 219075 w 1204913"/>
              <a:gd name="connsiteY14" fmla="*/ 433388 h 442913"/>
              <a:gd name="connsiteX15" fmla="*/ 128588 w 1204913"/>
              <a:gd name="connsiteY15" fmla="*/ 242888 h 442913"/>
              <a:gd name="connsiteX16" fmla="*/ 71438 w 1204913"/>
              <a:gd name="connsiteY16" fmla="*/ 128588 h 442913"/>
              <a:gd name="connsiteX17" fmla="*/ 0 w 1204913"/>
              <a:gd name="connsiteY17" fmla="*/ 19050 h 442913"/>
              <a:gd name="connsiteX0" fmla="*/ 0 w 1238657"/>
              <a:gd name="connsiteY0" fmla="*/ 24569 h 448432"/>
              <a:gd name="connsiteX1" fmla="*/ 581025 w 1238657"/>
              <a:gd name="connsiteY1" fmla="*/ 24569 h 448432"/>
              <a:gd name="connsiteX2" fmla="*/ 1238657 w 1238657"/>
              <a:gd name="connsiteY2" fmla="*/ 0 h 448432"/>
              <a:gd name="connsiteX3" fmla="*/ 1185863 w 1238657"/>
              <a:gd name="connsiteY3" fmla="*/ 100769 h 448432"/>
              <a:gd name="connsiteX4" fmla="*/ 1204913 w 1238657"/>
              <a:gd name="connsiteY4" fmla="*/ 229357 h 448432"/>
              <a:gd name="connsiteX5" fmla="*/ 804863 w 1238657"/>
              <a:gd name="connsiteY5" fmla="*/ 234119 h 448432"/>
              <a:gd name="connsiteX6" fmla="*/ 800100 w 1238657"/>
              <a:gd name="connsiteY6" fmla="*/ 348419 h 448432"/>
              <a:gd name="connsiteX7" fmla="*/ 671513 w 1238657"/>
              <a:gd name="connsiteY7" fmla="*/ 362707 h 448432"/>
              <a:gd name="connsiteX8" fmla="*/ 614363 w 1238657"/>
              <a:gd name="connsiteY8" fmla="*/ 386519 h 448432"/>
              <a:gd name="connsiteX9" fmla="*/ 576263 w 1238657"/>
              <a:gd name="connsiteY9" fmla="*/ 419857 h 448432"/>
              <a:gd name="connsiteX10" fmla="*/ 457200 w 1238657"/>
              <a:gd name="connsiteY10" fmla="*/ 434144 h 448432"/>
              <a:gd name="connsiteX11" fmla="*/ 423863 w 1238657"/>
              <a:gd name="connsiteY11" fmla="*/ 443669 h 448432"/>
              <a:gd name="connsiteX12" fmla="*/ 357188 w 1238657"/>
              <a:gd name="connsiteY12" fmla="*/ 448432 h 448432"/>
              <a:gd name="connsiteX13" fmla="*/ 219075 w 1238657"/>
              <a:gd name="connsiteY13" fmla="*/ 438907 h 448432"/>
              <a:gd name="connsiteX14" fmla="*/ 219075 w 1238657"/>
              <a:gd name="connsiteY14" fmla="*/ 438907 h 448432"/>
              <a:gd name="connsiteX15" fmla="*/ 128588 w 1238657"/>
              <a:gd name="connsiteY15" fmla="*/ 248407 h 448432"/>
              <a:gd name="connsiteX16" fmla="*/ 71438 w 1238657"/>
              <a:gd name="connsiteY16" fmla="*/ 134107 h 448432"/>
              <a:gd name="connsiteX17" fmla="*/ 0 w 1238657"/>
              <a:gd name="connsiteY17" fmla="*/ 24569 h 448432"/>
              <a:gd name="connsiteX0" fmla="*/ 0 w 1238657"/>
              <a:gd name="connsiteY0" fmla="*/ 24569 h 448432"/>
              <a:gd name="connsiteX1" fmla="*/ 581025 w 1238657"/>
              <a:gd name="connsiteY1" fmla="*/ 24569 h 448432"/>
              <a:gd name="connsiteX2" fmla="*/ 1238657 w 1238657"/>
              <a:gd name="connsiteY2" fmla="*/ 0 h 448432"/>
              <a:gd name="connsiteX3" fmla="*/ 1202734 w 1238657"/>
              <a:gd name="connsiteY3" fmla="*/ 100769 h 448432"/>
              <a:gd name="connsiteX4" fmla="*/ 1204913 w 1238657"/>
              <a:gd name="connsiteY4" fmla="*/ 229357 h 448432"/>
              <a:gd name="connsiteX5" fmla="*/ 804863 w 1238657"/>
              <a:gd name="connsiteY5" fmla="*/ 234119 h 448432"/>
              <a:gd name="connsiteX6" fmla="*/ 800100 w 1238657"/>
              <a:gd name="connsiteY6" fmla="*/ 348419 h 448432"/>
              <a:gd name="connsiteX7" fmla="*/ 671513 w 1238657"/>
              <a:gd name="connsiteY7" fmla="*/ 362707 h 448432"/>
              <a:gd name="connsiteX8" fmla="*/ 614363 w 1238657"/>
              <a:gd name="connsiteY8" fmla="*/ 386519 h 448432"/>
              <a:gd name="connsiteX9" fmla="*/ 576263 w 1238657"/>
              <a:gd name="connsiteY9" fmla="*/ 419857 h 448432"/>
              <a:gd name="connsiteX10" fmla="*/ 457200 w 1238657"/>
              <a:gd name="connsiteY10" fmla="*/ 434144 h 448432"/>
              <a:gd name="connsiteX11" fmla="*/ 423863 w 1238657"/>
              <a:gd name="connsiteY11" fmla="*/ 443669 h 448432"/>
              <a:gd name="connsiteX12" fmla="*/ 357188 w 1238657"/>
              <a:gd name="connsiteY12" fmla="*/ 448432 h 448432"/>
              <a:gd name="connsiteX13" fmla="*/ 219075 w 1238657"/>
              <a:gd name="connsiteY13" fmla="*/ 438907 h 448432"/>
              <a:gd name="connsiteX14" fmla="*/ 219075 w 1238657"/>
              <a:gd name="connsiteY14" fmla="*/ 438907 h 448432"/>
              <a:gd name="connsiteX15" fmla="*/ 128588 w 1238657"/>
              <a:gd name="connsiteY15" fmla="*/ 248407 h 448432"/>
              <a:gd name="connsiteX16" fmla="*/ 71438 w 1238657"/>
              <a:gd name="connsiteY16" fmla="*/ 134107 h 448432"/>
              <a:gd name="connsiteX17" fmla="*/ 0 w 1238657"/>
              <a:gd name="connsiteY17" fmla="*/ 24569 h 448432"/>
              <a:gd name="connsiteX0" fmla="*/ 0 w 1261152"/>
              <a:gd name="connsiteY0" fmla="*/ 19050 h 442913"/>
              <a:gd name="connsiteX1" fmla="*/ 581025 w 1261152"/>
              <a:gd name="connsiteY1" fmla="*/ 19050 h 442913"/>
              <a:gd name="connsiteX2" fmla="*/ 1261152 w 1261152"/>
              <a:gd name="connsiteY2" fmla="*/ 0 h 442913"/>
              <a:gd name="connsiteX3" fmla="*/ 1202734 w 1261152"/>
              <a:gd name="connsiteY3" fmla="*/ 95250 h 442913"/>
              <a:gd name="connsiteX4" fmla="*/ 1204913 w 1261152"/>
              <a:gd name="connsiteY4" fmla="*/ 223838 h 442913"/>
              <a:gd name="connsiteX5" fmla="*/ 804863 w 1261152"/>
              <a:gd name="connsiteY5" fmla="*/ 228600 h 442913"/>
              <a:gd name="connsiteX6" fmla="*/ 800100 w 1261152"/>
              <a:gd name="connsiteY6" fmla="*/ 342900 h 442913"/>
              <a:gd name="connsiteX7" fmla="*/ 671513 w 1261152"/>
              <a:gd name="connsiteY7" fmla="*/ 357188 h 442913"/>
              <a:gd name="connsiteX8" fmla="*/ 614363 w 1261152"/>
              <a:gd name="connsiteY8" fmla="*/ 381000 h 442913"/>
              <a:gd name="connsiteX9" fmla="*/ 576263 w 1261152"/>
              <a:gd name="connsiteY9" fmla="*/ 414338 h 442913"/>
              <a:gd name="connsiteX10" fmla="*/ 457200 w 1261152"/>
              <a:gd name="connsiteY10" fmla="*/ 428625 h 442913"/>
              <a:gd name="connsiteX11" fmla="*/ 423863 w 1261152"/>
              <a:gd name="connsiteY11" fmla="*/ 438150 h 442913"/>
              <a:gd name="connsiteX12" fmla="*/ 357188 w 1261152"/>
              <a:gd name="connsiteY12" fmla="*/ 442913 h 442913"/>
              <a:gd name="connsiteX13" fmla="*/ 219075 w 1261152"/>
              <a:gd name="connsiteY13" fmla="*/ 433388 h 442913"/>
              <a:gd name="connsiteX14" fmla="*/ 219075 w 1261152"/>
              <a:gd name="connsiteY14" fmla="*/ 433388 h 442913"/>
              <a:gd name="connsiteX15" fmla="*/ 128588 w 1261152"/>
              <a:gd name="connsiteY15" fmla="*/ 242888 h 442913"/>
              <a:gd name="connsiteX16" fmla="*/ 71438 w 1261152"/>
              <a:gd name="connsiteY16" fmla="*/ 128588 h 442913"/>
              <a:gd name="connsiteX17" fmla="*/ 0 w 1261152"/>
              <a:gd name="connsiteY17" fmla="*/ 19050 h 442913"/>
              <a:gd name="connsiteX0" fmla="*/ 0 w 1261152"/>
              <a:gd name="connsiteY0" fmla="*/ 19050 h 442913"/>
              <a:gd name="connsiteX1" fmla="*/ 581025 w 1261152"/>
              <a:gd name="connsiteY1" fmla="*/ 19050 h 442913"/>
              <a:gd name="connsiteX2" fmla="*/ 1261152 w 1261152"/>
              <a:gd name="connsiteY2" fmla="*/ 0 h 442913"/>
              <a:gd name="connsiteX3" fmla="*/ 1202734 w 1261152"/>
              <a:gd name="connsiteY3" fmla="*/ 95250 h 442913"/>
              <a:gd name="connsiteX4" fmla="*/ 1221785 w 1261152"/>
              <a:gd name="connsiteY4" fmla="*/ 234876 h 442913"/>
              <a:gd name="connsiteX5" fmla="*/ 804863 w 1261152"/>
              <a:gd name="connsiteY5" fmla="*/ 228600 h 442913"/>
              <a:gd name="connsiteX6" fmla="*/ 800100 w 1261152"/>
              <a:gd name="connsiteY6" fmla="*/ 342900 h 442913"/>
              <a:gd name="connsiteX7" fmla="*/ 671513 w 1261152"/>
              <a:gd name="connsiteY7" fmla="*/ 357188 h 442913"/>
              <a:gd name="connsiteX8" fmla="*/ 614363 w 1261152"/>
              <a:gd name="connsiteY8" fmla="*/ 381000 h 442913"/>
              <a:gd name="connsiteX9" fmla="*/ 576263 w 1261152"/>
              <a:gd name="connsiteY9" fmla="*/ 414338 h 442913"/>
              <a:gd name="connsiteX10" fmla="*/ 457200 w 1261152"/>
              <a:gd name="connsiteY10" fmla="*/ 428625 h 442913"/>
              <a:gd name="connsiteX11" fmla="*/ 423863 w 1261152"/>
              <a:gd name="connsiteY11" fmla="*/ 438150 h 442913"/>
              <a:gd name="connsiteX12" fmla="*/ 357188 w 1261152"/>
              <a:gd name="connsiteY12" fmla="*/ 442913 h 442913"/>
              <a:gd name="connsiteX13" fmla="*/ 219075 w 1261152"/>
              <a:gd name="connsiteY13" fmla="*/ 433388 h 442913"/>
              <a:gd name="connsiteX14" fmla="*/ 219075 w 1261152"/>
              <a:gd name="connsiteY14" fmla="*/ 433388 h 442913"/>
              <a:gd name="connsiteX15" fmla="*/ 128588 w 1261152"/>
              <a:gd name="connsiteY15" fmla="*/ 242888 h 442913"/>
              <a:gd name="connsiteX16" fmla="*/ 71438 w 1261152"/>
              <a:gd name="connsiteY16" fmla="*/ 128588 h 442913"/>
              <a:gd name="connsiteX17" fmla="*/ 0 w 1261152"/>
              <a:gd name="connsiteY17" fmla="*/ 19050 h 442913"/>
              <a:gd name="connsiteX0" fmla="*/ 0 w 1261152"/>
              <a:gd name="connsiteY0" fmla="*/ 19050 h 442913"/>
              <a:gd name="connsiteX1" fmla="*/ 581025 w 1261152"/>
              <a:gd name="connsiteY1" fmla="*/ 19050 h 442913"/>
              <a:gd name="connsiteX2" fmla="*/ 1261152 w 1261152"/>
              <a:gd name="connsiteY2" fmla="*/ 0 h 442913"/>
              <a:gd name="connsiteX3" fmla="*/ 1225229 w 1261152"/>
              <a:gd name="connsiteY3" fmla="*/ 95250 h 442913"/>
              <a:gd name="connsiteX4" fmla="*/ 1221785 w 1261152"/>
              <a:gd name="connsiteY4" fmla="*/ 234876 h 442913"/>
              <a:gd name="connsiteX5" fmla="*/ 804863 w 1261152"/>
              <a:gd name="connsiteY5" fmla="*/ 228600 h 442913"/>
              <a:gd name="connsiteX6" fmla="*/ 800100 w 1261152"/>
              <a:gd name="connsiteY6" fmla="*/ 342900 h 442913"/>
              <a:gd name="connsiteX7" fmla="*/ 671513 w 1261152"/>
              <a:gd name="connsiteY7" fmla="*/ 357188 h 442913"/>
              <a:gd name="connsiteX8" fmla="*/ 614363 w 1261152"/>
              <a:gd name="connsiteY8" fmla="*/ 381000 h 442913"/>
              <a:gd name="connsiteX9" fmla="*/ 576263 w 1261152"/>
              <a:gd name="connsiteY9" fmla="*/ 414338 h 442913"/>
              <a:gd name="connsiteX10" fmla="*/ 457200 w 1261152"/>
              <a:gd name="connsiteY10" fmla="*/ 428625 h 442913"/>
              <a:gd name="connsiteX11" fmla="*/ 423863 w 1261152"/>
              <a:gd name="connsiteY11" fmla="*/ 438150 h 442913"/>
              <a:gd name="connsiteX12" fmla="*/ 357188 w 1261152"/>
              <a:gd name="connsiteY12" fmla="*/ 442913 h 442913"/>
              <a:gd name="connsiteX13" fmla="*/ 219075 w 1261152"/>
              <a:gd name="connsiteY13" fmla="*/ 433388 h 442913"/>
              <a:gd name="connsiteX14" fmla="*/ 219075 w 1261152"/>
              <a:gd name="connsiteY14" fmla="*/ 433388 h 442913"/>
              <a:gd name="connsiteX15" fmla="*/ 128588 w 1261152"/>
              <a:gd name="connsiteY15" fmla="*/ 242888 h 442913"/>
              <a:gd name="connsiteX16" fmla="*/ 71438 w 1261152"/>
              <a:gd name="connsiteY16" fmla="*/ 128588 h 442913"/>
              <a:gd name="connsiteX17" fmla="*/ 0 w 1261152"/>
              <a:gd name="connsiteY17" fmla="*/ 19050 h 4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1152" h="442913">
                <a:moveTo>
                  <a:pt x="0" y="19050"/>
                </a:moveTo>
                <a:lnTo>
                  <a:pt x="581025" y="19050"/>
                </a:lnTo>
                <a:lnTo>
                  <a:pt x="1261152" y="0"/>
                </a:lnTo>
                <a:lnTo>
                  <a:pt x="1225229" y="95250"/>
                </a:lnTo>
                <a:cubicBezTo>
                  <a:pt x="1225955" y="138113"/>
                  <a:pt x="1221059" y="192013"/>
                  <a:pt x="1221785" y="234876"/>
                </a:cubicBezTo>
                <a:lnTo>
                  <a:pt x="804863" y="228600"/>
                </a:lnTo>
                <a:lnTo>
                  <a:pt x="800100" y="342900"/>
                </a:lnTo>
                <a:lnTo>
                  <a:pt x="671513" y="357188"/>
                </a:lnTo>
                <a:lnTo>
                  <a:pt x="614363" y="381000"/>
                </a:lnTo>
                <a:lnTo>
                  <a:pt x="576263" y="414338"/>
                </a:lnTo>
                <a:lnTo>
                  <a:pt x="457200" y="428625"/>
                </a:lnTo>
                <a:lnTo>
                  <a:pt x="423863" y="438150"/>
                </a:lnTo>
                <a:lnTo>
                  <a:pt x="357188" y="442913"/>
                </a:lnTo>
                <a:lnTo>
                  <a:pt x="219075" y="433388"/>
                </a:lnTo>
                <a:lnTo>
                  <a:pt x="219075" y="433388"/>
                </a:lnTo>
                <a:lnTo>
                  <a:pt x="128588" y="242888"/>
                </a:lnTo>
                <a:lnTo>
                  <a:pt x="71438" y="128588"/>
                </a:lnTo>
                <a:lnTo>
                  <a:pt x="0" y="1905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4" name="フリーフォーム 33"/>
          <p:cNvSpPr/>
          <p:nvPr/>
        </p:nvSpPr>
        <p:spPr bwMode="auto">
          <a:xfrm>
            <a:off x="6711947" y="1275504"/>
            <a:ext cx="256390" cy="680421"/>
          </a:xfrm>
          <a:custGeom>
            <a:avLst/>
            <a:gdLst>
              <a:gd name="connsiteX0" fmla="*/ 28575 w 428625"/>
              <a:gd name="connsiteY0" fmla="*/ 0 h 1119188"/>
              <a:gd name="connsiteX1" fmla="*/ 171450 w 428625"/>
              <a:gd name="connsiteY1" fmla="*/ 14288 h 1119188"/>
              <a:gd name="connsiteX2" fmla="*/ 419100 w 428625"/>
              <a:gd name="connsiteY2" fmla="*/ 9525 h 1119188"/>
              <a:gd name="connsiteX3" fmla="*/ 419100 w 428625"/>
              <a:gd name="connsiteY3" fmla="*/ 485775 h 1119188"/>
              <a:gd name="connsiteX4" fmla="*/ 419100 w 428625"/>
              <a:gd name="connsiteY4" fmla="*/ 866775 h 1119188"/>
              <a:gd name="connsiteX5" fmla="*/ 428625 w 428625"/>
              <a:gd name="connsiteY5" fmla="*/ 909638 h 1119188"/>
              <a:gd name="connsiteX6" fmla="*/ 409575 w 428625"/>
              <a:gd name="connsiteY6" fmla="*/ 1119188 h 1119188"/>
              <a:gd name="connsiteX7" fmla="*/ 0 w 428625"/>
              <a:gd name="connsiteY7" fmla="*/ 1090613 h 1119188"/>
              <a:gd name="connsiteX8" fmla="*/ 0 w 428625"/>
              <a:gd name="connsiteY8" fmla="*/ 952500 h 1119188"/>
              <a:gd name="connsiteX9" fmla="*/ 9525 w 428625"/>
              <a:gd name="connsiteY9" fmla="*/ 428625 h 1119188"/>
              <a:gd name="connsiteX10" fmla="*/ 28575 w 428625"/>
              <a:gd name="connsiteY10" fmla="*/ 0 h 1119188"/>
              <a:gd name="connsiteX0" fmla="*/ 28575 w 428625"/>
              <a:gd name="connsiteY0" fmla="*/ 4762 h 1123950"/>
              <a:gd name="connsiteX1" fmla="*/ 171450 w 428625"/>
              <a:gd name="connsiteY1" fmla="*/ 19050 h 1123950"/>
              <a:gd name="connsiteX2" fmla="*/ 200025 w 428625"/>
              <a:gd name="connsiteY2" fmla="*/ 0 h 1123950"/>
              <a:gd name="connsiteX3" fmla="*/ 419100 w 428625"/>
              <a:gd name="connsiteY3" fmla="*/ 14287 h 1123950"/>
              <a:gd name="connsiteX4" fmla="*/ 419100 w 428625"/>
              <a:gd name="connsiteY4" fmla="*/ 490537 h 1123950"/>
              <a:gd name="connsiteX5" fmla="*/ 419100 w 428625"/>
              <a:gd name="connsiteY5" fmla="*/ 871537 h 1123950"/>
              <a:gd name="connsiteX6" fmla="*/ 428625 w 428625"/>
              <a:gd name="connsiteY6" fmla="*/ 914400 h 1123950"/>
              <a:gd name="connsiteX7" fmla="*/ 409575 w 428625"/>
              <a:gd name="connsiteY7" fmla="*/ 1123950 h 1123950"/>
              <a:gd name="connsiteX8" fmla="*/ 0 w 428625"/>
              <a:gd name="connsiteY8" fmla="*/ 1095375 h 1123950"/>
              <a:gd name="connsiteX9" fmla="*/ 0 w 428625"/>
              <a:gd name="connsiteY9" fmla="*/ 957262 h 1123950"/>
              <a:gd name="connsiteX10" fmla="*/ 9525 w 428625"/>
              <a:gd name="connsiteY10" fmla="*/ 433387 h 1123950"/>
              <a:gd name="connsiteX11" fmla="*/ 28575 w 428625"/>
              <a:gd name="connsiteY11" fmla="*/ 4762 h 1123950"/>
              <a:gd name="connsiteX0" fmla="*/ 28575 w 428625"/>
              <a:gd name="connsiteY0" fmla="*/ 5114 h 1124302"/>
              <a:gd name="connsiteX1" fmla="*/ 171450 w 428625"/>
              <a:gd name="connsiteY1" fmla="*/ 352 h 1124302"/>
              <a:gd name="connsiteX2" fmla="*/ 200025 w 428625"/>
              <a:gd name="connsiteY2" fmla="*/ 352 h 1124302"/>
              <a:gd name="connsiteX3" fmla="*/ 419100 w 428625"/>
              <a:gd name="connsiteY3" fmla="*/ 14639 h 1124302"/>
              <a:gd name="connsiteX4" fmla="*/ 419100 w 428625"/>
              <a:gd name="connsiteY4" fmla="*/ 490889 h 1124302"/>
              <a:gd name="connsiteX5" fmla="*/ 419100 w 428625"/>
              <a:gd name="connsiteY5" fmla="*/ 871889 h 1124302"/>
              <a:gd name="connsiteX6" fmla="*/ 428625 w 428625"/>
              <a:gd name="connsiteY6" fmla="*/ 914752 h 1124302"/>
              <a:gd name="connsiteX7" fmla="*/ 409575 w 428625"/>
              <a:gd name="connsiteY7" fmla="*/ 1124302 h 1124302"/>
              <a:gd name="connsiteX8" fmla="*/ 0 w 428625"/>
              <a:gd name="connsiteY8" fmla="*/ 1095727 h 1124302"/>
              <a:gd name="connsiteX9" fmla="*/ 0 w 428625"/>
              <a:gd name="connsiteY9" fmla="*/ 957614 h 1124302"/>
              <a:gd name="connsiteX10" fmla="*/ 9525 w 428625"/>
              <a:gd name="connsiteY10" fmla="*/ 433739 h 1124302"/>
              <a:gd name="connsiteX11" fmla="*/ 28575 w 428625"/>
              <a:gd name="connsiteY11" fmla="*/ 5114 h 1124302"/>
              <a:gd name="connsiteX0" fmla="*/ 31130 w 431180"/>
              <a:gd name="connsiteY0" fmla="*/ 5114 h 1124302"/>
              <a:gd name="connsiteX1" fmla="*/ 174005 w 431180"/>
              <a:gd name="connsiteY1" fmla="*/ 352 h 1124302"/>
              <a:gd name="connsiteX2" fmla="*/ 202580 w 431180"/>
              <a:gd name="connsiteY2" fmla="*/ 352 h 1124302"/>
              <a:gd name="connsiteX3" fmla="*/ 421655 w 431180"/>
              <a:gd name="connsiteY3" fmla="*/ 14639 h 1124302"/>
              <a:gd name="connsiteX4" fmla="*/ 421655 w 431180"/>
              <a:gd name="connsiteY4" fmla="*/ 490889 h 1124302"/>
              <a:gd name="connsiteX5" fmla="*/ 421655 w 431180"/>
              <a:gd name="connsiteY5" fmla="*/ 871889 h 1124302"/>
              <a:gd name="connsiteX6" fmla="*/ 431180 w 431180"/>
              <a:gd name="connsiteY6" fmla="*/ 914752 h 1124302"/>
              <a:gd name="connsiteX7" fmla="*/ 412130 w 431180"/>
              <a:gd name="connsiteY7" fmla="*/ 1124302 h 1124302"/>
              <a:gd name="connsiteX8" fmla="*/ 2555 w 431180"/>
              <a:gd name="connsiteY8" fmla="*/ 1095727 h 1124302"/>
              <a:gd name="connsiteX9" fmla="*/ 2555 w 431180"/>
              <a:gd name="connsiteY9" fmla="*/ 957614 h 1124302"/>
              <a:gd name="connsiteX10" fmla="*/ 12080 w 431180"/>
              <a:gd name="connsiteY10" fmla="*/ 433739 h 1124302"/>
              <a:gd name="connsiteX11" fmla="*/ 31130 w 431180"/>
              <a:gd name="connsiteY11" fmla="*/ 5114 h 1124302"/>
              <a:gd name="connsiteX0" fmla="*/ 31130 w 431586"/>
              <a:gd name="connsiteY0" fmla="*/ 5114 h 1105252"/>
              <a:gd name="connsiteX1" fmla="*/ 174005 w 431586"/>
              <a:gd name="connsiteY1" fmla="*/ 352 h 1105252"/>
              <a:gd name="connsiteX2" fmla="*/ 202580 w 431586"/>
              <a:gd name="connsiteY2" fmla="*/ 352 h 1105252"/>
              <a:gd name="connsiteX3" fmla="*/ 421655 w 431586"/>
              <a:gd name="connsiteY3" fmla="*/ 14639 h 1105252"/>
              <a:gd name="connsiteX4" fmla="*/ 421655 w 431586"/>
              <a:gd name="connsiteY4" fmla="*/ 490889 h 1105252"/>
              <a:gd name="connsiteX5" fmla="*/ 421655 w 431586"/>
              <a:gd name="connsiteY5" fmla="*/ 871889 h 1105252"/>
              <a:gd name="connsiteX6" fmla="*/ 431180 w 431586"/>
              <a:gd name="connsiteY6" fmla="*/ 914752 h 1105252"/>
              <a:gd name="connsiteX7" fmla="*/ 407367 w 431586"/>
              <a:gd name="connsiteY7" fmla="*/ 1105252 h 1105252"/>
              <a:gd name="connsiteX8" fmla="*/ 2555 w 431586"/>
              <a:gd name="connsiteY8" fmla="*/ 1095727 h 1105252"/>
              <a:gd name="connsiteX9" fmla="*/ 2555 w 431586"/>
              <a:gd name="connsiteY9" fmla="*/ 957614 h 1105252"/>
              <a:gd name="connsiteX10" fmla="*/ 12080 w 431586"/>
              <a:gd name="connsiteY10" fmla="*/ 433739 h 1105252"/>
              <a:gd name="connsiteX11" fmla="*/ 31130 w 431586"/>
              <a:gd name="connsiteY11" fmla="*/ 5114 h 1105252"/>
              <a:gd name="connsiteX0" fmla="*/ 31130 w 431586"/>
              <a:gd name="connsiteY0" fmla="*/ 5114 h 1100490"/>
              <a:gd name="connsiteX1" fmla="*/ 174005 w 431586"/>
              <a:gd name="connsiteY1" fmla="*/ 352 h 1100490"/>
              <a:gd name="connsiteX2" fmla="*/ 202580 w 431586"/>
              <a:gd name="connsiteY2" fmla="*/ 352 h 1100490"/>
              <a:gd name="connsiteX3" fmla="*/ 421655 w 431586"/>
              <a:gd name="connsiteY3" fmla="*/ 14639 h 1100490"/>
              <a:gd name="connsiteX4" fmla="*/ 421655 w 431586"/>
              <a:gd name="connsiteY4" fmla="*/ 490889 h 1100490"/>
              <a:gd name="connsiteX5" fmla="*/ 421655 w 431586"/>
              <a:gd name="connsiteY5" fmla="*/ 871889 h 1100490"/>
              <a:gd name="connsiteX6" fmla="*/ 431180 w 431586"/>
              <a:gd name="connsiteY6" fmla="*/ 914752 h 1100490"/>
              <a:gd name="connsiteX7" fmla="*/ 407367 w 431586"/>
              <a:gd name="connsiteY7" fmla="*/ 1100490 h 1100490"/>
              <a:gd name="connsiteX8" fmla="*/ 2555 w 431586"/>
              <a:gd name="connsiteY8" fmla="*/ 1095727 h 1100490"/>
              <a:gd name="connsiteX9" fmla="*/ 2555 w 431586"/>
              <a:gd name="connsiteY9" fmla="*/ 957614 h 1100490"/>
              <a:gd name="connsiteX10" fmla="*/ 12080 w 431586"/>
              <a:gd name="connsiteY10" fmla="*/ 433739 h 1100490"/>
              <a:gd name="connsiteX11" fmla="*/ 31130 w 431586"/>
              <a:gd name="connsiteY11" fmla="*/ 5114 h 1100490"/>
              <a:gd name="connsiteX0" fmla="*/ 31130 w 422610"/>
              <a:gd name="connsiteY0" fmla="*/ 5114 h 1100490"/>
              <a:gd name="connsiteX1" fmla="*/ 174005 w 422610"/>
              <a:gd name="connsiteY1" fmla="*/ 352 h 1100490"/>
              <a:gd name="connsiteX2" fmla="*/ 202580 w 422610"/>
              <a:gd name="connsiteY2" fmla="*/ 352 h 1100490"/>
              <a:gd name="connsiteX3" fmla="*/ 421655 w 422610"/>
              <a:gd name="connsiteY3" fmla="*/ 14639 h 1100490"/>
              <a:gd name="connsiteX4" fmla="*/ 421655 w 422610"/>
              <a:gd name="connsiteY4" fmla="*/ 490889 h 1100490"/>
              <a:gd name="connsiteX5" fmla="*/ 421655 w 422610"/>
              <a:gd name="connsiteY5" fmla="*/ 871889 h 1100490"/>
              <a:gd name="connsiteX6" fmla="*/ 416893 w 422610"/>
              <a:gd name="connsiteY6" fmla="*/ 924277 h 1100490"/>
              <a:gd name="connsiteX7" fmla="*/ 407367 w 422610"/>
              <a:gd name="connsiteY7" fmla="*/ 1100490 h 1100490"/>
              <a:gd name="connsiteX8" fmla="*/ 2555 w 422610"/>
              <a:gd name="connsiteY8" fmla="*/ 1095727 h 1100490"/>
              <a:gd name="connsiteX9" fmla="*/ 2555 w 422610"/>
              <a:gd name="connsiteY9" fmla="*/ 957614 h 1100490"/>
              <a:gd name="connsiteX10" fmla="*/ 12080 w 422610"/>
              <a:gd name="connsiteY10" fmla="*/ 433739 h 1100490"/>
              <a:gd name="connsiteX11" fmla="*/ 31130 w 422610"/>
              <a:gd name="connsiteY11" fmla="*/ 5114 h 1100490"/>
              <a:gd name="connsiteX0" fmla="*/ 31130 w 422463"/>
              <a:gd name="connsiteY0" fmla="*/ 5114 h 1105253"/>
              <a:gd name="connsiteX1" fmla="*/ 174005 w 422463"/>
              <a:gd name="connsiteY1" fmla="*/ 352 h 1105253"/>
              <a:gd name="connsiteX2" fmla="*/ 202580 w 422463"/>
              <a:gd name="connsiteY2" fmla="*/ 352 h 1105253"/>
              <a:gd name="connsiteX3" fmla="*/ 421655 w 422463"/>
              <a:gd name="connsiteY3" fmla="*/ 14639 h 1105253"/>
              <a:gd name="connsiteX4" fmla="*/ 421655 w 422463"/>
              <a:gd name="connsiteY4" fmla="*/ 490889 h 1105253"/>
              <a:gd name="connsiteX5" fmla="*/ 421655 w 422463"/>
              <a:gd name="connsiteY5" fmla="*/ 871889 h 1105253"/>
              <a:gd name="connsiteX6" fmla="*/ 416893 w 422463"/>
              <a:gd name="connsiteY6" fmla="*/ 924277 h 1105253"/>
              <a:gd name="connsiteX7" fmla="*/ 416892 w 422463"/>
              <a:gd name="connsiteY7" fmla="*/ 1105253 h 1105253"/>
              <a:gd name="connsiteX8" fmla="*/ 2555 w 422463"/>
              <a:gd name="connsiteY8" fmla="*/ 1095727 h 1105253"/>
              <a:gd name="connsiteX9" fmla="*/ 2555 w 422463"/>
              <a:gd name="connsiteY9" fmla="*/ 957614 h 1105253"/>
              <a:gd name="connsiteX10" fmla="*/ 12080 w 422463"/>
              <a:gd name="connsiteY10" fmla="*/ 433739 h 1105253"/>
              <a:gd name="connsiteX11" fmla="*/ 31130 w 422463"/>
              <a:gd name="connsiteY11" fmla="*/ 5114 h 1105253"/>
              <a:gd name="connsiteX0" fmla="*/ 33391 w 424724"/>
              <a:gd name="connsiteY0" fmla="*/ 5114 h 1105253"/>
              <a:gd name="connsiteX1" fmla="*/ 176266 w 424724"/>
              <a:gd name="connsiteY1" fmla="*/ 352 h 1105253"/>
              <a:gd name="connsiteX2" fmla="*/ 204841 w 424724"/>
              <a:gd name="connsiteY2" fmla="*/ 352 h 1105253"/>
              <a:gd name="connsiteX3" fmla="*/ 423916 w 424724"/>
              <a:gd name="connsiteY3" fmla="*/ 14639 h 1105253"/>
              <a:gd name="connsiteX4" fmla="*/ 423916 w 424724"/>
              <a:gd name="connsiteY4" fmla="*/ 490889 h 1105253"/>
              <a:gd name="connsiteX5" fmla="*/ 423916 w 424724"/>
              <a:gd name="connsiteY5" fmla="*/ 871889 h 1105253"/>
              <a:gd name="connsiteX6" fmla="*/ 419154 w 424724"/>
              <a:gd name="connsiteY6" fmla="*/ 924277 h 1105253"/>
              <a:gd name="connsiteX7" fmla="*/ 419153 w 424724"/>
              <a:gd name="connsiteY7" fmla="*/ 1105253 h 1105253"/>
              <a:gd name="connsiteX8" fmla="*/ 4816 w 424724"/>
              <a:gd name="connsiteY8" fmla="*/ 1095727 h 1105253"/>
              <a:gd name="connsiteX9" fmla="*/ 53 w 424724"/>
              <a:gd name="connsiteY9" fmla="*/ 957614 h 1105253"/>
              <a:gd name="connsiteX10" fmla="*/ 14341 w 424724"/>
              <a:gd name="connsiteY10" fmla="*/ 433739 h 1105253"/>
              <a:gd name="connsiteX11" fmla="*/ 33391 w 424724"/>
              <a:gd name="connsiteY11" fmla="*/ 5114 h 1105253"/>
              <a:gd name="connsiteX0" fmla="*/ 42863 w 434196"/>
              <a:gd name="connsiteY0" fmla="*/ 5114 h 1105253"/>
              <a:gd name="connsiteX1" fmla="*/ 185738 w 434196"/>
              <a:gd name="connsiteY1" fmla="*/ 352 h 1105253"/>
              <a:gd name="connsiteX2" fmla="*/ 214313 w 434196"/>
              <a:gd name="connsiteY2" fmla="*/ 352 h 1105253"/>
              <a:gd name="connsiteX3" fmla="*/ 433388 w 434196"/>
              <a:gd name="connsiteY3" fmla="*/ 14639 h 1105253"/>
              <a:gd name="connsiteX4" fmla="*/ 433388 w 434196"/>
              <a:gd name="connsiteY4" fmla="*/ 490889 h 1105253"/>
              <a:gd name="connsiteX5" fmla="*/ 433388 w 434196"/>
              <a:gd name="connsiteY5" fmla="*/ 871889 h 1105253"/>
              <a:gd name="connsiteX6" fmla="*/ 428626 w 434196"/>
              <a:gd name="connsiteY6" fmla="*/ 924277 h 1105253"/>
              <a:gd name="connsiteX7" fmla="*/ 428625 w 434196"/>
              <a:gd name="connsiteY7" fmla="*/ 1105253 h 1105253"/>
              <a:gd name="connsiteX8" fmla="*/ 0 w 434196"/>
              <a:gd name="connsiteY8" fmla="*/ 1100489 h 1105253"/>
              <a:gd name="connsiteX9" fmla="*/ 9525 w 434196"/>
              <a:gd name="connsiteY9" fmla="*/ 957614 h 1105253"/>
              <a:gd name="connsiteX10" fmla="*/ 23813 w 434196"/>
              <a:gd name="connsiteY10" fmla="*/ 433739 h 1105253"/>
              <a:gd name="connsiteX11" fmla="*/ 42863 w 434196"/>
              <a:gd name="connsiteY11" fmla="*/ 5114 h 11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196" h="1105253">
                <a:moveTo>
                  <a:pt x="42863" y="5114"/>
                </a:moveTo>
                <a:cubicBezTo>
                  <a:pt x="90488" y="9877"/>
                  <a:pt x="157163" y="1146"/>
                  <a:pt x="185738" y="352"/>
                </a:cubicBezTo>
                <a:cubicBezTo>
                  <a:pt x="214313" y="-442"/>
                  <a:pt x="206376" y="352"/>
                  <a:pt x="214313" y="352"/>
                </a:cubicBezTo>
                <a:lnTo>
                  <a:pt x="433388" y="14639"/>
                </a:lnTo>
                <a:lnTo>
                  <a:pt x="433388" y="490889"/>
                </a:lnTo>
                <a:lnTo>
                  <a:pt x="433388" y="871889"/>
                </a:lnTo>
                <a:cubicBezTo>
                  <a:pt x="436563" y="886177"/>
                  <a:pt x="429420" y="885383"/>
                  <a:pt x="428626" y="924277"/>
                </a:cubicBezTo>
                <a:cubicBezTo>
                  <a:pt x="427832" y="963171"/>
                  <a:pt x="436563" y="1041753"/>
                  <a:pt x="428625" y="1105253"/>
                </a:cubicBezTo>
                <a:lnTo>
                  <a:pt x="0" y="1100489"/>
                </a:lnTo>
                <a:lnTo>
                  <a:pt x="9525" y="957614"/>
                </a:lnTo>
                <a:cubicBezTo>
                  <a:pt x="12700" y="782989"/>
                  <a:pt x="1588" y="608364"/>
                  <a:pt x="23813" y="433739"/>
                </a:cubicBezTo>
                <a:lnTo>
                  <a:pt x="42863" y="5114"/>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5" name="フリーフォーム 34"/>
          <p:cNvSpPr/>
          <p:nvPr/>
        </p:nvSpPr>
        <p:spPr bwMode="auto">
          <a:xfrm>
            <a:off x="5748370" y="1962969"/>
            <a:ext cx="1318579" cy="2479380"/>
          </a:xfrm>
          <a:custGeom>
            <a:avLst/>
            <a:gdLst>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4302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595312 w 2181225"/>
              <a:gd name="connsiteY11" fmla="*/ 3743325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3990975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29062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6217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8122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38100 w 2219325"/>
              <a:gd name="connsiteY16" fmla="*/ 325755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13181 h 4070831"/>
              <a:gd name="connsiteX1" fmla="*/ 1619250 w 2219325"/>
              <a:gd name="connsiteY1" fmla="*/ 13181 h 4070831"/>
              <a:gd name="connsiteX2" fmla="*/ 2047875 w 2219325"/>
              <a:gd name="connsiteY2" fmla="*/ 3656 h 4070831"/>
              <a:gd name="connsiteX3" fmla="*/ 2152650 w 2219325"/>
              <a:gd name="connsiteY3" fmla="*/ 2242031 h 4070831"/>
              <a:gd name="connsiteX4" fmla="*/ 2152650 w 2219325"/>
              <a:gd name="connsiteY4" fmla="*/ 2346806 h 4070831"/>
              <a:gd name="connsiteX5" fmla="*/ 2200275 w 2219325"/>
              <a:gd name="connsiteY5" fmla="*/ 3423131 h 4070831"/>
              <a:gd name="connsiteX6" fmla="*/ 2219325 w 2219325"/>
              <a:gd name="connsiteY6" fmla="*/ 3970819 h 4070831"/>
              <a:gd name="connsiteX7" fmla="*/ 1390650 w 2219325"/>
              <a:gd name="connsiteY7" fmla="*/ 3932718 h 4070831"/>
              <a:gd name="connsiteX8" fmla="*/ 1038225 w 2219325"/>
              <a:gd name="connsiteY8" fmla="*/ 4008919 h 4070831"/>
              <a:gd name="connsiteX9" fmla="*/ 823912 w 2219325"/>
              <a:gd name="connsiteY9" fmla="*/ 4070831 h 4070831"/>
              <a:gd name="connsiteX10" fmla="*/ 723900 w 2219325"/>
              <a:gd name="connsiteY10" fmla="*/ 3908906 h 4070831"/>
              <a:gd name="connsiteX11" fmla="*/ 614362 w 2219325"/>
              <a:gd name="connsiteY11" fmla="*/ 3746981 h 4070831"/>
              <a:gd name="connsiteX12" fmla="*/ 514350 w 2219325"/>
              <a:gd name="connsiteY12" fmla="*/ 3508856 h 4070831"/>
              <a:gd name="connsiteX13" fmla="*/ 433388 w 2219325"/>
              <a:gd name="connsiteY13" fmla="*/ 3356456 h 4070831"/>
              <a:gd name="connsiteX14" fmla="*/ 266700 w 2219325"/>
              <a:gd name="connsiteY14" fmla="*/ 3285019 h 4070831"/>
              <a:gd name="connsiteX15" fmla="*/ 142875 w 2219325"/>
              <a:gd name="connsiteY15" fmla="*/ 3285019 h 4070831"/>
              <a:gd name="connsiteX16" fmla="*/ 19050 w 2219325"/>
              <a:gd name="connsiteY16" fmla="*/ 3242156 h 4070831"/>
              <a:gd name="connsiteX17" fmla="*/ 0 w 2219325"/>
              <a:gd name="connsiteY17" fmla="*/ 2308706 h 4070831"/>
              <a:gd name="connsiteX18" fmla="*/ 576262 w 2219325"/>
              <a:gd name="connsiteY18" fmla="*/ 2256319 h 4070831"/>
              <a:gd name="connsiteX19" fmla="*/ 547687 w 2219325"/>
              <a:gd name="connsiteY19" fmla="*/ 2118206 h 4070831"/>
              <a:gd name="connsiteX20" fmla="*/ 485775 w 2219325"/>
              <a:gd name="connsiteY20" fmla="*/ 1984856 h 4070831"/>
              <a:gd name="connsiteX21" fmla="*/ 419100 w 2219325"/>
              <a:gd name="connsiteY21" fmla="*/ 1937231 h 4070831"/>
              <a:gd name="connsiteX22" fmla="*/ 295275 w 2219325"/>
              <a:gd name="connsiteY22" fmla="*/ 1927706 h 4070831"/>
              <a:gd name="connsiteX23" fmla="*/ 185737 w 2219325"/>
              <a:gd name="connsiteY23" fmla="*/ 1903894 h 4070831"/>
              <a:gd name="connsiteX24" fmla="*/ 209550 w 2219325"/>
              <a:gd name="connsiteY24" fmla="*/ 1680056 h 4070831"/>
              <a:gd name="connsiteX25" fmla="*/ 319088 w 2219325"/>
              <a:gd name="connsiteY25" fmla="*/ 1675294 h 4070831"/>
              <a:gd name="connsiteX26" fmla="*/ 490538 w 2219325"/>
              <a:gd name="connsiteY26" fmla="*/ 1665768 h 4070831"/>
              <a:gd name="connsiteX27" fmla="*/ 433387 w 2219325"/>
              <a:gd name="connsiteY27" fmla="*/ 1403831 h 4070831"/>
              <a:gd name="connsiteX28" fmla="*/ 457200 w 2219325"/>
              <a:gd name="connsiteY28" fmla="*/ 1213331 h 4070831"/>
              <a:gd name="connsiteX29" fmla="*/ 676275 w 2219325"/>
              <a:gd name="connsiteY29" fmla="*/ 1179994 h 4070831"/>
              <a:gd name="connsiteX30" fmla="*/ 695325 w 2219325"/>
              <a:gd name="connsiteY30" fmla="*/ 1375256 h 4070831"/>
              <a:gd name="connsiteX31" fmla="*/ 904875 w 2219325"/>
              <a:gd name="connsiteY31" fmla="*/ 1351444 h 4070831"/>
              <a:gd name="connsiteX32" fmla="*/ 1066800 w 2219325"/>
              <a:gd name="connsiteY32" fmla="*/ 1280006 h 4070831"/>
              <a:gd name="connsiteX33" fmla="*/ 1076325 w 2219325"/>
              <a:gd name="connsiteY33" fmla="*/ 1118081 h 4070831"/>
              <a:gd name="connsiteX34" fmla="*/ 1085850 w 2219325"/>
              <a:gd name="connsiteY34" fmla="*/ 965681 h 4070831"/>
              <a:gd name="connsiteX35" fmla="*/ 1066800 w 2219325"/>
              <a:gd name="connsiteY35" fmla="*/ 846618 h 4070831"/>
              <a:gd name="connsiteX36" fmla="*/ 1133475 w 2219325"/>
              <a:gd name="connsiteY36" fmla="*/ 613256 h 4070831"/>
              <a:gd name="connsiteX37" fmla="*/ 1347788 w 2219325"/>
              <a:gd name="connsiteY37" fmla="*/ 560868 h 4070831"/>
              <a:gd name="connsiteX38" fmla="*/ 1343025 w 2219325"/>
              <a:gd name="connsiteY38" fmla="*/ 270356 h 4070831"/>
              <a:gd name="connsiteX39" fmla="*/ 1352550 w 2219325"/>
              <a:gd name="connsiteY39" fmla="*/ 13181 h 4070831"/>
              <a:gd name="connsiteX0" fmla="*/ 1352550 w 2219325"/>
              <a:gd name="connsiteY0" fmla="*/ 20494 h 4078144"/>
              <a:gd name="connsiteX1" fmla="*/ 1619250 w 2219325"/>
              <a:gd name="connsiteY1" fmla="*/ 1444 h 4078144"/>
              <a:gd name="connsiteX2" fmla="*/ 2047875 w 2219325"/>
              <a:gd name="connsiteY2" fmla="*/ 10969 h 4078144"/>
              <a:gd name="connsiteX3" fmla="*/ 2152650 w 2219325"/>
              <a:gd name="connsiteY3" fmla="*/ 2249344 h 4078144"/>
              <a:gd name="connsiteX4" fmla="*/ 2152650 w 2219325"/>
              <a:gd name="connsiteY4" fmla="*/ 2354119 h 4078144"/>
              <a:gd name="connsiteX5" fmla="*/ 2200275 w 2219325"/>
              <a:gd name="connsiteY5" fmla="*/ 3430444 h 4078144"/>
              <a:gd name="connsiteX6" fmla="*/ 2219325 w 2219325"/>
              <a:gd name="connsiteY6" fmla="*/ 3978132 h 4078144"/>
              <a:gd name="connsiteX7" fmla="*/ 1390650 w 2219325"/>
              <a:gd name="connsiteY7" fmla="*/ 3940031 h 4078144"/>
              <a:gd name="connsiteX8" fmla="*/ 1038225 w 2219325"/>
              <a:gd name="connsiteY8" fmla="*/ 4016232 h 4078144"/>
              <a:gd name="connsiteX9" fmla="*/ 823912 w 2219325"/>
              <a:gd name="connsiteY9" fmla="*/ 4078144 h 4078144"/>
              <a:gd name="connsiteX10" fmla="*/ 723900 w 2219325"/>
              <a:gd name="connsiteY10" fmla="*/ 3916219 h 4078144"/>
              <a:gd name="connsiteX11" fmla="*/ 614362 w 2219325"/>
              <a:gd name="connsiteY11" fmla="*/ 3754294 h 4078144"/>
              <a:gd name="connsiteX12" fmla="*/ 514350 w 2219325"/>
              <a:gd name="connsiteY12" fmla="*/ 3516169 h 4078144"/>
              <a:gd name="connsiteX13" fmla="*/ 433388 w 2219325"/>
              <a:gd name="connsiteY13" fmla="*/ 3363769 h 4078144"/>
              <a:gd name="connsiteX14" fmla="*/ 266700 w 2219325"/>
              <a:gd name="connsiteY14" fmla="*/ 3292332 h 4078144"/>
              <a:gd name="connsiteX15" fmla="*/ 142875 w 2219325"/>
              <a:gd name="connsiteY15" fmla="*/ 3292332 h 4078144"/>
              <a:gd name="connsiteX16" fmla="*/ 19050 w 2219325"/>
              <a:gd name="connsiteY16" fmla="*/ 3249469 h 4078144"/>
              <a:gd name="connsiteX17" fmla="*/ 0 w 2219325"/>
              <a:gd name="connsiteY17" fmla="*/ 2316019 h 4078144"/>
              <a:gd name="connsiteX18" fmla="*/ 576262 w 2219325"/>
              <a:gd name="connsiteY18" fmla="*/ 2263632 h 4078144"/>
              <a:gd name="connsiteX19" fmla="*/ 547687 w 2219325"/>
              <a:gd name="connsiteY19" fmla="*/ 2125519 h 4078144"/>
              <a:gd name="connsiteX20" fmla="*/ 485775 w 2219325"/>
              <a:gd name="connsiteY20" fmla="*/ 1992169 h 4078144"/>
              <a:gd name="connsiteX21" fmla="*/ 419100 w 2219325"/>
              <a:gd name="connsiteY21" fmla="*/ 1944544 h 4078144"/>
              <a:gd name="connsiteX22" fmla="*/ 295275 w 2219325"/>
              <a:gd name="connsiteY22" fmla="*/ 1935019 h 4078144"/>
              <a:gd name="connsiteX23" fmla="*/ 185737 w 2219325"/>
              <a:gd name="connsiteY23" fmla="*/ 1911207 h 4078144"/>
              <a:gd name="connsiteX24" fmla="*/ 209550 w 2219325"/>
              <a:gd name="connsiteY24" fmla="*/ 1687369 h 4078144"/>
              <a:gd name="connsiteX25" fmla="*/ 319088 w 2219325"/>
              <a:gd name="connsiteY25" fmla="*/ 1682607 h 4078144"/>
              <a:gd name="connsiteX26" fmla="*/ 490538 w 2219325"/>
              <a:gd name="connsiteY26" fmla="*/ 1673081 h 4078144"/>
              <a:gd name="connsiteX27" fmla="*/ 433387 w 2219325"/>
              <a:gd name="connsiteY27" fmla="*/ 1411144 h 4078144"/>
              <a:gd name="connsiteX28" fmla="*/ 457200 w 2219325"/>
              <a:gd name="connsiteY28" fmla="*/ 1220644 h 4078144"/>
              <a:gd name="connsiteX29" fmla="*/ 676275 w 2219325"/>
              <a:gd name="connsiteY29" fmla="*/ 1187307 h 4078144"/>
              <a:gd name="connsiteX30" fmla="*/ 695325 w 2219325"/>
              <a:gd name="connsiteY30" fmla="*/ 1382569 h 4078144"/>
              <a:gd name="connsiteX31" fmla="*/ 904875 w 2219325"/>
              <a:gd name="connsiteY31" fmla="*/ 1358757 h 4078144"/>
              <a:gd name="connsiteX32" fmla="*/ 1066800 w 2219325"/>
              <a:gd name="connsiteY32" fmla="*/ 1287319 h 4078144"/>
              <a:gd name="connsiteX33" fmla="*/ 1076325 w 2219325"/>
              <a:gd name="connsiteY33" fmla="*/ 1125394 h 4078144"/>
              <a:gd name="connsiteX34" fmla="*/ 1085850 w 2219325"/>
              <a:gd name="connsiteY34" fmla="*/ 972994 h 4078144"/>
              <a:gd name="connsiteX35" fmla="*/ 1066800 w 2219325"/>
              <a:gd name="connsiteY35" fmla="*/ 853931 h 4078144"/>
              <a:gd name="connsiteX36" fmla="*/ 1133475 w 2219325"/>
              <a:gd name="connsiteY36" fmla="*/ 620569 h 4078144"/>
              <a:gd name="connsiteX37" fmla="*/ 1347788 w 2219325"/>
              <a:gd name="connsiteY37" fmla="*/ 568181 h 4078144"/>
              <a:gd name="connsiteX38" fmla="*/ 1343025 w 2219325"/>
              <a:gd name="connsiteY38" fmla="*/ 277669 h 4078144"/>
              <a:gd name="connsiteX39" fmla="*/ 1352550 w 2219325"/>
              <a:gd name="connsiteY39" fmla="*/ 20494 h 4078144"/>
              <a:gd name="connsiteX0" fmla="*/ 1352550 w 2219325"/>
              <a:gd name="connsiteY0" fmla="*/ 15249 h 4072899"/>
              <a:gd name="connsiteX1" fmla="*/ 1633537 w 2219325"/>
              <a:gd name="connsiteY1" fmla="*/ 5724 h 4072899"/>
              <a:gd name="connsiteX2" fmla="*/ 2047875 w 2219325"/>
              <a:gd name="connsiteY2" fmla="*/ 5724 h 4072899"/>
              <a:gd name="connsiteX3" fmla="*/ 2152650 w 2219325"/>
              <a:gd name="connsiteY3" fmla="*/ 2244099 h 4072899"/>
              <a:gd name="connsiteX4" fmla="*/ 2152650 w 2219325"/>
              <a:gd name="connsiteY4" fmla="*/ 2348874 h 4072899"/>
              <a:gd name="connsiteX5" fmla="*/ 2200275 w 2219325"/>
              <a:gd name="connsiteY5" fmla="*/ 3425199 h 4072899"/>
              <a:gd name="connsiteX6" fmla="*/ 2219325 w 2219325"/>
              <a:gd name="connsiteY6" fmla="*/ 3972887 h 4072899"/>
              <a:gd name="connsiteX7" fmla="*/ 1390650 w 2219325"/>
              <a:gd name="connsiteY7" fmla="*/ 3934786 h 4072899"/>
              <a:gd name="connsiteX8" fmla="*/ 1038225 w 2219325"/>
              <a:gd name="connsiteY8" fmla="*/ 4010987 h 4072899"/>
              <a:gd name="connsiteX9" fmla="*/ 823912 w 2219325"/>
              <a:gd name="connsiteY9" fmla="*/ 4072899 h 4072899"/>
              <a:gd name="connsiteX10" fmla="*/ 723900 w 2219325"/>
              <a:gd name="connsiteY10" fmla="*/ 3910974 h 4072899"/>
              <a:gd name="connsiteX11" fmla="*/ 614362 w 2219325"/>
              <a:gd name="connsiteY11" fmla="*/ 3749049 h 4072899"/>
              <a:gd name="connsiteX12" fmla="*/ 514350 w 2219325"/>
              <a:gd name="connsiteY12" fmla="*/ 3510924 h 4072899"/>
              <a:gd name="connsiteX13" fmla="*/ 433388 w 2219325"/>
              <a:gd name="connsiteY13" fmla="*/ 3358524 h 4072899"/>
              <a:gd name="connsiteX14" fmla="*/ 266700 w 2219325"/>
              <a:gd name="connsiteY14" fmla="*/ 3287087 h 4072899"/>
              <a:gd name="connsiteX15" fmla="*/ 142875 w 2219325"/>
              <a:gd name="connsiteY15" fmla="*/ 3287087 h 4072899"/>
              <a:gd name="connsiteX16" fmla="*/ 19050 w 2219325"/>
              <a:gd name="connsiteY16" fmla="*/ 3244224 h 4072899"/>
              <a:gd name="connsiteX17" fmla="*/ 0 w 2219325"/>
              <a:gd name="connsiteY17" fmla="*/ 2310774 h 4072899"/>
              <a:gd name="connsiteX18" fmla="*/ 576262 w 2219325"/>
              <a:gd name="connsiteY18" fmla="*/ 2258387 h 4072899"/>
              <a:gd name="connsiteX19" fmla="*/ 547687 w 2219325"/>
              <a:gd name="connsiteY19" fmla="*/ 2120274 h 4072899"/>
              <a:gd name="connsiteX20" fmla="*/ 485775 w 2219325"/>
              <a:gd name="connsiteY20" fmla="*/ 1986924 h 4072899"/>
              <a:gd name="connsiteX21" fmla="*/ 419100 w 2219325"/>
              <a:gd name="connsiteY21" fmla="*/ 1939299 h 4072899"/>
              <a:gd name="connsiteX22" fmla="*/ 295275 w 2219325"/>
              <a:gd name="connsiteY22" fmla="*/ 1929774 h 4072899"/>
              <a:gd name="connsiteX23" fmla="*/ 185737 w 2219325"/>
              <a:gd name="connsiteY23" fmla="*/ 1905962 h 4072899"/>
              <a:gd name="connsiteX24" fmla="*/ 209550 w 2219325"/>
              <a:gd name="connsiteY24" fmla="*/ 1682124 h 4072899"/>
              <a:gd name="connsiteX25" fmla="*/ 319088 w 2219325"/>
              <a:gd name="connsiteY25" fmla="*/ 1677362 h 4072899"/>
              <a:gd name="connsiteX26" fmla="*/ 490538 w 2219325"/>
              <a:gd name="connsiteY26" fmla="*/ 1667836 h 4072899"/>
              <a:gd name="connsiteX27" fmla="*/ 433387 w 2219325"/>
              <a:gd name="connsiteY27" fmla="*/ 1405899 h 4072899"/>
              <a:gd name="connsiteX28" fmla="*/ 457200 w 2219325"/>
              <a:gd name="connsiteY28" fmla="*/ 1215399 h 4072899"/>
              <a:gd name="connsiteX29" fmla="*/ 676275 w 2219325"/>
              <a:gd name="connsiteY29" fmla="*/ 1182062 h 4072899"/>
              <a:gd name="connsiteX30" fmla="*/ 695325 w 2219325"/>
              <a:gd name="connsiteY30" fmla="*/ 1377324 h 4072899"/>
              <a:gd name="connsiteX31" fmla="*/ 904875 w 2219325"/>
              <a:gd name="connsiteY31" fmla="*/ 1353512 h 4072899"/>
              <a:gd name="connsiteX32" fmla="*/ 1066800 w 2219325"/>
              <a:gd name="connsiteY32" fmla="*/ 1282074 h 4072899"/>
              <a:gd name="connsiteX33" fmla="*/ 1076325 w 2219325"/>
              <a:gd name="connsiteY33" fmla="*/ 1120149 h 4072899"/>
              <a:gd name="connsiteX34" fmla="*/ 1085850 w 2219325"/>
              <a:gd name="connsiteY34" fmla="*/ 967749 h 4072899"/>
              <a:gd name="connsiteX35" fmla="*/ 1066800 w 2219325"/>
              <a:gd name="connsiteY35" fmla="*/ 848686 h 4072899"/>
              <a:gd name="connsiteX36" fmla="*/ 1133475 w 2219325"/>
              <a:gd name="connsiteY36" fmla="*/ 615324 h 4072899"/>
              <a:gd name="connsiteX37" fmla="*/ 1347788 w 2219325"/>
              <a:gd name="connsiteY37" fmla="*/ 562936 h 4072899"/>
              <a:gd name="connsiteX38" fmla="*/ 1343025 w 2219325"/>
              <a:gd name="connsiteY38" fmla="*/ 272424 h 4072899"/>
              <a:gd name="connsiteX39" fmla="*/ 1352550 w 2219325"/>
              <a:gd name="connsiteY39" fmla="*/ 15249 h 4072899"/>
              <a:gd name="connsiteX0" fmla="*/ 1352550 w 2219325"/>
              <a:gd name="connsiteY0" fmla="*/ 24630 h 4082280"/>
              <a:gd name="connsiteX1" fmla="*/ 1633537 w 2219325"/>
              <a:gd name="connsiteY1" fmla="*/ 817 h 4082280"/>
              <a:gd name="connsiteX2" fmla="*/ 2047875 w 2219325"/>
              <a:gd name="connsiteY2" fmla="*/ 15105 h 4082280"/>
              <a:gd name="connsiteX3" fmla="*/ 2152650 w 2219325"/>
              <a:gd name="connsiteY3" fmla="*/ 2253480 h 4082280"/>
              <a:gd name="connsiteX4" fmla="*/ 2152650 w 2219325"/>
              <a:gd name="connsiteY4" fmla="*/ 2358255 h 4082280"/>
              <a:gd name="connsiteX5" fmla="*/ 2200275 w 2219325"/>
              <a:gd name="connsiteY5" fmla="*/ 3434580 h 4082280"/>
              <a:gd name="connsiteX6" fmla="*/ 2219325 w 2219325"/>
              <a:gd name="connsiteY6" fmla="*/ 3982268 h 4082280"/>
              <a:gd name="connsiteX7" fmla="*/ 1390650 w 2219325"/>
              <a:gd name="connsiteY7" fmla="*/ 3944167 h 4082280"/>
              <a:gd name="connsiteX8" fmla="*/ 1038225 w 2219325"/>
              <a:gd name="connsiteY8" fmla="*/ 4020368 h 4082280"/>
              <a:gd name="connsiteX9" fmla="*/ 823912 w 2219325"/>
              <a:gd name="connsiteY9" fmla="*/ 4082280 h 4082280"/>
              <a:gd name="connsiteX10" fmla="*/ 723900 w 2219325"/>
              <a:gd name="connsiteY10" fmla="*/ 3920355 h 4082280"/>
              <a:gd name="connsiteX11" fmla="*/ 614362 w 2219325"/>
              <a:gd name="connsiteY11" fmla="*/ 3758430 h 4082280"/>
              <a:gd name="connsiteX12" fmla="*/ 514350 w 2219325"/>
              <a:gd name="connsiteY12" fmla="*/ 3520305 h 4082280"/>
              <a:gd name="connsiteX13" fmla="*/ 433388 w 2219325"/>
              <a:gd name="connsiteY13" fmla="*/ 3367905 h 4082280"/>
              <a:gd name="connsiteX14" fmla="*/ 266700 w 2219325"/>
              <a:gd name="connsiteY14" fmla="*/ 3296468 h 4082280"/>
              <a:gd name="connsiteX15" fmla="*/ 142875 w 2219325"/>
              <a:gd name="connsiteY15" fmla="*/ 3296468 h 4082280"/>
              <a:gd name="connsiteX16" fmla="*/ 19050 w 2219325"/>
              <a:gd name="connsiteY16" fmla="*/ 3253605 h 4082280"/>
              <a:gd name="connsiteX17" fmla="*/ 0 w 2219325"/>
              <a:gd name="connsiteY17" fmla="*/ 2320155 h 4082280"/>
              <a:gd name="connsiteX18" fmla="*/ 576262 w 2219325"/>
              <a:gd name="connsiteY18" fmla="*/ 2267768 h 4082280"/>
              <a:gd name="connsiteX19" fmla="*/ 547687 w 2219325"/>
              <a:gd name="connsiteY19" fmla="*/ 2129655 h 4082280"/>
              <a:gd name="connsiteX20" fmla="*/ 485775 w 2219325"/>
              <a:gd name="connsiteY20" fmla="*/ 1996305 h 4082280"/>
              <a:gd name="connsiteX21" fmla="*/ 419100 w 2219325"/>
              <a:gd name="connsiteY21" fmla="*/ 1948680 h 4082280"/>
              <a:gd name="connsiteX22" fmla="*/ 295275 w 2219325"/>
              <a:gd name="connsiteY22" fmla="*/ 1939155 h 4082280"/>
              <a:gd name="connsiteX23" fmla="*/ 185737 w 2219325"/>
              <a:gd name="connsiteY23" fmla="*/ 1915343 h 4082280"/>
              <a:gd name="connsiteX24" fmla="*/ 209550 w 2219325"/>
              <a:gd name="connsiteY24" fmla="*/ 1691505 h 4082280"/>
              <a:gd name="connsiteX25" fmla="*/ 319088 w 2219325"/>
              <a:gd name="connsiteY25" fmla="*/ 1686743 h 4082280"/>
              <a:gd name="connsiteX26" fmla="*/ 490538 w 2219325"/>
              <a:gd name="connsiteY26" fmla="*/ 1677217 h 4082280"/>
              <a:gd name="connsiteX27" fmla="*/ 433387 w 2219325"/>
              <a:gd name="connsiteY27" fmla="*/ 1415280 h 4082280"/>
              <a:gd name="connsiteX28" fmla="*/ 457200 w 2219325"/>
              <a:gd name="connsiteY28" fmla="*/ 1224780 h 4082280"/>
              <a:gd name="connsiteX29" fmla="*/ 676275 w 2219325"/>
              <a:gd name="connsiteY29" fmla="*/ 1191443 h 4082280"/>
              <a:gd name="connsiteX30" fmla="*/ 695325 w 2219325"/>
              <a:gd name="connsiteY30" fmla="*/ 1386705 h 4082280"/>
              <a:gd name="connsiteX31" fmla="*/ 904875 w 2219325"/>
              <a:gd name="connsiteY31" fmla="*/ 1362893 h 4082280"/>
              <a:gd name="connsiteX32" fmla="*/ 1066800 w 2219325"/>
              <a:gd name="connsiteY32" fmla="*/ 1291455 h 4082280"/>
              <a:gd name="connsiteX33" fmla="*/ 1076325 w 2219325"/>
              <a:gd name="connsiteY33" fmla="*/ 1129530 h 4082280"/>
              <a:gd name="connsiteX34" fmla="*/ 1085850 w 2219325"/>
              <a:gd name="connsiteY34" fmla="*/ 977130 h 4082280"/>
              <a:gd name="connsiteX35" fmla="*/ 1066800 w 2219325"/>
              <a:gd name="connsiteY35" fmla="*/ 858067 h 4082280"/>
              <a:gd name="connsiteX36" fmla="*/ 1133475 w 2219325"/>
              <a:gd name="connsiteY36" fmla="*/ 624705 h 4082280"/>
              <a:gd name="connsiteX37" fmla="*/ 1347788 w 2219325"/>
              <a:gd name="connsiteY37" fmla="*/ 572317 h 4082280"/>
              <a:gd name="connsiteX38" fmla="*/ 1343025 w 2219325"/>
              <a:gd name="connsiteY38" fmla="*/ 281805 h 4082280"/>
              <a:gd name="connsiteX39" fmla="*/ 1352550 w 2219325"/>
              <a:gd name="connsiteY39" fmla="*/ 24630 h 4082280"/>
              <a:gd name="connsiteX0" fmla="*/ 1352550 w 2219325"/>
              <a:gd name="connsiteY0" fmla="*/ 42084 h 4099734"/>
              <a:gd name="connsiteX1" fmla="*/ 1633537 w 2219325"/>
              <a:gd name="connsiteY1" fmla="*/ 18271 h 4099734"/>
              <a:gd name="connsiteX2" fmla="*/ 2047875 w 2219325"/>
              <a:gd name="connsiteY2" fmla="*/ 32559 h 4099734"/>
              <a:gd name="connsiteX3" fmla="*/ 2152650 w 2219325"/>
              <a:gd name="connsiteY3" fmla="*/ 2270934 h 4099734"/>
              <a:gd name="connsiteX4" fmla="*/ 2152650 w 2219325"/>
              <a:gd name="connsiteY4" fmla="*/ 2375709 h 4099734"/>
              <a:gd name="connsiteX5" fmla="*/ 2200275 w 2219325"/>
              <a:gd name="connsiteY5" fmla="*/ 3452034 h 4099734"/>
              <a:gd name="connsiteX6" fmla="*/ 2219325 w 2219325"/>
              <a:gd name="connsiteY6" fmla="*/ 3999722 h 4099734"/>
              <a:gd name="connsiteX7" fmla="*/ 1390650 w 2219325"/>
              <a:gd name="connsiteY7" fmla="*/ 3961621 h 4099734"/>
              <a:gd name="connsiteX8" fmla="*/ 1038225 w 2219325"/>
              <a:gd name="connsiteY8" fmla="*/ 4037822 h 4099734"/>
              <a:gd name="connsiteX9" fmla="*/ 823912 w 2219325"/>
              <a:gd name="connsiteY9" fmla="*/ 4099734 h 4099734"/>
              <a:gd name="connsiteX10" fmla="*/ 723900 w 2219325"/>
              <a:gd name="connsiteY10" fmla="*/ 3937809 h 4099734"/>
              <a:gd name="connsiteX11" fmla="*/ 614362 w 2219325"/>
              <a:gd name="connsiteY11" fmla="*/ 3775884 h 4099734"/>
              <a:gd name="connsiteX12" fmla="*/ 514350 w 2219325"/>
              <a:gd name="connsiteY12" fmla="*/ 3537759 h 4099734"/>
              <a:gd name="connsiteX13" fmla="*/ 433388 w 2219325"/>
              <a:gd name="connsiteY13" fmla="*/ 3385359 h 4099734"/>
              <a:gd name="connsiteX14" fmla="*/ 266700 w 2219325"/>
              <a:gd name="connsiteY14" fmla="*/ 3313922 h 4099734"/>
              <a:gd name="connsiteX15" fmla="*/ 142875 w 2219325"/>
              <a:gd name="connsiteY15" fmla="*/ 3313922 h 4099734"/>
              <a:gd name="connsiteX16" fmla="*/ 19050 w 2219325"/>
              <a:gd name="connsiteY16" fmla="*/ 3271059 h 4099734"/>
              <a:gd name="connsiteX17" fmla="*/ 0 w 2219325"/>
              <a:gd name="connsiteY17" fmla="*/ 2337609 h 4099734"/>
              <a:gd name="connsiteX18" fmla="*/ 576262 w 2219325"/>
              <a:gd name="connsiteY18" fmla="*/ 2285222 h 4099734"/>
              <a:gd name="connsiteX19" fmla="*/ 547687 w 2219325"/>
              <a:gd name="connsiteY19" fmla="*/ 2147109 h 4099734"/>
              <a:gd name="connsiteX20" fmla="*/ 485775 w 2219325"/>
              <a:gd name="connsiteY20" fmla="*/ 2013759 h 4099734"/>
              <a:gd name="connsiteX21" fmla="*/ 419100 w 2219325"/>
              <a:gd name="connsiteY21" fmla="*/ 1966134 h 4099734"/>
              <a:gd name="connsiteX22" fmla="*/ 295275 w 2219325"/>
              <a:gd name="connsiteY22" fmla="*/ 1956609 h 4099734"/>
              <a:gd name="connsiteX23" fmla="*/ 185737 w 2219325"/>
              <a:gd name="connsiteY23" fmla="*/ 1932797 h 4099734"/>
              <a:gd name="connsiteX24" fmla="*/ 209550 w 2219325"/>
              <a:gd name="connsiteY24" fmla="*/ 1708959 h 4099734"/>
              <a:gd name="connsiteX25" fmla="*/ 319088 w 2219325"/>
              <a:gd name="connsiteY25" fmla="*/ 1704197 h 4099734"/>
              <a:gd name="connsiteX26" fmla="*/ 490538 w 2219325"/>
              <a:gd name="connsiteY26" fmla="*/ 1694671 h 4099734"/>
              <a:gd name="connsiteX27" fmla="*/ 433387 w 2219325"/>
              <a:gd name="connsiteY27" fmla="*/ 1432734 h 4099734"/>
              <a:gd name="connsiteX28" fmla="*/ 457200 w 2219325"/>
              <a:gd name="connsiteY28" fmla="*/ 1242234 h 4099734"/>
              <a:gd name="connsiteX29" fmla="*/ 676275 w 2219325"/>
              <a:gd name="connsiteY29" fmla="*/ 1208897 h 4099734"/>
              <a:gd name="connsiteX30" fmla="*/ 695325 w 2219325"/>
              <a:gd name="connsiteY30" fmla="*/ 1404159 h 4099734"/>
              <a:gd name="connsiteX31" fmla="*/ 904875 w 2219325"/>
              <a:gd name="connsiteY31" fmla="*/ 1380347 h 4099734"/>
              <a:gd name="connsiteX32" fmla="*/ 1066800 w 2219325"/>
              <a:gd name="connsiteY32" fmla="*/ 1308909 h 4099734"/>
              <a:gd name="connsiteX33" fmla="*/ 1076325 w 2219325"/>
              <a:gd name="connsiteY33" fmla="*/ 1146984 h 4099734"/>
              <a:gd name="connsiteX34" fmla="*/ 1085850 w 2219325"/>
              <a:gd name="connsiteY34" fmla="*/ 994584 h 4099734"/>
              <a:gd name="connsiteX35" fmla="*/ 1066800 w 2219325"/>
              <a:gd name="connsiteY35" fmla="*/ 875521 h 4099734"/>
              <a:gd name="connsiteX36" fmla="*/ 1133475 w 2219325"/>
              <a:gd name="connsiteY36" fmla="*/ 642159 h 4099734"/>
              <a:gd name="connsiteX37" fmla="*/ 1347788 w 2219325"/>
              <a:gd name="connsiteY37" fmla="*/ 589771 h 4099734"/>
              <a:gd name="connsiteX38" fmla="*/ 1343025 w 2219325"/>
              <a:gd name="connsiteY38" fmla="*/ 299259 h 4099734"/>
              <a:gd name="connsiteX39" fmla="*/ 1352550 w 2219325"/>
              <a:gd name="connsiteY39" fmla="*/ 42084 h 4099734"/>
              <a:gd name="connsiteX0" fmla="*/ 1352550 w 2219325"/>
              <a:gd name="connsiteY0" fmla="*/ 25532 h 4083182"/>
              <a:gd name="connsiteX1" fmla="*/ 1633537 w 2219325"/>
              <a:gd name="connsiteY1" fmla="*/ 1719 h 4083182"/>
              <a:gd name="connsiteX2" fmla="*/ 2047875 w 2219325"/>
              <a:gd name="connsiteY2" fmla="*/ 16007 h 4083182"/>
              <a:gd name="connsiteX3" fmla="*/ 2152650 w 2219325"/>
              <a:gd name="connsiteY3" fmla="*/ 2254382 h 4083182"/>
              <a:gd name="connsiteX4" fmla="*/ 2152650 w 2219325"/>
              <a:gd name="connsiteY4" fmla="*/ 2359157 h 4083182"/>
              <a:gd name="connsiteX5" fmla="*/ 2200275 w 2219325"/>
              <a:gd name="connsiteY5" fmla="*/ 3435482 h 4083182"/>
              <a:gd name="connsiteX6" fmla="*/ 2219325 w 2219325"/>
              <a:gd name="connsiteY6" fmla="*/ 3983170 h 4083182"/>
              <a:gd name="connsiteX7" fmla="*/ 1390650 w 2219325"/>
              <a:gd name="connsiteY7" fmla="*/ 3945069 h 4083182"/>
              <a:gd name="connsiteX8" fmla="*/ 1038225 w 2219325"/>
              <a:gd name="connsiteY8" fmla="*/ 4021270 h 4083182"/>
              <a:gd name="connsiteX9" fmla="*/ 823912 w 2219325"/>
              <a:gd name="connsiteY9" fmla="*/ 4083182 h 4083182"/>
              <a:gd name="connsiteX10" fmla="*/ 723900 w 2219325"/>
              <a:gd name="connsiteY10" fmla="*/ 3921257 h 4083182"/>
              <a:gd name="connsiteX11" fmla="*/ 614362 w 2219325"/>
              <a:gd name="connsiteY11" fmla="*/ 3759332 h 4083182"/>
              <a:gd name="connsiteX12" fmla="*/ 514350 w 2219325"/>
              <a:gd name="connsiteY12" fmla="*/ 3521207 h 4083182"/>
              <a:gd name="connsiteX13" fmla="*/ 433388 w 2219325"/>
              <a:gd name="connsiteY13" fmla="*/ 3368807 h 4083182"/>
              <a:gd name="connsiteX14" fmla="*/ 266700 w 2219325"/>
              <a:gd name="connsiteY14" fmla="*/ 3297370 h 4083182"/>
              <a:gd name="connsiteX15" fmla="*/ 142875 w 2219325"/>
              <a:gd name="connsiteY15" fmla="*/ 3297370 h 4083182"/>
              <a:gd name="connsiteX16" fmla="*/ 19050 w 2219325"/>
              <a:gd name="connsiteY16" fmla="*/ 3254507 h 4083182"/>
              <a:gd name="connsiteX17" fmla="*/ 0 w 2219325"/>
              <a:gd name="connsiteY17" fmla="*/ 2321057 h 4083182"/>
              <a:gd name="connsiteX18" fmla="*/ 576262 w 2219325"/>
              <a:gd name="connsiteY18" fmla="*/ 2268670 h 4083182"/>
              <a:gd name="connsiteX19" fmla="*/ 547687 w 2219325"/>
              <a:gd name="connsiteY19" fmla="*/ 2130557 h 4083182"/>
              <a:gd name="connsiteX20" fmla="*/ 485775 w 2219325"/>
              <a:gd name="connsiteY20" fmla="*/ 1997207 h 4083182"/>
              <a:gd name="connsiteX21" fmla="*/ 419100 w 2219325"/>
              <a:gd name="connsiteY21" fmla="*/ 1949582 h 4083182"/>
              <a:gd name="connsiteX22" fmla="*/ 295275 w 2219325"/>
              <a:gd name="connsiteY22" fmla="*/ 1940057 h 4083182"/>
              <a:gd name="connsiteX23" fmla="*/ 185737 w 2219325"/>
              <a:gd name="connsiteY23" fmla="*/ 1916245 h 4083182"/>
              <a:gd name="connsiteX24" fmla="*/ 209550 w 2219325"/>
              <a:gd name="connsiteY24" fmla="*/ 1692407 h 4083182"/>
              <a:gd name="connsiteX25" fmla="*/ 319088 w 2219325"/>
              <a:gd name="connsiteY25" fmla="*/ 1687645 h 4083182"/>
              <a:gd name="connsiteX26" fmla="*/ 490538 w 2219325"/>
              <a:gd name="connsiteY26" fmla="*/ 1678119 h 4083182"/>
              <a:gd name="connsiteX27" fmla="*/ 433387 w 2219325"/>
              <a:gd name="connsiteY27" fmla="*/ 1416182 h 4083182"/>
              <a:gd name="connsiteX28" fmla="*/ 457200 w 2219325"/>
              <a:gd name="connsiteY28" fmla="*/ 1225682 h 4083182"/>
              <a:gd name="connsiteX29" fmla="*/ 676275 w 2219325"/>
              <a:gd name="connsiteY29" fmla="*/ 1192345 h 4083182"/>
              <a:gd name="connsiteX30" fmla="*/ 695325 w 2219325"/>
              <a:gd name="connsiteY30" fmla="*/ 1387607 h 4083182"/>
              <a:gd name="connsiteX31" fmla="*/ 904875 w 2219325"/>
              <a:gd name="connsiteY31" fmla="*/ 1363795 h 4083182"/>
              <a:gd name="connsiteX32" fmla="*/ 1066800 w 2219325"/>
              <a:gd name="connsiteY32" fmla="*/ 1292357 h 4083182"/>
              <a:gd name="connsiteX33" fmla="*/ 1076325 w 2219325"/>
              <a:gd name="connsiteY33" fmla="*/ 1130432 h 4083182"/>
              <a:gd name="connsiteX34" fmla="*/ 1085850 w 2219325"/>
              <a:gd name="connsiteY34" fmla="*/ 978032 h 4083182"/>
              <a:gd name="connsiteX35" fmla="*/ 1066800 w 2219325"/>
              <a:gd name="connsiteY35" fmla="*/ 858969 h 4083182"/>
              <a:gd name="connsiteX36" fmla="*/ 1133475 w 2219325"/>
              <a:gd name="connsiteY36" fmla="*/ 625607 h 4083182"/>
              <a:gd name="connsiteX37" fmla="*/ 1347788 w 2219325"/>
              <a:gd name="connsiteY37" fmla="*/ 573219 h 4083182"/>
              <a:gd name="connsiteX38" fmla="*/ 1343025 w 2219325"/>
              <a:gd name="connsiteY38" fmla="*/ 282707 h 4083182"/>
              <a:gd name="connsiteX39" fmla="*/ 1352550 w 2219325"/>
              <a:gd name="connsiteY39" fmla="*/ 25532 h 4083182"/>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325281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76325 w 2219325"/>
              <a:gd name="connsiteY33" fmla="*/ 1134656 h 4087406"/>
              <a:gd name="connsiteX34" fmla="*/ 1085850 w 2219325"/>
              <a:gd name="connsiteY34" fmla="*/ 982256 h 4087406"/>
              <a:gd name="connsiteX35" fmla="*/ 1066800 w 2219325"/>
              <a:gd name="connsiteY35" fmla="*/ 863193 h 4087406"/>
              <a:gd name="connsiteX36" fmla="*/ 1133475 w 2219325"/>
              <a:gd name="connsiteY36" fmla="*/ 629831 h 4087406"/>
              <a:gd name="connsiteX37" fmla="*/ 1347788 w 2219325"/>
              <a:gd name="connsiteY37" fmla="*/ 577443 h 4087406"/>
              <a:gd name="connsiteX38" fmla="*/ 1343025 w 2219325"/>
              <a:gd name="connsiteY38" fmla="*/ 286931 h 4087406"/>
              <a:gd name="connsiteX39" fmla="*/ 1352550 w 2219325"/>
              <a:gd name="connsiteY39" fmla="*/ 29756 h 408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19325" h="4087406">
                <a:moveTo>
                  <a:pt x="1352550" y="29756"/>
                </a:moveTo>
                <a:cubicBezTo>
                  <a:pt x="1446212" y="21818"/>
                  <a:pt x="1519237" y="9912"/>
                  <a:pt x="1633537" y="5943"/>
                </a:cubicBezTo>
                <a:cubicBezTo>
                  <a:pt x="1747837" y="1974"/>
                  <a:pt x="1895475" y="-5169"/>
                  <a:pt x="2038350" y="5944"/>
                </a:cubicBezTo>
                <a:lnTo>
                  <a:pt x="2152650" y="2258606"/>
                </a:lnTo>
                <a:lnTo>
                  <a:pt x="2152650" y="2363381"/>
                </a:lnTo>
                <a:lnTo>
                  <a:pt x="2200275" y="3439706"/>
                </a:lnTo>
                <a:lnTo>
                  <a:pt x="2219325" y="3987394"/>
                </a:lnTo>
                <a:lnTo>
                  <a:pt x="1390650" y="3949293"/>
                </a:lnTo>
                <a:lnTo>
                  <a:pt x="1038225" y="4025494"/>
                </a:lnTo>
                <a:lnTo>
                  <a:pt x="823912" y="4087406"/>
                </a:lnTo>
                <a:lnTo>
                  <a:pt x="723900" y="3925481"/>
                </a:lnTo>
                <a:lnTo>
                  <a:pt x="614362" y="3763556"/>
                </a:lnTo>
                <a:lnTo>
                  <a:pt x="514350" y="3525431"/>
                </a:lnTo>
                <a:lnTo>
                  <a:pt x="433388" y="3373031"/>
                </a:lnTo>
                <a:lnTo>
                  <a:pt x="266700" y="3301594"/>
                </a:lnTo>
                <a:lnTo>
                  <a:pt x="142875" y="3301594"/>
                </a:lnTo>
                <a:cubicBezTo>
                  <a:pt x="107950" y="3293656"/>
                  <a:pt x="49212" y="3304770"/>
                  <a:pt x="19050" y="3258731"/>
                </a:cubicBezTo>
                <a:lnTo>
                  <a:pt x="0" y="2325281"/>
                </a:lnTo>
                <a:lnTo>
                  <a:pt x="576262" y="2272894"/>
                </a:lnTo>
                <a:lnTo>
                  <a:pt x="547687" y="2134781"/>
                </a:lnTo>
                <a:lnTo>
                  <a:pt x="485775" y="2001431"/>
                </a:lnTo>
                <a:lnTo>
                  <a:pt x="419100" y="1953806"/>
                </a:lnTo>
                <a:lnTo>
                  <a:pt x="295275" y="1944281"/>
                </a:lnTo>
                <a:lnTo>
                  <a:pt x="185737" y="1920469"/>
                </a:lnTo>
                <a:lnTo>
                  <a:pt x="209550" y="1696631"/>
                </a:lnTo>
                <a:cubicBezTo>
                  <a:pt x="302331" y="1706940"/>
                  <a:pt x="274322" y="1669486"/>
                  <a:pt x="319088" y="1691869"/>
                </a:cubicBezTo>
                <a:cubicBezTo>
                  <a:pt x="377826" y="1680756"/>
                  <a:pt x="427038" y="1669643"/>
                  <a:pt x="490538" y="1682343"/>
                </a:cubicBezTo>
                <a:lnTo>
                  <a:pt x="433387" y="1420406"/>
                </a:lnTo>
                <a:cubicBezTo>
                  <a:pt x="436562" y="1341031"/>
                  <a:pt x="425450" y="1309281"/>
                  <a:pt x="457200" y="1229906"/>
                </a:cubicBezTo>
                <a:cubicBezTo>
                  <a:pt x="525462" y="1204506"/>
                  <a:pt x="603250" y="1207681"/>
                  <a:pt x="676275" y="1196569"/>
                </a:cubicBezTo>
                <a:lnTo>
                  <a:pt x="695325" y="1391831"/>
                </a:lnTo>
                <a:lnTo>
                  <a:pt x="904875" y="1368019"/>
                </a:lnTo>
                <a:lnTo>
                  <a:pt x="1066800" y="1296581"/>
                </a:lnTo>
                <a:lnTo>
                  <a:pt x="1076325" y="1134656"/>
                </a:lnTo>
                <a:lnTo>
                  <a:pt x="1085850" y="982256"/>
                </a:lnTo>
                <a:cubicBezTo>
                  <a:pt x="1069975" y="945743"/>
                  <a:pt x="1082675" y="928281"/>
                  <a:pt x="1066800" y="863193"/>
                </a:cubicBezTo>
                <a:lnTo>
                  <a:pt x="1133475" y="629831"/>
                </a:lnTo>
                <a:lnTo>
                  <a:pt x="1347788" y="577443"/>
                </a:lnTo>
                <a:cubicBezTo>
                  <a:pt x="1346200" y="480606"/>
                  <a:pt x="1344613" y="383768"/>
                  <a:pt x="1343025" y="286931"/>
                </a:cubicBezTo>
                <a:lnTo>
                  <a:pt x="1352550" y="29756"/>
                </a:lnTo>
                <a:close/>
              </a:path>
            </a:pathLst>
          </a:custGeom>
          <a:pattFill prst="openDmnd">
            <a:fgClr>
              <a:srgbClr val="92D050"/>
            </a:fgClr>
            <a:bgClr>
              <a:schemeClr val="bg1"/>
            </a:bgClr>
          </a:pattFill>
          <a:ln w="12700">
            <a:solidFill>
              <a:srgbClr val="92D050"/>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6" name="正方形/長方形 35"/>
          <p:cNvSpPr/>
          <p:nvPr/>
        </p:nvSpPr>
        <p:spPr bwMode="auto">
          <a:xfrm>
            <a:off x="2703984" y="3914526"/>
            <a:ext cx="68887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a:solidFill>
                  <a:sysClr val="windowText" lastClr="000000"/>
                </a:solidFill>
                <a:latin typeface="ＭＳ Ｐゴシック" panose="020B0600070205080204" pitchFamily="50" charset="-128"/>
                <a:ea typeface="ＭＳ Ｐゴシック" panose="020B0600070205080204" pitchFamily="50" charset="-128"/>
              </a:rPr>
              <a:t>緑　道</a:t>
            </a:r>
            <a:endParaRPr lang="ja-JP" altLang="en-US" sz="1000">
              <a:latin typeface="ＭＳ Ｐゴシック" panose="020B0600070205080204" pitchFamily="50" charset="-128"/>
              <a:ea typeface="ＭＳ Ｐゴシック" panose="020B0600070205080204" pitchFamily="50" charset="-128"/>
            </a:endParaRPr>
          </a:p>
        </p:txBody>
      </p:sp>
      <p:sp>
        <p:nvSpPr>
          <p:cNvPr id="37" name="正方形/長方形 36"/>
          <p:cNvSpPr/>
          <p:nvPr/>
        </p:nvSpPr>
        <p:spPr bwMode="auto">
          <a:xfrm>
            <a:off x="4422746" y="3651656"/>
            <a:ext cx="83679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2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中央休憩所</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8" name="正方形/長方形 37"/>
          <p:cNvSpPr/>
          <p:nvPr/>
        </p:nvSpPr>
        <p:spPr bwMode="auto">
          <a:xfrm>
            <a:off x="5459094" y="6090657"/>
            <a:ext cx="624071"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野球場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9" name="正方形/長方形 38"/>
          <p:cNvSpPr/>
          <p:nvPr/>
        </p:nvSpPr>
        <p:spPr bwMode="auto">
          <a:xfrm>
            <a:off x="4581934" y="5597523"/>
            <a:ext cx="1014293" cy="271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スポーツハウス</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0" name="正方形/長方形 39"/>
          <p:cNvSpPr/>
          <p:nvPr/>
        </p:nvSpPr>
        <p:spPr bwMode="auto">
          <a:xfrm>
            <a:off x="5355332" y="5441137"/>
            <a:ext cx="779033" cy="200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bIns="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球技広場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1" name="正方形/長方形 40"/>
          <p:cNvSpPr/>
          <p:nvPr/>
        </p:nvSpPr>
        <p:spPr bwMode="auto">
          <a:xfrm>
            <a:off x="3666677" y="3428843"/>
            <a:ext cx="827109" cy="259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3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第１駐車場</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2" name="正方形/長方形 41"/>
          <p:cNvSpPr/>
          <p:nvPr/>
        </p:nvSpPr>
        <p:spPr bwMode="auto">
          <a:xfrm>
            <a:off x="4642509" y="5780650"/>
            <a:ext cx="855105" cy="266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テニスコート</a:t>
            </a:r>
            <a:endParaRPr lang="ja-JP" altLang="en-US" sz="12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3" name="正方形/長方形 42"/>
          <p:cNvSpPr/>
          <p:nvPr/>
        </p:nvSpPr>
        <p:spPr bwMode="auto">
          <a:xfrm>
            <a:off x="3658687" y="4166611"/>
            <a:ext cx="1143896"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管理事務所</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4" name="正方形/長方形 43"/>
          <p:cNvSpPr/>
          <p:nvPr/>
        </p:nvSpPr>
        <p:spPr bwMode="auto">
          <a:xfrm>
            <a:off x="5231362" y="4900189"/>
            <a:ext cx="893140" cy="342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冒険ランド</a:t>
            </a:r>
            <a:endParaRPr lang="ja-JP" altLang="en-US" sz="12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5" name="正方形/長方形 44"/>
          <p:cNvSpPr/>
          <p:nvPr/>
        </p:nvSpPr>
        <p:spPr bwMode="auto">
          <a:xfrm>
            <a:off x="3811511" y="4665788"/>
            <a:ext cx="110823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わんぱくランド</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6" name="正方形/長方形 45"/>
          <p:cNvSpPr/>
          <p:nvPr/>
        </p:nvSpPr>
        <p:spPr bwMode="auto">
          <a:xfrm>
            <a:off x="4581934" y="2363909"/>
            <a:ext cx="7579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海遊ランド</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7" name="正方形/長方形 46"/>
          <p:cNvSpPr/>
          <p:nvPr/>
        </p:nvSpPr>
        <p:spPr bwMode="auto">
          <a:xfrm>
            <a:off x="3701292" y="5836648"/>
            <a:ext cx="911633" cy="271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第２駐車場</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8" name="正方形/長方形 47"/>
          <p:cNvSpPr/>
          <p:nvPr/>
        </p:nvSpPr>
        <p:spPr bwMode="auto">
          <a:xfrm>
            <a:off x="4507269" y="6127840"/>
            <a:ext cx="914273" cy="284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第３駐車場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49" name="正方形/長方形 48"/>
          <p:cNvSpPr/>
          <p:nvPr/>
        </p:nvSpPr>
        <p:spPr bwMode="auto">
          <a:xfrm>
            <a:off x="5716668" y="1087893"/>
            <a:ext cx="893140" cy="258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松原市</a:t>
            </a:r>
            <a:r>
              <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rPr>
              <a:t>道</a:t>
            </a:r>
          </a:p>
        </p:txBody>
      </p:sp>
      <p:sp>
        <p:nvSpPr>
          <p:cNvPr id="50" name="正方形/長方形 49"/>
          <p:cNvSpPr/>
          <p:nvPr/>
        </p:nvSpPr>
        <p:spPr bwMode="auto">
          <a:xfrm>
            <a:off x="5206815" y="1590573"/>
            <a:ext cx="549539"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堺市</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51" name="フリーフォーム 50"/>
          <p:cNvSpPr/>
          <p:nvPr/>
        </p:nvSpPr>
        <p:spPr bwMode="auto">
          <a:xfrm>
            <a:off x="6711947" y="1275504"/>
            <a:ext cx="263434" cy="680421"/>
          </a:xfrm>
          <a:custGeom>
            <a:avLst/>
            <a:gdLst>
              <a:gd name="connsiteX0" fmla="*/ 28575 w 433387"/>
              <a:gd name="connsiteY0" fmla="*/ 4763 h 1104900"/>
              <a:gd name="connsiteX1" fmla="*/ 433387 w 433387"/>
              <a:gd name="connsiteY1" fmla="*/ 0 h 1104900"/>
              <a:gd name="connsiteX2" fmla="*/ 414337 w 433387"/>
              <a:gd name="connsiteY2" fmla="*/ 1104900 h 1104900"/>
              <a:gd name="connsiteX3" fmla="*/ 342900 w 433387"/>
              <a:gd name="connsiteY3" fmla="*/ 1090613 h 1104900"/>
              <a:gd name="connsiteX4" fmla="*/ 304800 w 433387"/>
              <a:gd name="connsiteY4" fmla="*/ 1081088 h 1104900"/>
              <a:gd name="connsiteX5" fmla="*/ 0 w 433387"/>
              <a:gd name="connsiteY5" fmla="*/ 1095375 h 1104900"/>
              <a:gd name="connsiteX6" fmla="*/ 28575 w 433387"/>
              <a:gd name="connsiteY6" fmla="*/ 4763 h 1104900"/>
              <a:gd name="connsiteX0" fmla="*/ 28575 w 433387"/>
              <a:gd name="connsiteY0" fmla="*/ 4763 h 1104900"/>
              <a:gd name="connsiteX1" fmla="*/ 433387 w 433387"/>
              <a:gd name="connsiteY1" fmla="*/ 0 h 1104900"/>
              <a:gd name="connsiteX2" fmla="*/ 414337 w 433387"/>
              <a:gd name="connsiteY2" fmla="*/ 1104900 h 1104900"/>
              <a:gd name="connsiteX3" fmla="*/ 342900 w 433387"/>
              <a:gd name="connsiteY3" fmla="*/ 1090613 h 1104900"/>
              <a:gd name="connsiteX4" fmla="*/ 304800 w 433387"/>
              <a:gd name="connsiteY4" fmla="*/ 1081088 h 1104900"/>
              <a:gd name="connsiteX5" fmla="*/ 0 w 433387"/>
              <a:gd name="connsiteY5" fmla="*/ 1095375 h 1104900"/>
              <a:gd name="connsiteX6" fmla="*/ 28575 w 433387"/>
              <a:gd name="connsiteY6" fmla="*/ 4763 h 1104900"/>
              <a:gd name="connsiteX0" fmla="*/ 28575 w 433387"/>
              <a:gd name="connsiteY0" fmla="*/ 4763 h 1104900"/>
              <a:gd name="connsiteX1" fmla="*/ 433387 w 433387"/>
              <a:gd name="connsiteY1" fmla="*/ 0 h 1104900"/>
              <a:gd name="connsiteX2" fmla="*/ 414337 w 433387"/>
              <a:gd name="connsiteY2" fmla="*/ 1104900 h 1104900"/>
              <a:gd name="connsiteX3" fmla="*/ 342900 w 433387"/>
              <a:gd name="connsiteY3" fmla="*/ 1090613 h 1104900"/>
              <a:gd name="connsiteX4" fmla="*/ 309563 w 433387"/>
              <a:gd name="connsiteY4" fmla="*/ 1100138 h 1104900"/>
              <a:gd name="connsiteX5" fmla="*/ 0 w 433387"/>
              <a:gd name="connsiteY5" fmla="*/ 1095375 h 1104900"/>
              <a:gd name="connsiteX6" fmla="*/ 28575 w 433387"/>
              <a:gd name="connsiteY6" fmla="*/ 476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87" h="1104900">
                <a:moveTo>
                  <a:pt x="28575" y="4763"/>
                </a:moveTo>
                <a:lnTo>
                  <a:pt x="433387" y="0"/>
                </a:lnTo>
                <a:lnTo>
                  <a:pt x="414337" y="1104900"/>
                </a:lnTo>
                <a:cubicBezTo>
                  <a:pt x="390525" y="1100138"/>
                  <a:pt x="360362" y="1091407"/>
                  <a:pt x="342900" y="1090613"/>
                </a:cubicBezTo>
                <a:cubicBezTo>
                  <a:pt x="325438" y="1089819"/>
                  <a:pt x="339099" y="1100138"/>
                  <a:pt x="309563" y="1100138"/>
                </a:cubicBezTo>
                <a:lnTo>
                  <a:pt x="0" y="1095375"/>
                </a:lnTo>
                <a:lnTo>
                  <a:pt x="28575" y="4763"/>
                </a:lnTo>
                <a:close/>
              </a:path>
            </a:pathLst>
          </a:cu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52" name="フリーフォーム 51"/>
          <p:cNvSpPr/>
          <p:nvPr/>
        </p:nvSpPr>
        <p:spPr bwMode="auto">
          <a:xfrm>
            <a:off x="3677524" y="2351780"/>
            <a:ext cx="2701961" cy="4089568"/>
          </a:xfrm>
          <a:custGeom>
            <a:avLst/>
            <a:gdLst>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48050 w 4552950"/>
              <a:gd name="connsiteY6" fmla="*/ 857250 h 6724650"/>
              <a:gd name="connsiteX7" fmla="*/ 3505200 w 4552950"/>
              <a:gd name="connsiteY7" fmla="*/ 1047750 h 6724650"/>
              <a:gd name="connsiteX8" fmla="*/ 3486150 w 4552950"/>
              <a:gd name="connsiteY8" fmla="*/ 1924050 h 6724650"/>
              <a:gd name="connsiteX9" fmla="*/ 3505200 w 4552950"/>
              <a:gd name="connsiteY9" fmla="*/ 2647950 h 6724650"/>
              <a:gd name="connsiteX10" fmla="*/ 3771900 w 4552950"/>
              <a:gd name="connsiteY10" fmla="*/ 2705100 h 6724650"/>
              <a:gd name="connsiteX11" fmla="*/ 3924300 w 4552950"/>
              <a:gd name="connsiteY11" fmla="*/ 2819400 h 6724650"/>
              <a:gd name="connsiteX12" fmla="*/ 4076700 w 4552950"/>
              <a:gd name="connsiteY12" fmla="*/ 3067050 h 6724650"/>
              <a:gd name="connsiteX13" fmla="*/ 4229100 w 4552950"/>
              <a:gd name="connsiteY13" fmla="*/ 3390900 h 6724650"/>
              <a:gd name="connsiteX14" fmla="*/ 4229100 w 4552950"/>
              <a:gd name="connsiteY14" fmla="*/ 3390900 h 6724650"/>
              <a:gd name="connsiteX15" fmla="*/ 4476750 w 4552950"/>
              <a:gd name="connsiteY15" fmla="*/ 5105400 h 6724650"/>
              <a:gd name="connsiteX16" fmla="*/ 4552950 w 4552950"/>
              <a:gd name="connsiteY16" fmla="*/ 6172200 h 6724650"/>
              <a:gd name="connsiteX17" fmla="*/ 3962400 w 4552950"/>
              <a:gd name="connsiteY17" fmla="*/ 6172200 h 6724650"/>
              <a:gd name="connsiteX18" fmla="*/ 3962400 w 4552950"/>
              <a:gd name="connsiteY18" fmla="*/ 6705600 h 6724650"/>
              <a:gd name="connsiteX19" fmla="*/ 3505200 w 4552950"/>
              <a:gd name="connsiteY19" fmla="*/ 6648450 h 6724650"/>
              <a:gd name="connsiteX20" fmla="*/ 3162300 w 4552950"/>
              <a:gd name="connsiteY20" fmla="*/ 6629400 h 6724650"/>
              <a:gd name="connsiteX21" fmla="*/ 2552700 w 4552950"/>
              <a:gd name="connsiteY21" fmla="*/ 6591300 h 6724650"/>
              <a:gd name="connsiteX22" fmla="*/ 2247900 w 4552950"/>
              <a:gd name="connsiteY22" fmla="*/ 6629400 h 6724650"/>
              <a:gd name="connsiteX23" fmla="*/ 2095500 w 4552950"/>
              <a:gd name="connsiteY23" fmla="*/ 6686550 h 6724650"/>
              <a:gd name="connsiteX24" fmla="*/ 1981200 w 4552950"/>
              <a:gd name="connsiteY24" fmla="*/ 6724650 h 6724650"/>
              <a:gd name="connsiteX25" fmla="*/ 1809750 w 4552950"/>
              <a:gd name="connsiteY25" fmla="*/ 6648450 h 6724650"/>
              <a:gd name="connsiteX26" fmla="*/ 1600200 w 4552950"/>
              <a:gd name="connsiteY26" fmla="*/ 6629400 h 6724650"/>
              <a:gd name="connsiteX27" fmla="*/ 1047750 w 4552950"/>
              <a:gd name="connsiteY27" fmla="*/ 6648450 h 6724650"/>
              <a:gd name="connsiteX28" fmla="*/ 647700 w 4552950"/>
              <a:gd name="connsiteY28" fmla="*/ 6477000 h 6724650"/>
              <a:gd name="connsiteX29" fmla="*/ 342900 w 4552950"/>
              <a:gd name="connsiteY29" fmla="*/ 6343650 h 6724650"/>
              <a:gd name="connsiteX30" fmla="*/ 0 w 4552950"/>
              <a:gd name="connsiteY30" fmla="*/ 6172200 h 6724650"/>
              <a:gd name="connsiteX31" fmla="*/ 0 w 4552950"/>
              <a:gd name="connsiteY31" fmla="*/ 4152900 h 6724650"/>
              <a:gd name="connsiteX32" fmla="*/ 38100 w 4552950"/>
              <a:gd name="connsiteY32" fmla="*/ 2724150 h 6724650"/>
              <a:gd name="connsiteX33" fmla="*/ 38100 w 4552950"/>
              <a:gd name="connsiteY33" fmla="*/ 2724150 h 6724650"/>
              <a:gd name="connsiteX34" fmla="*/ 57150 w 4552950"/>
              <a:gd name="connsiteY34" fmla="*/ 3009900 h 6724650"/>
              <a:gd name="connsiteX35" fmla="*/ 76200 w 4552950"/>
              <a:gd name="connsiteY35" fmla="*/ 3181350 h 6724650"/>
              <a:gd name="connsiteX36" fmla="*/ 38100 w 4552950"/>
              <a:gd name="connsiteY36" fmla="*/ 1905000 h 6724650"/>
              <a:gd name="connsiteX37" fmla="*/ 114300 w 4552950"/>
              <a:gd name="connsiteY37" fmla="*/ 1466850 h 6724650"/>
              <a:gd name="connsiteX38" fmla="*/ 266700 w 4552950"/>
              <a:gd name="connsiteY38" fmla="*/ 952500 h 6724650"/>
              <a:gd name="connsiteX39" fmla="*/ 552450 w 4552950"/>
              <a:gd name="connsiteY39" fmla="*/ 685800 h 6724650"/>
              <a:gd name="connsiteX40" fmla="*/ 1066800 w 4552950"/>
              <a:gd name="connsiteY40" fmla="*/ 228600 h 6724650"/>
              <a:gd name="connsiteX41" fmla="*/ 1333500 w 4552950"/>
              <a:gd name="connsiteY41"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505200 w 4552950"/>
              <a:gd name="connsiteY7" fmla="*/ 1047750 h 6724650"/>
              <a:gd name="connsiteX8" fmla="*/ 3486150 w 4552950"/>
              <a:gd name="connsiteY8" fmla="*/ 1924050 h 6724650"/>
              <a:gd name="connsiteX9" fmla="*/ 3505200 w 4552950"/>
              <a:gd name="connsiteY9" fmla="*/ 2647950 h 6724650"/>
              <a:gd name="connsiteX10" fmla="*/ 3771900 w 4552950"/>
              <a:gd name="connsiteY10" fmla="*/ 2705100 h 6724650"/>
              <a:gd name="connsiteX11" fmla="*/ 3924300 w 4552950"/>
              <a:gd name="connsiteY11" fmla="*/ 2819400 h 6724650"/>
              <a:gd name="connsiteX12" fmla="*/ 4076700 w 4552950"/>
              <a:gd name="connsiteY12" fmla="*/ 3067050 h 6724650"/>
              <a:gd name="connsiteX13" fmla="*/ 4229100 w 4552950"/>
              <a:gd name="connsiteY13" fmla="*/ 3390900 h 6724650"/>
              <a:gd name="connsiteX14" fmla="*/ 4229100 w 4552950"/>
              <a:gd name="connsiteY14" fmla="*/ 3390900 h 6724650"/>
              <a:gd name="connsiteX15" fmla="*/ 4476750 w 4552950"/>
              <a:gd name="connsiteY15" fmla="*/ 5105400 h 6724650"/>
              <a:gd name="connsiteX16" fmla="*/ 4552950 w 4552950"/>
              <a:gd name="connsiteY16" fmla="*/ 6172200 h 6724650"/>
              <a:gd name="connsiteX17" fmla="*/ 3962400 w 4552950"/>
              <a:gd name="connsiteY17" fmla="*/ 6172200 h 6724650"/>
              <a:gd name="connsiteX18" fmla="*/ 3962400 w 4552950"/>
              <a:gd name="connsiteY18" fmla="*/ 6705600 h 6724650"/>
              <a:gd name="connsiteX19" fmla="*/ 3505200 w 4552950"/>
              <a:gd name="connsiteY19" fmla="*/ 6648450 h 6724650"/>
              <a:gd name="connsiteX20" fmla="*/ 3162300 w 4552950"/>
              <a:gd name="connsiteY20" fmla="*/ 6629400 h 6724650"/>
              <a:gd name="connsiteX21" fmla="*/ 2552700 w 4552950"/>
              <a:gd name="connsiteY21" fmla="*/ 6591300 h 6724650"/>
              <a:gd name="connsiteX22" fmla="*/ 2247900 w 4552950"/>
              <a:gd name="connsiteY22" fmla="*/ 6629400 h 6724650"/>
              <a:gd name="connsiteX23" fmla="*/ 2095500 w 4552950"/>
              <a:gd name="connsiteY23" fmla="*/ 6686550 h 6724650"/>
              <a:gd name="connsiteX24" fmla="*/ 1981200 w 4552950"/>
              <a:gd name="connsiteY24" fmla="*/ 6724650 h 6724650"/>
              <a:gd name="connsiteX25" fmla="*/ 1809750 w 4552950"/>
              <a:gd name="connsiteY25" fmla="*/ 6648450 h 6724650"/>
              <a:gd name="connsiteX26" fmla="*/ 1600200 w 4552950"/>
              <a:gd name="connsiteY26" fmla="*/ 6629400 h 6724650"/>
              <a:gd name="connsiteX27" fmla="*/ 1047750 w 4552950"/>
              <a:gd name="connsiteY27" fmla="*/ 6648450 h 6724650"/>
              <a:gd name="connsiteX28" fmla="*/ 647700 w 4552950"/>
              <a:gd name="connsiteY28" fmla="*/ 6477000 h 6724650"/>
              <a:gd name="connsiteX29" fmla="*/ 342900 w 4552950"/>
              <a:gd name="connsiteY29" fmla="*/ 6343650 h 6724650"/>
              <a:gd name="connsiteX30" fmla="*/ 0 w 4552950"/>
              <a:gd name="connsiteY30" fmla="*/ 6172200 h 6724650"/>
              <a:gd name="connsiteX31" fmla="*/ 0 w 4552950"/>
              <a:gd name="connsiteY31" fmla="*/ 4152900 h 6724650"/>
              <a:gd name="connsiteX32" fmla="*/ 38100 w 4552950"/>
              <a:gd name="connsiteY32" fmla="*/ 2724150 h 6724650"/>
              <a:gd name="connsiteX33" fmla="*/ 38100 w 4552950"/>
              <a:gd name="connsiteY33" fmla="*/ 2724150 h 6724650"/>
              <a:gd name="connsiteX34" fmla="*/ 57150 w 4552950"/>
              <a:gd name="connsiteY34" fmla="*/ 3009900 h 6724650"/>
              <a:gd name="connsiteX35" fmla="*/ 76200 w 4552950"/>
              <a:gd name="connsiteY35" fmla="*/ 3181350 h 6724650"/>
              <a:gd name="connsiteX36" fmla="*/ 38100 w 4552950"/>
              <a:gd name="connsiteY36" fmla="*/ 1905000 h 6724650"/>
              <a:gd name="connsiteX37" fmla="*/ 114300 w 4552950"/>
              <a:gd name="connsiteY37" fmla="*/ 1466850 h 6724650"/>
              <a:gd name="connsiteX38" fmla="*/ 266700 w 4552950"/>
              <a:gd name="connsiteY38" fmla="*/ 952500 h 6724650"/>
              <a:gd name="connsiteX39" fmla="*/ 552450 w 4552950"/>
              <a:gd name="connsiteY39" fmla="*/ 685800 h 6724650"/>
              <a:gd name="connsiteX40" fmla="*/ 1066800 w 4552950"/>
              <a:gd name="connsiteY40" fmla="*/ 228600 h 6724650"/>
              <a:gd name="connsiteX41" fmla="*/ 1333500 w 4552950"/>
              <a:gd name="connsiteY41"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71900 w 4552950"/>
              <a:gd name="connsiteY10" fmla="*/ 2705100 h 6724650"/>
              <a:gd name="connsiteX11" fmla="*/ 3924300 w 4552950"/>
              <a:gd name="connsiteY11" fmla="*/ 2819400 h 6724650"/>
              <a:gd name="connsiteX12" fmla="*/ 4076700 w 4552950"/>
              <a:gd name="connsiteY12" fmla="*/ 3067050 h 6724650"/>
              <a:gd name="connsiteX13" fmla="*/ 4229100 w 4552950"/>
              <a:gd name="connsiteY13" fmla="*/ 3390900 h 6724650"/>
              <a:gd name="connsiteX14" fmla="*/ 4229100 w 4552950"/>
              <a:gd name="connsiteY14" fmla="*/ 3390900 h 6724650"/>
              <a:gd name="connsiteX15" fmla="*/ 4476750 w 4552950"/>
              <a:gd name="connsiteY15" fmla="*/ 5105400 h 6724650"/>
              <a:gd name="connsiteX16" fmla="*/ 4552950 w 4552950"/>
              <a:gd name="connsiteY16" fmla="*/ 6172200 h 6724650"/>
              <a:gd name="connsiteX17" fmla="*/ 3962400 w 4552950"/>
              <a:gd name="connsiteY17" fmla="*/ 6172200 h 6724650"/>
              <a:gd name="connsiteX18" fmla="*/ 3962400 w 4552950"/>
              <a:gd name="connsiteY18" fmla="*/ 6705600 h 6724650"/>
              <a:gd name="connsiteX19" fmla="*/ 3505200 w 4552950"/>
              <a:gd name="connsiteY19" fmla="*/ 6648450 h 6724650"/>
              <a:gd name="connsiteX20" fmla="*/ 3162300 w 4552950"/>
              <a:gd name="connsiteY20" fmla="*/ 6629400 h 6724650"/>
              <a:gd name="connsiteX21" fmla="*/ 2552700 w 4552950"/>
              <a:gd name="connsiteY21" fmla="*/ 6591300 h 6724650"/>
              <a:gd name="connsiteX22" fmla="*/ 2247900 w 4552950"/>
              <a:gd name="connsiteY22" fmla="*/ 6629400 h 6724650"/>
              <a:gd name="connsiteX23" fmla="*/ 2095500 w 4552950"/>
              <a:gd name="connsiteY23" fmla="*/ 6686550 h 6724650"/>
              <a:gd name="connsiteX24" fmla="*/ 1981200 w 4552950"/>
              <a:gd name="connsiteY24" fmla="*/ 6724650 h 6724650"/>
              <a:gd name="connsiteX25" fmla="*/ 1809750 w 4552950"/>
              <a:gd name="connsiteY25" fmla="*/ 6648450 h 6724650"/>
              <a:gd name="connsiteX26" fmla="*/ 1600200 w 4552950"/>
              <a:gd name="connsiteY26" fmla="*/ 6629400 h 6724650"/>
              <a:gd name="connsiteX27" fmla="*/ 1047750 w 4552950"/>
              <a:gd name="connsiteY27" fmla="*/ 6648450 h 6724650"/>
              <a:gd name="connsiteX28" fmla="*/ 647700 w 4552950"/>
              <a:gd name="connsiteY28" fmla="*/ 6477000 h 6724650"/>
              <a:gd name="connsiteX29" fmla="*/ 342900 w 4552950"/>
              <a:gd name="connsiteY29" fmla="*/ 6343650 h 6724650"/>
              <a:gd name="connsiteX30" fmla="*/ 0 w 4552950"/>
              <a:gd name="connsiteY30" fmla="*/ 6172200 h 6724650"/>
              <a:gd name="connsiteX31" fmla="*/ 0 w 4552950"/>
              <a:gd name="connsiteY31" fmla="*/ 4152900 h 6724650"/>
              <a:gd name="connsiteX32" fmla="*/ 38100 w 4552950"/>
              <a:gd name="connsiteY32" fmla="*/ 2724150 h 6724650"/>
              <a:gd name="connsiteX33" fmla="*/ 38100 w 4552950"/>
              <a:gd name="connsiteY33" fmla="*/ 2724150 h 6724650"/>
              <a:gd name="connsiteX34" fmla="*/ 57150 w 4552950"/>
              <a:gd name="connsiteY34" fmla="*/ 3009900 h 6724650"/>
              <a:gd name="connsiteX35" fmla="*/ 76200 w 4552950"/>
              <a:gd name="connsiteY35" fmla="*/ 3181350 h 6724650"/>
              <a:gd name="connsiteX36" fmla="*/ 38100 w 4552950"/>
              <a:gd name="connsiteY36" fmla="*/ 1905000 h 6724650"/>
              <a:gd name="connsiteX37" fmla="*/ 114300 w 4552950"/>
              <a:gd name="connsiteY37" fmla="*/ 1466850 h 6724650"/>
              <a:gd name="connsiteX38" fmla="*/ 266700 w 4552950"/>
              <a:gd name="connsiteY38" fmla="*/ 952500 h 6724650"/>
              <a:gd name="connsiteX39" fmla="*/ 552450 w 4552950"/>
              <a:gd name="connsiteY39" fmla="*/ 685800 h 6724650"/>
              <a:gd name="connsiteX40" fmla="*/ 1066800 w 4552950"/>
              <a:gd name="connsiteY40" fmla="*/ 228600 h 6724650"/>
              <a:gd name="connsiteX41" fmla="*/ 1333500 w 4552950"/>
              <a:gd name="connsiteY41"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771900 w 4552950"/>
              <a:gd name="connsiteY11" fmla="*/ 2705100 h 6724650"/>
              <a:gd name="connsiteX12" fmla="*/ 3924300 w 4552950"/>
              <a:gd name="connsiteY12" fmla="*/ 2819400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771900 w 4552950"/>
              <a:gd name="connsiteY11" fmla="*/ 2705100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771900 w 4552950"/>
              <a:gd name="connsiteY11" fmla="*/ 2705100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57661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675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67018 w 4552950"/>
              <a:gd name="connsiteY22" fmla="*/ 6624638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67018 w 4552950"/>
              <a:gd name="connsiteY22" fmla="*/ 6624638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38155 w 4552950"/>
              <a:gd name="connsiteY29" fmla="*/ 6491287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602 w 4553052"/>
              <a:gd name="connsiteY0" fmla="*/ 0 h 6724650"/>
              <a:gd name="connsiteX1" fmla="*/ 1390752 w 4553052"/>
              <a:gd name="connsiteY1" fmla="*/ 0 h 6724650"/>
              <a:gd name="connsiteX2" fmla="*/ 2381352 w 4553052"/>
              <a:gd name="connsiteY2" fmla="*/ 57150 h 6724650"/>
              <a:gd name="connsiteX3" fmla="*/ 3257652 w 4553052"/>
              <a:gd name="connsiteY3" fmla="*/ 19050 h 6724650"/>
              <a:gd name="connsiteX4" fmla="*/ 3391002 w 4553052"/>
              <a:gd name="connsiteY4" fmla="*/ 285750 h 6724650"/>
              <a:gd name="connsiteX5" fmla="*/ 3448152 w 4553052"/>
              <a:gd name="connsiteY5" fmla="*/ 514350 h 6724650"/>
              <a:gd name="connsiteX6" fmla="*/ 3429063 w 4553052"/>
              <a:gd name="connsiteY6" fmla="*/ 857250 h 6724650"/>
              <a:gd name="connsiteX7" fmla="*/ 3476667 w 4553052"/>
              <a:gd name="connsiteY7" fmla="*/ 1071562 h 6724650"/>
              <a:gd name="connsiteX8" fmla="*/ 3486252 w 4553052"/>
              <a:gd name="connsiteY8" fmla="*/ 1924050 h 6724650"/>
              <a:gd name="connsiteX9" fmla="*/ 3505302 w 4553052"/>
              <a:gd name="connsiteY9" fmla="*/ 2647950 h 6724650"/>
              <a:gd name="connsiteX10" fmla="*/ 3756048 w 4553052"/>
              <a:gd name="connsiteY10" fmla="*/ 2690813 h 6724650"/>
              <a:gd name="connsiteX11" fmla="*/ 3814954 w 4553052"/>
              <a:gd name="connsiteY11" fmla="*/ 2709863 h 6724650"/>
              <a:gd name="connsiteX12" fmla="*/ 3938719 w 4553052"/>
              <a:gd name="connsiteY12" fmla="*/ 2809875 h 6724650"/>
              <a:gd name="connsiteX13" fmla="*/ 4076802 w 4553052"/>
              <a:gd name="connsiteY13" fmla="*/ 3067050 h 6724650"/>
              <a:gd name="connsiteX14" fmla="*/ 4229202 w 4553052"/>
              <a:gd name="connsiteY14" fmla="*/ 3390900 h 6724650"/>
              <a:gd name="connsiteX15" fmla="*/ 4281699 w 4553052"/>
              <a:gd name="connsiteY15" fmla="*/ 3457575 h 6724650"/>
              <a:gd name="connsiteX16" fmla="*/ 4448219 w 4553052"/>
              <a:gd name="connsiteY16" fmla="*/ 5110163 h 6724650"/>
              <a:gd name="connsiteX17" fmla="*/ 4553052 w 4553052"/>
              <a:gd name="connsiteY17" fmla="*/ 6172200 h 6724650"/>
              <a:gd name="connsiteX18" fmla="*/ 3933868 w 4553052"/>
              <a:gd name="connsiteY18" fmla="*/ 6172200 h 6724650"/>
              <a:gd name="connsiteX19" fmla="*/ 3914778 w 4553052"/>
              <a:gd name="connsiteY19" fmla="*/ 6700837 h 6724650"/>
              <a:gd name="connsiteX20" fmla="*/ 3500530 w 4553052"/>
              <a:gd name="connsiteY20" fmla="*/ 6672263 h 6724650"/>
              <a:gd name="connsiteX21" fmla="*/ 3143312 w 4553052"/>
              <a:gd name="connsiteY21" fmla="*/ 6653213 h 6724650"/>
              <a:gd name="connsiteX22" fmla="*/ 2567120 w 4553052"/>
              <a:gd name="connsiteY22" fmla="*/ 6624638 h 6724650"/>
              <a:gd name="connsiteX23" fmla="*/ 2248002 w 4553052"/>
              <a:gd name="connsiteY23" fmla="*/ 6629400 h 6724650"/>
              <a:gd name="connsiteX24" fmla="*/ 2095602 w 4553052"/>
              <a:gd name="connsiteY24" fmla="*/ 6686550 h 6724650"/>
              <a:gd name="connsiteX25" fmla="*/ 1981302 w 4553052"/>
              <a:gd name="connsiteY25" fmla="*/ 6724650 h 6724650"/>
              <a:gd name="connsiteX26" fmla="*/ 1809852 w 4553052"/>
              <a:gd name="connsiteY26" fmla="*/ 6648450 h 6724650"/>
              <a:gd name="connsiteX27" fmla="*/ 1600302 w 4553052"/>
              <a:gd name="connsiteY27" fmla="*/ 6629400 h 6724650"/>
              <a:gd name="connsiteX28" fmla="*/ 1047852 w 4553052"/>
              <a:gd name="connsiteY28" fmla="*/ 6648450 h 6724650"/>
              <a:gd name="connsiteX29" fmla="*/ 638257 w 4553052"/>
              <a:gd name="connsiteY29" fmla="*/ 6491287 h 6724650"/>
              <a:gd name="connsiteX30" fmla="*/ 343002 w 4553052"/>
              <a:gd name="connsiteY30" fmla="*/ 6343650 h 6724650"/>
              <a:gd name="connsiteX31" fmla="*/ 102 w 4553052"/>
              <a:gd name="connsiteY31" fmla="*/ 6172200 h 6724650"/>
              <a:gd name="connsiteX32" fmla="*/ 14420 w 4553052"/>
              <a:gd name="connsiteY32" fmla="*/ 6138863 h 6724650"/>
              <a:gd name="connsiteX33" fmla="*/ 102 w 4553052"/>
              <a:gd name="connsiteY33" fmla="*/ 4152900 h 6724650"/>
              <a:gd name="connsiteX34" fmla="*/ 38202 w 4553052"/>
              <a:gd name="connsiteY34" fmla="*/ 2724150 h 6724650"/>
              <a:gd name="connsiteX35" fmla="*/ 38202 w 4553052"/>
              <a:gd name="connsiteY35" fmla="*/ 2724150 h 6724650"/>
              <a:gd name="connsiteX36" fmla="*/ 57252 w 4553052"/>
              <a:gd name="connsiteY36" fmla="*/ 3009900 h 6724650"/>
              <a:gd name="connsiteX37" fmla="*/ 76302 w 4553052"/>
              <a:gd name="connsiteY37" fmla="*/ 3181350 h 6724650"/>
              <a:gd name="connsiteX38" fmla="*/ 38202 w 4553052"/>
              <a:gd name="connsiteY38" fmla="*/ 1905000 h 6724650"/>
              <a:gd name="connsiteX39" fmla="*/ 114402 w 4553052"/>
              <a:gd name="connsiteY39" fmla="*/ 1466850 h 6724650"/>
              <a:gd name="connsiteX40" fmla="*/ 266802 w 4553052"/>
              <a:gd name="connsiteY40" fmla="*/ 952500 h 6724650"/>
              <a:gd name="connsiteX41" fmla="*/ 552552 w 4553052"/>
              <a:gd name="connsiteY41" fmla="*/ 685800 h 6724650"/>
              <a:gd name="connsiteX42" fmla="*/ 1066902 w 4553052"/>
              <a:gd name="connsiteY42" fmla="*/ 228600 h 6724650"/>
              <a:gd name="connsiteX43" fmla="*/ 1333602 w 4553052"/>
              <a:gd name="connsiteY43"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67018 w 4552950"/>
              <a:gd name="connsiteY22" fmla="*/ 6624638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38155 w 4552950"/>
              <a:gd name="connsiteY29" fmla="*/ 6491287 h 6724650"/>
              <a:gd name="connsiteX30" fmla="*/ 342900 w 4552950"/>
              <a:gd name="connsiteY30" fmla="*/ 6343650 h 6724650"/>
              <a:gd name="connsiteX31" fmla="*/ 33408 w 4552950"/>
              <a:gd name="connsiteY31" fmla="*/ 6167437 h 6724650"/>
              <a:gd name="connsiteX32" fmla="*/ 14318 w 4552950"/>
              <a:gd name="connsiteY32" fmla="*/ 6138863 h 6724650"/>
              <a:gd name="connsiteX33" fmla="*/ 0 w 4552950"/>
              <a:gd name="connsiteY33" fmla="*/ 4152900 h 6724650"/>
              <a:gd name="connsiteX34" fmla="*/ 38100 w 4552950"/>
              <a:gd name="connsiteY34" fmla="*/ 2724150 h 6724650"/>
              <a:gd name="connsiteX35" fmla="*/ 38100 w 4552950"/>
              <a:gd name="connsiteY35" fmla="*/ 2724150 h 6724650"/>
              <a:gd name="connsiteX36" fmla="*/ 57150 w 4552950"/>
              <a:gd name="connsiteY36" fmla="*/ 3009900 h 6724650"/>
              <a:gd name="connsiteX37" fmla="*/ 76200 w 4552950"/>
              <a:gd name="connsiteY37" fmla="*/ 3181350 h 6724650"/>
              <a:gd name="connsiteX38" fmla="*/ 38100 w 4552950"/>
              <a:gd name="connsiteY38" fmla="*/ 1905000 h 6724650"/>
              <a:gd name="connsiteX39" fmla="*/ 114300 w 4552950"/>
              <a:gd name="connsiteY39" fmla="*/ 1466850 h 6724650"/>
              <a:gd name="connsiteX40" fmla="*/ 266700 w 4552950"/>
              <a:gd name="connsiteY40" fmla="*/ 952500 h 6724650"/>
              <a:gd name="connsiteX41" fmla="*/ 552450 w 4552950"/>
              <a:gd name="connsiteY41" fmla="*/ 685800 h 6724650"/>
              <a:gd name="connsiteX42" fmla="*/ 1066800 w 4552950"/>
              <a:gd name="connsiteY42" fmla="*/ 228600 h 6724650"/>
              <a:gd name="connsiteX43" fmla="*/ 1333500 w 4552950"/>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46608 w 4561458"/>
              <a:gd name="connsiteY35" fmla="*/ 2724150 h 6724650"/>
              <a:gd name="connsiteX36" fmla="*/ 65658 w 4561458"/>
              <a:gd name="connsiteY36" fmla="*/ 3009900 h 6724650"/>
              <a:gd name="connsiteX37" fmla="*/ 84708 w 4561458"/>
              <a:gd name="connsiteY37" fmla="*/ 3181350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46608 w 4561458"/>
              <a:gd name="connsiteY35" fmla="*/ 2724150 h 6724650"/>
              <a:gd name="connsiteX36" fmla="*/ 65658 w 4561458"/>
              <a:gd name="connsiteY36" fmla="*/ 3009900 h 6724650"/>
              <a:gd name="connsiteX37" fmla="*/ 84708 w 4561458"/>
              <a:gd name="connsiteY37" fmla="*/ 3181350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46608 w 4561458"/>
              <a:gd name="connsiteY35" fmla="*/ 2724150 h 6724650"/>
              <a:gd name="connsiteX36" fmla="*/ 65658 w 4561458"/>
              <a:gd name="connsiteY36" fmla="*/ 3009900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65658 w 4561458"/>
              <a:gd name="connsiteY36" fmla="*/ 3009900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303843 w 4561458"/>
              <a:gd name="connsiteY40" fmla="*/ 966788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303843 w 4561458"/>
              <a:gd name="connsiteY40" fmla="*/ 966788 h 6724650"/>
              <a:gd name="connsiteX41" fmla="*/ 556186 w 4561458"/>
              <a:gd name="connsiteY41" fmla="*/ 66675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241800 w 4561458"/>
              <a:gd name="connsiteY40" fmla="*/ 1019175 h 6724650"/>
              <a:gd name="connsiteX41" fmla="*/ 556186 w 4561458"/>
              <a:gd name="connsiteY41" fmla="*/ 666750 h 6724650"/>
              <a:gd name="connsiteX42" fmla="*/ 1075308 w 4561458"/>
              <a:gd name="connsiteY42" fmla="*/ 228600 h 6724650"/>
              <a:gd name="connsiteX43" fmla="*/ 1342008 w 4561458"/>
              <a:gd name="connsiteY43" fmla="*/ 0 h 6724650"/>
              <a:gd name="connsiteX0" fmla="*/ 1342008 w 4561458"/>
              <a:gd name="connsiteY0" fmla="*/ 2116 h 6726766"/>
              <a:gd name="connsiteX1" fmla="*/ 1399158 w 4561458"/>
              <a:gd name="connsiteY1" fmla="*/ 2116 h 6726766"/>
              <a:gd name="connsiteX2" fmla="*/ 2389758 w 4561458"/>
              <a:gd name="connsiteY2" fmla="*/ 30691 h 6726766"/>
              <a:gd name="connsiteX3" fmla="*/ 3266058 w 4561458"/>
              <a:gd name="connsiteY3" fmla="*/ 21166 h 6726766"/>
              <a:gd name="connsiteX4" fmla="*/ 3399408 w 4561458"/>
              <a:gd name="connsiteY4" fmla="*/ 287866 h 6726766"/>
              <a:gd name="connsiteX5" fmla="*/ 3456558 w 4561458"/>
              <a:gd name="connsiteY5" fmla="*/ 516466 h 6726766"/>
              <a:gd name="connsiteX6" fmla="*/ 3437469 w 4561458"/>
              <a:gd name="connsiteY6" fmla="*/ 859366 h 6726766"/>
              <a:gd name="connsiteX7" fmla="*/ 3485073 w 4561458"/>
              <a:gd name="connsiteY7" fmla="*/ 1073678 h 6726766"/>
              <a:gd name="connsiteX8" fmla="*/ 3494658 w 4561458"/>
              <a:gd name="connsiteY8" fmla="*/ 1926166 h 6726766"/>
              <a:gd name="connsiteX9" fmla="*/ 3513708 w 4561458"/>
              <a:gd name="connsiteY9" fmla="*/ 2650066 h 6726766"/>
              <a:gd name="connsiteX10" fmla="*/ 3764454 w 4561458"/>
              <a:gd name="connsiteY10" fmla="*/ 2692929 h 6726766"/>
              <a:gd name="connsiteX11" fmla="*/ 3823360 w 4561458"/>
              <a:gd name="connsiteY11" fmla="*/ 2711979 h 6726766"/>
              <a:gd name="connsiteX12" fmla="*/ 3947125 w 4561458"/>
              <a:gd name="connsiteY12" fmla="*/ 2811991 h 6726766"/>
              <a:gd name="connsiteX13" fmla="*/ 4085208 w 4561458"/>
              <a:gd name="connsiteY13" fmla="*/ 3069166 h 6726766"/>
              <a:gd name="connsiteX14" fmla="*/ 4237608 w 4561458"/>
              <a:gd name="connsiteY14" fmla="*/ 3393016 h 6726766"/>
              <a:gd name="connsiteX15" fmla="*/ 4290105 w 4561458"/>
              <a:gd name="connsiteY15" fmla="*/ 3459691 h 6726766"/>
              <a:gd name="connsiteX16" fmla="*/ 4456625 w 4561458"/>
              <a:gd name="connsiteY16" fmla="*/ 5112279 h 6726766"/>
              <a:gd name="connsiteX17" fmla="*/ 4561458 w 4561458"/>
              <a:gd name="connsiteY17" fmla="*/ 6174316 h 6726766"/>
              <a:gd name="connsiteX18" fmla="*/ 3942274 w 4561458"/>
              <a:gd name="connsiteY18" fmla="*/ 6174316 h 6726766"/>
              <a:gd name="connsiteX19" fmla="*/ 3923184 w 4561458"/>
              <a:gd name="connsiteY19" fmla="*/ 6702953 h 6726766"/>
              <a:gd name="connsiteX20" fmla="*/ 3508936 w 4561458"/>
              <a:gd name="connsiteY20" fmla="*/ 6674379 h 6726766"/>
              <a:gd name="connsiteX21" fmla="*/ 3151718 w 4561458"/>
              <a:gd name="connsiteY21" fmla="*/ 6655329 h 6726766"/>
              <a:gd name="connsiteX22" fmla="*/ 2575526 w 4561458"/>
              <a:gd name="connsiteY22" fmla="*/ 6626754 h 6726766"/>
              <a:gd name="connsiteX23" fmla="*/ 2256408 w 4561458"/>
              <a:gd name="connsiteY23" fmla="*/ 6631516 h 6726766"/>
              <a:gd name="connsiteX24" fmla="*/ 2104008 w 4561458"/>
              <a:gd name="connsiteY24" fmla="*/ 6688666 h 6726766"/>
              <a:gd name="connsiteX25" fmla="*/ 1989708 w 4561458"/>
              <a:gd name="connsiteY25" fmla="*/ 6726766 h 6726766"/>
              <a:gd name="connsiteX26" fmla="*/ 1818258 w 4561458"/>
              <a:gd name="connsiteY26" fmla="*/ 6650566 h 6726766"/>
              <a:gd name="connsiteX27" fmla="*/ 1608708 w 4561458"/>
              <a:gd name="connsiteY27" fmla="*/ 6631516 h 6726766"/>
              <a:gd name="connsiteX28" fmla="*/ 1056258 w 4561458"/>
              <a:gd name="connsiteY28" fmla="*/ 6650566 h 6726766"/>
              <a:gd name="connsiteX29" fmla="*/ 646663 w 4561458"/>
              <a:gd name="connsiteY29" fmla="*/ 6493403 h 6726766"/>
              <a:gd name="connsiteX30" fmla="*/ 351408 w 4561458"/>
              <a:gd name="connsiteY30" fmla="*/ 6345766 h 6726766"/>
              <a:gd name="connsiteX31" fmla="*/ 41916 w 4561458"/>
              <a:gd name="connsiteY31" fmla="*/ 6169553 h 6726766"/>
              <a:gd name="connsiteX32" fmla="*/ 22826 w 4561458"/>
              <a:gd name="connsiteY32" fmla="*/ 6140979 h 6726766"/>
              <a:gd name="connsiteX33" fmla="*/ 8508 w 4561458"/>
              <a:gd name="connsiteY33" fmla="*/ 4155016 h 6726766"/>
              <a:gd name="connsiteX34" fmla="*/ 46608 w 4561458"/>
              <a:gd name="connsiteY34" fmla="*/ 2726266 h 6726766"/>
              <a:gd name="connsiteX35" fmla="*/ 56152 w 4561458"/>
              <a:gd name="connsiteY35" fmla="*/ 2473854 h 6726766"/>
              <a:gd name="connsiteX36" fmla="*/ 41796 w 4561458"/>
              <a:gd name="connsiteY36" fmla="*/ 2821516 h 6726766"/>
              <a:gd name="connsiteX37" fmla="*/ 46528 w 4561458"/>
              <a:gd name="connsiteY37" fmla="*/ 3188229 h 6726766"/>
              <a:gd name="connsiteX38" fmla="*/ 46608 w 4561458"/>
              <a:gd name="connsiteY38" fmla="*/ 1907116 h 6726766"/>
              <a:gd name="connsiteX39" fmla="*/ 94173 w 4561458"/>
              <a:gd name="connsiteY39" fmla="*/ 1468966 h 6726766"/>
              <a:gd name="connsiteX40" fmla="*/ 241800 w 4561458"/>
              <a:gd name="connsiteY40" fmla="*/ 1021291 h 6726766"/>
              <a:gd name="connsiteX41" fmla="*/ 556186 w 4561458"/>
              <a:gd name="connsiteY41" fmla="*/ 668866 h 6726766"/>
              <a:gd name="connsiteX42" fmla="*/ 1075308 w 4561458"/>
              <a:gd name="connsiteY42" fmla="*/ 230716 h 6726766"/>
              <a:gd name="connsiteX43" fmla="*/ 1342008 w 4561458"/>
              <a:gd name="connsiteY43" fmla="*/ 2116 h 67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61458" h="6726766">
                <a:moveTo>
                  <a:pt x="1342008" y="2116"/>
                </a:moveTo>
                <a:cubicBezTo>
                  <a:pt x="1361058" y="2116"/>
                  <a:pt x="1224533" y="-2646"/>
                  <a:pt x="1399158" y="2116"/>
                </a:cubicBezTo>
                <a:lnTo>
                  <a:pt x="2389758" y="30691"/>
                </a:lnTo>
                <a:lnTo>
                  <a:pt x="3266058" y="21166"/>
                </a:lnTo>
                <a:lnTo>
                  <a:pt x="3399408" y="287866"/>
                </a:lnTo>
                <a:lnTo>
                  <a:pt x="3456558" y="516466"/>
                </a:lnTo>
                <a:lnTo>
                  <a:pt x="3437469" y="859366"/>
                </a:lnTo>
                <a:lnTo>
                  <a:pt x="3485073" y="1073678"/>
                </a:lnTo>
                <a:lnTo>
                  <a:pt x="3494658" y="1926166"/>
                </a:lnTo>
                <a:lnTo>
                  <a:pt x="3513708" y="2650066"/>
                </a:lnTo>
                <a:cubicBezTo>
                  <a:pt x="3595699" y="2669116"/>
                  <a:pt x="3682463" y="2673879"/>
                  <a:pt x="3764454" y="2692929"/>
                </a:cubicBezTo>
                <a:lnTo>
                  <a:pt x="3823360" y="2711979"/>
                </a:lnTo>
                <a:cubicBezTo>
                  <a:pt x="3878932" y="2746904"/>
                  <a:pt x="3901098" y="2758016"/>
                  <a:pt x="3947125" y="2811991"/>
                </a:cubicBezTo>
                <a:lnTo>
                  <a:pt x="4085208" y="3069166"/>
                </a:lnTo>
                <a:cubicBezTo>
                  <a:pt x="4116918" y="3191404"/>
                  <a:pt x="4203459" y="3327929"/>
                  <a:pt x="4237608" y="3393016"/>
                </a:cubicBezTo>
                <a:cubicBezTo>
                  <a:pt x="4271757" y="3458103"/>
                  <a:pt x="4253602" y="3173147"/>
                  <a:pt x="4290105" y="3459691"/>
                </a:cubicBezTo>
                <a:cubicBezTo>
                  <a:pt x="4326608" y="3746235"/>
                  <a:pt x="4397937" y="4563004"/>
                  <a:pt x="4456625" y="5112279"/>
                </a:cubicBezTo>
                <a:lnTo>
                  <a:pt x="4561458" y="6174316"/>
                </a:lnTo>
                <a:lnTo>
                  <a:pt x="3942274" y="6174316"/>
                </a:lnTo>
                <a:lnTo>
                  <a:pt x="3923184" y="6702953"/>
                </a:lnTo>
                <a:cubicBezTo>
                  <a:pt x="3786692" y="6685491"/>
                  <a:pt x="3654973" y="6682316"/>
                  <a:pt x="3508936" y="6674379"/>
                </a:cubicBezTo>
                <a:cubicBezTo>
                  <a:pt x="3396227" y="6660091"/>
                  <a:pt x="3307286" y="6663266"/>
                  <a:pt x="3151718" y="6655329"/>
                </a:cubicBezTo>
                <a:lnTo>
                  <a:pt x="2575526" y="6626754"/>
                </a:lnTo>
                <a:lnTo>
                  <a:pt x="2256408" y="6631516"/>
                </a:lnTo>
                <a:lnTo>
                  <a:pt x="2104008" y="6688666"/>
                </a:lnTo>
                <a:lnTo>
                  <a:pt x="1989708" y="6726766"/>
                </a:lnTo>
                <a:lnTo>
                  <a:pt x="1818258" y="6650566"/>
                </a:lnTo>
                <a:lnTo>
                  <a:pt x="1608708" y="6631516"/>
                </a:lnTo>
                <a:lnTo>
                  <a:pt x="1056258" y="6650566"/>
                </a:lnTo>
                <a:lnTo>
                  <a:pt x="646663" y="6493403"/>
                </a:lnTo>
                <a:lnTo>
                  <a:pt x="351408" y="6345766"/>
                </a:lnTo>
                <a:lnTo>
                  <a:pt x="41916" y="6169553"/>
                </a:lnTo>
                <a:cubicBezTo>
                  <a:pt x="40325" y="6161616"/>
                  <a:pt x="24417" y="6148916"/>
                  <a:pt x="22826" y="6140979"/>
                </a:cubicBezTo>
                <a:cubicBezTo>
                  <a:pt x="18053" y="5478991"/>
                  <a:pt x="-15354" y="4817004"/>
                  <a:pt x="8508" y="4155016"/>
                </a:cubicBezTo>
                <a:cubicBezTo>
                  <a:pt x="40298" y="3678766"/>
                  <a:pt x="38667" y="3006460"/>
                  <a:pt x="46608" y="2726266"/>
                </a:cubicBezTo>
                <a:cubicBezTo>
                  <a:pt x="54549" y="2446072"/>
                  <a:pt x="56954" y="2457979"/>
                  <a:pt x="56152" y="2473854"/>
                </a:cubicBezTo>
                <a:cubicBezTo>
                  <a:pt x="55350" y="2489729"/>
                  <a:pt x="43400" y="2702454"/>
                  <a:pt x="41796" y="2821516"/>
                </a:cubicBezTo>
                <a:cubicBezTo>
                  <a:pt x="40192" y="2940579"/>
                  <a:pt x="46528" y="3081643"/>
                  <a:pt x="46528" y="3188229"/>
                </a:cubicBezTo>
                <a:cubicBezTo>
                  <a:pt x="46555" y="2761191"/>
                  <a:pt x="46581" y="2334154"/>
                  <a:pt x="46608" y="1907116"/>
                </a:cubicBezTo>
                <a:cubicBezTo>
                  <a:pt x="62463" y="1761066"/>
                  <a:pt x="64001" y="1610254"/>
                  <a:pt x="94173" y="1468966"/>
                </a:cubicBezTo>
                <a:lnTo>
                  <a:pt x="241800" y="1021291"/>
                </a:lnTo>
                <a:lnTo>
                  <a:pt x="556186" y="668866"/>
                </a:lnTo>
                <a:lnTo>
                  <a:pt x="1075308" y="230716"/>
                </a:lnTo>
                <a:lnTo>
                  <a:pt x="1342008" y="2116"/>
                </a:lnTo>
                <a:close/>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53" name="フリーフォーム 52"/>
          <p:cNvSpPr/>
          <p:nvPr/>
        </p:nvSpPr>
        <p:spPr bwMode="auto">
          <a:xfrm>
            <a:off x="6010395" y="6101842"/>
            <a:ext cx="404308" cy="374725"/>
          </a:xfrm>
          <a:custGeom>
            <a:avLst/>
            <a:gdLst>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4302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595312 w 2181225"/>
              <a:gd name="connsiteY11" fmla="*/ 3743325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3990975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29062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6217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8122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38100 w 2219325"/>
              <a:gd name="connsiteY16" fmla="*/ 325755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13181 h 4070831"/>
              <a:gd name="connsiteX1" fmla="*/ 1619250 w 2219325"/>
              <a:gd name="connsiteY1" fmla="*/ 13181 h 4070831"/>
              <a:gd name="connsiteX2" fmla="*/ 2047875 w 2219325"/>
              <a:gd name="connsiteY2" fmla="*/ 3656 h 4070831"/>
              <a:gd name="connsiteX3" fmla="*/ 2152650 w 2219325"/>
              <a:gd name="connsiteY3" fmla="*/ 2242031 h 4070831"/>
              <a:gd name="connsiteX4" fmla="*/ 2152650 w 2219325"/>
              <a:gd name="connsiteY4" fmla="*/ 2346806 h 4070831"/>
              <a:gd name="connsiteX5" fmla="*/ 2200275 w 2219325"/>
              <a:gd name="connsiteY5" fmla="*/ 3423131 h 4070831"/>
              <a:gd name="connsiteX6" fmla="*/ 2219325 w 2219325"/>
              <a:gd name="connsiteY6" fmla="*/ 3970819 h 4070831"/>
              <a:gd name="connsiteX7" fmla="*/ 1390650 w 2219325"/>
              <a:gd name="connsiteY7" fmla="*/ 3932718 h 4070831"/>
              <a:gd name="connsiteX8" fmla="*/ 1038225 w 2219325"/>
              <a:gd name="connsiteY8" fmla="*/ 4008919 h 4070831"/>
              <a:gd name="connsiteX9" fmla="*/ 823912 w 2219325"/>
              <a:gd name="connsiteY9" fmla="*/ 4070831 h 4070831"/>
              <a:gd name="connsiteX10" fmla="*/ 723900 w 2219325"/>
              <a:gd name="connsiteY10" fmla="*/ 3908906 h 4070831"/>
              <a:gd name="connsiteX11" fmla="*/ 614362 w 2219325"/>
              <a:gd name="connsiteY11" fmla="*/ 3746981 h 4070831"/>
              <a:gd name="connsiteX12" fmla="*/ 514350 w 2219325"/>
              <a:gd name="connsiteY12" fmla="*/ 3508856 h 4070831"/>
              <a:gd name="connsiteX13" fmla="*/ 433388 w 2219325"/>
              <a:gd name="connsiteY13" fmla="*/ 3356456 h 4070831"/>
              <a:gd name="connsiteX14" fmla="*/ 266700 w 2219325"/>
              <a:gd name="connsiteY14" fmla="*/ 3285019 h 4070831"/>
              <a:gd name="connsiteX15" fmla="*/ 142875 w 2219325"/>
              <a:gd name="connsiteY15" fmla="*/ 3285019 h 4070831"/>
              <a:gd name="connsiteX16" fmla="*/ 19050 w 2219325"/>
              <a:gd name="connsiteY16" fmla="*/ 3242156 h 4070831"/>
              <a:gd name="connsiteX17" fmla="*/ 0 w 2219325"/>
              <a:gd name="connsiteY17" fmla="*/ 2308706 h 4070831"/>
              <a:gd name="connsiteX18" fmla="*/ 576262 w 2219325"/>
              <a:gd name="connsiteY18" fmla="*/ 2256319 h 4070831"/>
              <a:gd name="connsiteX19" fmla="*/ 547687 w 2219325"/>
              <a:gd name="connsiteY19" fmla="*/ 2118206 h 4070831"/>
              <a:gd name="connsiteX20" fmla="*/ 485775 w 2219325"/>
              <a:gd name="connsiteY20" fmla="*/ 1984856 h 4070831"/>
              <a:gd name="connsiteX21" fmla="*/ 419100 w 2219325"/>
              <a:gd name="connsiteY21" fmla="*/ 1937231 h 4070831"/>
              <a:gd name="connsiteX22" fmla="*/ 295275 w 2219325"/>
              <a:gd name="connsiteY22" fmla="*/ 1927706 h 4070831"/>
              <a:gd name="connsiteX23" fmla="*/ 185737 w 2219325"/>
              <a:gd name="connsiteY23" fmla="*/ 1903894 h 4070831"/>
              <a:gd name="connsiteX24" fmla="*/ 209550 w 2219325"/>
              <a:gd name="connsiteY24" fmla="*/ 1680056 h 4070831"/>
              <a:gd name="connsiteX25" fmla="*/ 319088 w 2219325"/>
              <a:gd name="connsiteY25" fmla="*/ 1675294 h 4070831"/>
              <a:gd name="connsiteX26" fmla="*/ 490538 w 2219325"/>
              <a:gd name="connsiteY26" fmla="*/ 1665768 h 4070831"/>
              <a:gd name="connsiteX27" fmla="*/ 433387 w 2219325"/>
              <a:gd name="connsiteY27" fmla="*/ 1403831 h 4070831"/>
              <a:gd name="connsiteX28" fmla="*/ 457200 w 2219325"/>
              <a:gd name="connsiteY28" fmla="*/ 1213331 h 4070831"/>
              <a:gd name="connsiteX29" fmla="*/ 676275 w 2219325"/>
              <a:gd name="connsiteY29" fmla="*/ 1179994 h 4070831"/>
              <a:gd name="connsiteX30" fmla="*/ 695325 w 2219325"/>
              <a:gd name="connsiteY30" fmla="*/ 1375256 h 4070831"/>
              <a:gd name="connsiteX31" fmla="*/ 904875 w 2219325"/>
              <a:gd name="connsiteY31" fmla="*/ 1351444 h 4070831"/>
              <a:gd name="connsiteX32" fmla="*/ 1066800 w 2219325"/>
              <a:gd name="connsiteY32" fmla="*/ 1280006 h 4070831"/>
              <a:gd name="connsiteX33" fmla="*/ 1076325 w 2219325"/>
              <a:gd name="connsiteY33" fmla="*/ 1118081 h 4070831"/>
              <a:gd name="connsiteX34" fmla="*/ 1085850 w 2219325"/>
              <a:gd name="connsiteY34" fmla="*/ 965681 h 4070831"/>
              <a:gd name="connsiteX35" fmla="*/ 1066800 w 2219325"/>
              <a:gd name="connsiteY35" fmla="*/ 846618 h 4070831"/>
              <a:gd name="connsiteX36" fmla="*/ 1133475 w 2219325"/>
              <a:gd name="connsiteY36" fmla="*/ 613256 h 4070831"/>
              <a:gd name="connsiteX37" fmla="*/ 1347788 w 2219325"/>
              <a:gd name="connsiteY37" fmla="*/ 560868 h 4070831"/>
              <a:gd name="connsiteX38" fmla="*/ 1343025 w 2219325"/>
              <a:gd name="connsiteY38" fmla="*/ 270356 h 4070831"/>
              <a:gd name="connsiteX39" fmla="*/ 1352550 w 2219325"/>
              <a:gd name="connsiteY39" fmla="*/ 13181 h 4070831"/>
              <a:gd name="connsiteX0" fmla="*/ 1352550 w 2219325"/>
              <a:gd name="connsiteY0" fmla="*/ 20494 h 4078144"/>
              <a:gd name="connsiteX1" fmla="*/ 1619250 w 2219325"/>
              <a:gd name="connsiteY1" fmla="*/ 1444 h 4078144"/>
              <a:gd name="connsiteX2" fmla="*/ 2047875 w 2219325"/>
              <a:gd name="connsiteY2" fmla="*/ 10969 h 4078144"/>
              <a:gd name="connsiteX3" fmla="*/ 2152650 w 2219325"/>
              <a:gd name="connsiteY3" fmla="*/ 2249344 h 4078144"/>
              <a:gd name="connsiteX4" fmla="*/ 2152650 w 2219325"/>
              <a:gd name="connsiteY4" fmla="*/ 2354119 h 4078144"/>
              <a:gd name="connsiteX5" fmla="*/ 2200275 w 2219325"/>
              <a:gd name="connsiteY5" fmla="*/ 3430444 h 4078144"/>
              <a:gd name="connsiteX6" fmla="*/ 2219325 w 2219325"/>
              <a:gd name="connsiteY6" fmla="*/ 3978132 h 4078144"/>
              <a:gd name="connsiteX7" fmla="*/ 1390650 w 2219325"/>
              <a:gd name="connsiteY7" fmla="*/ 3940031 h 4078144"/>
              <a:gd name="connsiteX8" fmla="*/ 1038225 w 2219325"/>
              <a:gd name="connsiteY8" fmla="*/ 4016232 h 4078144"/>
              <a:gd name="connsiteX9" fmla="*/ 823912 w 2219325"/>
              <a:gd name="connsiteY9" fmla="*/ 4078144 h 4078144"/>
              <a:gd name="connsiteX10" fmla="*/ 723900 w 2219325"/>
              <a:gd name="connsiteY10" fmla="*/ 3916219 h 4078144"/>
              <a:gd name="connsiteX11" fmla="*/ 614362 w 2219325"/>
              <a:gd name="connsiteY11" fmla="*/ 3754294 h 4078144"/>
              <a:gd name="connsiteX12" fmla="*/ 514350 w 2219325"/>
              <a:gd name="connsiteY12" fmla="*/ 3516169 h 4078144"/>
              <a:gd name="connsiteX13" fmla="*/ 433388 w 2219325"/>
              <a:gd name="connsiteY13" fmla="*/ 3363769 h 4078144"/>
              <a:gd name="connsiteX14" fmla="*/ 266700 w 2219325"/>
              <a:gd name="connsiteY14" fmla="*/ 3292332 h 4078144"/>
              <a:gd name="connsiteX15" fmla="*/ 142875 w 2219325"/>
              <a:gd name="connsiteY15" fmla="*/ 3292332 h 4078144"/>
              <a:gd name="connsiteX16" fmla="*/ 19050 w 2219325"/>
              <a:gd name="connsiteY16" fmla="*/ 3249469 h 4078144"/>
              <a:gd name="connsiteX17" fmla="*/ 0 w 2219325"/>
              <a:gd name="connsiteY17" fmla="*/ 2316019 h 4078144"/>
              <a:gd name="connsiteX18" fmla="*/ 576262 w 2219325"/>
              <a:gd name="connsiteY18" fmla="*/ 2263632 h 4078144"/>
              <a:gd name="connsiteX19" fmla="*/ 547687 w 2219325"/>
              <a:gd name="connsiteY19" fmla="*/ 2125519 h 4078144"/>
              <a:gd name="connsiteX20" fmla="*/ 485775 w 2219325"/>
              <a:gd name="connsiteY20" fmla="*/ 1992169 h 4078144"/>
              <a:gd name="connsiteX21" fmla="*/ 419100 w 2219325"/>
              <a:gd name="connsiteY21" fmla="*/ 1944544 h 4078144"/>
              <a:gd name="connsiteX22" fmla="*/ 295275 w 2219325"/>
              <a:gd name="connsiteY22" fmla="*/ 1935019 h 4078144"/>
              <a:gd name="connsiteX23" fmla="*/ 185737 w 2219325"/>
              <a:gd name="connsiteY23" fmla="*/ 1911207 h 4078144"/>
              <a:gd name="connsiteX24" fmla="*/ 209550 w 2219325"/>
              <a:gd name="connsiteY24" fmla="*/ 1687369 h 4078144"/>
              <a:gd name="connsiteX25" fmla="*/ 319088 w 2219325"/>
              <a:gd name="connsiteY25" fmla="*/ 1682607 h 4078144"/>
              <a:gd name="connsiteX26" fmla="*/ 490538 w 2219325"/>
              <a:gd name="connsiteY26" fmla="*/ 1673081 h 4078144"/>
              <a:gd name="connsiteX27" fmla="*/ 433387 w 2219325"/>
              <a:gd name="connsiteY27" fmla="*/ 1411144 h 4078144"/>
              <a:gd name="connsiteX28" fmla="*/ 457200 w 2219325"/>
              <a:gd name="connsiteY28" fmla="*/ 1220644 h 4078144"/>
              <a:gd name="connsiteX29" fmla="*/ 676275 w 2219325"/>
              <a:gd name="connsiteY29" fmla="*/ 1187307 h 4078144"/>
              <a:gd name="connsiteX30" fmla="*/ 695325 w 2219325"/>
              <a:gd name="connsiteY30" fmla="*/ 1382569 h 4078144"/>
              <a:gd name="connsiteX31" fmla="*/ 904875 w 2219325"/>
              <a:gd name="connsiteY31" fmla="*/ 1358757 h 4078144"/>
              <a:gd name="connsiteX32" fmla="*/ 1066800 w 2219325"/>
              <a:gd name="connsiteY32" fmla="*/ 1287319 h 4078144"/>
              <a:gd name="connsiteX33" fmla="*/ 1076325 w 2219325"/>
              <a:gd name="connsiteY33" fmla="*/ 1125394 h 4078144"/>
              <a:gd name="connsiteX34" fmla="*/ 1085850 w 2219325"/>
              <a:gd name="connsiteY34" fmla="*/ 972994 h 4078144"/>
              <a:gd name="connsiteX35" fmla="*/ 1066800 w 2219325"/>
              <a:gd name="connsiteY35" fmla="*/ 853931 h 4078144"/>
              <a:gd name="connsiteX36" fmla="*/ 1133475 w 2219325"/>
              <a:gd name="connsiteY36" fmla="*/ 620569 h 4078144"/>
              <a:gd name="connsiteX37" fmla="*/ 1347788 w 2219325"/>
              <a:gd name="connsiteY37" fmla="*/ 568181 h 4078144"/>
              <a:gd name="connsiteX38" fmla="*/ 1343025 w 2219325"/>
              <a:gd name="connsiteY38" fmla="*/ 277669 h 4078144"/>
              <a:gd name="connsiteX39" fmla="*/ 1352550 w 2219325"/>
              <a:gd name="connsiteY39" fmla="*/ 20494 h 4078144"/>
              <a:gd name="connsiteX0" fmla="*/ 1352550 w 2219325"/>
              <a:gd name="connsiteY0" fmla="*/ 15249 h 4072899"/>
              <a:gd name="connsiteX1" fmla="*/ 1633537 w 2219325"/>
              <a:gd name="connsiteY1" fmla="*/ 5724 h 4072899"/>
              <a:gd name="connsiteX2" fmla="*/ 2047875 w 2219325"/>
              <a:gd name="connsiteY2" fmla="*/ 5724 h 4072899"/>
              <a:gd name="connsiteX3" fmla="*/ 2152650 w 2219325"/>
              <a:gd name="connsiteY3" fmla="*/ 2244099 h 4072899"/>
              <a:gd name="connsiteX4" fmla="*/ 2152650 w 2219325"/>
              <a:gd name="connsiteY4" fmla="*/ 2348874 h 4072899"/>
              <a:gd name="connsiteX5" fmla="*/ 2200275 w 2219325"/>
              <a:gd name="connsiteY5" fmla="*/ 3425199 h 4072899"/>
              <a:gd name="connsiteX6" fmla="*/ 2219325 w 2219325"/>
              <a:gd name="connsiteY6" fmla="*/ 3972887 h 4072899"/>
              <a:gd name="connsiteX7" fmla="*/ 1390650 w 2219325"/>
              <a:gd name="connsiteY7" fmla="*/ 3934786 h 4072899"/>
              <a:gd name="connsiteX8" fmla="*/ 1038225 w 2219325"/>
              <a:gd name="connsiteY8" fmla="*/ 4010987 h 4072899"/>
              <a:gd name="connsiteX9" fmla="*/ 823912 w 2219325"/>
              <a:gd name="connsiteY9" fmla="*/ 4072899 h 4072899"/>
              <a:gd name="connsiteX10" fmla="*/ 723900 w 2219325"/>
              <a:gd name="connsiteY10" fmla="*/ 3910974 h 4072899"/>
              <a:gd name="connsiteX11" fmla="*/ 614362 w 2219325"/>
              <a:gd name="connsiteY11" fmla="*/ 3749049 h 4072899"/>
              <a:gd name="connsiteX12" fmla="*/ 514350 w 2219325"/>
              <a:gd name="connsiteY12" fmla="*/ 3510924 h 4072899"/>
              <a:gd name="connsiteX13" fmla="*/ 433388 w 2219325"/>
              <a:gd name="connsiteY13" fmla="*/ 3358524 h 4072899"/>
              <a:gd name="connsiteX14" fmla="*/ 266700 w 2219325"/>
              <a:gd name="connsiteY14" fmla="*/ 3287087 h 4072899"/>
              <a:gd name="connsiteX15" fmla="*/ 142875 w 2219325"/>
              <a:gd name="connsiteY15" fmla="*/ 3287087 h 4072899"/>
              <a:gd name="connsiteX16" fmla="*/ 19050 w 2219325"/>
              <a:gd name="connsiteY16" fmla="*/ 3244224 h 4072899"/>
              <a:gd name="connsiteX17" fmla="*/ 0 w 2219325"/>
              <a:gd name="connsiteY17" fmla="*/ 2310774 h 4072899"/>
              <a:gd name="connsiteX18" fmla="*/ 576262 w 2219325"/>
              <a:gd name="connsiteY18" fmla="*/ 2258387 h 4072899"/>
              <a:gd name="connsiteX19" fmla="*/ 547687 w 2219325"/>
              <a:gd name="connsiteY19" fmla="*/ 2120274 h 4072899"/>
              <a:gd name="connsiteX20" fmla="*/ 485775 w 2219325"/>
              <a:gd name="connsiteY20" fmla="*/ 1986924 h 4072899"/>
              <a:gd name="connsiteX21" fmla="*/ 419100 w 2219325"/>
              <a:gd name="connsiteY21" fmla="*/ 1939299 h 4072899"/>
              <a:gd name="connsiteX22" fmla="*/ 295275 w 2219325"/>
              <a:gd name="connsiteY22" fmla="*/ 1929774 h 4072899"/>
              <a:gd name="connsiteX23" fmla="*/ 185737 w 2219325"/>
              <a:gd name="connsiteY23" fmla="*/ 1905962 h 4072899"/>
              <a:gd name="connsiteX24" fmla="*/ 209550 w 2219325"/>
              <a:gd name="connsiteY24" fmla="*/ 1682124 h 4072899"/>
              <a:gd name="connsiteX25" fmla="*/ 319088 w 2219325"/>
              <a:gd name="connsiteY25" fmla="*/ 1677362 h 4072899"/>
              <a:gd name="connsiteX26" fmla="*/ 490538 w 2219325"/>
              <a:gd name="connsiteY26" fmla="*/ 1667836 h 4072899"/>
              <a:gd name="connsiteX27" fmla="*/ 433387 w 2219325"/>
              <a:gd name="connsiteY27" fmla="*/ 1405899 h 4072899"/>
              <a:gd name="connsiteX28" fmla="*/ 457200 w 2219325"/>
              <a:gd name="connsiteY28" fmla="*/ 1215399 h 4072899"/>
              <a:gd name="connsiteX29" fmla="*/ 676275 w 2219325"/>
              <a:gd name="connsiteY29" fmla="*/ 1182062 h 4072899"/>
              <a:gd name="connsiteX30" fmla="*/ 695325 w 2219325"/>
              <a:gd name="connsiteY30" fmla="*/ 1377324 h 4072899"/>
              <a:gd name="connsiteX31" fmla="*/ 904875 w 2219325"/>
              <a:gd name="connsiteY31" fmla="*/ 1353512 h 4072899"/>
              <a:gd name="connsiteX32" fmla="*/ 1066800 w 2219325"/>
              <a:gd name="connsiteY32" fmla="*/ 1282074 h 4072899"/>
              <a:gd name="connsiteX33" fmla="*/ 1076325 w 2219325"/>
              <a:gd name="connsiteY33" fmla="*/ 1120149 h 4072899"/>
              <a:gd name="connsiteX34" fmla="*/ 1085850 w 2219325"/>
              <a:gd name="connsiteY34" fmla="*/ 967749 h 4072899"/>
              <a:gd name="connsiteX35" fmla="*/ 1066800 w 2219325"/>
              <a:gd name="connsiteY35" fmla="*/ 848686 h 4072899"/>
              <a:gd name="connsiteX36" fmla="*/ 1133475 w 2219325"/>
              <a:gd name="connsiteY36" fmla="*/ 615324 h 4072899"/>
              <a:gd name="connsiteX37" fmla="*/ 1347788 w 2219325"/>
              <a:gd name="connsiteY37" fmla="*/ 562936 h 4072899"/>
              <a:gd name="connsiteX38" fmla="*/ 1343025 w 2219325"/>
              <a:gd name="connsiteY38" fmla="*/ 272424 h 4072899"/>
              <a:gd name="connsiteX39" fmla="*/ 1352550 w 2219325"/>
              <a:gd name="connsiteY39" fmla="*/ 15249 h 4072899"/>
              <a:gd name="connsiteX0" fmla="*/ 1352550 w 2219325"/>
              <a:gd name="connsiteY0" fmla="*/ 24630 h 4082280"/>
              <a:gd name="connsiteX1" fmla="*/ 1633537 w 2219325"/>
              <a:gd name="connsiteY1" fmla="*/ 817 h 4082280"/>
              <a:gd name="connsiteX2" fmla="*/ 2047875 w 2219325"/>
              <a:gd name="connsiteY2" fmla="*/ 15105 h 4082280"/>
              <a:gd name="connsiteX3" fmla="*/ 2152650 w 2219325"/>
              <a:gd name="connsiteY3" fmla="*/ 2253480 h 4082280"/>
              <a:gd name="connsiteX4" fmla="*/ 2152650 w 2219325"/>
              <a:gd name="connsiteY4" fmla="*/ 2358255 h 4082280"/>
              <a:gd name="connsiteX5" fmla="*/ 2200275 w 2219325"/>
              <a:gd name="connsiteY5" fmla="*/ 3434580 h 4082280"/>
              <a:gd name="connsiteX6" fmla="*/ 2219325 w 2219325"/>
              <a:gd name="connsiteY6" fmla="*/ 3982268 h 4082280"/>
              <a:gd name="connsiteX7" fmla="*/ 1390650 w 2219325"/>
              <a:gd name="connsiteY7" fmla="*/ 3944167 h 4082280"/>
              <a:gd name="connsiteX8" fmla="*/ 1038225 w 2219325"/>
              <a:gd name="connsiteY8" fmla="*/ 4020368 h 4082280"/>
              <a:gd name="connsiteX9" fmla="*/ 823912 w 2219325"/>
              <a:gd name="connsiteY9" fmla="*/ 4082280 h 4082280"/>
              <a:gd name="connsiteX10" fmla="*/ 723900 w 2219325"/>
              <a:gd name="connsiteY10" fmla="*/ 3920355 h 4082280"/>
              <a:gd name="connsiteX11" fmla="*/ 614362 w 2219325"/>
              <a:gd name="connsiteY11" fmla="*/ 3758430 h 4082280"/>
              <a:gd name="connsiteX12" fmla="*/ 514350 w 2219325"/>
              <a:gd name="connsiteY12" fmla="*/ 3520305 h 4082280"/>
              <a:gd name="connsiteX13" fmla="*/ 433388 w 2219325"/>
              <a:gd name="connsiteY13" fmla="*/ 3367905 h 4082280"/>
              <a:gd name="connsiteX14" fmla="*/ 266700 w 2219325"/>
              <a:gd name="connsiteY14" fmla="*/ 3296468 h 4082280"/>
              <a:gd name="connsiteX15" fmla="*/ 142875 w 2219325"/>
              <a:gd name="connsiteY15" fmla="*/ 3296468 h 4082280"/>
              <a:gd name="connsiteX16" fmla="*/ 19050 w 2219325"/>
              <a:gd name="connsiteY16" fmla="*/ 3253605 h 4082280"/>
              <a:gd name="connsiteX17" fmla="*/ 0 w 2219325"/>
              <a:gd name="connsiteY17" fmla="*/ 2320155 h 4082280"/>
              <a:gd name="connsiteX18" fmla="*/ 576262 w 2219325"/>
              <a:gd name="connsiteY18" fmla="*/ 2267768 h 4082280"/>
              <a:gd name="connsiteX19" fmla="*/ 547687 w 2219325"/>
              <a:gd name="connsiteY19" fmla="*/ 2129655 h 4082280"/>
              <a:gd name="connsiteX20" fmla="*/ 485775 w 2219325"/>
              <a:gd name="connsiteY20" fmla="*/ 1996305 h 4082280"/>
              <a:gd name="connsiteX21" fmla="*/ 419100 w 2219325"/>
              <a:gd name="connsiteY21" fmla="*/ 1948680 h 4082280"/>
              <a:gd name="connsiteX22" fmla="*/ 295275 w 2219325"/>
              <a:gd name="connsiteY22" fmla="*/ 1939155 h 4082280"/>
              <a:gd name="connsiteX23" fmla="*/ 185737 w 2219325"/>
              <a:gd name="connsiteY23" fmla="*/ 1915343 h 4082280"/>
              <a:gd name="connsiteX24" fmla="*/ 209550 w 2219325"/>
              <a:gd name="connsiteY24" fmla="*/ 1691505 h 4082280"/>
              <a:gd name="connsiteX25" fmla="*/ 319088 w 2219325"/>
              <a:gd name="connsiteY25" fmla="*/ 1686743 h 4082280"/>
              <a:gd name="connsiteX26" fmla="*/ 490538 w 2219325"/>
              <a:gd name="connsiteY26" fmla="*/ 1677217 h 4082280"/>
              <a:gd name="connsiteX27" fmla="*/ 433387 w 2219325"/>
              <a:gd name="connsiteY27" fmla="*/ 1415280 h 4082280"/>
              <a:gd name="connsiteX28" fmla="*/ 457200 w 2219325"/>
              <a:gd name="connsiteY28" fmla="*/ 1224780 h 4082280"/>
              <a:gd name="connsiteX29" fmla="*/ 676275 w 2219325"/>
              <a:gd name="connsiteY29" fmla="*/ 1191443 h 4082280"/>
              <a:gd name="connsiteX30" fmla="*/ 695325 w 2219325"/>
              <a:gd name="connsiteY30" fmla="*/ 1386705 h 4082280"/>
              <a:gd name="connsiteX31" fmla="*/ 904875 w 2219325"/>
              <a:gd name="connsiteY31" fmla="*/ 1362893 h 4082280"/>
              <a:gd name="connsiteX32" fmla="*/ 1066800 w 2219325"/>
              <a:gd name="connsiteY32" fmla="*/ 1291455 h 4082280"/>
              <a:gd name="connsiteX33" fmla="*/ 1076325 w 2219325"/>
              <a:gd name="connsiteY33" fmla="*/ 1129530 h 4082280"/>
              <a:gd name="connsiteX34" fmla="*/ 1085850 w 2219325"/>
              <a:gd name="connsiteY34" fmla="*/ 977130 h 4082280"/>
              <a:gd name="connsiteX35" fmla="*/ 1066800 w 2219325"/>
              <a:gd name="connsiteY35" fmla="*/ 858067 h 4082280"/>
              <a:gd name="connsiteX36" fmla="*/ 1133475 w 2219325"/>
              <a:gd name="connsiteY36" fmla="*/ 624705 h 4082280"/>
              <a:gd name="connsiteX37" fmla="*/ 1347788 w 2219325"/>
              <a:gd name="connsiteY37" fmla="*/ 572317 h 4082280"/>
              <a:gd name="connsiteX38" fmla="*/ 1343025 w 2219325"/>
              <a:gd name="connsiteY38" fmla="*/ 281805 h 4082280"/>
              <a:gd name="connsiteX39" fmla="*/ 1352550 w 2219325"/>
              <a:gd name="connsiteY39" fmla="*/ 24630 h 4082280"/>
              <a:gd name="connsiteX0" fmla="*/ 1352550 w 2219325"/>
              <a:gd name="connsiteY0" fmla="*/ 42084 h 4099734"/>
              <a:gd name="connsiteX1" fmla="*/ 1633537 w 2219325"/>
              <a:gd name="connsiteY1" fmla="*/ 18271 h 4099734"/>
              <a:gd name="connsiteX2" fmla="*/ 2047875 w 2219325"/>
              <a:gd name="connsiteY2" fmla="*/ 32559 h 4099734"/>
              <a:gd name="connsiteX3" fmla="*/ 2152650 w 2219325"/>
              <a:gd name="connsiteY3" fmla="*/ 2270934 h 4099734"/>
              <a:gd name="connsiteX4" fmla="*/ 2152650 w 2219325"/>
              <a:gd name="connsiteY4" fmla="*/ 2375709 h 4099734"/>
              <a:gd name="connsiteX5" fmla="*/ 2200275 w 2219325"/>
              <a:gd name="connsiteY5" fmla="*/ 3452034 h 4099734"/>
              <a:gd name="connsiteX6" fmla="*/ 2219325 w 2219325"/>
              <a:gd name="connsiteY6" fmla="*/ 3999722 h 4099734"/>
              <a:gd name="connsiteX7" fmla="*/ 1390650 w 2219325"/>
              <a:gd name="connsiteY7" fmla="*/ 3961621 h 4099734"/>
              <a:gd name="connsiteX8" fmla="*/ 1038225 w 2219325"/>
              <a:gd name="connsiteY8" fmla="*/ 4037822 h 4099734"/>
              <a:gd name="connsiteX9" fmla="*/ 823912 w 2219325"/>
              <a:gd name="connsiteY9" fmla="*/ 4099734 h 4099734"/>
              <a:gd name="connsiteX10" fmla="*/ 723900 w 2219325"/>
              <a:gd name="connsiteY10" fmla="*/ 3937809 h 4099734"/>
              <a:gd name="connsiteX11" fmla="*/ 614362 w 2219325"/>
              <a:gd name="connsiteY11" fmla="*/ 3775884 h 4099734"/>
              <a:gd name="connsiteX12" fmla="*/ 514350 w 2219325"/>
              <a:gd name="connsiteY12" fmla="*/ 3537759 h 4099734"/>
              <a:gd name="connsiteX13" fmla="*/ 433388 w 2219325"/>
              <a:gd name="connsiteY13" fmla="*/ 3385359 h 4099734"/>
              <a:gd name="connsiteX14" fmla="*/ 266700 w 2219325"/>
              <a:gd name="connsiteY14" fmla="*/ 3313922 h 4099734"/>
              <a:gd name="connsiteX15" fmla="*/ 142875 w 2219325"/>
              <a:gd name="connsiteY15" fmla="*/ 3313922 h 4099734"/>
              <a:gd name="connsiteX16" fmla="*/ 19050 w 2219325"/>
              <a:gd name="connsiteY16" fmla="*/ 3271059 h 4099734"/>
              <a:gd name="connsiteX17" fmla="*/ 0 w 2219325"/>
              <a:gd name="connsiteY17" fmla="*/ 2337609 h 4099734"/>
              <a:gd name="connsiteX18" fmla="*/ 576262 w 2219325"/>
              <a:gd name="connsiteY18" fmla="*/ 2285222 h 4099734"/>
              <a:gd name="connsiteX19" fmla="*/ 547687 w 2219325"/>
              <a:gd name="connsiteY19" fmla="*/ 2147109 h 4099734"/>
              <a:gd name="connsiteX20" fmla="*/ 485775 w 2219325"/>
              <a:gd name="connsiteY20" fmla="*/ 2013759 h 4099734"/>
              <a:gd name="connsiteX21" fmla="*/ 419100 w 2219325"/>
              <a:gd name="connsiteY21" fmla="*/ 1966134 h 4099734"/>
              <a:gd name="connsiteX22" fmla="*/ 295275 w 2219325"/>
              <a:gd name="connsiteY22" fmla="*/ 1956609 h 4099734"/>
              <a:gd name="connsiteX23" fmla="*/ 185737 w 2219325"/>
              <a:gd name="connsiteY23" fmla="*/ 1932797 h 4099734"/>
              <a:gd name="connsiteX24" fmla="*/ 209550 w 2219325"/>
              <a:gd name="connsiteY24" fmla="*/ 1708959 h 4099734"/>
              <a:gd name="connsiteX25" fmla="*/ 319088 w 2219325"/>
              <a:gd name="connsiteY25" fmla="*/ 1704197 h 4099734"/>
              <a:gd name="connsiteX26" fmla="*/ 490538 w 2219325"/>
              <a:gd name="connsiteY26" fmla="*/ 1694671 h 4099734"/>
              <a:gd name="connsiteX27" fmla="*/ 433387 w 2219325"/>
              <a:gd name="connsiteY27" fmla="*/ 1432734 h 4099734"/>
              <a:gd name="connsiteX28" fmla="*/ 457200 w 2219325"/>
              <a:gd name="connsiteY28" fmla="*/ 1242234 h 4099734"/>
              <a:gd name="connsiteX29" fmla="*/ 676275 w 2219325"/>
              <a:gd name="connsiteY29" fmla="*/ 1208897 h 4099734"/>
              <a:gd name="connsiteX30" fmla="*/ 695325 w 2219325"/>
              <a:gd name="connsiteY30" fmla="*/ 1404159 h 4099734"/>
              <a:gd name="connsiteX31" fmla="*/ 904875 w 2219325"/>
              <a:gd name="connsiteY31" fmla="*/ 1380347 h 4099734"/>
              <a:gd name="connsiteX32" fmla="*/ 1066800 w 2219325"/>
              <a:gd name="connsiteY32" fmla="*/ 1308909 h 4099734"/>
              <a:gd name="connsiteX33" fmla="*/ 1076325 w 2219325"/>
              <a:gd name="connsiteY33" fmla="*/ 1146984 h 4099734"/>
              <a:gd name="connsiteX34" fmla="*/ 1085850 w 2219325"/>
              <a:gd name="connsiteY34" fmla="*/ 994584 h 4099734"/>
              <a:gd name="connsiteX35" fmla="*/ 1066800 w 2219325"/>
              <a:gd name="connsiteY35" fmla="*/ 875521 h 4099734"/>
              <a:gd name="connsiteX36" fmla="*/ 1133475 w 2219325"/>
              <a:gd name="connsiteY36" fmla="*/ 642159 h 4099734"/>
              <a:gd name="connsiteX37" fmla="*/ 1347788 w 2219325"/>
              <a:gd name="connsiteY37" fmla="*/ 589771 h 4099734"/>
              <a:gd name="connsiteX38" fmla="*/ 1343025 w 2219325"/>
              <a:gd name="connsiteY38" fmla="*/ 299259 h 4099734"/>
              <a:gd name="connsiteX39" fmla="*/ 1352550 w 2219325"/>
              <a:gd name="connsiteY39" fmla="*/ 42084 h 4099734"/>
              <a:gd name="connsiteX0" fmla="*/ 1352550 w 2219325"/>
              <a:gd name="connsiteY0" fmla="*/ 25532 h 4083182"/>
              <a:gd name="connsiteX1" fmla="*/ 1633537 w 2219325"/>
              <a:gd name="connsiteY1" fmla="*/ 1719 h 4083182"/>
              <a:gd name="connsiteX2" fmla="*/ 2047875 w 2219325"/>
              <a:gd name="connsiteY2" fmla="*/ 16007 h 4083182"/>
              <a:gd name="connsiteX3" fmla="*/ 2152650 w 2219325"/>
              <a:gd name="connsiteY3" fmla="*/ 2254382 h 4083182"/>
              <a:gd name="connsiteX4" fmla="*/ 2152650 w 2219325"/>
              <a:gd name="connsiteY4" fmla="*/ 2359157 h 4083182"/>
              <a:gd name="connsiteX5" fmla="*/ 2200275 w 2219325"/>
              <a:gd name="connsiteY5" fmla="*/ 3435482 h 4083182"/>
              <a:gd name="connsiteX6" fmla="*/ 2219325 w 2219325"/>
              <a:gd name="connsiteY6" fmla="*/ 3983170 h 4083182"/>
              <a:gd name="connsiteX7" fmla="*/ 1390650 w 2219325"/>
              <a:gd name="connsiteY7" fmla="*/ 3945069 h 4083182"/>
              <a:gd name="connsiteX8" fmla="*/ 1038225 w 2219325"/>
              <a:gd name="connsiteY8" fmla="*/ 4021270 h 4083182"/>
              <a:gd name="connsiteX9" fmla="*/ 823912 w 2219325"/>
              <a:gd name="connsiteY9" fmla="*/ 4083182 h 4083182"/>
              <a:gd name="connsiteX10" fmla="*/ 723900 w 2219325"/>
              <a:gd name="connsiteY10" fmla="*/ 3921257 h 4083182"/>
              <a:gd name="connsiteX11" fmla="*/ 614362 w 2219325"/>
              <a:gd name="connsiteY11" fmla="*/ 3759332 h 4083182"/>
              <a:gd name="connsiteX12" fmla="*/ 514350 w 2219325"/>
              <a:gd name="connsiteY12" fmla="*/ 3521207 h 4083182"/>
              <a:gd name="connsiteX13" fmla="*/ 433388 w 2219325"/>
              <a:gd name="connsiteY13" fmla="*/ 3368807 h 4083182"/>
              <a:gd name="connsiteX14" fmla="*/ 266700 w 2219325"/>
              <a:gd name="connsiteY14" fmla="*/ 3297370 h 4083182"/>
              <a:gd name="connsiteX15" fmla="*/ 142875 w 2219325"/>
              <a:gd name="connsiteY15" fmla="*/ 3297370 h 4083182"/>
              <a:gd name="connsiteX16" fmla="*/ 19050 w 2219325"/>
              <a:gd name="connsiteY16" fmla="*/ 3254507 h 4083182"/>
              <a:gd name="connsiteX17" fmla="*/ 0 w 2219325"/>
              <a:gd name="connsiteY17" fmla="*/ 2321057 h 4083182"/>
              <a:gd name="connsiteX18" fmla="*/ 576262 w 2219325"/>
              <a:gd name="connsiteY18" fmla="*/ 2268670 h 4083182"/>
              <a:gd name="connsiteX19" fmla="*/ 547687 w 2219325"/>
              <a:gd name="connsiteY19" fmla="*/ 2130557 h 4083182"/>
              <a:gd name="connsiteX20" fmla="*/ 485775 w 2219325"/>
              <a:gd name="connsiteY20" fmla="*/ 1997207 h 4083182"/>
              <a:gd name="connsiteX21" fmla="*/ 419100 w 2219325"/>
              <a:gd name="connsiteY21" fmla="*/ 1949582 h 4083182"/>
              <a:gd name="connsiteX22" fmla="*/ 295275 w 2219325"/>
              <a:gd name="connsiteY22" fmla="*/ 1940057 h 4083182"/>
              <a:gd name="connsiteX23" fmla="*/ 185737 w 2219325"/>
              <a:gd name="connsiteY23" fmla="*/ 1916245 h 4083182"/>
              <a:gd name="connsiteX24" fmla="*/ 209550 w 2219325"/>
              <a:gd name="connsiteY24" fmla="*/ 1692407 h 4083182"/>
              <a:gd name="connsiteX25" fmla="*/ 319088 w 2219325"/>
              <a:gd name="connsiteY25" fmla="*/ 1687645 h 4083182"/>
              <a:gd name="connsiteX26" fmla="*/ 490538 w 2219325"/>
              <a:gd name="connsiteY26" fmla="*/ 1678119 h 4083182"/>
              <a:gd name="connsiteX27" fmla="*/ 433387 w 2219325"/>
              <a:gd name="connsiteY27" fmla="*/ 1416182 h 4083182"/>
              <a:gd name="connsiteX28" fmla="*/ 457200 w 2219325"/>
              <a:gd name="connsiteY28" fmla="*/ 1225682 h 4083182"/>
              <a:gd name="connsiteX29" fmla="*/ 676275 w 2219325"/>
              <a:gd name="connsiteY29" fmla="*/ 1192345 h 4083182"/>
              <a:gd name="connsiteX30" fmla="*/ 695325 w 2219325"/>
              <a:gd name="connsiteY30" fmla="*/ 1387607 h 4083182"/>
              <a:gd name="connsiteX31" fmla="*/ 904875 w 2219325"/>
              <a:gd name="connsiteY31" fmla="*/ 1363795 h 4083182"/>
              <a:gd name="connsiteX32" fmla="*/ 1066800 w 2219325"/>
              <a:gd name="connsiteY32" fmla="*/ 1292357 h 4083182"/>
              <a:gd name="connsiteX33" fmla="*/ 1076325 w 2219325"/>
              <a:gd name="connsiteY33" fmla="*/ 1130432 h 4083182"/>
              <a:gd name="connsiteX34" fmla="*/ 1085850 w 2219325"/>
              <a:gd name="connsiteY34" fmla="*/ 978032 h 4083182"/>
              <a:gd name="connsiteX35" fmla="*/ 1066800 w 2219325"/>
              <a:gd name="connsiteY35" fmla="*/ 858969 h 4083182"/>
              <a:gd name="connsiteX36" fmla="*/ 1133475 w 2219325"/>
              <a:gd name="connsiteY36" fmla="*/ 625607 h 4083182"/>
              <a:gd name="connsiteX37" fmla="*/ 1347788 w 2219325"/>
              <a:gd name="connsiteY37" fmla="*/ 573219 h 4083182"/>
              <a:gd name="connsiteX38" fmla="*/ 1343025 w 2219325"/>
              <a:gd name="connsiteY38" fmla="*/ 282707 h 4083182"/>
              <a:gd name="connsiteX39" fmla="*/ 1352550 w 2219325"/>
              <a:gd name="connsiteY39" fmla="*/ 25532 h 4083182"/>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325281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76325 w 2219325"/>
              <a:gd name="connsiteY33" fmla="*/ 1134656 h 4087406"/>
              <a:gd name="connsiteX34" fmla="*/ 1085850 w 2219325"/>
              <a:gd name="connsiteY34" fmla="*/ 982256 h 4087406"/>
              <a:gd name="connsiteX35" fmla="*/ 1066800 w 2219325"/>
              <a:gd name="connsiteY35" fmla="*/ 863193 h 4087406"/>
              <a:gd name="connsiteX36" fmla="*/ 1133475 w 2219325"/>
              <a:gd name="connsiteY36" fmla="*/ 629831 h 4087406"/>
              <a:gd name="connsiteX37" fmla="*/ 1347788 w 2219325"/>
              <a:gd name="connsiteY37" fmla="*/ 577443 h 4087406"/>
              <a:gd name="connsiteX38" fmla="*/ 1343025 w 2219325"/>
              <a:gd name="connsiteY38" fmla="*/ 286931 h 4087406"/>
              <a:gd name="connsiteX39" fmla="*/ 1352550 w 2219325"/>
              <a:gd name="connsiteY39" fmla="*/ 29756 h 4087406"/>
              <a:gd name="connsiteX0" fmla="*/ 1352550 w 2219325"/>
              <a:gd name="connsiteY0" fmla="*/ 184626 h 4242276"/>
              <a:gd name="connsiteX1" fmla="*/ 1633537 w 2219325"/>
              <a:gd name="connsiteY1" fmla="*/ 160813 h 4242276"/>
              <a:gd name="connsiteX2" fmla="*/ 2152650 w 2219325"/>
              <a:gd name="connsiteY2" fmla="*/ 2413476 h 4242276"/>
              <a:gd name="connsiteX3" fmla="*/ 2152650 w 2219325"/>
              <a:gd name="connsiteY3" fmla="*/ 2518251 h 4242276"/>
              <a:gd name="connsiteX4" fmla="*/ 2200275 w 2219325"/>
              <a:gd name="connsiteY4" fmla="*/ 3594576 h 4242276"/>
              <a:gd name="connsiteX5" fmla="*/ 2219325 w 2219325"/>
              <a:gd name="connsiteY5" fmla="*/ 4142264 h 4242276"/>
              <a:gd name="connsiteX6" fmla="*/ 1390650 w 2219325"/>
              <a:gd name="connsiteY6" fmla="*/ 4104163 h 4242276"/>
              <a:gd name="connsiteX7" fmla="*/ 1038225 w 2219325"/>
              <a:gd name="connsiteY7" fmla="*/ 4180364 h 4242276"/>
              <a:gd name="connsiteX8" fmla="*/ 823912 w 2219325"/>
              <a:gd name="connsiteY8" fmla="*/ 4242276 h 4242276"/>
              <a:gd name="connsiteX9" fmla="*/ 723900 w 2219325"/>
              <a:gd name="connsiteY9" fmla="*/ 4080351 h 4242276"/>
              <a:gd name="connsiteX10" fmla="*/ 614362 w 2219325"/>
              <a:gd name="connsiteY10" fmla="*/ 3918426 h 4242276"/>
              <a:gd name="connsiteX11" fmla="*/ 514350 w 2219325"/>
              <a:gd name="connsiteY11" fmla="*/ 3680301 h 4242276"/>
              <a:gd name="connsiteX12" fmla="*/ 433388 w 2219325"/>
              <a:gd name="connsiteY12" fmla="*/ 3527901 h 4242276"/>
              <a:gd name="connsiteX13" fmla="*/ 266700 w 2219325"/>
              <a:gd name="connsiteY13" fmla="*/ 3456464 h 4242276"/>
              <a:gd name="connsiteX14" fmla="*/ 142875 w 2219325"/>
              <a:gd name="connsiteY14" fmla="*/ 3456464 h 4242276"/>
              <a:gd name="connsiteX15" fmla="*/ 19050 w 2219325"/>
              <a:gd name="connsiteY15" fmla="*/ 3413601 h 4242276"/>
              <a:gd name="connsiteX16" fmla="*/ 0 w 2219325"/>
              <a:gd name="connsiteY16" fmla="*/ 2480151 h 4242276"/>
              <a:gd name="connsiteX17" fmla="*/ 576262 w 2219325"/>
              <a:gd name="connsiteY17" fmla="*/ 2427764 h 4242276"/>
              <a:gd name="connsiteX18" fmla="*/ 547687 w 2219325"/>
              <a:gd name="connsiteY18" fmla="*/ 2289651 h 4242276"/>
              <a:gd name="connsiteX19" fmla="*/ 485775 w 2219325"/>
              <a:gd name="connsiteY19" fmla="*/ 2156301 h 4242276"/>
              <a:gd name="connsiteX20" fmla="*/ 419100 w 2219325"/>
              <a:gd name="connsiteY20" fmla="*/ 2108676 h 4242276"/>
              <a:gd name="connsiteX21" fmla="*/ 295275 w 2219325"/>
              <a:gd name="connsiteY21" fmla="*/ 2099151 h 4242276"/>
              <a:gd name="connsiteX22" fmla="*/ 185737 w 2219325"/>
              <a:gd name="connsiteY22" fmla="*/ 2075339 h 4242276"/>
              <a:gd name="connsiteX23" fmla="*/ 209550 w 2219325"/>
              <a:gd name="connsiteY23" fmla="*/ 1851501 h 4242276"/>
              <a:gd name="connsiteX24" fmla="*/ 319088 w 2219325"/>
              <a:gd name="connsiteY24" fmla="*/ 1846739 h 4242276"/>
              <a:gd name="connsiteX25" fmla="*/ 490538 w 2219325"/>
              <a:gd name="connsiteY25" fmla="*/ 1837213 h 4242276"/>
              <a:gd name="connsiteX26" fmla="*/ 433387 w 2219325"/>
              <a:gd name="connsiteY26" fmla="*/ 1575276 h 4242276"/>
              <a:gd name="connsiteX27" fmla="*/ 457200 w 2219325"/>
              <a:gd name="connsiteY27" fmla="*/ 1384776 h 4242276"/>
              <a:gd name="connsiteX28" fmla="*/ 676275 w 2219325"/>
              <a:gd name="connsiteY28" fmla="*/ 1351439 h 4242276"/>
              <a:gd name="connsiteX29" fmla="*/ 695325 w 2219325"/>
              <a:gd name="connsiteY29" fmla="*/ 1546701 h 4242276"/>
              <a:gd name="connsiteX30" fmla="*/ 904875 w 2219325"/>
              <a:gd name="connsiteY30" fmla="*/ 1522889 h 4242276"/>
              <a:gd name="connsiteX31" fmla="*/ 1066800 w 2219325"/>
              <a:gd name="connsiteY31" fmla="*/ 1451451 h 4242276"/>
              <a:gd name="connsiteX32" fmla="*/ 1076325 w 2219325"/>
              <a:gd name="connsiteY32" fmla="*/ 1289526 h 4242276"/>
              <a:gd name="connsiteX33" fmla="*/ 1085850 w 2219325"/>
              <a:gd name="connsiteY33" fmla="*/ 1137126 h 4242276"/>
              <a:gd name="connsiteX34" fmla="*/ 1066800 w 2219325"/>
              <a:gd name="connsiteY34" fmla="*/ 1018063 h 4242276"/>
              <a:gd name="connsiteX35" fmla="*/ 1133475 w 2219325"/>
              <a:gd name="connsiteY35" fmla="*/ 784701 h 4242276"/>
              <a:gd name="connsiteX36" fmla="*/ 1347788 w 2219325"/>
              <a:gd name="connsiteY36" fmla="*/ 732313 h 4242276"/>
              <a:gd name="connsiteX37" fmla="*/ 1343025 w 2219325"/>
              <a:gd name="connsiteY37" fmla="*/ 441801 h 4242276"/>
              <a:gd name="connsiteX38" fmla="*/ 1352550 w 2219325"/>
              <a:gd name="connsiteY38" fmla="*/ 184626 h 4242276"/>
              <a:gd name="connsiteX0" fmla="*/ 1352550 w 2219325"/>
              <a:gd name="connsiteY0" fmla="*/ 0 h 4057650"/>
              <a:gd name="connsiteX1" fmla="*/ 2152650 w 2219325"/>
              <a:gd name="connsiteY1" fmla="*/ 2228850 h 4057650"/>
              <a:gd name="connsiteX2" fmla="*/ 2152650 w 2219325"/>
              <a:gd name="connsiteY2" fmla="*/ 2333625 h 4057650"/>
              <a:gd name="connsiteX3" fmla="*/ 2200275 w 2219325"/>
              <a:gd name="connsiteY3" fmla="*/ 3409950 h 4057650"/>
              <a:gd name="connsiteX4" fmla="*/ 2219325 w 2219325"/>
              <a:gd name="connsiteY4" fmla="*/ 3957638 h 4057650"/>
              <a:gd name="connsiteX5" fmla="*/ 1390650 w 2219325"/>
              <a:gd name="connsiteY5" fmla="*/ 3919537 h 4057650"/>
              <a:gd name="connsiteX6" fmla="*/ 1038225 w 2219325"/>
              <a:gd name="connsiteY6" fmla="*/ 3995738 h 4057650"/>
              <a:gd name="connsiteX7" fmla="*/ 823912 w 2219325"/>
              <a:gd name="connsiteY7" fmla="*/ 4057650 h 4057650"/>
              <a:gd name="connsiteX8" fmla="*/ 723900 w 2219325"/>
              <a:gd name="connsiteY8" fmla="*/ 3895725 h 4057650"/>
              <a:gd name="connsiteX9" fmla="*/ 614362 w 2219325"/>
              <a:gd name="connsiteY9" fmla="*/ 3733800 h 4057650"/>
              <a:gd name="connsiteX10" fmla="*/ 514350 w 2219325"/>
              <a:gd name="connsiteY10" fmla="*/ 3495675 h 4057650"/>
              <a:gd name="connsiteX11" fmla="*/ 433388 w 2219325"/>
              <a:gd name="connsiteY11" fmla="*/ 3343275 h 4057650"/>
              <a:gd name="connsiteX12" fmla="*/ 266700 w 2219325"/>
              <a:gd name="connsiteY12" fmla="*/ 3271838 h 4057650"/>
              <a:gd name="connsiteX13" fmla="*/ 142875 w 2219325"/>
              <a:gd name="connsiteY13" fmla="*/ 3271838 h 4057650"/>
              <a:gd name="connsiteX14" fmla="*/ 19050 w 2219325"/>
              <a:gd name="connsiteY14" fmla="*/ 3228975 h 4057650"/>
              <a:gd name="connsiteX15" fmla="*/ 0 w 2219325"/>
              <a:gd name="connsiteY15" fmla="*/ 2295525 h 4057650"/>
              <a:gd name="connsiteX16" fmla="*/ 576262 w 2219325"/>
              <a:gd name="connsiteY16" fmla="*/ 2243138 h 4057650"/>
              <a:gd name="connsiteX17" fmla="*/ 547687 w 2219325"/>
              <a:gd name="connsiteY17" fmla="*/ 2105025 h 4057650"/>
              <a:gd name="connsiteX18" fmla="*/ 485775 w 2219325"/>
              <a:gd name="connsiteY18" fmla="*/ 1971675 h 4057650"/>
              <a:gd name="connsiteX19" fmla="*/ 419100 w 2219325"/>
              <a:gd name="connsiteY19" fmla="*/ 1924050 h 4057650"/>
              <a:gd name="connsiteX20" fmla="*/ 295275 w 2219325"/>
              <a:gd name="connsiteY20" fmla="*/ 1914525 h 4057650"/>
              <a:gd name="connsiteX21" fmla="*/ 185737 w 2219325"/>
              <a:gd name="connsiteY21" fmla="*/ 1890713 h 4057650"/>
              <a:gd name="connsiteX22" fmla="*/ 209550 w 2219325"/>
              <a:gd name="connsiteY22" fmla="*/ 1666875 h 4057650"/>
              <a:gd name="connsiteX23" fmla="*/ 319088 w 2219325"/>
              <a:gd name="connsiteY23" fmla="*/ 1662113 h 4057650"/>
              <a:gd name="connsiteX24" fmla="*/ 490538 w 2219325"/>
              <a:gd name="connsiteY24" fmla="*/ 1652587 h 4057650"/>
              <a:gd name="connsiteX25" fmla="*/ 433387 w 2219325"/>
              <a:gd name="connsiteY25" fmla="*/ 1390650 h 4057650"/>
              <a:gd name="connsiteX26" fmla="*/ 457200 w 2219325"/>
              <a:gd name="connsiteY26" fmla="*/ 1200150 h 4057650"/>
              <a:gd name="connsiteX27" fmla="*/ 676275 w 2219325"/>
              <a:gd name="connsiteY27" fmla="*/ 1166813 h 4057650"/>
              <a:gd name="connsiteX28" fmla="*/ 695325 w 2219325"/>
              <a:gd name="connsiteY28" fmla="*/ 1362075 h 4057650"/>
              <a:gd name="connsiteX29" fmla="*/ 904875 w 2219325"/>
              <a:gd name="connsiteY29" fmla="*/ 1338263 h 4057650"/>
              <a:gd name="connsiteX30" fmla="*/ 1066800 w 2219325"/>
              <a:gd name="connsiteY30" fmla="*/ 1266825 h 4057650"/>
              <a:gd name="connsiteX31" fmla="*/ 1076325 w 2219325"/>
              <a:gd name="connsiteY31" fmla="*/ 1104900 h 4057650"/>
              <a:gd name="connsiteX32" fmla="*/ 1085850 w 2219325"/>
              <a:gd name="connsiteY32" fmla="*/ 952500 h 4057650"/>
              <a:gd name="connsiteX33" fmla="*/ 1066800 w 2219325"/>
              <a:gd name="connsiteY33" fmla="*/ 833437 h 4057650"/>
              <a:gd name="connsiteX34" fmla="*/ 1133475 w 2219325"/>
              <a:gd name="connsiteY34" fmla="*/ 600075 h 4057650"/>
              <a:gd name="connsiteX35" fmla="*/ 1347788 w 2219325"/>
              <a:gd name="connsiteY35" fmla="*/ 547687 h 4057650"/>
              <a:gd name="connsiteX36" fmla="*/ 1343025 w 2219325"/>
              <a:gd name="connsiteY36" fmla="*/ 257175 h 4057650"/>
              <a:gd name="connsiteX37" fmla="*/ 1352550 w 2219325"/>
              <a:gd name="connsiteY37" fmla="*/ 0 h 4057650"/>
              <a:gd name="connsiteX0" fmla="*/ 1343025 w 2219325"/>
              <a:gd name="connsiteY0" fmla="*/ 0 h 3800475"/>
              <a:gd name="connsiteX1" fmla="*/ 2152650 w 2219325"/>
              <a:gd name="connsiteY1" fmla="*/ 1971675 h 3800475"/>
              <a:gd name="connsiteX2" fmla="*/ 2152650 w 2219325"/>
              <a:gd name="connsiteY2" fmla="*/ 2076450 h 3800475"/>
              <a:gd name="connsiteX3" fmla="*/ 2200275 w 2219325"/>
              <a:gd name="connsiteY3" fmla="*/ 3152775 h 3800475"/>
              <a:gd name="connsiteX4" fmla="*/ 2219325 w 2219325"/>
              <a:gd name="connsiteY4" fmla="*/ 3700463 h 3800475"/>
              <a:gd name="connsiteX5" fmla="*/ 1390650 w 2219325"/>
              <a:gd name="connsiteY5" fmla="*/ 3662362 h 3800475"/>
              <a:gd name="connsiteX6" fmla="*/ 1038225 w 2219325"/>
              <a:gd name="connsiteY6" fmla="*/ 3738563 h 3800475"/>
              <a:gd name="connsiteX7" fmla="*/ 823912 w 2219325"/>
              <a:gd name="connsiteY7" fmla="*/ 3800475 h 3800475"/>
              <a:gd name="connsiteX8" fmla="*/ 723900 w 2219325"/>
              <a:gd name="connsiteY8" fmla="*/ 3638550 h 3800475"/>
              <a:gd name="connsiteX9" fmla="*/ 614362 w 2219325"/>
              <a:gd name="connsiteY9" fmla="*/ 3476625 h 3800475"/>
              <a:gd name="connsiteX10" fmla="*/ 514350 w 2219325"/>
              <a:gd name="connsiteY10" fmla="*/ 3238500 h 3800475"/>
              <a:gd name="connsiteX11" fmla="*/ 433388 w 2219325"/>
              <a:gd name="connsiteY11" fmla="*/ 3086100 h 3800475"/>
              <a:gd name="connsiteX12" fmla="*/ 266700 w 2219325"/>
              <a:gd name="connsiteY12" fmla="*/ 3014663 h 3800475"/>
              <a:gd name="connsiteX13" fmla="*/ 142875 w 2219325"/>
              <a:gd name="connsiteY13" fmla="*/ 3014663 h 3800475"/>
              <a:gd name="connsiteX14" fmla="*/ 19050 w 2219325"/>
              <a:gd name="connsiteY14" fmla="*/ 2971800 h 3800475"/>
              <a:gd name="connsiteX15" fmla="*/ 0 w 2219325"/>
              <a:gd name="connsiteY15" fmla="*/ 2038350 h 3800475"/>
              <a:gd name="connsiteX16" fmla="*/ 576262 w 2219325"/>
              <a:gd name="connsiteY16" fmla="*/ 1985963 h 3800475"/>
              <a:gd name="connsiteX17" fmla="*/ 547687 w 2219325"/>
              <a:gd name="connsiteY17" fmla="*/ 1847850 h 3800475"/>
              <a:gd name="connsiteX18" fmla="*/ 485775 w 2219325"/>
              <a:gd name="connsiteY18" fmla="*/ 1714500 h 3800475"/>
              <a:gd name="connsiteX19" fmla="*/ 419100 w 2219325"/>
              <a:gd name="connsiteY19" fmla="*/ 1666875 h 3800475"/>
              <a:gd name="connsiteX20" fmla="*/ 295275 w 2219325"/>
              <a:gd name="connsiteY20" fmla="*/ 1657350 h 3800475"/>
              <a:gd name="connsiteX21" fmla="*/ 185737 w 2219325"/>
              <a:gd name="connsiteY21" fmla="*/ 1633538 h 3800475"/>
              <a:gd name="connsiteX22" fmla="*/ 209550 w 2219325"/>
              <a:gd name="connsiteY22" fmla="*/ 1409700 h 3800475"/>
              <a:gd name="connsiteX23" fmla="*/ 319088 w 2219325"/>
              <a:gd name="connsiteY23" fmla="*/ 1404938 h 3800475"/>
              <a:gd name="connsiteX24" fmla="*/ 490538 w 2219325"/>
              <a:gd name="connsiteY24" fmla="*/ 1395412 h 3800475"/>
              <a:gd name="connsiteX25" fmla="*/ 433387 w 2219325"/>
              <a:gd name="connsiteY25" fmla="*/ 1133475 h 3800475"/>
              <a:gd name="connsiteX26" fmla="*/ 457200 w 2219325"/>
              <a:gd name="connsiteY26" fmla="*/ 942975 h 3800475"/>
              <a:gd name="connsiteX27" fmla="*/ 676275 w 2219325"/>
              <a:gd name="connsiteY27" fmla="*/ 909638 h 3800475"/>
              <a:gd name="connsiteX28" fmla="*/ 695325 w 2219325"/>
              <a:gd name="connsiteY28" fmla="*/ 1104900 h 3800475"/>
              <a:gd name="connsiteX29" fmla="*/ 904875 w 2219325"/>
              <a:gd name="connsiteY29" fmla="*/ 1081088 h 3800475"/>
              <a:gd name="connsiteX30" fmla="*/ 1066800 w 2219325"/>
              <a:gd name="connsiteY30" fmla="*/ 1009650 h 3800475"/>
              <a:gd name="connsiteX31" fmla="*/ 1076325 w 2219325"/>
              <a:gd name="connsiteY31" fmla="*/ 847725 h 3800475"/>
              <a:gd name="connsiteX32" fmla="*/ 1085850 w 2219325"/>
              <a:gd name="connsiteY32" fmla="*/ 695325 h 3800475"/>
              <a:gd name="connsiteX33" fmla="*/ 1066800 w 2219325"/>
              <a:gd name="connsiteY33" fmla="*/ 576262 h 3800475"/>
              <a:gd name="connsiteX34" fmla="*/ 1133475 w 2219325"/>
              <a:gd name="connsiteY34" fmla="*/ 342900 h 3800475"/>
              <a:gd name="connsiteX35" fmla="*/ 1347788 w 2219325"/>
              <a:gd name="connsiteY35" fmla="*/ 290512 h 3800475"/>
              <a:gd name="connsiteX36" fmla="*/ 1343025 w 2219325"/>
              <a:gd name="connsiteY36" fmla="*/ 0 h 3800475"/>
              <a:gd name="connsiteX0" fmla="*/ 1347788 w 2219325"/>
              <a:gd name="connsiteY0" fmla="*/ 0 h 3509963"/>
              <a:gd name="connsiteX1" fmla="*/ 2152650 w 2219325"/>
              <a:gd name="connsiteY1" fmla="*/ 1681163 h 3509963"/>
              <a:gd name="connsiteX2" fmla="*/ 2152650 w 2219325"/>
              <a:gd name="connsiteY2" fmla="*/ 1785938 h 3509963"/>
              <a:gd name="connsiteX3" fmla="*/ 2200275 w 2219325"/>
              <a:gd name="connsiteY3" fmla="*/ 2862263 h 3509963"/>
              <a:gd name="connsiteX4" fmla="*/ 2219325 w 2219325"/>
              <a:gd name="connsiteY4" fmla="*/ 3409951 h 3509963"/>
              <a:gd name="connsiteX5" fmla="*/ 1390650 w 2219325"/>
              <a:gd name="connsiteY5" fmla="*/ 3371850 h 3509963"/>
              <a:gd name="connsiteX6" fmla="*/ 1038225 w 2219325"/>
              <a:gd name="connsiteY6" fmla="*/ 3448051 h 3509963"/>
              <a:gd name="connsiteX7" fmla="*/ 823912 w 2219325"/>
              <a:gd name="connsiteY7" fmla="*/ 3509963 h 3509963"/>
              <a:gd name="connsiteX8" fmla="*/ 723900 w 2219325"/>
              <a:gd name="connsiteY8" fmla="*/ 3348038 h 3509963"/>
              <a:gd name="connsiteX9" fmla="*/ 614362 w 2219325"/>
              <a:gd name="connsiteY9" fmla="*/ 3186113 h 3509963"/>
              <a:gd name="connsiteX10" fmla="*/ 514350 w 2219325"/>
              <a:gd name="connsiteY10" fmla="*/ 2947988 h 3509963"/>
              <a:gd name="connsiteX11" fmla="*/ 433388 w 2219325"/>
              <a:gd name="connsiteY11" fmla="*/ 2795588 h 3509963"/>
              <a:gd name="connsiteX12" fmla="*/ 266700 w 2219325"/>
              <a:gd name="connsiteY12" fmla="*/ 2724151 h 3509963"/>
              <a:gd name="connsiteX13" fmla="*/ 142875 w 2219325"/>
              <a:gd name="connsiteY13" fmla="*/ 2724151 h 3509963"/>
              <a:gd name="connsiteX14" fmla="*/ 19050 w 2219325"/>
              <a:gd name="connsiteY14" fmla="*/ 2681288 h 3509963"/>
              <a:gd name="connsiteX15" fmla="*/ 0 w 2219325"/>
              <a:gd name="connsiteY15" fmla="*/ 1747838 h 3509963"/>
              <a:gd name="connsiteX16" fmla="*/ 576262 w 2219325"/>
              <a:gd name="connsiteY16" fmla="*/ 1695451 h 3509963"/>
              <a:gd name="connsiteX17" fmla="*/ 547687 w 2219325"/>
              <a:gd name="connsiteY17" fmla="*/ 1557338 h 3509963"/>
              <a:gd name="connsiteX18" fmla="*/ 485775 w 2219325"/>
              <a:gd name="connsiteY18" fmla="*/ 1423988 h 3509963"/>
              <a:gd name="connsiteX19" fmla="*/ 419100 w 2219325"/>
              <a:gd name="connsiteY19" fmla="*/ 1376363 h 3509963"/>
              <a:gd name="connsiteX20" fmla="*/ 295275 w 2219325"/>
              <a:gd name="connsiteY20" fmla="*/ 1366838 h 3509963"/>
              <a:gd name="connsiteX21" fmla="*/ 185737 w 2219325"/>
              <a:gd name="connsiteY21" fmla="*/ 1343026 h 3509963"/>
              <a:gd name="connsiteX22" fmla="*/ 209550 w 2219325"/>
              <a:gd name="connsiteY22" fmla="*/ 1119188 h 3509963"/>
              <a:gd name="connsiteX23" fmla="*/ 319088 w 2219325"/>
              <a:gd name="connsiteY23" fmla="*/ 1114426 h 3509963"/>
              <a:gd name="connsiteX24" fmla="*/ 490538 w 2219325"/>
              <a:gd name="connsiteY24" fmla="*/ 1104900 h 3509963"/>
              <a:gd name="connsiteX25" fmla="*/ 433387 w 2219325"/>
              <a:gd name="connsiteY25" fmla="*/ 842963 h 3509963"/>
              <a:gd name="connsiteX26" fmla="*/ 457200 w 2219325"/>
              <a:gd name="connsiteY26" fmla="*/ 652463 h 3509963"/>
              <a:gd name="connsiteX27" fmla="*/ 676275 w 2219325"/>
              <a:gd name="connsiteY27" fmla="*/ 619126 h 3509963"/>
              <a:gd name="connsiteX28" fmla="*/ 695325 w 2219325"/>
              <a:gd name="connsiteY28" fmla="*/ 814388 h 3509963"/>
              <a:gd name="connsiteX29" fmla="*/ 904875 w 2219325"/>
              <a:gd name="connsiteY29" fmla="*/ 790576 h 3509963"/>
              <a:gd name="connsiteX30" fmla="*/ 1066800 w 2219325"/>
              <a:gd name="connsiteY30" fmla="*/ 719138 h 3509963"/>
              <a:gd name="connsiteX31" fmla="*/ 1076325 w 2219325"/>
              <a:gd name="connsiteY31" fmla="*/ 557213 h 3509963"/>
              <a:gd name="connsiteX32" fmla="*/ 1085850 w 2219325"/>
              <a:gd name="connsiteY32" fmla="*/ 404813 h 3509963"/>
              <a:gd name="connsiteX33" fmla="*/ 1066800 w 2219325"/>
              <a:gd name="connsiteY33" fmla="*/ 285750 h 3509963"/>
              <a:gd name="connsiteX34" fmla="*/ 1133475 w 2219325"/>
              <a:gd name="connsiteY34" fmla="*/ 52388 h 3509963"/>
              <a:gd name="connsiteX35" fmla="*/ 1347788 w 2219325"/>
              <a:gd name="connsiteY35" fmla="*/ 0 h 3509963"/>
              <a:gd name="connsiteX0" fmla="*/ 1133475 w 2219325"/>
              <a:gd name="connsiteY0" fmla="*/ 0 h 3457575"/>
              <a:gd name="connsiteX1" fmla="*/ 2152650 w 2219325"/>
              <a:gd name="connsiteY1" fmla="*/ 1628775 h 3457575"/>
              <a:gd name="connsiteX2" fmla="*/ 2152650 w 2219325"/>
              <a:gd name="connsiteY2" fmla="*/ 1733550 h 3457575"/>
              <a:gd name="connsiteX3" fmla="*/ 2200275 w 2219325"/>
              <a:gd name="connsiteY3" fmla="*/ 2809875 h 3457575"/>
              <a:gd name="connsiteX4" fmla="*/ 2219325 w 2219325"/>
              <a:gd name="connsiteY4" fmla="*/ 3357563 h 3457575"/>
              <a:gd name="connsiteX5" fmla="*/ 1390650 w 2219325"/>
              <a:gd name="connsiteY5" fmla="*/ 3319462 h 3457575"/>
              <a:gd name="connsiteX6" fmla="*/ 1038225 w 2219325"/>
              <a:gd name="connsiteY6" fmla="*/ 3395663 h 3457575"/>
              <a:gd name="connsiteX7" fmla="*/ 823912 w 2219325"/>
              <a:gd name="connsiteY7" fmla="*/ 3457575 h 3457575"/>
              <a:gd name="connsiteX8" fmla="*/ 723900 w 2219325"/>
              <a:gd name="connsiteY8" fmla="*/ 3295650 h 3457575"/>
              <a:gd name="connsiteX9" fmla="*/ 614362 w 2219325"/>
              <a:gd name="connsiteY9" fmla="*/ 3133725 h 3457575"/>
              <a:gd name="connsiteX10" fmla="*/ 514350 w 2219325"/>
              <a:gd name="connsiteY10" fmla="*/ 2895600 h 3457575"/>
              <a:gd name="connsiteX11" fmla="*/ 433388 w 2219325"/>
              <a:gd name="connsiteY11" fmla="*/ 2743200 h 3457575"/>
              <a:gd name="connsiteX12" fmla="*/ 266700 w 2219325"/>
              <a:gd name="connsiteY12" fmla="*/ 2671763 h 3457575"/>
              <a:gd name="connsiteX13" fmla="*/ 142875 w 2219325"/>
              <a:gd name="connsiteY13" fmla="*/ 2671763 h 3457575"/>
              <a:gd name="connsiteX14" fmla="*/ 19050 w 2219325"/>
              <a:gd name="connsiteY14" fmla="*/ 2628900 h 3457575"/>
              <a:gd name="connsiteX15" fmla="*/ 0 w 2219325"/>
              <a:gd name="connsiteY15" fmla="*/ 1695450 h 3457575"/>
              <a:gd name="connsiteX16" fmla="*/ 576262 w 2219325"/>
              <a:gd name="connsiteY16" fmla="*/ 1643063 h 3457575"/>
              <a:gd name="connsiteX17" fmla="*/ 547687 w 2219325"/>
              <a:gd name="connsiteY17" fmla="*/ 1504950 h 3457575"/>
              <a:gd name="connsiteX18" fmla="*/ 485775 w 2219325"/>
              <a:gd name="connsiteY18" fmla="*/ 1371600 h 3457575"/>
              <a:gd name="connsiteX19" fmla="*/ 419100 w 2219325"/>
              <a:gd name="connsiteY19" fmla="*/ 1323975 h 3457575"/>
              <a:gd name="connsiteX20" fmla="*/ 295275 w 2219325"/>
              <a:gd name="connsiteY20" fmla="*/ 1314450 h 3457575"/>
              <a:gd name="connsiteX21" fmla="*/ 185737 w 2219325"/>
              <a:gd name="connsiteY21" fmla="*/ 1290638 h 3457575"/>
              <a:gd name="connsiteX22" fmla="*/ 209550 w 2219325"/>
              <a:gd name="connsiteY22" fmla="*/ 1066800 h 3457575"/>
              <a:gd name="connsiteX23" fmla="*/ 319088 w 2219325"/>
              <a:gd name="connsiteY23" fmla="*/ 1062038 h 3457575"/>
              <a:gd name="connsiteX24" fmla="*/ 490538 w 2219325"/>
              <a:gd name="connsiteY24" fmla="*/ 1052512 h 3457575"/>
              <a:gd name="connsiteX25" fmla="*/ 433387 w 2219325"/>
              <a:gd name="connsiteY25" fmla="*/ 790575 h 3457575"/>
              <a:gd name="connsiteX26" fmla="*/ 457200 w 2219325"/>
              <a:gd name="connsiteY26" fmla="*/ 600075 h 3457575"/>
              <a:gd name="connsiteX27" fmla="*/ 676275 w 2219325"/>
              <a:gd name="connsiteY27" fmla="*/ 566738 h 3457575"/>
              <a:gd name="connsiteX28" fmla="*/ 695325 w 2219325"/>
              <a:gd name="connsiteY28" fmla="*/ 762000 h 3457575"/>
              <a:gd name="connsiteX29" fmla="*/ 904875 w 2219325"/>
              <a:gd name="connsiteY29" fmla="*/ 738188 h 3457575"/>
              <a:gd name="connsiteX30" fmla="*/ 1066800 w 2219325"/>
              <a:gd name="connsiteY30" fmla="*/ 666750 h 3457575"/>
              <a:gd name="connsiteX31" fmla="*/ 1076325 w 2219325"/>
              <a:gd name="connsiteY31" fmla="*/ 504825 h 3457575"/>
              <a:gd name="connsiteX32" fmla="*/ 1085850 w 2219325"/>
              <a:gd name="connsiteY32" fmla="*/ 352425 h 3457575"/>
              <a:gd name="connsiteX33" fmla="*/ 1066800 w 2219325"/>
              <a:gd name="connsiteY33" fmla="*/ 233362 h 3457575"/>
              <a:gd name="connsiteX34" fmla="*/ 1133475 w 2219325"/>
              <a:gd name="connsiteY34" fmla="*/ 0 h 3457575"/>
              <a:gd name="connsiteX0" fmla="*/ 1066800 w 2219325"/>
              <a:gd name="connsiteY0" fmla="*/ 0 h 3224213"/>
              <a:gd name="connsiteX1" fmla="*/ 2152650 w 2219325"/>
              <a:gd name="connsiteY1" fmla="*/ 1395413 h 3224213"/>
              <a:gd name="connsiteX2" fmla="*/ 2152650 w 2219325"/>
              <a:gd name="connsiteY2" fmla="*/ 1500188 h 3224213"/>
              <a:gd name="connsiteX3" fmla="*/ 2200275 w 2219325"/>
              <a:gd name="connsiteY3" fmla="*/ 2576513 h 3224213"/>
              <a:gd name="connsiteX4" fmla="*/ 2219325 w 2219325"/>
              <a:gd name="connsiteY4" fmla="*/ 3124201 h 3224213"/>
              <a:gd name="connsiteX5" fmla="*/ 1390650 w 2219325"/>
              <a:gd name="connsiteY5" fmla="*/ 3086100 h 3224213"/>
              <a:gd name="connsiteX6" fmla="*/ 1038225 w 2219325"/>
              <a:gd name="connsiteY6" fmla="*/ 3162301 h 3224213"/>
              <a:gd name="connsiteX7" fmla="*/ 823912 w 2219325"/>
              <a:gd name="connsiteY7" fmla="*/ 3224213 h 3224213"/>
              <a:gd name="connsiteX8" fmla="*/ 723900 w 2219325"/>
              <a:gd name="connsiteY8" fmla="*/ 3062288 h 3224213"/>
              <a:gd name="connsiteX9" fmla="*/ 614362 w 2219325"/>
              <a:gd name="connsiteY9" fmla="*/ 2900363 h 3224213"/>
              <a:gd name="connsiteX10" fmla="*/ 514350 w 2219325"/>
              <a:gd name="connsiteY10" fmla="*/ 2662238 h 3224213"/>
              <a:gd name="connsiteX11" fmla="*/ 433388 w 2219325"/>
              <a:gd name="connsiteY11" fmla="*/ 2509838 h 3224213"/>
              <a:gd name="connsiteX12" fmla="*/ 266700 w 2219325"/>
              <a:gd name="connsiteY12" fmla="*/ 2438401 h 3224213"/>
              <a:gd name="connsiteX13" fmla="*/ 142875 w 2219325"/>
              <a:gd name="connsiteY13" fmla="*/ 2438401 h 3224213"/>
              <a:gd name="connsiteX14" fmla="*/ 19050 w 2219325"/>
              <a:gd name="connsiteY14" fmla="*/ 2395538 h 3224213"/>
              <a:gd name="connsiteX15" fmla="*/ 0 w 2219325"/>
              <a:gd name="connsiteY15" fmla="*/ 1462088 h 3224213"/>
              <a:gd name="connsiteX16" fmla="*/ 576262 w 2219325"/>
              <a:gd name="connsiteY16" fmla="*/ 1409701 h 3224213"/>
              <a:gd name="connsiteX17" fmla="*/ 547687 w 2219325"/>
              <a:gd name="connsiteY17" fmla="*/ 1271588 h 3224213"/>
              <a:gd name="connsiteX18" fmla="*/ 485775 w 2219325"/>
              <a:gd name="connsiteY18" fmla="*/ 1138238 h 3224213"/>
              <a:gd name="connsiteX19" fmla="*/ 419100 w 2219325"/>
              <a:gd name="connsiteY19" fmla="*/ 1090613 h 3224213"/>
              <a:gd name="connsiteX20" fmla="*/ 295275 w 2219325"/>
              <a:gd name="connsiteY20" fmla="*/ 1081088 h 3224213"/>
              <a:gd name="connsiteX21" fmla="*/ 185737 w 2219325"/>
              <a:gd name="connsiteY21" fmla="*/ 1057276 h 3224213"/>
              <a:gd name="connsiteX22" fmla="*/ 209550 w 2219325"/>
              <a:gd name="connsiteY22" fmla="*/ 833438 h 3224213"/>
              <a:gd name="connsiteX23" fmla="*/ 319088 w 2219325"/>
              <a:gd name="connsiteY23" fmla="*/ 828676 h 3224213"/>
              <a:gd name="connsiteX24" fmla="*/ 490538 w 2219325"/>
              <a:gd name="connsiteY24" fmla="*/ 819150 h 3224213"/>
              <a:gd name="connsiteX25" fmla="*/ 433387 w 2219325"/>
              <a:gd name="connsiteY25" fmla="*/ 557213 h 3224213"/>
              <a:gd name="connsiteX26" fmla="*/ 457200 w 2219325"/>
              <a:gd name="connsiteY26" fmla="*/ 366713 h 3224213"/>
              <a:gd name="connsiteX27" fmla="*/ 676275 w 2219325"/>
              <a:gd name="connsiteY27" fmla="*/ 333376 h 3224213"/>
              <a:gd name="connsiteX28" fmla="*/ 695325 w 2219325"/>
              <a:gd name="connsiteY28" fmla="*/ 528638 h 3224213"/>
              <a:gd name="connsiteX29" fmla="*/ 904875 w 2219325"/>
              <a:gd name="connsiteY29" fmla="*/ 504826 h 3224213"/>
              <a:gd name="connsiteX30" fmla="*/ 1066800 w 2219325"/>
              <a:gd name="connsiteY30" fmla="*/ 433388 h 3224213"/>
              <a:gd name="connsiteX31" fmla="*/ 1076325 w 2219325"/>
              <a:gd name="connsiteY31" fmla="*/ 271463 h 3224213"/>
              <a:gd name="connsiteX32" fmla="*/ 1085850 w 2219325"/>
              <a:gd name="connsiteY32" fmla="*/ 119063 h 3224213"/>
              <a:gd name="connsiteX33" fmla="*/ 1066800 w 2219325"/>
              <a:gd name="connsiteY33" fmla="*/ 0 h 3224213"/>
              <a:gd name="connsiteX0" fmla="*/ 1085850 w 2219325"/>
              <a:gd name="connsiteY0" fmla="*/ 0 h 3105150"/>
              <a:gd name="connsiteX1" fmla="*/ 2152650 w 2219325"/>
              <a:gd name="connsiteY1" fmla="*/ 1276350 h 3105150"/>
              <a:gd name="connsiteX2" fmla="*/ 2152650 w 2219325"/>
              <a:gd name="connsiteY2" fmla="*/ 1381125 h 3105150"/>
              <a:gd name="connsiteX3" fmla="*/ 2200275 w 2219325"/>
              <a:gd name="connsiteY3" fmla="*/ 2457450 h 3105150"/>
              <a:gd name="connsiteX4" fmla="*/ 2219325 w 2219325"/>
              <a:gd name="connsiteY4" fmla="*/ 3005138 h 3105150"/>
              <a:gd name="connsiteX5" fmla="*/ 1390650 w 2219325"/>
              <a:gd name="connsiteY5" fmla="*/ 2967037 h 3105150"/>
              <a:gd name="connsiteX6" fmla="*/ 1038225 w 2219325"/>
              <a:gd name="connsiteY6" fmla="*/ 3043238 h 3105150"/>
              <a:gd name="connsiteX7" fmla="*/ 823912 w 2219325"/>
              <a:gd name="connsiteY7" fmla="*/ 3105150 h 3105150"/>
              <a:gd name="connsiteX8" fmla="*/ 723900 w 2219325"/>
              <a:gd name="connsiteY8" fmla="*/ 2943225 h 3105150"/>
              <a:gd name="connsiteX9" fmla="*/ 614362 w 2219325"/>
              <a:gd name="connsiteY9" fmla="*/ 2781300 h 3105150"/>
              <a:gd name="connsiteX10" fmla="*/ 514350 w 2219325"/>
              <a:gd name="connsiteY10" fmla="*/ 2543175 h 3105150"/>
              <a:gd name="connsiteX11" fmla="*/ 433388 w 2219325"/>
              <a:gd name="connsiteY11" fmla="*/ 2390775 h 3105150"/>
              <a:gd name="connsiteX12" fmla="*/ 266700 w 2219325"/>
              <a:gd name="connsiteY12" fmla="*/ 2319338 h 3105150"/>
              <a:gd name="connsiteX13" fmla="*/ 142875 w 2219325"/>
              <a:gd name="connsiteY13" fmla="*/ 2319338 h 3105150"/>
              <a:gd name="connsiteX14" fmla="*/ 19050 w 2219325"/>
              <a:gd name="connsiteY14" fmla="*/ 2276475 h 3105150"/>
              <a:gd name="connsiteX15" fmla="*/ 0 w 2219325"/>
              <a:gd name="connsiteY15" fmla="*/ 1343025 h 3105150"/>
              <a:gd name="connsiteX16" fmla="*/ 576262 w 2219325"/>
              <a:gd name="connsiteY16" fmla="*/ 1290638 h 3105150"/>
              <a:gd name="connsiteX17" fmla="*/ 547687 w 2219325"/>
              <a:gd name="connsiteY17" fmla="*/ 1152525 h 3105150"/>
              <a:gd name="connsiteX18" fmla="*/ 485775 w 2219325"/>
              <a:gd name="connsiteY18" fmla="*/ 1019175 h 3105150"/>
              <a:gd name="connsiteX19" fmla="*/ 419100 w 2219325"/>
              <a:gd name="connsiteY19" fmla="*/ 971550 h 3105150"/>
              <a:gd name="connsiteX20" fmla="*/ 295275 w 2219325"/>
              <a:gd name="connsiteY20" fmla="*/ 962025 h 3105150"/>
              <a:gd name="connsiteX21" fmla="*/ 185737 w 2219325"/>
              <a:gd name="connsiteY21" fmla="*/ 938213 h 3105150"/>
              <a:gd name="connsiteX22" fmla="*/ 209550 w 2219325"/>
              <a:gd name="connsiteY22" fmla="*/ 714375 h 3105150"/>
              <a:gd name="connsiteX23" fmla="*/ 319088 w 2219325"/>
              <a:gd name="connsiteY23" fmla="*/ 709613 h 3105150"/>
              <a:gd name="connsiteX24" fmla="*/ 490538 w 2219325"/>
              <a:gd name="connsiteY24" fmla="*/ 700087 h 3105150"/>
              <a:gd name="connsiteX25" fmla="*/ 433387 w 2219325"/>
              <a:gd name="connsiteY25" fmla="*/ 438150 h 3105150"/>
              <a:gd name="connsiteX26" fmla="*/ 457200 w 2219325"/>
              <a:gd name="connsiteY26" fmla="*/ 247650 h 3105150"/>
              <a:gd name="connsiteX27" fmla="*/ 676275 w 2219325"/>
              <a:gd name="connsiteY27" fmla="*/ 214313 h 3105150"/>
              <a:gd name="connsiteX28" fmla="*/ 695325 w 2219325"/>
              <a:gd name="connsiteY28" fmla="*/ 409575 h 3105150"/>
              <a:gd name="connsiteX29" fmla="*/ 904875 w 2219325"/>
              <a:gd name="connsiteY29" fmla="*/ 385763 h 3105150"/>
              <a:gd name="connsiteX30" fmla="*/ 1066800 w 2219325"/>
              <a:gd name="connsiteY30" fmla="*/ 314325 h 3105150"/>
              <a:gd name="connsiteX31" fmla="*/ 1076325 w 2219325"/>
              <a:gd name="connsiteY31" fmla="*/ 152400 h 3105150"/>
              <a:gd name="connsiteX32" fmla="*/ 1085850 w 2219325"/>
              <a:gd name="connsiteY32" fmla="*/ 0 h 3105150"/>
              <a:gd name="connsiteX0" fmla="*/ 1076325 w 2219325"/>
              <a:gd name="connsiteY0" fmla="*/ 0 h 2952750"/>
              <a:gd name="connsiteX1" fmla="*/ 2152650 w 2219325"/>
              <a:gd name="connsiteY1" fmla="*/ 1123950 h 2952750"/>
              <a:gd name="connsiteX2" fmla="*/ 2152650 w 2219325"/>
              <a:gd name="connsiteY2" fmla="*/ 1228725 h 2952750"/>
              <a:gd name="connsiteX3" fmla="*/ 2200275 w 2219325"/>
              <a:gd name="connsiteY3" fmla="*/ 2305050 h 2952750"/>
              <a:gd name="connsiteX4" fmla="*/ 2219325 w 2219325"/>
              <a:gd name="connsiteY4" fmla="*/ 2852738 h 2952750"/>
              <a:gd name="connsiteX5" fmla="*/ 1390650 w 2219325"/>
              <a:gd name="connsiteY5" fmla="*/ 2814637 h 2952750"/>
              <a:gd name="connsiteX6" fmla="*/ 1038225 w 2219325"/>
              <a:gd name="connsiteY6" fmla="*/ 2890838 h 2952750"/>
              <a:gd name="connsiteX7" fmla="*/ 823912 w 2219325"/>
              <a:gd name="connsiteY7" fmla="*/ 2952750 h 2952750"/>
              <a:gd name="connsiteX8" fmla="*/ 723900 w 2219325"/>
              <a:gd name="connsiteY8" fmla="*/ 2790825 h 2952750"/>
              <a:gd name="connsiteX9" fmla="*/ 614362 w 2219325"/>
              <a:gd name="connsiteY9" fmla="*/ 2628900 h 2952750"/>
              <a:gd name="connsiteX10" fmla="*/ 514350 w 2219325"/>
              <a:gd name="connsiteY10" fmla="*/ 2390775 h 2952750"/>
              <a:gd name="connsiteX11" fmla="*/ 433388 w 2219325"/>
              <a:gd name="connsiteY11" fmla="*/ 2238375 h 2952750"/>
              <a:gd name="connsiteX12" fmla="*/ 266700 w 2219325"/>
              <a:gd name="connsiteY12" fmla="*/ 2166938 h 2952750"/>
              <a:gd name="connsiteX13" fmla="*/ 142875 w 2219325"/>
              <a:gd name="connsiteY13" fmla="*/ 2166938 h 2952750"/>
              <a:gd name="connsiteX14" fmla="*/ 19050 w 2219325"/>
              <a:gd name="connsiteY14" fmla="*/ 2124075 h 2952750"/>
              <a:gd name="connsiteX15" fmla="*/ 0 w 2219325"/>
              <a:gd name="connsiteY15" fmla="*/ 1190625 h 2952750"/>
              <a:gd name="connsiteX16" fmla="*/ 576262 w 2219325"/>
              <a:gd name="connsiteY16" fmla="*/ 1138238 h 2952750"/>
              <a:gd name="connsiteX17" fmla="*/ 547687 w 2219325"/>
              <a:gd name="connsiteY17" fmla="*/ 1000125 h 2952750"/>
              <a:gd name="connsiteX18" fmla="*/ 485775 w 2219325"/>
              <a:gd name="connsiteY18" fmla="*/ 866775 h 2952750"/>
              <a:gd name="connsiteX19" fmla="*/ 419100 w 2219325"/>
              <a:gd name="connsiteY19" fmla="*/ 819150 h 2952750"/>
              <a:gd name="connsiteX20" fmla="*/ 295275 w 2219325"/>
              <a:gd name="connsiteY20" fmla="*/ 809625 h 2952750"/>
              <a:gd name="connsiteX21" fmla="*/ 185737 w 2219325"/>
              <a:gd name="connsiteY21" fmla="*/ 785813 h 2952750"/>
              <a:gd name="connsiteX22" fmla="*/ 209550 w 2219325"/>
              <a:gd name="connsiteY22" fmla="*/ 561975 h 2952750"/>
              <a:gd name="connsiteX23" fmla="*/ 319088 w 2219325"/>
              <a:gd name="connsiteY23" fmla="*/ 557213 h 2952750"/>
              <a:gd name="connsiteX24" fmla="*/ 490538 w 2219325"/>
              <a:gd name="connsiteY24" fmla="*/ 547687 h 2952750"/>
              <a:gd name="connsiteX25" fmla="*/ 433387 w 2219325"/>
              <a:gd name="connsiteY25" fmla="*/ 285750 h 2952750"/>
              <a:gd name="connsiteX26" fmla="*/ 457200 w 2219325"/>
              <a:gd name="connsiteY26" fmla="*/ 95250 h 2952750"/>
              <a:gd name="connsiteX27" fmla="*/ 676275 w 2219325"/>
              <a:gd name="connsiteY27" fmla="*/ 61913 h 2952750"/>
              <a:gd name="connsiteX28" fmla="*/ 695325 w 2219325"/>
              <a:gd name="connsiteY28" fmla="*/ 257175 h 2952750"/>
              <a:gd name="connsiteX29" fmla="*/ 904875 w 2219325"/>
              <a:gd name="connsiteY29" fmla="*/ 233363 h 2952750"/>
              <a:gd name="connsiteX30" fmla="*/ 1066800 w 2219325"/>
              <a:gd name="connsiteY30" fmla="*/ 161925 h 2952750"/>
              <a:gd name="connsiteX31" fmla="*/ 1076325 w 2219325"/>
              <a:gd name="connsiteY31" fmla="*/ 0 h 2952750"/>
              <a:gd name="connsiteX0" fmla="*/ 1066800 w 2219325"/>
              <a:gd name="connsiteY0" fmla="*/ 100012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29" fmla="*/ 904875 w 2219325"/>
              <a:gd name="connsiteY29" fmla="*/ 171450 h 2890837"/>
              <a:gd name="connsiteX30" fmla="*/ 1066800 w 2219325"/>
              <a:gd name="connsiteY30" fmla="*/ 100012 h 2890837"/>
              <a:gd name="connsiteX0" fmla="*/ 904875 w 2219325"/>
              <a:gd name="connsiteY0" fmla="*/ 171450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29" fmla="*/ 904875 w 2219325"/>
              <a:gd name="connsiteY29" fmla="*/ 171450 h 2890837"/>
              <a:gd name="connsiteX0" fmla="*/ 695325 w 2219325"/>
              <a:gd name="connsiteY0" fmla="*/ 195262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0" fmla="*/ 695325 w 2219325"/>
              <a:gd name="connsiteY0" fmla="*/ 163491 h 2859066"/>
              <a:gd name="connsiteX1" fmla="*/ 2152650 w 2219325"/>
              <a:gd name="connsiteY1" fmla="*/ 1030266 h 2859066"/>
              <a:gd name="connsiteX2" fmla="*/ 2152650 w 2219325"/>
              <a:gd name="connsiteY2" fmla="*/ 1135041 h 2859066"/>
              <a:gd name="connsiteX3" fmla="*/ 2200275 w 2219325"/>
              <a:gd name="connsiteY3" fmla="*/ 2211366 h 2859066"/>
              <a:gd name="connsiteX4" fmla="*/ 2219325 w 2219325"/>
              <a:gd name="connsiteY4" fmla="*/ 2759054 h 2859066"/>
              <a:gd name="connsiteX5" fmla="*/ 1390650 w 2219325"/>
              <a:gd name="connsiteY5" fmla="*/ 2720953 h 2859066"/>
              <a:gd name="connsiteX6" fmla="*/ 1038225 w 2219325"/>
              <a:gd name="connsiteY6" fmla="*/ 2797154 h 2859066"/>
              <a:gd name="connsiteX7" fmla="*/ 823912 w 2219325"/>
              <a:gd name="connsiteY7" fmla="*/ 2859066 h 2859066"/>
              <a:gd name="connsiteX8" fmla="*/ 723900 w 2219325"/>
              <a:gd name="connsiteY8" fmla="*/ 2697141 h 2859066"/>
              <a:gd name="connsiteX9" fmla="*/ 614362 w 2219325"/>
              <a:gd name="connsiteY9" fmla="*/ 2535216 h 2859066"/>
              <a:gd name="connsiteX10" fmla="*/ 514350 w 2219325"/>
              <a:gd name="connsiteY10" fmla="*/ 2297091 h 2859066"/>
              <a:gd name="connsiteX11" fmla="*/ 433388 w 2219325"/>
              <a:gd name="connsiteY11" fmla="*/ 2144691 h 2859066"/>
              <a:gd name="connsiteX12" fmla="*/ 266700 w 2219325"/>
              <a:gd name="connsiteY12" fmla="*/ 2073254 h 2859066"/>
              <a:gd name="connsiteX13" fmla="*/ 142875 w 2219325"/>
              <a:gd name="connsiteY13" fmla="*/ 2073254 h 2859066"/>
              <a:gd name="connsiteX14" fmla="*/ 19050 w 2219325"/>
              <a:gd name="connsiteY14" fmla="*/ 2030391 h 2859066"/>
              <a:gd name="connsiteX15" fmla="*/ 0 w 2219325"/>
              <a:gd name="connsiteY15" fmla="*/ 1096941 h 2859066"/>
              <a:gd name="connsiteX16" fmla="*/ 576262 w 2219325"/>
              <a:gd name="connsiteY16" fmla="*/ 1044554 h 2859066"/>
              <a:gd name="connsiteX17" fmla="*/ 547687 w 2219325"/>
              <a:gd name="connsiteY17" fmla="*/ 906441 h 2859066"/>
              <a:gd name="connsiteX18" fmla="*/ 485775 w 2219325"/>
              <a:gd name="connsiteY18" fmla="*/ 773091 h 2859066"/>
              <a:gd name="connsiteX19" fmla="*/ 419100 w 2219325"/>
              <a:gd name="connsiteY19" fmla="*/ 725466 h 2859066"/>
              <a:gd name="connsiteX20" fmla="*/ 295275 w 2219325"/>
              <a:gd name="connsiteY20" fmla="*/ 715941 h 2859066"/>
              <a:gd name="connsiteX21" fmla="*/ 185737 w 2219325"/>
              <a:gd name="connsiteY21" fmla="*/ 692129 h 2859066"/>
              <a:gd name="connsiteX22" fmla="*/ 209550 w 2219325"/>
              <a:gd name="connsiteY22" fmla="*/ 468291 h 2859066"/>
              <a:gd name="connsiteX23" fmla="*/ 319088 w 2219325"/>
              <a:gd name="connsiteY23" fmla="*/ 463529 h 2859066"/>
              <a:gd name="connsiteX24" fmla="*/ 490538 w 2219325"/>
              <a:gd name="connsiteY24" fmla="*/ 454003 h 2859066"/>
              <a:gd name="connsiteX25" fmla="*/ 433387 w 2219325"/>
              <a:gd name="connsiteY25" fmla="*/ 192066 h 2859066"/>
              <a:gd name="connsiteX26" fmla="*/ 457200 w 2219325"/>
              <a:gd name="connsiteY26" fmla="*/ 1566 h 2859066"/>
              <a:gd name="connsiteX27" fmla="*/ 695325 w 2219325"/>
              <a:gd name="connsiteY27" fmla="*/ 163491 h 2859066"/>
              <a:gd name="connsiteX0" fmla="*/ 457200 w 2219325"/>
              <a:gd name="connsiteY0" fmla="*/ 0 h 2857500"/>
              <a:gd name="connsiteX1" fmla="*/ 2152650 w 2219325"/>
              <a:gd name="connsiteY1" fmla="*/ 1028700 h 2857500"/>
              <a:gd name="connsiteX2" fmla="*/ 2152650 w 2219325"/>
              <a:gd name="connsiteY2" fmla="*/ 1133475 h 2857500"/>
              <a:gd name="connsiteX3" fmla="*/ 2200275 w 2219325"/>
              <a:gd name="connsiteY3" fmla="*/ 2209800 h 2857500"/>
              <a:gd name="connsiteX4" fmla="*/ 2219325 w 2219325"/>
              <a:gd name="connsiteY4" fmla="*/ 2757488 h 2857500"/>
              <a:gd name="connsiteX5" fmla="*/ 1390650 w 2219325"/>
              <a:gd name="connsiteY5" fmla="*/ 2719387 h 2857500"/>
              <a:gd name="connsiteX6" fmla="*/ 1038225 w 2219325"/>
              <a:gd name="connsiteY6" fmla="*/ 2795588 h 2857500"/>
              <a:gd name="connsiteX7" fmla="*/ 823912 w 2219325"/>
              <a:gd name="connsiteY7" fmla="*/ 2857500 h 2857500"/>
              <a:gd name="connsiteX8" fmla="*/ 723900 w 2219325"/>
              <a:gd name="connsiteY8" fmla="*/ 2695575 h 2857500"/>
              <a:gd name="connsiteX9" fmla="*/ 614362 w 2219325"/>
              <a:gd name="connsiteY9" fmla="*/ 2533650 h 2857500"/>
              <a:gd name="connsiteX10" fmla="*/ 514350 w 2219325"/>
              <a:gd name="connsiteY10" fmla="*/ 2295525 h 2857500"/>
              <a:gd name="connsiteX11" fmla="*/ 433388 w 2219325"/>
              <a:gd name="connsiteY11" fmla="*/ 2143125 h 2857500"/>
              <a:gd name="connsiteX12" fmla="*/ 266700 w 2219325"/>
              <a:gd name="connsiteY12" fmla="*/ 2071688 h 2857500"/>
              <a:gd name="connsiteX13" fmla="*/ 142875 w 2219325"/>
              <a:gd name="connsiteY13" fmla="*/ 2071688 h 2857500"/>
              <a:gd name="connsiteX14" fmla="*/ 19050 w 2219325"/>
              <a:gd name="connsiteY14" fmla="*/ 2028825 h 2857500"/>
              <a:gd name="connsiteX15" fmla="*/ 0 w 2219325"/>
              <a:gd name="connsiteY15" fmla="*/ 1095375 h 2857500"/>
              <a:gd name="connsiteX16" fmla="*/ 576262 w 2219325"/>
              <a:gd name="connsiteY16" fmla="*/ 1042988 h 2857500"/>
              <a:gd name="connsiteX17" fmla="*/ 547687 w 2219325"/>
              <a:gd name="connsiteY17" fmla="*/ 904875 h 2857500"/>
              <a:gd name="connsiteX18" fmla="*/ 485775 w 2219325"/>
              <a:gd name="connsiteY18" fmla="*/ 771525 h 2857500"/>
              <a:gd name="connsiteX19" fmla="*/ 419100 w 2219325"/>
              <a:gd name="connsiteY19" fmla="*/ 723900 h 2857500"/>
              <a:gd name="connsiteX20" fmla="*/ 295275 w 2219325"/>
              <a:gd name="connsiteY20" fmla="*/ 714375 h 2857500"/>
              <a:gd name="connsiteX21" fmla="*/ 185737 w 2219325"/>
              <a:gd name="connsiteY21" fmla="*/ 690563 h 2857500"/>
              <a:gd name="connsiteX22" fmla="*/ 209550 w 2219325"/>
              <a:gd name="connsiteY22" fmla="*/ 466725 h 2857500"/>
              <a:gd name="connsiteX23" fmla="*/ 319088 w 2219325"/>
              <a:gd name="connsiteY23" fmla="*/ 461963 h 2857500"/>
              <a:gd name="connsiteX24" fmla="*/ 490538 w 2219325"/>
              <a:gd name="connsiteY24" fmla="*/ 452437 h 2857500"/>
              <a:gd name="connsiteX25" fmla="*/ 433387 w 2219325"/>
              <a:gd name="connsiteY25" fmla="*/ 190500 h 2857500"/>
              <a:gd name="connsiteX26" fmla="*/ 457200 w 2219325"/>
              <a:gd name="connsiteY26" fmla="*/ 0 h 2857500"/>
              <a:gd name="connsiteX0" fmla="*/ 433387 w 2219325"/>
              <a:gd name="connsiteY0" fmla="*/ 0 h 2667000"/>
              <a:gd name="connsiteX1" fmla="*/ 2152650 w 2219325"/>
              <a:gd name="connsiteY1" fmla="*/ 838200 h 2667000"/>
              <a:gd name="connsiteX2" fmla="*/ 2152650 w 2219325"/>
              <a:gd name="connsiteY2" fmla="*/ 942975 h 2667000"/>
              <a:gd name="connsiteX3" fmla="*/ 2200275 w 2219325"/>
              <a:gd name="connsiteY3" fmla="*/ 2019300 h 2667000"/>
              <a:gd name="connsiteX4" fmla="*/ 2219325 w 2219325"/>
              <a:gd name="connsiteY4" fmla="*/ 2566988 h 2667000"/>
              <a:gd name="connsiteX5" fmla="*/ 1390650 w 2219325"/>
              <a:gd name="connsiteY5" fmla="*/ 2528887 h 2667000"/>
              <a:gd name="connsiteX6" fmla="*/ 1038225 w 2219325"/>
              <a:gd name="connsiteY6" fmla="*/ 2605088 h 2667000"/>
              <a:gd name="connsiteX7" fmla="*/ 823912 w 2219325"/>
              <a:gd name="connsiteY7" fmla="*/ 2667000 h 2667000"/>
              <a:gd name="connsiteX8" fmla="*/ 723900 w 2219325"/>
              <a:gd name="connsiteY8" fmla="*/ 2505075 h 2667000"/>
              <a:gd name="connsiteX9" fmla="*/ 614362 w 2219325"/>
              <a:gd name="connsiteY9" fmla="*/ 2343150 h 2667000"/>
              <a:gd name="connsiteX10" fmla="*/ 514350 w 2219325"/>
              <a:gd name="connsiteY10" fmla="*/ 2105025 h 2667000"/>
              <a:gd name="connsiteX11" fmla="*/ 433388 w 2219325"/>
              <a:gd name="connsiteY11" fmla="*/ 1952625 h 2667000"/>
              <a:gd name="connsiteX12" fmla="*/ 266700 w 2219325"/>
              <a:gd name="connsiteY12" fmla="*/ 1881188 h 2667000"/>
              <a:gd name="connsiteX13" fmla="*/ 142875 w 2219325"/>
              <a:gd name="connsiteY13" fmla="*/ 1881188 h 2667000"/>
              <a:gd name="connsiteX14" fmla="*/ 19050 w 2219325"/>
              <a:gd name="connsiteY14" fmla="*/ 1838325 h 2667000"/>
              <a:gd name="connsiteX15" fmla="*/ 0 w 2219325"/>
              <a:gd name="connsiteY15" fmla="*/ 904875 h 2667000"/>
              <a:gd name="connsiteX16" fmla="*/ 576262 w 2219325"/>
              <a:gd name="connsiteY16" fmla="*/ 852488 h 2667000"/>
              <a:gd name="connsiteX17" fmla="*/ 547687 w 2219325"/>
              <a:gd name="connsiteY17" fmla="*/ 714375 h 2667000"/>
              <a:gd name="connsiteX18" fmla="*/ 485775 w 2219325"/>
              <a:gd name="connsiteY18" fmla="*/ 581025 h 2667000"/>
              <a:gd name="connsiteX19" fmla="*/ 419100 w 2219325"/>
              <a:gd name="connsiteY19" fmla="*/ 533400 h 2667000"/>
              <a:gd name="connsiteX20" fmla="*/ 295275 w 2219325"/>
              <a:gd name="connsiteY20" fmla="*/ 523875 h 2667000"/>
              <a:gd name="connsiteX21" fmla="*/ 185737 w 2219325"/>
              <a:gd name="connsiteY21" fmla="*/ 500063 h 2667000"/>
              <a:gd name="connsiteX22" fmla="*/ 209550 w 2219325"/>
              <a:gd name="connsiteY22" fmla="*/ 276225 h 2667000"/>
              <a:gd name="connsiteX23" fmla="*/ 319088 w 2219325"/>
              <a:gd name="connsiteY23" fmla="*/ 271463 h 2667000"/>
              <a:gd name="connsiteX24" fmla="*/ 490538 w 2219325"/>
              <a:gd name="connsiteY24" fmla="*/ 261937 h 2667000"/>
              <a:gd name="connsiteX25" fmla="*/ 433387 w 2219325"/>
              <a:gd name="connsiteY25" fmla="*/ 0 h 2667000"/>
              <a:gd name="connsiteX0" fmla="*/ 490538 w 2219325"/>
              <a:gd name="connsiteY0" fmla="*/ 5658 h 2410721"/>
              <a:gd name="connsiteX1" fmla="*/ 2152650 w 2219325"/>
              <a:gd name="connsiteY1" fmla="*/ 581921 h 2410721"/>
              <a:gd name="connsiteX2" fmla="*/ 2152650 w 2219325"/>
              <a:gd name="connsiteY2" fmla="*/ 686696 h 2410721"/>
              <a:gd name="connsiteX3" fmla="*/ 2200275 w 2219325"/>
              <a:gd name="connsiteY3" fmla="*/ 1763021 h 2410721"/>
              <a:gd name="connsiteX4" fmla="*/ 2219325 w 2219325"/>
              <a:gd name="connsiteY4" fmla="*/ 2310709 h 2410721"/>
              <a:gd name="connsiteX5" fmla="*/ 1390650 w 2219325"/>
              <a:gd name="connsiteY5" fmla="*/ 2272608 h 2410721"/>
              <a:gd name="connsiteX6" fmla="*/ 1038225 w 2219325"/>
              <a:gd name="connsiteY6" fmla="*/ 2348809 h 2410721"/>
              <a:gd name="connsiteX7" fmla="*/ 823912 w 2219325"/>
              <a:gd name="connsiteY7" fmla="*/ 2410721 h 2410721"/>
              <a:gd name="connsiteX8" fmla="*/ 723900 w 2219325"/>
              <a:gd name="connsiteY8" fmla="*/ 2248796 h 2410721"/>
              <a:gd name="connsiteX9" fmla="*/ 614362 w 2219325"/>
              <a:gd name="connsiteY9" fmla="*/ 2086871 h 2410721"/>
              <a:gd name="connsiteX10" fmla="*/ 514350 w 2219325"/>
              <a:gd name="connsiteY10" fmla="*/ 1848746 h 2410721"/>
              <a:gd name="connsiteX11" fmla="*/ 433388 w 2219325"/>
              <a:gd name="connsiteY11" fmla="*/ 1696346 h 2410721"/>
              <a:gd name="connsiteX12" fmla="*/ 266700 w 2219325"/>
              <a:gd name="connsiteY12" fmla="*/ 1624909 h 2410721"/>
              <a:gd name="connsiteX13" fmla="*/ 142875 w 2219325"/>
              <a:gd name="connsiteY13" fmla="*/ 1624909 h 2410721"/>
              <a:gd name="connsiteX14" fmla="*/ 19050 w 2219325"/>
              <a:gd name="connsiteY14" fmla="*/ 1582046 h 2410721"/>
              <a:gd name="connsiteX15" fmla="*/ 0 w 2219325"/>
              <a:gd name="connsiteY15" fmla="*/ 648596 h 2410721"/>
              <a:gd name="connsiteX16" fmla="*/ 576262 w 2219325"/>
              <a:gd name="connsiteY16" fmla="*/ 596209 h 2410721"/>
              <a:gd name="connsiteX17" fmla="*/ 547687 w 2219325"/>
              <a:gd name="connsiteY17" fmla="*/ 458096 h 2410721"/>
              <a:gd name="connsiteX18" fmla="*/ 485775 w 2219325"/>
              <a:gd name="connsiteY18" fmla="*/ 324746 h 2410721"/>
              <a:gd name="connsiteX19" fmla="*/ 419100 w 2219325"/>
              <a:gd name="connsiteY19" fmla="*/ 277121 h 2410721"/>
              <a:gd name="connsiteX20" fmla="*/ 295275 w 2219325"/>
              <a:gd name="connsiteY20" fmla="*/ 267596 h 2410721"/>
              <a:gd name="connsiteX21" fmla="*/ 185737 w 2219325"/>
              <a:gd name="connsiteY21" fmla="*/ 243784 h 2410721"/>
              <a:gd name="connsiteX22" fmla="*/ 209550 w 2219325"/>
              <a:gd name="connsiteY22" fmla="*/ 19946 h 2410721"/>
              <a:gd name="connsiteX23" fmla="*/ 319088 w 2219325"/>
              <a:gd name="connsiteY23" fmla="*/ 15184 h 2410721"/>
              <a:gd name="connsiteX24" fmla="*/ 490538 w 2219325"/>
              <a:gd name="connsiteY24" fmla="*/ 5658 h 2410721"/>
              <a:gd name="connsiteX0" fmla="*/ 319088 w 2219325"/>
              <a:gd name="connsiteY0" fmla="*/ 7264 h 2402801"/>
              <a:gd name="connsiteX1" fmla="*/ 2152650 w 2219325"/>
              <a:gd name="connsiteY1" fmla="*/ 574001 h 2402801"/>
              <a:gd name="connsiteX2" fmla="*/ 2152650 w 2219325"/>
              <a:gd name="connsiteY2" fmla="*/ 678776 h 2402801"/>
              <a:gd name="connsiteX3" fmla="*/ 2200275 w 2219325"/>
              <a:gd name="connsiteY3" fmla="*/ 1755101 h 2402801"/>
              <a:gd name="connsiteX4" fmla="*/ 2219325 w 2219325"/>
              <a:gd name="connsiteY4" fmla="*/ 2302789 h 2402801"/>
              <a:gd name="connsiteX5" fmla="*/ 1390650 w 2219325"/>
              <a:gd name="connsiteY5" fmla="*/ 2264688 h 2402801"/>
              <a:gd name="connsiteX6" fmla="*/ 1038225 w 2219325"/>
              <a:gd name="connsiteY6" fmla="*/ 2340889 h 2402801"/>
              <a:gd name="connsiteX7" fmla="*/ 823912 w 2219325"/>
              <a:gd name="connsiteY7" fmla="*/ 2402801 h 2402801"/>
              <a:gd name="connsiteX8" fmla="*/ 723900 w 2219325"/>
              <a:gd name="connsiteY8" fmla="*/ 2240876 h 2402801"/>
              <a:gd name="connsiteX9" fmla="*/ 614362 w 2219325"/>
              <a:gd name="connsiteY9" fmla="*/ 2078951 h 2402801"/>
              <a:gd name="connsiteX10" fmla="*/ 514350 w 2219325"/>
              <a:gd name="connsiteY10" fmla="*/ 1840826 h 2402801"/>
              <a:gd name="connsiteX11" fmla="*/ 433388 w 2219325"/>
              <a:gd name="connsiteY11" fmla="*/ 1688426 h 2402801"/>
              <a:gd name="connsiteX12" fmla="*/ 266700 w 2219325"/>
              <a:gd name="connsiteY12" fmla="*/ 1616989 h 2402801"/>
              <a:gd name="connsiteX13" fmla="*/ 142875 w 2219325"/>
              <a:gd name="connsiteY13" fmla="*/ 1616989 h 2402801"/>
              <a:gd name="connsiteX14" fmla="*/ 19050 w 2219325"/>
              <a:gd name="connsiteY14" fmla="*/ 1574126 h 2402801"/>
              <a:gd name="connsiteX15" fmla="*/ 0 w 2219325"/>
              <a:gd name="connsiteY15" fmla="*/ 640676 h 2402801"/>
              <a:gd name="connsiteX16" fmla="*/ 576262 w 2219325"/>
              <a:gd name="connsiteY16" fmla="*/ 588289 h 2402801"/>
              <a:gd name="connsiteX17" fmla="*/ 547687 w 2219325"/>
              <a:gd name="connsiteY17" fmla="*/ 450176 h 2402801"/>
              <a:gd name="connsiteX18" fmla="*/ 485775 w 2219325"/>
              <a:gd name="connsiteY18" fmla="*/ 316826 h 2402801"/>
              <a:gd name="connsiteX19" fmla="*/ 419100 w 2219325"/>
              <a:gd name="connsiteY19" fmla="*/ 269201 h 2402801"/>
              <a:gd name="connsiteX20" fmla="*/ 295275 w 2219325"/>
              <a:gd name="connsiteY20" fmla="*/ 259676 h 2402801"/>
              <a:gd name="connsiteX21" fmla="*/ 185737 w 2219325"/>
              <a:gd name="connsiteY21" fmla="*/ 235864 h 2402801"/>
              <a:gd name="connsiteX22" fmla="*/ 209550 w 2219325"/>
              <a:gd name="connsiteY22" fmla="*/ 12026 h 2402801"/>
              <a:gd name="connsiteX23" fmla="*/ 319088 w 2219325"/>
              <a:gd name="connsiteY23" fmla="*/ 7264 h 2402801"/>
              <a:gd name="connsiteX0" fmla="*/ 209550 w 2219325"/>
              <a:gd name="connsiteY0" fmla="*/ 0 h 2390775"/>
              <a:gd name="connsiteX1" fmla="*/ 2152650 w 2219325"/>
              <a:gd name="connsiteY1" fmla="*/ 561975 h 2390775"/>
              <a:gd name="connsiteX2" fmla="*/ 2152650 w 2219325"/>
              <a:gd name="connsiteY2" fmla="*/ 666750 h 2390775"/>
              <a:gd name="connsiteX3" fmla="*/ 2200275 w 2219325"/>
              <a:gd name="connsiteY3" fmla="*/ 1743075 h 2390775"/>
              <a:gd name="connsiteX4" fmla="*/ 2219325 w 2219325"/>
              <a:gd name="connsiteY4" fmla="*/ 2290763 h 2390775"/>
              <a:gd name="connsiteX5" fmla="*/ 1390650 w 2219325"/>
              <a:gd name="connsiteY5" fmla="*/ 2252662 h 2390775"/>
              <a:gd name="connsiteX6" fmla="*/ 1038225 w 2219325"/>
              <a:gd name="connsiteY6" fmla="*/ 2328863 h 2390775"/>
              <a:gd name="connsiteX7" fmla="*/ 823912 w 2219325"/>
              <a:gd name="connsiteY7" fmla="*/ 2390775 h 2390775"/>
              <a:gd name="connsiteX8" fmla="*/ 723900 w 2219325"/>
              <a:gd name="connsiteY8" fmla="*/ 2228850 h 2390775"/>
              <a:gd name="connsiteX9" fmla="*/ 614362 w 2219325"/>
              <a:gd name="connsiteY9" fmla="*/ 2066925 h 2390775"/>
              <a:gd name="connsiteX10" fmla="*/ 514350 w 2219325"/>
              <a:gd name="connsiteY10" fmla="*/ 1828800 h 2390775"/>
              <a:gd name="connsiteX11" fmla="*/ 433388 w 2219325"/>
              <a:gd name="connsiteY11" fmla="*/ 1676400 h 2390775"/>
              <a:gd name="connsiteX12" fmla="*/ 266700 w 2219325"/>
              <a:gd name="connsiteY12" fmla="*/ 1604963 h 2390775"/>
              <a:gd name="connsiteX13" fmla="*/ 142875 w 2219325"/>
              <a:gd name="connsiteY13" fmla="*/ 1604963 h 2390775"/>
              <a:gd name="connsiteX14" fmla="*/ 19050 w 2219325"/>
              <a:gd name="connsiteY14" fmla="*/ 1562100 h 2390775"/>
              <a:gd name="connsiteX15" fmla="*/ 0 w 2219325"/>
              <a:gd name="connsiteY15" fmla="*/ 628650 h 2390775"/>
              <a:gd name="connsiteX16" fmla="*/ 576262 w 2219325"/>
              <a:gd name="connsiteY16" fmla="*/ 576263 h 2390775"/>
              <a:gd name="connsiteX17" fmla="*/ 547687 w 2219325"/>
              <a:gd name="connsiteY17" fmla="*/ 438150 h 2390775"/>
              <a:gd name="connsiteX18" fmla="*/ 485775 w 2219325"/>
              <a:gd name="connsiteY18" fmla="*/ 304800 h 2390775"/>
              <a:gd name="connsiteX19" fmla="*/ 419100 w 2219325"/>
              <a:gd name="connsiteY19" fmla="*/ 257175 h 2390775"/>
              <a:gd name="connsiteX20" fmla="*/ 295275 w 2219325"/>
              <a:gd name="connsiteY20" fmla="*/ 247650 h 2390775"/>
              <a:gd name="connsiteX21" fmla="*/ 185737 w 2219325"/>
              <a:gd name="connsiteY21" fmla="*/ 223838 h 2390775"/>
              <a:gd name="connsiteX22" fmla="*/ 209550 w 2219325"/>
              <a:gd name="connsiteY22" fmla="*/ 0 h 2390775"/>
              <a:gd name="connsiteX0" fmla="*/ 185737 w 2219325"/>
              <a:gd name="connsiteY0" fmla="*/ 0 h 2166937"/>
              <a:gd name="connsiteX1" fmla="*/ 2152650 w 2219325"/>
              <a:gd name="connsiteY1" fmla="*/ 338137 h 2166937"/>
              <a:gd name="connsiteX2" fmla="*/ 2152650 w 2219325"/>
              <a:gd name="connsiteY2" fmla="*/ 442912 h 2166937"/>
              <a:gd name="connsiteX3" fmla="*/ 2200275 w 2219325"/>
              <a:gd name="connsiteY3" fmla="*/ 1519237 h 2166937"/>
              <a:gd name="connsiteX4" fmla="*/ 2219325 w 2219325"/>
              <a:gd name="connsiteY4" fmla="*/ 2066925 h 2166937"/>
              <a:gd name="connsiteX5" fmla="*/ 1390650 w 2219325"/>
              <a:gd name="connsiteY5" fmla="*/ 2028824 h 2166937"/>
              <a:gd name="connsiteX6" fmla="*/ 1038225 w 2219325"/>
              <a:gd name="connsiteY6" fmla="*/ 2105025 h 2166937"/>
              <a:gd name="connsiteX7" fmla="*/ 823912 w 2219325"/>
              <a:gd name="connsiteY7" fmla="*/ 2166937 h 2166937"/>
              <a:gd name="connsiteX8" fmla="*/ 723900 w 2219325"/>
              <a:gd name="connsiteY8" fmla="*/ 2005012 h 2166937"/>
              <a:gd name="connsiteX9" fmla="*/ 614362 w 2219325"/>
              <a:gd name="connsiteY9" fmla="*/ 1843087 h 2166937"/>
              <a:gd name="connsiteX10" fmla="*/ 514350 w 2219325"/>
              <a:gd name="connsiteY10" fmla="*/ 1604962 h 2166937"/>
              <a:gd name="connsiteX11" fmla="*/ 433388 w 2219325"/>
              <a:gd name="connsiteY11" fmla="*/ 1452562 h 2166937"/>
              <a:gd name="connsiteX12" fmla="*/ 266700 w 2219325"/>
              <a:gd name="connsiteY12" fmla="*/ 1381125 h 2166937"/>
              <a:gd name="connsiteX13" fmla="*/ 142875 w 2219325"/>
              <a:gd name="connsiteY13" fmla="*/ 1381125 h 2166937"/>
              <a:gd name="connsiteX14" fmla="*/ 19050 w 2219325"/>
              <a:gd name="connsiteY14" fmla="*/ 1338262 h 2166937"/>
              <a:gd name="connsiteX15" fmla="*/ 0 w 2219325"/>
              <a:gd name="connsiteY15" fmla="*/ 404812 h 2166937"/>
              <a:gd name="connsiteX16" fmla="*/ 576262 w 2219325"/>
              <a:gd name="connsiteY16" fmla="*/ 352425 h 2166937"/>
              <a:gd name="connsiteX17" fmla="*/ 547687 w 2219325"/>
              <a:gd name="connsiteY17" fmla="*/ 214312 h 2166937"/>
              <a:gd name="connsiteX18" fmla="*/ 485775 w 2219325"/>
              <a:gd name="connsiteY18" fmla="*/ 80962 h 2166937"/>
              <a:gd name="connsiteX19" fmla="*/ 419100 w 2219325"/>
              <a:gd name="connsiteY19" fmla="*/ 33337 h 2166937"/>
              <a:gd name="connsiteX20" fmla="*/ 295275 w 2219325"/>
              <a:gd name="connsiteY20" fmla="*/ 23812 h 2166937"/>
              <a:gd name="connsiteX21" fmla="*/ 185737 w 2219325"/>
              <a:gd name="connsiteY21" fmla="*/ 0 h 2166937"/>
              <a:gd name="connsiteX0" fmla="*/ 295275 w 2219325"/>
              <a:gd name="connsiteY0" fmla="*/ 0 h 2143125"/>
              <a:gd name="connsiteX1" fmla="*/ 2152650 w 2219325"/>
              <a:gd name="connsiteY1" fmla="*/ 314325 h 2143125"/>
              <a:gd name="connsiteX2" fmla="*/ 2152650 w 2219325"/>
              <a:gd name="connsiteY2" fmla="*/ 419100 h 2143125"/>
              <a:gd name="connsiteX3" fmla="*/ 2200275 w 2219325"/>
              <a:gd name="connsiteY3" fmla="*/ 1495425 h 2143125"/>
              <a:gd name="connsiteX4" fmla="*/ 2219325 w 2219325"/>
              <a:gd name="connsiteY4" fmla="*/ 2043113 h 2143125"/>
              <a:gd name="connsiteX5" fmla="*/ 1390650 w 2219325"/>
              <a:gd name="connsiteY5" fmla="*/ 2005012 h 2143125"/>
              <a:gd name="connsiteX6" fmla="*/ 1038225 w 2219325"/>
              <a:gd name="connsiteY6" fmla="*/ 2081213 h 2143125"/>
              <a:gd name="connsiteX7" fmla="*/ 823912 w 2219325"/>
              <a:gd name="connsiteY7" fmla="*/ 2143125 h 2143125"/>
              <a:gd name="connsiteX8" fmla="*/ 723900 w 2219325"/>
              <a:gd name="connsiteY8" fmla="*/ 1981200 h 2143125"/>
              <a:gd name="connsiteX9" fmla="*/ 614362 w 2219325"/>
              <a:gd name="connsiteY9" fmla="*/ 1819275 h 2143125"/>
              <a:gd name="connsiteX10" fmla="*/ 514350 w 2219325"/>
              <a:gd name="connsiteY10" fmla="*/ 1581150 h 2143125"/>
              <a:gd name="connsiteX11" fmla="*/ 433388 w 2219325"/>
              <a:gd name="connsiteY11" fmla="*/ 1428750 h 2143125"/>
              <a:gd name="connsiteX12" fmla="*/ 266700 w 2219325"/>
              <a:gd name="connsiteY12" fmla="*/ 1357313 h 2143125"/>
              <a:gd name="connsiteX13" fmla="*/ 142875 w 2219325"/>
              <a:gd name="connsiteY13" fmla="*/ 1357313 h 2143125"/>
              <a:gd name="connsiteX14" fmla="*/ 19050 w 2219325"/>
              <a:gd name="connsiteY14" fmla="*/ 1314450 h 2143125"/>
              <a:gd name="connsiteX15" fmla="*/ 0 w 2219325"/>
              <a:gd name="connsiteY15" fmla="*/ 381000 h 2143125"/>
              <a:gd name="connsiteX16" fmla="*/ 576262 w 2219325"/>
              <a:gd name="connsiteY16" fmla="*/ 328613 h 2143125"/>
              <a:gd name="connsiteX17" fmla="*/ 547687 w 2219325"/>
              <a:gd name="connsiteY17" fmla="*/ 190500 h 2143125"/>
              <a:gd name="connsiteX18" fmla="*/ 485775 w 2219325"/>
              <a:gd name="connsiteY18" fmla="*/ 57150 h 2143125"/>
              <a:gd name="connsiteX19" fmla="*/ 419100 w 2219325"/>
              <a:gd name="connsiteY19" fmla="*/ 9525 h 2143125"/>
              <a:gd name="connsiteX20" fmla="*/ 295275 w 2219325"/>
              <a:gd name="connsiteY20" fmla="*/ 0 h 2143125"/>
              <a:gd name="connsiteX0" fmla="*/ 419100 w 2219325"/>
              <a:gd name="connsiteY0" fmla="*/ 0 h 2133600"/>
              <a:gd name="connsiteX1" fmla="*/ 2152650 w 2219325"/>
              <a:gd name="connsiteY1" fmla="*/ 304800 h 2133600"/>
              <a:gd name="connsiteX2" fmla="*/ 2152650 w 2219325"/>
              <a:gd name="connsiteY2" fmla="*/ 409575 h 2133600"/>
              <a:gd name="connsiteX3" fmla="*/ 2200275 w 2219325"/>
              <a:gd name="connsiteY3" fmla="*/ 1485900 h 2133600"/>
              <a:gd name="connsiteX4" fmla="*/ 2219325 w 2219325"/>
              <a:gd name="connsiteY4" fmla="*/ 2033588 h 2133600"/>
              <a:gd name="connsiteX5" fmla="*/ 1390650 w 2219325"/>
              <a:gd name="connsiteY5" fmla="*/ 1995487 h 2133600"/>
              <a:gd name="connsiteX6" fmla="*/ 1038225 w 2219325"/>
              <a:gd name="connsiteY6" fmla="*/ 2071688 h 2133600"/>
              <a:gd name="connsiteX7" fmla="*/ 823912 w 2219325"/>
              <a:gd name="connsiteY7" fmla="*/ 2133600 h 2133600"/>
              <a:gd name="connsiteX8" fmla="*/ 723900 w 2219325"/>
              <a:gd name="connsiteY8" fmla="*/ 1971675 h 2133600"/>
              <a:gd name="connsiteX9" fmla="*/ 614362 w 2219325"/>
              <a:gd name="connsiteY9" fmla="*/ 1809750 h 2133600"/>
              <a:gd name="connsiteX10" fmla="*/ 514350 w 2219325"/>
              <a:gd name="connsiteY10" fmla="*/ 1571625 h 2133600"/>
              <a:gd name="connsiteX11" fmla="*/ 433388 w 2219325"/>
              <a:gd name="connsiteY11" fmla="*/ 1419225 h 2133600"/>
              <a:gd name="connsiteX12" fmla="*/ 266700 w 2219325"/>
              <a:gd name="connsiteY12" fmla="*/ 1347788 h 2133600"/>
              <a:gd name="connsiteX13" fmla="*/ 142875 w 2219325"/>
              <a:gd name="connsiteY13" fmla="*/ 1347788 h 2133600"/>
              <a:gd name="connsiteX14" fmla="*/ 19050 w 2219325"/>
              <a:gd name="connsiteY14" fmla="*/ 1304925 h 2133600"/>
              <a:gd name="connsiteX15" fmla="*/ 0 w 2219325"/>
              <a:gd name="connsiteY15" fmla="*/ 371475 h 2133600"/>
              <a:gd name="connsiteX16" fmla="*/ 576262 w 2219325"/>
              <a:gd name="connsiteY16" fmla="*/ 319088 h 2133600"/>
              <a:gd name="connsiteX17" fmla="*/ 547687 w 2219325"/>
              <a:gd name="connsiteY17" fmla="*/ 180975 h 2133600"/>
              <a:gd name="connsiteX18" fmla="*/ 485775 w 2219325"/>
              <a:gd name="connsiteY18" fmla="*/ 47625 h 2133600"/>
              <a:gd name="connsiteX19" fmla="*/ 419100 w 2219325"/>
              <a:gd name="connsiteY19" fmla="*/ 0 h 2133600"/>
              <a:gd name="connsiteX0" fmla="*/ 485775 w 2219325"/>
              <a:gd name="connsiteY0" fmla="*/ 0 h 2085975"/>
              <a:gd name="connsiteX1" fmla="*/ 2152650 w 2219325"/>
              <a:gd name="connsiteY1" fmla="*/ 257175 h 2085975"/>
              <a:gd name="connsiteX2" fmla="*/ 2152650 w 2219325"/>
              <a:gd name="connsiteY2" fmla="*/ 361950 h 2085975"/>
              <a:gd name="connsiteX3" fmla="*/ 2200275 w 2219325"/>
              <a:gd name="connsiteY3" fmla="*/ 1438275 h 2085975"/>
              <a:gd name="connsiteX4" fmla="*/ 2219325 w 2219325"/>
              <a:gd name="connsiteY4" fmla="*/ 1985963 h 2085975"/>
              <a:gd name="connsiteX5" fmla="*/ 1390650 w 2219325"/>
              <a:gd name="connsiteY5" fmla="*/ 1947862 h 2085975"/>
              <a:gd name="connsiteX6" fmla="*/ 1038225 w 2219325"/>
              <a:gd name="connsiteY6" fmla="*/ 2024063 h 2085975"/>
              <a:gd name="connsiteX7" fmla="*/ 823912 w 2219325"/>
              <a:gd name="connsiteY7" fmla="*/ 2085975 h 2085975"/>
              <a:gd name="connsiteX8" fmla="*/ 723900 w 2219325"/>
              <a:gd name="connsiteY8" fmla="*/ 1924050 h 2085975"/>
              <a:gd name="connsiteX9" fmla="*/ 614362 w 2219325"/>
              <a:gd name="connsiteY9" fmla="*/ 1762125 h 2085975"/>
              <a:gd name="connsiteX10" fmla="*/ 514350 w 2219325"/>
              <a:gd name="connsiteY10" fmla="*/ 1524000 h 2085975"/>
              <a:gd name="connsiteX11" fmla="*/ 433388 w 2219325"/>
              <a:gd name="connsiteY11" fmla="*/ 1371600 h 2085975"/>
              <a:gd name="connsiteX12" fmla="*/ 266700 w 2219325"/>
              <a:gd name="connsiteY12" fmla="*/ 1300163 h 2085975"/>
              <a:gd name="connsiteX13" fmla="*/ 142875 w 2219325"/>
              <a:gd name="connsiteY13" fmla="*/ 1300163 h 2085975"/>
              <a:gd name="connsiteX14" fmla="*/ 19050 w 2219325"/>
              <a:gd name="connsiteY14" fmla="*/ 1257300 h 2085975"/>
              <a:gd name="connsiteX15" fmla="*/ 0 w 2219325"/>
              <a:gd name="connsiteY15" fmla="*/ 323850 h 2085975"/>
              <a:gd name="connsiteX16" fmla="*/ 576262 w 2219325"/>
              <a:gd name="connsiteY16" fmla="*/ 271463 h 2085975"/>
              <a:gd name="connsiteX17" fmla="*/ 547687 w 2219325"/>
              <a:gd name="connsiteY17" fmla="*/ 133350 h 2085975"/>
              <a:gd name="connsiteX18" fmla="*/ 485775 w 2219325"/>
              <a:gd name="connsiteY18" fmla="*/ 0 h 2085975"/>
              <a:gd name="connsiteX0" fmla="*/ 547687 w 2219325"/>
              <a:gd name="connsiteY0" fmla="*/ 0 h 1952625"/>
              <a:gd name="connsiteX1" fmla="*/ 2152650 w 2219325"/>
              <a:gd name="connsiteY1" fmla="*/ 123825 h 1952625"/>
              <a:gd name="connsiteX2" fmla="*/ 2152650 w 2219325"/>
              <a:gd name="connsiteY2" fmla="*/ 228600 h 1952625"/>
              <a:gd name="connsiteX3" fmla="*/ 2200275 w 2219325"/>
              <a:gd name="connsiteY3" fmla="*/ 1304925 h 1952625"/>
              <a:gd name="connsiteX4" fmla="*/ 2219325 w 2219325"/>
              <a:gd name="connsiteY4" fmla="*/ 1852613 h 1952625"/>
              <a:gd name="connsiteX5" fmla="*/ 1390650 w 2219325"/>
              <a:gd name="connsiteY5" fmla="*/ 1814512 h 1952625"/>
              <a:gd name="connsiteX6" fmla="*/ 1038225 w 2219325"/>
              <a:gd name="connsiteY6" fmla="*/ 1890713 h 1952625"/>
              <a:gd name="connsiteX7" fmla="*/ 823912 w 2219325"/>
              <a:gd name="connsiteY7" fmla="*/ 1952625 h 1952625"/>
              <a:gd name="connsiteX8" fmla="*/ 723900 w 2219325"/>
              <a:gd name="connsiteY8" fmla="*/ 1790700 h 1952625"/>
              <a:gd name="connsiteX9" fmla="*/ 614362 w 2219325"/>
              <a:gd name="connsiteY9" fmla="*/ 1628775 h 1952625"/>
              <a:gd name="connsiteX10" fmla="*/ 514350 w 2219325"/>
              <a:gd name="connsiteY10" fmla="*/ 1390650 h 1952625"/>
              <a:gd name="connsiteX11" fmla="*/ 433388 w 2219325"/>
              <a:gd name="connsiteY11" fmla="*/ 1238250 h 1952625"/>
              <a:gd name="connsiteX12" fmla="*/ 266700 w 2219325"/>
              <a:gd name="connsiteY12" fmla="*/ 1166813 h 1952625"/>
              <a:gd name="connsiteX13" fmla="*/ 142875 w 2219325"/>
              <a:gd name="connsiteY13" fmla="*/ 1166813 h 1952625"/>
              <a:gd name="connsiteX14" fmla="*/ 19050 w 2219325"/>
              <a:gd name="connsiteY14" fmla="*/ 1123950 h 1952625"/>
              <a:gd name="connsiteX15" fmla="*/ 0 w 2219325"/>
              <a:gd name="connsiteY15" fmla="*/ 190500 h 1952625"/>
              <a:gd name="connsiteX16" fmla="*/ 576262 w 2219325"/>
              <a:gd name="connsiteY16" fmla="*/ 138113 h 1952625"/>
              <a:gd name="connsiteX17" fmla="*/ 547687 w 2219325"/>
              <a:gd name="connsiteY17" fmla="*/ 0 h 1952625"/>
              <a:gd name="connsiteX0" fmla="*/ 547687 w 2219325"/>
              <a:gd name="connsiteY0" fmla="*/ 0 h 1952625"/>
              <a:gd name="connsiteX1" fmla="*/ 2152650 w 2219325"/>
              <a:gd name="connsiteY1" fmla="*/ 123825 h 1952625"/>
              <a:gd name="connsiteX2" fmla="*/ 2152650 w 2219325"/>
              <a:gd name="connsiteY2" fmla="*/ 228600 h 1952625"/>
              <a:gd name="connsiteX3" fmla="*/ 2200275 w 2219325"/>
              <a:gd name="connsiteY3" fmla="*/ 1304925 h 1952625"/>
              <a:gd name="connsiteX4" fmla="*/ 2219325 w 2219325"/>
              <a:gd name="connsiteY4" fmla="*/ 1852613 h 1952625"/>
              <a:gd name="connsiteX5" fmla="*/ 1390650 w 2219325"/>
              <a:gd name="connsiteY5" fmla="*/ 1814512 h 1952625"/>
              <a:gd name="connsiteX6" fmla="*/ 1038225 w 2219325"/>
              <a:gd name="connsiteY6" fmla="*/ 1890713 h 1952625"/>
              <a:gd name="connsiteX7" fmla="*/ 823912 w 2219325"/>
              <a:gd name="connsiteY7" fmla="*/ 1952625 h 1952625"/>
              <a:gd name="connsiteX8" fmla="*/ 723900 w 2219325"/>
              <a:gd name="connsiteY8" fmla="*/ 1790700 h 1952625"/>
              <a:gd name="connsiteX9" fmla="*/ 614362 w 2219325"/>
              <a:gd name="connsiteY9" fmla="*/ 1628775 h 1952625"/>
              <a:gd name="connsiteX10" fmla="*/ 514350 w 2219325"/>
              <a:gd name="connsiteY10" fmla="*/ 1390650 h 1952625"/>
              <a:gd name="connsiteX11" fmla="*/ 433388 w 2219325"/>
              <a:gd name="connsiteY11" fmla="*/ 1238250 h 1952625"/>
              <a:gd name="connsiteX12" fmla="*/ 266700 w 2219325"/>
              <a:gd name="connsiteY12" fmla="*/ 1166813 h 1952625"/>
              <a:gd name="connsiteX13" fmla="*/ 142875 w 2219325"/>
              <a:gd name="connsiteY13" fmla="*/ 1166813 h 1952625"/>
              <a:gd name="connsiteX14" fmla="*/ 19050 w 2219325"/>
              <a:gd name="connsiteY14" fmla="*/ 1123950 h 1952625"/>
              <a:gd name="connsiteX15" fmla="*/ 0 w 2219325"/>
              <a:gd name="connsiteY15" fmla="*/ 190500 h 1952625"/>
              <a:gd name="connsiteX16" fmla="*/ 547687 w 2219325"/>
              <a:gd name="connsiteY16" fmla="*/ 0 h 1952625"/>
              <a:gd name="connsiteX0" fmla="*/ 547687 w 2219325"/>
              <a:gd name="connsiteY0" fmla="*/ 0 h 1952625"/>
              <a:gd name="connsiteX1" fmla="*/ 2152650 w 2219325"/>
              <a:gd name="connsiteY1" fmla="*/ 228600 h 1952625"/>
              <a:gd name="connsiteX2" fmla="*/ 2200275 w 2219325"/>
              <a:gd name="connsiteY2" fmla="*/ 1304925 h 1952625"/>
              <a:gd name="connsiteX3" fmla="*/ 2219325 w 2219325"/>
              <a:gd name="connsiteY3" fmla="*/ 1852613 h 1952625"/>
              <a:gd name="connsiteX4" fmla="*/ 1390650 w 2219325"/>
              <a:gd name="connsiteY4" fmla="*/ 1814512 h 1952625"/>
              <a:gd name="connsiteX5" fmla="*/ 1038225 w 2219325"/>
              <a:gd name="connsiteY5" fmla="*/ 1890713 h 1952625"/>
              <a:gd name="connsiteX6" fmla="*/ 823912 w 2219325"/>
              <a:gd name="connsiteY6" fmla="*/ 1952625 h 1952625"/>
              <a:gd name="connsiteX7" fmla="*/ 723900 w 2219325"/>
              <a:gd name="connsiteY7" fmla="*/ 1790700 h 1952625"/>
              <a:gd name="connsiteX8" fmla="*/ 614362 w 2219325"/>
              <a:gd name="connsiteY8" fmla="*/ 1628775 h 1952625"/>
              <a:gd name="connsiteX9" fmla="*/ 514350 w 2219325"/>
              <a:gd name="connsiteY9" fmla="*/ 1390650 h 1952625"/>
              <a:gd name="connsiteX10" fmla="*/ 433388 w 2219325"/>
              <a:gd name="connsiteY10" fmla="*/ 1238250 h 1952625"/>
              <a:gd name="connsiteX11" fmla="*/ 266700 w 2219325"/>
              <a:gd name="connsiteY11" fmla="*/ 1166813 h 1952625"/>
              <a:gd name="connsiteX12" fmla="*/ 142875 w 2219325"/>
              <a:gd name="connsiteY12" fmla="*/ 1166813 h 1952625"/>
              <a:gd name="connsiteX13" fmla="*/ 19050 w 2219325"/>
              <a:gd name="connsiteY13" fmla="*/ 1123950 h 1952625"/>
              <a:gd name="connsiteX14" fmla="*/ 0 w 2219325"/>
              <a:gd name="connsiteY14" fmla="*/ 190500 h 1952625"/>
              <a:gd name="connsiteX15" fmla="*/ 547687 w 2219325"/>
              <a:gd name="connsiteY15" fmla="*/ 0 h 1952625"/>
              <a:gd name="connsiteX0" fmla="*/ 528637 w 2200275"/>
              <a:gd name="connsiteY0" fmla="*/ 0 h 1952625"/>
              <a:gd name="connsiteX1" fmla="*/ 2133600 w 2200275"/>
              <a:gd name="connsiteY1" fmla="*/ 228600 h 1952625"/>
              <a:gd name="connsiteX2" fmla="*/ 2181225 w 2200275"/>
              <a:gd name="connsiteY2" fmla="*/ 1304925 h 1952625"/>
              <a:gd name="connsiteX3" fmla="*/ 2200275 w 2200275"/>
              <a:gd name="connsiteY3" fmla="*/ 1852613 h 1952625"/>
              <a:gd name="connsiteX4" fmla="*/ 1371600 w 2200275"/>
              <a:gd name="connsiteY4" fmla="*/ 1814512 h 1952625"/>
              <a:gd name="connsiteX5" fmla="*/ 1019175 w 2200275"/>
              <a:gd name="connsiteY5" fmla="*/ 1890713 h 1952625"/>
              <a:gd name="connsiteX6" fmla="*/ 804862 w 2200275"/>
              <a:gd name="connsiteY6" fmla="*/ 1952625 h 1952625"/>
              <a:gd name="connsiteX7" fmla="*/ 704850 w 2200275"/>
              <a:gd name="connsiteY7" fmla="*/ 1790700 h 1952625"/>
              <a:gd name="connsiteX8" fmla="*/ 595312 w 2200275"/>
              <a:gd name="connsiteY8" fmla="*/ 1628775 h 1952625"/>
              <a:gd name="connsiteX9" fmla="*/ 495300 w 2200275"/>
              <a:gd name="connsiteY9" fmla="*/ 1390650 h 1952625"/>
              <a:gd name="connsiteX10" fmla="*/ 414338 w 2200275"/>
              <a:gd name="connsiteY10" fmla="*/ 1238250 h 1952625"/>
              <a:gd name="connsiteX11" fmla="*/ 247650 w 2200275"/>
              <a:gd name="connsiteY11" fmla="*/ 1166813 h 1952625"/>
              <a:gd name="connsiteX12" fmla="*/ 123825 w 2200275"/>
              <a:gd name="connsiteY12" fmla="*/ 1166813 h 1952625"/>
              <a:gd name="connsiteX13" fmla="*/ 0 w 2200275"/>
              <a:gd name="connsiteY13" fmla="*/ 1123950 h 1952625"/>
              <a:gd name="connsiteX14" fmla="*/ 528637 w 2200275"/>
              <a:gd name="connsiteY14" fmla="*/ 0 h 1952625"/>
              <a:gd name="connsiteX0" fmla="*/ 404812 w 2076450"/>
              <a:gd name="connsiteY0" fmla="*/ 0 h 1952625"/>
              <a:gd name="connsiteX1" fmla="*/ 2009775 w 2076450"/>
              <a:gd name="connsiteY1" fmla="*/ 228600 h 1952625"/>
              <a:gd name="connsiteX2" fmla="*/ 2057400 w 2076450"/>
              <a:gd name="connsiteY2" fmla="*/ 1304925 h 1952625"/>
              <a:gd name="connsiteX3" fmla="*/ 2076450 w 2076450"/>
              <a:gd name="connsiteY3" fmla="*/ 1852613 h 1952625"/>
              <a:gd name="connsiteX4" fmla="*/ 1247775 w 2076450"/>
              <a:gd name="connsiteY4" fmla="*/ 1814512 h 1952625"/>
              <a:gd name="connsiteX5" fmla="*/ 895350 w 2076450"/>
              <a:gd name="connsiteY5" fmla="*/ 1890713 h 1952625"/>
              <a:gd name="connsiteX6" fmla="*/ 681037 w 2076450"/>
              <a:gd name="connsiteY6" fmla="*/ 1952625 h 1952625"/>
              <a:gd name="connsiteX7" fmla="*/ 581025 w 2076450"/>
              <a:gd name="connsiteY7" fmla="*/ 1790700 h 1952625"/>
              <a:gd name="connsiteX8" fmla="*/ 471487 w 2076450"/>
              <a:gd name="connsiteY8" fmla="*/ 1628775 h 1952625"/>
              <a:gd name="connsiteX9" fmla="*/ 371475 w 2076450"/>
              <a:gd name="connsiteY9" fmla="*/ 1390650 h 1952625"/>
              <a:gd name="connsiteX10" fmla="*/ 290513 w 2076450"/>
              <a:gd name="connsiteY10" fmla="*/ 1238250 h 1952625"/>
              <a:gd name="connsiteX11" fmla="*/ 123825 w 2076450"/>
              <a:gd name="connsiteY11" fmla="*/ 1166813 h 1952625"/>
              <a:gd name="connsiteX12" fmla="*/ 0 w 2076450"/>
              <a:gd name="connsiteY12" fmla="*/ 1166813 h 1952625"/>
              <a:gd name="connsiteX13" fmla="*/ 404812 w 2076450"/>
              <a:gd name="connsiteY13" fmla="*/ 0 h 1952625"/>
              <a:gd name="connsiteX0" fmla="*/ 280987 w 1952625"/>
              <a:gd name="connsiteY0" fmla="*/ 0 h 1952625"/>
              <a:gd name="connsiteX1" fmla="*/ 1885950 w 1952625"/>
              <a:gd name="connsiteY1" fmla="*/ 228600 h 1952625"/>
              <a:gd name="connsiteX2" fmla="*/ 1933575 w 1952625"/>
              <a:gd name="connsiteY2" fmla="*/ 1304925 h 1952625"/>
              <a:gd name="connsiteX3" fmla="*/ 1952625 w 1952625"/>
              <a:gd name="connsiteY3" fmla="*/ 1852613 h 1952625"/>
              <a:gd name="connsiteX4" fmla="*/ 1123950 w 1952625"/>
              <a:gd name="connsiteY4" fmla="*/ 1814512 h 1952625"/>
              <a:gd name="connsiteX5" fmla="*/ 771525 w 1952625"/>
              <a:gd name="connsiteY5" fmla="*/ 1890713 h 1952625"/>
              <a:gd name="connsiteX6" fmla="*/ 557212 w 1952625"/>
              <a:gd name="connsiteY6" fmla="*/ 1952625 h 1952625"/>
              <a:gd name="connsiteX7" fmla="*/ 457200 w 1952625"/>
              <a:gd name="connsiteY7" fmla="*/ 1790700 h 1952625"/>
              <a:gd name="connsiteX8" fmla="*/ 347662 w 1952625"/>
              <a:gd name="connsiteY8" fmla="*/ 1628775 h 1952625"/>
              <a:gd name="connsiteX9" fmla="*/ 247650 w 1952625"/>
              <a:gd name="connsiteY9" fmla="*/ 1390650 h 1952625"/>
              <a:gd name="connsiteX10" fmla="*/ 166688 w 1952625"/>
              <a:gd name="connsiteY10" fmla="*/ 1238250 h 1952625"/>
              <a:gd name="connsiteX11" fmla="*/ 0 w 1952625"/>
              <a:gd name="connsiteY11" fmla="*/ 1166813 h 1952625"/>
              <a:gd name="connsiteX12" fmla="*/ 280987 w 1952625"/>
              <a:gd name="connsiteY12" fmla="*/ 0 h 1952625"/>
              <a:gd name="connsiteX0" fmla="*/ 114299 w 1785937"/>
              <a:gd name="connsiteY0" fmla="*/ 0 h 1952625"/>
              <a:gd name="connsiteX1" fmla="*/ 1719262 w 1785937"/>
              <a:gd name="connsiteY1" fmla="*/ 228600 h 1952625"/>
              <a:gd name="connsiteX2" fmla="*/ 1766887 w 1785937"/>
              <a:gd name="connsiteY2" fmla="*/ 1304925 h 1952625"/>
              <a:gd name="connsiteX3" fmla="*/ 1785937 w 1785937"/>
              <a:gd name="connsiteY3" fmla="*/ 1852613 h 1952625"/>
              <a:gd name="connsiteX4" fmla="*/ 957262 w 1785937"/>
              <a:gd name="connsiteY4" fmla="*/ 1814512 h 1952625"/>
              <a:gd name="connsiteX5" fmla="*/ 604837 w 1785937"/>
              <a:gd name="connsiteY5" fmla="*/ 1890713 h 1952625"/>
              <a:gd name="connsiteX6" fmla="*/ 390524 w 1785937"/>
              <a:gd name="connsiteY6" fmla="*/ 1952625 h 1952625"/>
              <a:gd name="connsiteX7" fmla="*/ 290512 w 1785937"/>
              <a:gd name="connsiteY7" fmla="*/ 1790700 h 1952625"/>
              <a:gd name="connsiteX8" fmla="*/ 180974 w 1785937"/>
              <a:gd name="connsiteY8" fmla="*/ 1628775 h 1952625"/>
              <a:gd name="connsiteX9" fmla="*/ 80962 w 1785937"/>
              <a:gd name="connsiteY9" fmla="*/ 1390650 h 1952625"/>
              <a:gd name="connsiteX10" fmla="*/ 0 w 1785937"/>
              <a:gd name="connsiteY10" fmla="*/ 1238250 h 1952625"/>
              <a:gd name="connsiteX11" fmla="*/ 114299 w 1785937"/>
              <a:gd name="connsiteY11" fmla="*/ 0 h 1952625"/>
              <a:gd name="connsiteX0" fmla="*/ 33337 w 1704975"/>
              <a:gd name="connsiteY0" fmla="*/ 0 h 1952625"/>
              <a:gd name="connsiteX1" fmla="*/ 1638300 w 1704975"/>
              <a:gd name="connsiteY1" fmla="*/ 228600 h 1952625"/>
              <a:gd name="connsiteX2" fmla="*/ 1685925 w 1704975"/>
              <a:gd name="connsiteY2" fmla="*/ 1304925 h 1952625"/>
              <a:gd name="connsiteX3" fmla="*/ 1704975 w 1704975"/>
              <a:gd name="connsiteY3" fmla="*/ 1852613 h 1952625"/>
              <a:gd name="connsiteX4" fmla="*/ 876300 w 1704975"/>
              <a:gd name="connsiteY4" fmla="*/ 1814512 h 1952625"/>
              <a:gd name="connsiteX5" fmla="*/ 523875 w 1704975"/>
              <a:gd name="connsiteY5" fmla="*/ 1890713 h 1952625"/>
              <a:gd name="connsiteX6" fmla="*/ 309562 w 1704975"/>
              <a:gd name="connsiteY6" fmla="*/ 1952625 h 1952625"/>
              <a:gd name="connsiteX7" fmla="*/ 209550 w 1704975"/>
              <a:gd name="connsiteY7" fmla="*/ 1790700 h 1952625"/>
              <a:gd name="connsiteX8" fmla="*/ 100012 w 1704975"/>
              <a:gd name="connsiteY8" fmla="*/ 1628775 h 1952625"/>
              <a:gd name="connsiteX9" fmla="*/ 0 w 1704975"/>
              <a:gd name="connsiteY9" fmla="*/ 1390650 h 1952625"/>
              <a:gd name="connsiteX10" fmla="*/ 33337 w 1704975"/>
              <a:gd name="connsiteY10"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842963 w 1671638"/>
              <a:gd name="connsiteY4" fmla="*/ 1814512 h 1952625"/>
              <a:gd name="connsiteX5" fmla="*/ 490538 w 1671638"/>
              <a:gd name="connsiteY5" fmla="*/ 1890713 h 1952625"/>
              <a:gd name="connsiteX6" fmla="*/ 276225 w 1671638"/>
              <a:gd name="connsiteY6" fmla="*/ 1952625 h 1952625"/>
              <a:gd name="connsiteX7" fmla="*/ 176213 w 1671638"/>
              <a:gd name="connsiteY7" fmla="*/ 1790700 h 1952625"/>
              <a:gd name="connsiteX8" fmla="*/ 66675 w 1671638"/>
              <a:gd name="connsiteY8" fmla="*/ 1628775 h 1952625"/>
              <a:gd name="connsiteX9" fmla="*/ 0 w 1671638"/>
              <a:gd name="connsiteY9"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842963 w 1671638"/>
              <a:gd name="connsiteY4" fmla="*/ 1814512 h 1952625"/>
              <a:gd name="connsiteX5" fmla="*/ 490538 w 1671638"/>
              <a:gd name="connsiteY5" fmla="*/ 1890713 h 1952625"/>
              <a:gd name="connsiteX6" fmla="*/ 276225 w 1671638"/>
              <a:gd name="connsiteY6" fmla="*/ 1952625 h 1952625"/>
              <a:gd name="connsiteX7" fmla="*/ 176213 w 1671638"/>
              <a:gd name="connsiteY7" fmla="*/ 1790700 h 1952625"/>
              <a:gd name="connsiteX8" fmla="*/ 0 w 1671638"/>
              <a:gd name="connsiteY8"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490538 w 1671638"/>
              <a:gd name="connsiteY4" fmla="*/ 1890713 h 1952625"/>
              <a:gd name="connsiteX5" fmla="*/ 276225 w 1671638"/>
              <a:gd name="connsiteY5" fmla="*/ 1952625 h 1952625"/>
              <a:gd name="connsiteX6" fmla="*/ 176213 w 1671638"/>
              <a:gd name="connsiteY6" fmla="*/ 1790700 h 1952625"/>
              <a:gd name="connsiteX7" fmla="*/ 0 w 1671638"/>
              <a:gd name="connsiteY7"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276225 w 1671638"/>
              <a:gd name="connsiteY4" fmla="*/ 1952625 h 1952625"/>
              <a:gd name="connsiteX5" fmla="*/ 176213 w 1671638"/>
              <a:gd name="connsiteY5" fmla="*/ 1790700 h 1952625"/>
              <a:gd name="connsiteX6" fmla="*/ 0 w 1671638"/>
              <a:gd name="connsiteY6" fmla="*/ 0 h 1952625"/>
              <a:gd name="connsiteX0" fmla="*/ 0 w 1671638"/>
              <a:gd name="connsiteY0" fmla="*/ 0 h 1852613"/>
              <a:gd name="connsiteX1" fmla="*/ 1604963 w 1671638"/>
              <a:gd name="connsiteY1" fmla="*/ 228600 h 1852613"/>
              <a:gd name="connsiteX2" fmla="*/ 1652588 w 1671638"/>
              <a:gd name="connsiteY2" fmla="*/ 1304925 h 1852613"/>
              <a:gd name="connsiteX3" fmla="*/ 1671638 w 1671638"/>
              <a:gd name="connsiteY3" fmla="*/ 1852613 h 1852613"/>
              <a:gd name="connsiteX4" fmla="*/ 1284006 w 1671638"/>
              <a:gd name="connsiteY4" fmla="*/ 1812030 h 1852613"/>
              <a:gd name="connsiteX5" fmla="*/ 176213 w 1671638"/>
              <a:gd name="connsiteY5" fmla="*/ 1790700 h 1852613"/>
              <a:gd name="connsiteX6" fmla="*/ 0 w 1671638"/>
              <a:gd name="connsiteY6" fmla="*/ 0 h 1852613"/>
              <a:gd name="connsiteX0" fmla="*/ 0 w 1671638"/>
              <a:gd name="connsiteY0" fmla="*/ 0 h 1852613"/>
              <a:gd name="connsiteX1" fmla="*/ 1604963 w 1671638"/>
              <a:gd name="connsiteY1" fmla="*/ 228600 h 1852613"/>
              <a:gd name="connsiteX2" fmla="*/ 1652588 w 1671638"/>
              <a:gd name="connsiteY2" fmla="*/ 1304925 h 1852613"/>
              <a:gd name="connsiteX3" fmla="*/ 1671638 w 1671638"/>
              <a:gd name="connsiteY3" fmla="*/ 1852613 h 1852613"/>
              <a:gd name="connsiteX4" fmla="*/ 1284006 w 1671638"/>
              <a:gd name="connsiteY4" fmla="*/ 1812030 h 1852613"/>
              <a:gd name="connsiteX5" fmla="*/ 1000034 w 1671638"/>
              <a:gd name="connsiteY5" fmla="*/ 1790700 h 1852613"/>
              <a:gd name="connsiteX6" fmla="*/ 0 w 1671638"/>
              <a:gd name="connsiteY6" fmla="*/ 0 h 1852613"/>
              <a:gd name="connsiteX0" fmla="*/ 39741 w 671604"/>
              <a:gd name="connsiteY0" fmla="*/ 1036751 h 1624013"/>
              <a:gd name="connsiteX1" fmla="*/ 604929 w 671604"/>
              <a:gd name="connsiteY1" fmla="*/ 0 h 1624013"/>
              <a:gd name="connsiteX2" fmla="*/ 652554 w 671604"/>
              <a:gd name="connsiteY2" fmla="*/ 1076325 h 1624013"/>
              <a:gd name="connsiteX3" fmla="*/ 671604 w 671604"/>
              <a:gd name="connsiteY3" fmla="*/ 1624013 h 1624013"/>
              <a:gd name="connsiteX4" fmla="*/ 283972 w 671604"/>
              <a:gd name="connsiteY4" fmla="*/ 1583430 h 1624013"/>
              <a:gd name="connsiteX5" fmla="*/ 0 w 671604"/>
              <a:gd name="connsiteY5" fmla="*/ 1562100 h 1624013"/>
              <a:gd name="connsiteX6" fmla="*/ 39741 w 671604"/>
              <a:gd name="connsiteY6" fmla="*/ 1036751 h 1624013"/>
              <a:gd name="connsiteX0" fmla="*/ 39741 w 671604"/>
              <a:gd name="connsiteY0" fmla="*/ 13535 h 600797"/>
              <a:gd name="connsiteX1" fmla="*/ 404972 w 671604"/>
              <a:gd name="connsiteY1" fmla="*/ 0 h 600797"/>
              <a:gd name="connsiteX2" fmla="*/ 652554 w 671604"/>
              <a:gd name="connsiteY2" fmla="*/ 53109 h 600797"/>
              <a:gd name="connsiteX3" fmla="*/ 671604 w 671604"/>
              <a:gd name="connsiteY3" fmla="*/ 600797 h 600797"/>
              <a:gd name="connsiteX4" fmla="*/ 283972 w 671604"/>
              <a:gd name="connsiteY4" fmla="*/ 560214 h 600797"/>
              <a:gd name="connsiteX5" fmla="*/ 0 w 671604"/>
              <a:gd name="connsiteY5" fmla="*/ 538884 h 600797"/>
              <a:gd name="connsiteX6" fmla="*/ 39741 w 671604"/>
              <a:gd name="connsiteY6" fmla="*/ 13535 h 600797"/>
              <a:gd name="connsiteX0" fmla="*/ 39741 w 671604"/>
              <a:gd name="connsiteY0" fmla="*/ 13535 h 600797"/>
              <a:gd name="connsiteX1" fmla="*/ 404972 w 671604"/>
              <a:gd name="connsiteY1" fmla="*/ 0 h 600797"/>
              <a:gd name="connsiteX2" fmla="*/ 652554 w 671604"/>
              <a:gd name="connsiteY2" fmla="*/ 53109 h 600797"/>
              <a:gd name="connsiteX3" fmla="*/ 671604 w 671604"/>
              <a:gd name="connsiteY3" fmla="*/ 600797 h 600797"/>
              <a:gd name="connsiteX4" fmla="*/ 283972 w 671604"/>
              <a:gd name="connsiteY4" fmla="*/ 536781 h 600797"/>
              <a:gd name="connsiteX5" fmla="*/ 0 w 671604"/>
              <a:gd name="connsiteY5" fmla="*/ 538884 h 600797"/>
              <a:gd name="connsiteX6" fmla="*/ 39741 w 671604"/>
              <a:gd name="connsiteY6" fmla="*/ 13535 h 600797"/>
              <a:gd name="connsiteX0" fmla="*/ 39741 w 671604"/>
              <a:gd name="connsiteY0" fmla="*/ 13535 h 600797"/>
              <a:gd name="connsiteX1" fmla="*/ 404972 w 671604"/>
              <a:gd name="connsiteY1" fmla="*/ 0 h 600797"/>
              <a:gd name="connsiteX2" fmla="*/ 628559 w 671604"/>
              <a:gd name="connsiteY2" fmla="*/ 53109 h 600797"/>
              <a:gd name="connsiteX3" fmla="*/ 671604 w 671604"/>
              <a:gd name="connsiteY3" fmla="*/ 600797 h 600797"/>
              <a:gd name="connsiteX4" fmla="*/ 283972 w 671604"/>
              <a:gd name="connsiteY4" fmla="*/ 536781 h 600797"/>
              <a:gd name="connsiteX5" fmla="*/ 0 w 671604"/>
              <a:gd name="connsiteY5" fmla="*/ 538884 h 600797"/>
              <a:gd name="connsiteX6" fmla="*/ 39741 w 671604"/>
              <a:gd name="connsiteY6" fmla="*/ 13535 h 60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604" h="600797">
                <a:moveTo>
                  <a:pt x="39741" y="13535"/>
                </a:moveTo>
                <a:lnTo>
                  <a:pt x="404972" y="0"/>
                </a:lnTo>
                <a:lnTo>
                  <a:pt x="628559" y="53109"/>
                </a:lnTo>
                <a:lnTo>
                  <a:pt x="671604" y="600797"/>
                </a:lnTo>
                <a:lnTo>
                  <a:pt x="283972" y="536781"/>
                </a:lnTo>
                <a:lnTo>
                  <a:pt x="0" y="538884"/>
                </a:lnTo>
                <a:lnTo>
                  <a:pt x="39741" y="13535"/>
                </a:lnTo>
                <a:close/>
              </a:path>
            </a:pathLst>
          </a:custGeom>
          <a:pattFill prst="openDmnd">
            <a:fgClr>
              <a:srgbClr val="92D050"/>
            </a:fgClr>
            <a:bgClr>
              <a:schemeClr val="bg1"/>
            </a:bgClr>
          </a:pattFill>
          <a:ln w="12700">
            <a:solidFill>
              <a:srgbClr val="92D050"/>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54" name="正方形/長方形 53"/>
          <p:cNvSpPr/>
          <p:nvPr/>
        </p:nvSpPr>
        <p:spPr bwMode="auto">
          <a:xfrm>
            <a:off x="4422746" y="4923104"/>
            <a:ext cx="857922"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大芝生広場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55" name="正方形/長方形 54"/>
          <p:cNvSpPr/>
          <p:nvPr/>
        </p:nvSpPr>
        <p:spPr bwMode="auto">
          <a:xfrm>
            <a:off x="5549737" y="5688532"/>
            <a:ext cx="108472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スポーツ広場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56" name="正方形/長方形 55"/>
          <p:cNvSpPr/>
          <p:nvPr/>
        </p:nvSpPr>
        <p:spPr bwMode="auto">
          <a:xfrm>
            <a:off x="4974972" y="4498853"/>
            <a:ext cx="141155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サイクルどろんこ広場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57" name="正方形/長方形 56"/>
          <p:cNvSpPr/>
          <p:nvPr/>
        </p:nvSpPr>
        <p:spPr bwMode="auto">
          <a:xfrm>
            <a:off x="5100922" y="2613960"/>
            <a:ext cx="6128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桜広場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58" name="フリーフォーム 72"/>
          <p:cNvSpPr>
            <a:spLocks/>
          </p:cNvSpPr>
          <p:nvPr/>
        </p:nvSpPr>
        <p:spPr bwMode="auto">
          <a:xfrm>
            <a:off x="5756354" y="2526070"/>
            <a:ext cx="617113" cy="815633"/>
          </a:xfrm>
          <a:custGeom>
            <a:avLst/>
            <a:gdLst>
              <a:gd name="T0" fmla="*/ 5168 w 915936"/>
              <a:gd name="T1" fmla="*/ 128827 h 1153991"/>
              <a:gd name="T2" fmla="*/ 55369 w 915936"/>
              <a:gd name="T3" fmla="*/ 118723 h 1153991"/>
              <a:gd name="T4" fmla="*/ 69396 w 915936"/>
              <a:gd name="T5" fmla="*/ 111146 h 1153991"/>
              <a:gd name="T6" fmla="*/ 76039 w 915936"/>
              <a:gd name="T7" fmla="*/ 95990 h 1153991"/>
              <a:gd name="T8" fmla="*/ 80467 w 915936"/>
              <a:gd name="T9" fmla="*/ 88412 h 1153991"/>
              <a:gd name="T10" fmla="*/ 101878 w 915936"/>
              <a:gd name="T11" fmla="*/ 80832 h 1153991"/>
              <a:gd name="T12" fmla="*/ 112212 w 915936"/>
              <a:gd name="T13" fmla="*/ 73255 h 1153991"/>
              <a:gd name="T14" fmla="*/ 118856 w 915936"/>
              <a:gd name="T15" fmla="*/ 2526 h 1153991"/>
              <a:gd name="T16" fmla="*/ 177178 w 915936"/>
              <a:gd name="T17" fmla="*/ 2526 h 1153991"/>
              <a:gd name="T18" fmla="*/ 178655 w 915936"/>
              <a:gd name="T19" fmla="*/ 35365 h 1153991"/>
              <a:gd name="T20" fmla="*/ 180131 w 915936"/>
              <a:gd name="T21" fmla="*/ 53047 h 1153991"/>
              <a:gd name="T22" fmla="*/ 182346 w 915936"/>
              <a:gd name="T23" fmla="*/ 95990 h 1153991"/>
              <a:gd name="T24" fmla="*/ 180131 w 915936"/>
              <a:gd name="T25" fmla="*/ 143985 h 1153991"/>
              <a:gd name="T26" fmla="*/ 181607 w 915936"/>
              <a:gd name="T27" fmla="*/ 204611 h 1153991"/>
              <a:gd name="T28" fmla="*/ 178655 w 915936"/>
              <a:gd name="T29" fmla="*/ 222292 h 1153991"/>
              <a:gd name="T30" fmla="*/ 168318 w 915936"/>
              <a:gd name="T31" fmla="*/ 229869 h 1153991"/>
              <a:gd name="T32" fmla="*/ 162412 w 915936"/>
              <a:gd name="T33" fmla="*/ 234922 h 1153991"/>
              <a:gd name="T34" fmla="*/ 152816 w 915936"/>
              <a:gd name="T35" fmla="*/ 245026 h 1153991"/>
              <a:gd name="T36" fmla="*/ 143219 w 915936"/>
              <a:gd name="T37" fmla="*/ 250078 h 1153991"/>
              <a:gd name="T38" fmla="*/ 129929 w 915936"/>
              <a:gd name="T39" fmla="*/ 257654 h 1153991"/>
              <a:gd name="T40" fmla="*/ 126240 w 915936"/>
              <a:gd name="T41" fmla="*/ 159139 h 1153991"/>
              <a:gd name="T42" fmla="*/ 73825 w 915936"/>
              <a:gd name="T43" fmla="*/ 169246 h 1153991"/>
              <a:gd name="T44" fmla="*/ 71608 w 915936"/>
              <a:gd name="T45" fmla="*/ 224815 h 1153991"/>
              <a:gd name="T46" fmla="*/ 70871 w 915936"/>
              <a:gd name="T47" fmla="*/ 358697 h 1153991"/>
              <a:gd name="T48" fmla="*/ 73825 w 915936"/>
              <a:gd name="T49" fmla="*/ 404164 h 1153991"/>
              <a:gd name="T50" fmla="*/ 78255 w 915936"/>
              <a:gd name="T51" fmla="*/ 424373 h 1153991"/>
              <a:gd name="T52" fmla="*/ 60536 w 915936"/>
              <a:gd name="T53" fmla="*/ 439528 h 1153991"/>
              <a:gd name="T54" fmla="*/ 52416 w 915936"/>
              <a:gd name="T55" fmla="*/ 444580 h 1153991"/>
              <a:gd name="T56" fmla="*/ 42818 w 915936"/>
              <a:gd name="T57" fmla="*/ 449635 h 1153991"/>
              <a:gd name="T58" fmla="*/ 32482 w 915936"/>
              <a:gd name="T59" fmla="*/ 510260 h 1153991"/>
              <a:gd name="T60" fmla="*/ 29529 w 915936"/>
              <a:gd name="T61" fmla="*/ 618878 h 1153991"/>
              <a:gd name="T62" fmla="*/ 46509 w 915936"/>
              <a:gd name="T63" fmla="*/ 636560 h 1153991"/>
              <a:gd name="T64" fmla="*/ 70133 w 915936"/>
              <a:gd name="T65" fmla="*/ 636560 h 1153991"/>
              <a:gd name="T66" fmla="*/ 73825 w 915936"/>
              <a:gd name="T67" fmla="*/ 651717 h 1153991"/>
              <a:gd name="T68" fmla="*/ 78255 w 915936"/>
              <a:gd name="T69" fmla="*/ 664346 h 1153991"/>
              <a:gd name="T70" fmla="*/ 81207 w 915936"/>
              <a:gd name="T71" fmla="*/ 674449 h 1153991"/>
              <a:gd name="T72" fmla="*/ 86373 w 915936"/>
              <a:gd name="T73" fmla="*/ 712341 h 1153991"/>
              <a:gd name="T74" fmla="*/ 88588 w 915936"/>
              <a:gd name="T75" fmla="*/ 737600 h 1153991"/>
              <a:gd name="T76" fmla="*/ 90804 w 915936"/>
              <a:gd name="T77" fmla="*/ 755282 h 1153991"/>
              <a:gd name="T78" fmla="*/ 93019 w 915936"/>
              <a:gd name="T79" fmla="*/ 772964 h 1153991"/>
              <a:gd name="T80" fmla="*/ 82683 w 915936"/>
              <a:gd name="T81" fmla="*/ 780543 h 1153991"/>
              <a:gd name="T82" fmla="*/ 36174 w 915936"/>
              <a:gd name="T83" fmla="*/ 788121 h 1153991"/>
              <a:gd name="T84" fmla="*/ 8121 w 915936"/>
              <a:gd name="T85" fmla="*/ 795699 h 1153991"/>
              <a:gd name="T86" fmla="*/ 8859 w 915936"/>
              <a:gd name="T87" fmla="*/ 757809 h 1153991"/>
              <a:gd name="T88" fmla="*/ 7383 w 915936"/>
              <a:gd name="T89" fmla="*/ 421847 h 1153991"/>
              <a:gd name="T90" fmla="*/ 4430 w 915936"/>
              <a:gd name="T91" fmla="*/ 381430 h 1153991"/>
              <a:gd name="T92" fmla="*/ 1477 w 915936"/>
              <a:gd name="T93" fmla="*/ 341014 h 1153991"/>
              <a:gd name="T94" fmla="*/ 738 w 915936"/>
              <a:gd name="T95" fmla="*/ 267760 h 1153991"/>
              <a:gd name="T96" fmla="*/ 2952 w 915936"/>
              <a:gd name="T97" fmla="*/ 239972 h 1153991"/>
              <a:gd name="T98" fmla="*/ 5168 w 915936"/>
              <a:gd name="T99" fmla="*/ 128827 h 11539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15936" h="1153991">
                <a:moveTo>
                  <a:pt x="25644" y="186837"/>
                </a:moveTo>
                <a:lnTo>
                  <a:pt x="25644" y="186837"/>
                </a:lnTo>
                <a:lnTo>
                  <a:pt x="241789" y="179510"/>
                </a:lnTo>
                <a:cubicBezTo>
                  <a:pt x="311505" y="176292"/>
                  <a:pt x="233884" y="177632"/>
                  <a:pt x="274760" y="172183"/>
                </a:cubicBezTo>
                <a:cubicBezTo>
                  <a:pt x="289335" y="170240"/>
                  <a:pt x="304067" y="169741"/>
                  <a:pt x="318721" y="168520"/>
                </a:cubicBezTo>
                <a:cubicBezTo>
                  <a:pt x="322164" y="167659"/>
                  <a:pt x="340070" y="163580"/>
                  <a:pt x="344366" y="161193"/>
                </a:cubicBezTo>
                <a:cubicBezTo>
                  <a:pt x="352064" y="156917"/>
                  <a:pt x="359019" y="151424"/>
                  <a:pt x="366346" y="146539"/>
                </a:cubicBezTo>
                <a:cubicBezTo>
                  <a:pt x="370010" y="144097"/>
                  <a:pt x="373160" y="140605"/>
                  <a:pt x="377337" y="139212"/>
                </a:cubicBezTo>
                <a:cubicBezTo>
                  <a:pt x="381000" y="137991"/>
                  <a:pt x="384873" y="137275"/>
                  <a:pt x="388327" y="135548"/>
                </a:cubicBezTo>
                <a:cubicBezTo>
                  <a:pt x="392265" y="133579"/>
                  <a:pt x="395195" y="129767"/>
                  <a:pt x="399318" y="128221"/>
                </a:cubicBezTo>
                <a:cubicBezTo>
                  <a:pt x="405148" y="126035"/>
                  <a:pt x="411471" y="125438"/>
                  <a:pt x="417635" y="124558"/>
                </a:cubicBezTo>
                <a:cubicBezTo>
                  <a:pt x="447506" y="120291"/>
                  <a:pt x="475010" y="119268"/>
                  <a:pt x="505558" y="117231"/>
                </a:cubicBezTo>
                <a:cubicBezTo>
                  <a:pt x="515372" y="115595"/>
                  <a:pt x="535602" y="112467"/>
                  <a:pt x="545856" y="109904"/>
                </a:cubicBezTo>
                <a:cubicBezTo>
                  <a:pt x="549602" y="108967"/>
                  <a:pt x="553183" y="107462"/>
                  <a:pt x="556846" y="106241"/>
                </a:cubicBezTo>
                <a:cubicBezTo>
                  <a:pt x="555549" y="88077"/>
                  <a:pt x="547288" y="25838"/>
                  <a:pt x="560510" y="7327"/>
                </a:cubicBezTo>
                <a:cubicBezTo>
                  <a:pt x="566233" y="-684"/>
                  <a:pt x="579989" y="4226"/>
                  <a:pt x="589818" y="3664"/>
                </a:cubicBezTo>
                <a:cubicBezTo>
                  <a:pt x="622758" y="1782"/>
                  <a:pt x="655760" y="1221"/>
                  <a:pt x="688731" y="0"/>
                </a:cubicBezTo>
                <a:lnTo>
                  <a:pt x="879231" y="3664"/>
                </a:lnTo>
                <a:cubicBezTo>
                  <a:pt x="884244" y="4137"/>
                  <a:pt x="882128" y="13342"/>
                  <a:pt x="882894" y="18318"/>
                </a:cubicBezTo>
                <a:cubicBezTo>
                  <a:pt x="884575" y="29247"/>
                  <a:pt x="884740" y="40381"/>
                  <a:pt x="886558" y="51289"/>
                </a:cubicBezTo>
                <a:cubicBezTo>
                  <a:pt x="887193" y="55098"/>
                  <a:pt x="889160" y="58566"/>
                  <a:pt x="890221" y="62279"/>
                </a:cubicBezTo>
                <a:cubicBezTo>
                  <a:pt x="891604" y="67120"/>
                  <a:pt x="892438" y="72110"/>
                  <a:pt x="893885" y="76933"/>
                </a:cubicBezTo>
                <a:cubicBezTo>
                  <a:pt x="896104" y="84331"/>
                  <a:pt x="901212" y="98914"/>
                  <a:pt x="901212" y="98914"/>
                </a:cubicBezTo>
                <a:cubicBezTo>
                  <a:pt x="902433" y="112347"/>
                  <a:pt x="902967" y="125860"/>
                  <a:pt x="904875" y="139212"/>
                </a:cubicBezTo>
                <a:cubicBezTo>
                  <a:pt x="909849" y="174032"/>
                  <a:pt x="927060" y="112752"/>
                  <a:pt x="904875" y="201491"/>
                </a:cubicBezTo>
                <a:cubicBezTo>
                  <a:pt x="903807" y="205762"/>
                  <a:pt x="897548" y="206376"/>
                  <a:pt x="893885" y="208818"/>
                </a:cubicBezTo>
                <a:cubicBezTo>
                  <a:pt x="895106" y="230799"/>
                  <a:pt x="895720" y="252821"/>
                  <a:pt x="897548" y="274760"/>
                </a:cubicBezTo>
                <a:cubicBezTo>
                  <a:pt x="898165" y="282162"/>
                  <a:pt x="901212" y="289313"/>
                  <a:pt x="901212" y="296741"/>
                </a:cubicBezTo>
                <a:cubicBezTo>
                  <a:pt x="901212" y="302968"/>
                  <a:pt x="900637" y="309652"/>
                  <a:pt x="897548" y="315058"/>
                </a:cubicBezTo>
                <a:cubicBezTo>
                  <a:pt x="895364" y="318881"/>
                  <a:pt x="890605" y="320651"/>
                  <a:pt x="886558" y="322385"/>
                </a:cubicBezTo>
                <a:cubicBezTo>
                  <a:pt x="881930" y="324368"/>
                  <a:pt x="876745" y="324665"/>
                  <a:pt x="871904" y="326048"/>
                </a:cubicBezTo>
                <a:cubicBezTo>
                  <a:pt x="846322" y="333357"/>
                  <a:pt x="879048" y="327122"/>
                  <a:pt x="835269" y="333375"/>
                </a:cubicBezTo>
                <a:cubicBezTo>
                  <a:pt x="831606" y="334596"/>
                  <a:pt x="828025" y="336102"/>
                  <a:pt x="824279" y="337039"/>
                </a:cubicBezTo>
                <a:cubicBezTo>
                  <a:pt x="818238" y="338549"/>
                  <a:pt x="811792" y="338516"/>
                  <a:pt x="805962" y="340702"/>
                </a:cubicBezTo>
                <a:cubicBezTo>
                  <a:pt x="801839" y="342248"/>
                  <a:pt x="799018" y="346294"/>
                  <a:pt x="794971" y="348029"/>
                </a:cubicBezTo>
                <a:cubicBezTo>
                  <a:pt x="788168" y="350945"/>
                  <a:pt x="763071" y="354628"/>
                  <a:pt x="758337" y="355356"/>
                </a:cubicBezTo>
                <a:cubicBezTo>
                  <a:pt x="749803" y="356669"/>
                  <a:pt x="741227" y="357707"/>
                  <a:pt x="732693" y="359020"/>
                </a:cubicBezTo>
                <a:cubicBezTo>
                  <a:pt x="725351" y="360149"/>
                  <a:pt x="718065" y="361633"/>
                  <a:pt x="710712" y="362683"/>
                </a:cubicBezTo>
                <a:cubicBezTo>
                  <a:pt x="700966" y="364075"/>
                  <a:pt x="691173" y="365125"/>
                  <a:pt x="681404" y="366346"/>
                </a:cubicBezTo>
                <a:cubicBezTo>
                  <a:pt x="673592" y="368299"/>
                  <a:pt x="650991" y="374364"/>
                  <a:pt x="644769" y="373673"/>
                </a:cubicBezTo>
                <a:cubicBezTo>
                  <a:pt x="640393" y="373187"/>
                  <a:pt x="637442" y="368788"/>
                  <a:pt x="633779" y="366346"/>
                </a:cubicBezTo>
                <a:cubicBezTo>
                  <a:pt x="631337" y="321163"/>
                  <a:pt x="664101" y="255897"/>
                  <a:pt x="626452" y="230798"/>
                </a:cubicBezTo>
                <a:cubicBezTo>
                  <a:pt x="584792" y="203025"/>
                  <a:pt x="442496" y="224797"/>
                  <a:pt x="370010" y="234462"/>
                </a:cubicBezTo>
                <a:cubicBezTo>
                  <a:pt x="368789" y="238125"/>
                  <a:pt x="367283" y="241706"/>
                  <a:pt x="366346" y="245452"/>
                </a:cubicBezTo>
                <a:cubicBezTo>
                  <a:pt x="364549" y="252639"/>
                  <a:pt x="359743" y="279594"/>
                  <a:pt x="359019" y="285750"/>
                </a:cubicBezTo>
                <a:cubicBezTo>
                  <a:pt x="357443" y="299146"/>
                  <a:pt x="357029" y="312664"/>
                  <a:pt x="355356" y="326048"/>
                </a:cubicBezTo>
                <a:cubicBezTo>
                  <a:pt x="353587" y="340200"/>
                  <a:pt x="352018" y="343391"/>
                  <a:pt x="348029" y="355356"/>
                </a:cubicBezTo>
                <a:cubicBezTo>
                  <a:pt x="349250" y="410308"/>
                  <a:pt x="349659" y="465284"/>
                  <a:pt x="351693" y="520212"/>
                </a:cubicBezTo>
                <a:cubicBezTo>
                  <a:pt x="352822" y="550700"/>
                  <a:pt x="354225" y="549788"/>
                  <a:pt x="362683" y="575164"/>
                </a:cubicBezTo>
                <a:lnTo>
                  <a:pt x="366346" y="586154"/>
                </a:lnTo>
                <a:cubicBezTo>
                  <a:pt x="369326" y="595093"/>
                  <a:pt x="370236" y="601034"/>
                  <a:pt x="377337" y="608135"/>
                </a:cubicBezTo>
                <a:cubicBezTo>
                  <a:pt x="380450" y="611248"/>
                  <a:pt x="384664" y="613020"/>
                  <a:pt x="388327" y="615462"/>
                </a:cubicBezTo>
                <a:cubicBezTo>
                  <a:pt x="397212" y="628790"/>
                  <a:pt x="404613" y="632232"/>
                  <a:pt x="373673" y="633779"/>
                </a:cubicBezTo>
                <a:lnTo>
                  <a:pt x="300404" y="637443"/>
                </a:lnTo>
                <a:cubicBezTo>
                  <a:pt x="290635" y="638664"/>
                  <a:pt x="280783" y="639345"/>
                  <a:pt x="271096" y="641106"/>
                </a:cubicBezTo>
                <a:cubicBezTo>
                  <a:pt x="267297" y="641797"/>
                  <a:pt x="263923" y="644183"/>
                  <a:pt x="260106" y="644770"/>
                </a:cubicBezTo>
                <a:cubicBezTo>
                  <a:pt x="247976" y="646636"/>
                  <a:pt x="235683" y="647212"/>
                  <a:pt x="223471" y="648433"/>
                </a:cubicBezTo>
                <a:cubicBezTo>
                  <a:pt x="219808" y="649654"/>
                  <a:pt x="216342" y="652096"/>
                  <a:pt x="212481" y="652096"/>
                </a:cubicBezTo>
                <a:cubicBezTo>
                  <a:pt x="196559" y="652096"/>
                  <a:pt x="172878" y="634680"/>
                  <a:pt x="164856" y="648433"/>
                </a:cubicBezTo>
                <a:cubicBezTo>
                  <a:pt x="149461" y="674825"/>
                  <a:pt x="163225" y="709534"/>
                  <a:pt x="161193" y="740020"/>
                </a:cubicBezTo>
                <a:cubicBezTo>
                  <a:pt x="160771" y="746355"/>
                  <a:pt x="155619" y="765978"/>
                  <a:pt x="153866" y="772991"/>
                </a:cubicBezTo>
                <a:cubicBezTo>
                  <a:pt x="151497" y="803789"/>
                  <a:pt x="145696" y="873118"/>
                  <a:pt x="146539" y="897548"/>
                </a:cubicBezTo>
                <a:cubicBezTo>
                  <a:pt x="146886" y="907612"/>
                  <a:pt x="151424" y="917087"/>
                  <a:pt x="153866" y="926856"/>
                </a:cubicBezTo>
                <a:lnTo>
                  <a:pt x="230798" y="923193"/>
                </a:lnTo>
                <a:cubicBezTo>
                  <a:pt x="241831" y="922457"/>
                  <a:pt x="252711" y="919529"/>
                  <a:pt x="263769" y="919529"/>
                </a:cubicBezTo>
                <a:cubicBezTo>
                  <a:pt x="291882" y="919529"/>
                  <a:pt x="319942" y="921972"/>
                  <a:pt x="348029" y="923193"/>
                </a:cubicBezTo>
                <a:cubicBezTo>
                  <a:pt x="351692" y="926856"/>
                  <a:pt x="355702" y="930203"/>
                  <a:pt x="359019" y="934183"/>
                </a:cubicBezTo>
                <a:cubicBezTo>
                  <a:pt x="361838" y="937565"/>
                  <a:pt x="362908" y="942423"/>
                  <a:pt x="366346" y="945173"/>
                </a:cubicBezTo>
                <a:cubicBezTo>
                  <a:pt x="369362" y="947585"/>
                  <a:pt x="373673" y="947616"/>
                  <a:pt x="377337" y="948837"/>
                </a:cubicBezTo>
                <a:cubicBezTo>
                  <a:pt x="381000" y="953722"/>
                  <a:pt x="383636" y="959582"/>
                  <a:pt x="388327" y="963491"/>
                </a:cubicBezTo>
                <a:cubicBezTo>
                  <a:pt x="391294" y="965963"/>
                  <a:pt x="396587" y="964423"/>
                  <a:pt x="399318" y="967154"/>
                </a:cubicBezTo>
                <a:cubicBezTo>
                  <a:pt x="402049" y="969885"/>
                  <a:pt x="401254" y="974691"/>
                  <a:pt x="402981" y="978145"/>
                </a:cubicBezTo>
                <a:cubicBezTo>
                  <a:pt x="408080" y="988344"/>
                  <a:pt x="413198" y="992025"/>
                  <a:pt x="421298" y="1000125"/>
                </a:cubicBezTo>
                <a:cubicBezTo>
                  <a:pt x="429546" y="1024867"/>
                  <a:pt x="420028" y="994411"/>
                  <a:pt x="428625" y="1033096"/>
                </a:cubicBezTo>
                <a:cubicBezTo>
                  <a:pt x="429463" y="1036866"/>
                  <a:pt x="431228" y="1040374"/>
                  <a:pt x="432289" y="1044087"/>
                </a:cubicBezTo>
                <a:cubicBezTo>
                  <a:pt x="434948" y="1053393"/>
                  <a:pt x="435848" y="1060939"/>
                  <a:pt x="439616" y="1069731"/>
                </a:cubicBezTo>
                <a:cubicBezTo>
                  <a:pt x="441767" y="1074751"/>
                  <a:pt x="444792" y="1079365"/>
                  <a:pt x="446943" y="1084385"/>
                </a:cubicBezTo>
                <a:cubicBezTo>
                  <a:pt x="448464" y="1087934"/>
                  <a:pt x="449545" y="1091662"/>
                  <a:pt x="450606" y="1095375"/>
                </a:cubicBezTo>
                <a:cubicBezTo>
                  <a:pt x="451989" y="1100216"/>
                  <a:pt x="452286" y="1105401"/>
                  <a:pt x="454269" y="1110029"/>
                </a:cubicBezTo>
                <a:cubicBezTo>
                  <a:pt x="456003" y="1114076"/>
                  <a:pt x="459154" y="1117356"/>
                  <a:pt x="461596" y="1121020"/>
                </a:cubicBezTo>
                <a:cubicBezTo>
                  <a:pt x="456712" y="1123462"/>
                  <a:pt x="452283" y="1127202"/>
                  <a:pt x="446943" y="1128346"/>
                </a:cubicBezTo>
                <a:cubicBezTo>
                  <a:pt x="434943" y="1130917"/>
                  <a:pt x="422569" y="1131477"/>
                  <a:pt x="410308" y="1132010"/>
                </a:cubicBezTo>
                <a:cubicBezTo>
                  <a:pt x="366371" y="1133920"/>
                  <a:pt x="322385" y="1134452"/>
                  <a:pt x="278423" y="1135673"/>
                </a:cubicBezTo>
                <a:cubicBezTo>
                  <a:pt x="225787" y="1144447"/>
                  <a:pt x="282292" y="1135912"/>
                  <a:pt x="179510" y="1143000"/>
                </a:cubicBezTo>
                <a:cubicBezTo>
                  <a:pt x="169688" y="1143677"/>
                  <a:pt x="160003" y="1145731"/>
                  <a:pt x="150202" y="1146664"/>
                </a:cubicBezTo>
                <a:cubicBezTo>
                  <a:pt x="116251" y="1149897"/>
                  <a:pt x="73530" y="1152036"/>
                  <a:pt x="40298" y="1153991"/>
                </a:cubicBezTo>
                <a:cubicBezTo>
                  <a:pt x="39077" y="1150327"/>
                  <a:pt x="36635" y="1146862"/>
                  <a:pt x="36635" y="1143000"/>
                </a:cubicBezTo>
                <a:cubicBezTo>
                  <a:pt x="36635" y="1118457"/>
                  <a:pt x="38229" y="1116236"/>
                  <a:pt x="43962" y="1099039"/>
                </a:cubicBezTo>
                <a:cubicBezTo>
                  <a:pt x="51196" y="910942"/>
                  <a:pt x="52038" y="929156"/>
                  <a:pt x="43962" y="641106"/>
                </a:cubicBezTo>
                <a:cubicBezTo>
                  <a:pt x="43680" y="631040"/>
                  <a:pt x="38610" y="621672"/>
                  <a:pt x="36635" y="611798"/>
                </a:cubicBezTo>
                <a:cubicBezTo>
                  <a:pt x="31456" y="585908"/>
                  <a:pt x="34940" y="599388"/>
                  <a:pt x="25644" y="571500"/>
                </a:cubicBezTo>
                <a:cubicBezTo>
                  <a:pt x="23675" y="565593"/>
                  <a:pt x="23619" y="559190"/>
                  <a:pt x="21981" y="553183"/>
                </a:cubicBezTo>
                <a:cubicBezTo>
                  <a:pt x="19949" y="545732"/>
                  <a:pt x="14654" y="531202"/>
                  <a:pt x="14654" y="531202"/>
                </a:cubicBezTo>
                <a:cubicBezTo>
                  <a:pt x="12177" y="516337"/>
                  <a:pt x="11428" y="508238"/>
                  <a:pt x="7327" y="494568"/>
                </a:cubicBezTo>
                <a:cubicBezTo>
                  <a:pt x="5108" y="487170"/>
                  <a:pt x="0" y="472587"/>
                  <a:pt x="0" y="472587"/>
                </a:cubicBezTo>
                <a:cubicBezTo>
                  <a:pt x="1221" y="444500"/>
                  <a:pt x="1508" y="416357"/>
                  <a:pt x="3664" y="388327"/>
                </a:cubicBezTo>
                <a:cubicBezTo>
                  <a:pt x="3960" y="384477"/>
                  <a:pt x="6311" y="381062"/>
                  <a:pt x="7327" y="377337"/>
                </a:cubicBezTo>
                <a:cubicBezTo>
                  <a:pt x="9977" y="367622"/>
                  <a:pt x="12212" y="357798"/>
                  <a:pt x="14654" y="348029"/>
                </a:cubicBezTo>
                <a:cubicBezTo>
                  <a:pt x="17320" y="337367"/>
                  <a:pt x="14654" y="326048"/>
                  <a:pt x="14654" y="315058"/>
                </a:cubicBezTo>
                <a:lnTo>
                  <a:pt x="25644" y="186837"/>
                </a:lnTo>
                <a:close/>
              </a:path>
            </a:pathLst>
          </a:custGeom>
          <a:pattFill prst="smGrid">
            <a:fgClr>
              <a:srgbClr val="0070C0"/>
            </a:fgClr>
            <a:bgClr>
              <a:srgbClr val="FFFFFF"/>
            </a:bgClr>
          </a:pattFill>
          <a:ln w="25400" cap="flat" cmpd="sng" algn="ctr">
            <a:solidFill>
              <a:srgbClr val="0000FF"/>
            </a:solidFill>
            <a:prstDash val="solid"/>
            <a:round/>
            <a:headEnd type="none" w="med" len="med"/>
            <a:tailEnd type="none" w="med" len="med"/>
          </a:ln>
        </p:spPr>
        <p:txBody>
          <a:bodyPr/>
          <a:lstStyle/>
          <a:p>
            <a:endParaRPr lang="ja-JP" altLang="en-US"/>
          </a:p>
        </p:txBody>
      </p:sp>
      <p:grpSp>
        <p:nvGrpSpPr>
          <p:cNvPr id="59" name="グループ化 153"/>
          <p:cNvGrpSpPr>
            <a:grpSpLocks/>
          </p:cNvGrpSpPr>
          <p:nvPr/>
        </p:nvGrpSpPr>
        <p:grpSpPr bwMode="auto">
          <a:xfrm>
            <a:off x="5536539" y="1594894"/>
            <a:ext cx="1864378" cy="1862352"/>
            <a:chOff x="0" y="0"/>
            <a:chExt cx="2210943" cy="2912052"/>
          </a:xfrm>
        </p:grpSpPr>
        <p:sp>
          <p:nvSpPr>
            <p:cNvPr id="75" name="フリーフォーム 74"/>
            <p:cNvSpPr/>
            <p:nvPr/>
          </p:nvSpPr>
          <p:spPr bwMode="auto">
            <a:xfrm>
              <a:off x="0" y="0"/>
              <a:ext cx="1854372" cy="2387795"/>
            </a:xfrm>
            <a:custGeom>
              <a:avLst/>
              <a:gdLst>
                <a:gd name="connsiteX0" fmla="*/ 0 w 2324100"/>
                <a:gd name="connsiteY0" fmla="*/ 0 h 2857500"/>
                <a:gd name="connsiteX1" fmla="*/ 1247775 w 2324100"/>
                <a:gd name="connsiteY1" fmla="*/ 1219200 h 2857500"/>
                <a:gd name="connsiteX2" fmla="*/ 2286000 w 2324100"/>
                <a:gd name="connsiteY2" fmla="*/ 1181100 h 2857500"/>
                <a:gd name="connsiteX3" fmla="*/ 2324100 w 232410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2324100" h="2857500">
                  <a:moveTo>
                    <a:pt x="0" y="0"/>
                  </a:moveTo>
                  <a:lnTo>
                    <a:pt x="1247775" y="1219200"/>
                  </a:lnTo>
                  <a:lnTo>
                    <a:pt x="2286000" y="1181100"/>
                  </a:lnTo>
                  <a:lnTo>
                    <a:pt x="2324100" y="2857500"/>
                  </a:lnTo>
                </a:path>
              </a:pathLst>
            </a:custGeom>
            <a:noFill/>
            <a:ln w="3175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cxnSp>
          <p:nvCxnSpPr>
            <p:cNvPr id="76" name="直線コネクタ 155"/>
            <p:cNvCxnSpPr>
              <a:cxnSpLocks noChangeShapeType="1"/>
            </p:cNvCxnSpPr>
            <p:nvPr/>
          </p:nvCxnSpPr>
          <p:spPr bwMode="auto">
            <a:xfrm>
              <a:off x="1862571" y="2388176"/>
              <a:ext cx="0" cy="523875"/>
            </a:xfrm>
            <a:prstGeom prst="line">
              <a:avLst/>
            </a:prstGeom>
            <a:noFill/>
            <a:ln w="31750" algn="ctr">
              <a:solidFill>
                <a:srgbClr val="00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7" name="直線コネクタ 156"/>
            <p:cNvCxnSpPr>
              <a:cxnSpLocks noChangeShapeType="1"/>
            </p:cNvCxnSpPr>
            <p:nvPr/>
          </p:nvCxnSpPr>
          <p:spPr bwMode="auto">
            <a:xfrm flipH="1">
              <a:off x="1881623" y="2912052"/>
              <a:ext cx="329320" cy="0"/>
            </a:xfrm>
            <a:prstGeom prst="line">
              <a:avLst/>
            </a:prstGeom>
            <a:noFill/>
            <a:ln w="31750" algn="ctr">
              <a:solidFill>
                <a:srgbClr val="00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78" name="フリーフォーム 77"/>
          <p:cNvSpPr/>
          <p:nvPr/>
        </p:nvSpPr>
        <p:spPr bwMode="auto">
          <a:xfrm>
            <a:off x="6380511" y="1963696"/>
            <a:ext cx="616008" cy="693099"/>
          </a:xfrm>
          <a:custGeom>
            <a:avLst/>
            <a:gdLst>
              <a:gd name="connsiteX0" fmla="*/ 65942 w 1025769"/>
              <a:gd name="connsiteY0" fmla="*/ 622789 h 1099039"/>
              <a:gd name="connsiteX1" fmla="*/ 0 w 1025769"/>
              <a:gd name="connsiteY1" fmla="*/ 805962 h 1099039"/>
              <a:gd name="connsiteX2" fmla="*/ 0 w 1025769"/>
              <a:gd name="connsiteY2" fmla="*/ 945173 h 1099039"/>
              <a:gd name="connsiteX3" fmla="*/ 0 w 1025769"/>
              <a:gd name="connsiteY3" fmla="*/ 1069731 h 1099039"/>
              <a:gd name="connsiteX4" fmla="*/ 959827 w 1025769"/>
              <a:gd name="connsiteY4" fmla="*/ 1099039 h 1099039"/>
              <a:gd name="connsiteX5" fmla="*/ 1025769 w 1025769"/>
              <a:gd name="connsiteY5" fmla="*/ 1055077 h 1099039"/>
              <a:gd name="connsiteX6" fmla="*/ 974480 w 1025769"/>
              <a:gd name="connsiteY6" fmla="*/ 0 h 1099039"/>
              <a:gd name="connsiteX7" fmla="*/ 842596 w 1025769"/>
              <a:gd name="connsiteY7" fmla="*/ 0 h 1099039"/>
              <a:gd name="connsiteX8" fmla="*/ 871904 w 1025769"/>
              <a:gd name="connsiteY8" fmla="*/ 87923 h 1099039"/>
              <a:gd name="connsiteX9" fmla="*/ 879230 w 1025769"/>
              <a:gd name="connsiteY9" fmla="*/ 161192 h 1099039"/>
              <a:gd name="connsiteX10" fmla="*/ 879230 w 1025769"/>
              <a:gd name="connsiteY10" fmla="*/ 271096 h 1099039"/>
              <a:gd name="connsiteX11" fmla="*/ 842596 w 1025769"/>
              <a:gd name="connsiteY11" fmla="*/ 373673 h 1099039"/>
              <a:gd name="connsiteX12" fmla="*/ 827942 w 1025769"/>
              <a:gd name="connsiteY12" fmla="*/ 446942 h 1099039"/>
              <a:gd name="connsiteX13" fmla="*/ 512884 w 1025769"/>
              <a:gd name="connsiteY13" fmla="*/ 439616 h 1099039"/>
              <a:gd name="connsiteX14" fmla="*/ 271096 w 1025769"/>
              <a:gd name="connsiteY14" fmla="*/ 564173 h 1099039"/>
              <a:gd name="connsiteX15" fmla="*/ 65942 w 1025769"/>
              <a:gd name="connsiteY15" fmla="*/ 622789 h 109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769" h="1099039">
                <a:moveTo>
                  <a:pt x="65942" y="622789"/>
                </a:moveTo>
                <a:lnTo>
                  <a:pt x="0" y="805962"/>
                </a:lnTo>
                <a:lnTo>
                  <a:pt x="0" y="945173"/>
                </a:lnTo>
                <a:lnTo>
                  <a:pt x="0" y="1069731"/>
                </a:lnTo>
                <a:lnTo>
                  <a:pt x="959827" y="1099039"/>
                </a:lnTo>
                <a:lnTo>
                  <a:pt x="1025769" y="1055077"/>
                </a:lnTo>
                <a:lnTo>
                  <a:pt x="974480" y="0"/>
                </a:lnTo>
                <a:lnTo>
                  <a:pt x="842596" y="0"/>
                </a:lnTo>
                <a:lnTo>
                  <a:pt x="871904" y="87923"/>
                </a:lnTo>
                <a:lnTo>
                  <a:pt x="879230" y="161192"/>
                </a:lnTo>
                <a:lnTo>
                  <a:pt x="879230" y="271096"/>
                </a:lnTo>
                <a:lnTo>
                  <a:pt x="842596" y="373673"/>
                </a:lnTo>
                <a:lnTo>
                  <a:pt x="827942" y="446942"/>
                </a:lnTo>
                <a:lnTo>
                  <a:pt x="512884" y="439616"/>
                </a:lnTo>
                <a:lnTo>
                  <a:pt x="271096" y="564173"/>
                </a:lnTo>
                <a:lnTo>
                  <a:pt x="65942" y="622789"/>
                </a:lnTo>
                <a:close/>
              </a:path>
            </a:pathLst>
          </a:custGeom>
          <a:pattFill prst="ltVert">
            <a:fgClr>
              <a:srgbClr val="0000FF"/>
            </a:fgClr>
            <a:bgClr>
              <a:schemeClr val="bg1"/>
            </a:bgClr>
          </a:patt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79" name="Text Box 7"/>
          <p:cNvSpPr txBox="1">
            <a:spLocks noChangeArrowheads="1"/>
          </p:cNvSpPr>
          <p:nvPr/>
        </p:nvSpPr>
        <p:spPr bwMode="auto">
          <a:xfrm>
            <a:off x="88491" y="1423058"/>
            <a:ext cx="3813708" cy="1200329"/>
          </a:xfrm>
          <a:prstGeom prst="rect">
            <a:avLst/>
          </a:prstGeom>
          <a:solidFill>
            <a:schemeClr val="bg1"/>
          </a:solidFill>
          <a:ln w="53975">
            <a:solidFill>
              <a:srgbClr val="FF0000"/>
            </a:solidFill>
            <a:miter lim="800000"/>
            <a:headEnd/>
            <a:tailEnd/>
          </a:ln>
          <a:effec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ＭＳ Ｐゴシック" panose="020B0600070205080204" pitchFamily="50" charset="-128"/>
              </a:rPr>
              <a:t>〇公園全体の進捗率は、全体で</a:t>
            </a:r>
            <a:endParaRPr lang="en-US" altLang="ja-JP"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　　</a:t>
            </a:r>
            <a:r>
              <a:rPr lang="en-US" altLang="ja-JP" sz="1800" dirty="0">
                <a:latin typeface="ＭＳ Ｐゴシック" panose="020B0600070205080204" pitchFamily="50" charset="-128"/>
              </a:rPr>
              <a:t>80.3</a:t>
            </a:r>
            <a:r>
              <a:rPr lang="ja-JP" altLang="en-US" sz="1800" dirty="0">
                <a:latin typeface="ＭＳ Ｐゴシック" panose="020B0600070205080204" pitchFamily="50" charset="-128"/>
              </a:rPr>
              <a:t>％（用地</a:t>
            </a:r>
            <a:r>
              <a:rPr lang="en-US" altLang="ja-JP" sz="1800" dirty="0">
                <a:latin typeface="ＭＳ Ｐゴシック" panose="020B0600070205080204" pitchFamily="50" charset="-128"/>
              </a:rPr>
              <a:t>81.8</a:t>
            </a:r>
            <a:r>
              <a:rPr lang="ja-JP" altLang="en-US" sz="1800" dirty="0">
                <a:latin typeface="ＭＳ Ｐゴシック" panose="020B0600070205080204" pitchFamily="50" charset="-128"/>
              </a:rPr>
              <a:t> ％、工事</a:t>
            </a:r>
            <a:r>
              <a:rPr lang="en-US" altLang="ja-JP" sz="1800" dirty="0">
                <a:latin typeface="ＭＳ Ｐゴシック" panose="020B0600070205080204" pitchFamily="50" charset="-128"/>
              </a:rPr>
              <a:t>76.3</a:t>
            </a:r>
            <a:r>
              <a:rPr lang="ja-JP" altLang="en-US" sz="1800" dirty="0">
                <a:latin typeface="ＭＳ Ｐゴシック" panose="020B0600070205080204" pitchFamily="50" charset="-128"/>
              </a:rPr>
              <a:t> ％）</a:t>
            </a:r>
            <a:endParaRPr lang="en-US" altLang="ja-JP"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　　に達している。</a:t>
            </a:r>
            <a:endParaRPr lang="en-US" altLang="ja-JP"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　　（令和</a:t>
            </a:r>
            <a:r>
              <a:rPr lang="en-US" altLang="ja-JP" sz="1800" dirty="0">
                <a:latin typeface="ＭＳ Ｐゴシック" panose="020B0600070205080204" pitchFamily="50" charset="-128"/>
              </a:rPr>
              <a:t>3</a:t>
            </a:r>
            <a:r>
              <a:rPr lang="ja-JP" altLang="en-US" sz="1800" dirty="0">
                <a:latin typeface="ＭＳ Ｐゴシック" panose="020B0600070205080204" pitchFamily="50" charset="-128"/>
              </a:rPr>
              <a:t>年度末時点）</a:t>
            </a:r>
            <a:endParaRPr lang="en-US" altLang="ja-JP" sz="1800" dirty="0">
              <a:latin typeface="ＭＳ Ｐゴシック" panose="020B0600070205080204" pitchFamily="50" charset="-128"/>
            </a:endParaRPr>
          </a:p>
        </p:txBody>
      </p:sp>
      <p:sp>
        <p:nvSpPr>
          <p:cNvPr id="95" name="Text Box 39"/>
          <p:cNvSpPr txBox="1">
            <a:spLocks noChangeArrowheads="1"/>
          </p:cNvSpPr>
          <p:nvPr/>
        </p:nvSpPr>
        <p:spPr bwMode="auto">
          <a:xfrm>
            <a:off x="188297" y="4555315"/>
            <a:ext cx="2246157" cy="2171754"/>
          </a:xfrm>
          <a:prstGeom prst="rect">
            <a:avLst/>
          </a:prstGeom>
          <a:solidFill>
            <a:schemeClr val="bg1"/>
          </a:solidFill>
          <a:ln w="9525">
            <a:solidFill>
              <a:srgbClr val="000000"/>
            </a:solidFill>
            <a:miter lim="800000"/>
            <a:headEnd/>
            <a:tailEnd/>
          </a:ln>
        </p:spPr>
        <p:txBody>
          <a:bodyPr lIns="0" tIns="108000" rIns="0" bIns="0"/>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1200"/>
              </a:lnSpc>
              <a:spcBef>
                <a:spcPct val="0"/>
              </a:spcBef>
              <a:buFontTx/>
              <a:buNone/>
            </a:pPr>
            <a:r>
              <a:rPr lang="ja-JP" altLang="en-US" sz="1100" dirty="0">
                <a:solidFill>
                  <a:srgbClr val="000000"/>
                </a:solidFill>
                <a:latin typeface="ＭＳ Ｐゴシック" panose="020B0600070205080204" pitchFamily="50" charset="-128"/>
              </a:rPr>
              <a:t>凡 例</a:t>
            </a:r>
          </a:p>
          <a:p>
            <a:pPr algn="ctr" eaLnBrk="1" hangingPunct="1">
              <a:lnSpc>
                <a:spcPts val="1300"/>
              </a:lnSpc>
              <a:spcBef>
                <a:spcPct val="0"/>
              </a:spcBef>
              <a:buFontTx/>
              <a:buNone/>
            </a:pPr>
            <a:r>
              <a:rPr lang="ja-JP" altLang="en-US" sz="1100" dirty="0">
                <a:solidFill>
                  <a:srgbClr val="000000"/>
                </a:solidFill>
                <a:latin typeface="ＭＳ Ｐゴシック" panose="020B0600070205080204" pitchFamily="50" charset="-128"/>
              </a:rPr>
              <a:t>　　　　　</a:t>
            </a:r>
          </a:p>
        </p:txBody>
      </p:sp>
      <p:sp>
        <p:nvSpPr>
          <p:cNvPr id="96" name="Rectangle 40"/>
          <p:cNvSpPr>
            <a:spLocks noChangeArrowheads="1"/>
          </p:cNvSpPr>
          <p:nvPr/>
        </p:nvSpPr>
        <p:spPr bwMode="auto">
          <a:xfrm>
            <a:off x="252631" y="4876068"/>
            <a:ext cx="432000" cy="180000"/>
          </a:xfrm>
          <a:prstGeom prst="rect">
            <a:avLst/>
          </a:prstGeom>
          <a:solidFill>
            <a:srgbClr val="FFFFFF"/>
          </a:solidFill>
          <a:ln w="25400">
            <a:solidFill>
              <a:srgbClr val="6633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97" name="Rectangle 45"/>
          <p:cNvSpPr>
            <a:spLocks noChangeArrowheads="1"/>
          </p:cNvSpPr>
          <p:nvPr/>
        </p:nvSpPr>
        <p:spPr bwMode="auto">
          <a:xfrm>
            <a:off x="252631" y="5371444"/>
            <a:ext cx="432000" cy="180000"/>
          </a:xfrm>
          <a:prstGeom prst="rect">
            <a:avLst/>
          </a:prstGeom>
          <a:solidFill>
            <a:srgbClr val="FAC090"/>
          </a:solidFill>
          <a:ln w="6350">
            <a:solidFill>
              <a:srgbClr val="0000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98" name="Rectangle 47"/>
          <p:cNvSpPr>
            <a:spLocks noChangeArrowheads="1"/>
          </p:cNvSpPr>
          <p:nvPr/>
        </p:nvSpPr>
        <p:spPr bwMode="auto">
          <a:xfrm>
            <a:off x="252631" y="5123756"/>
            <a:ext cx="432000" cy="180000"/>
          </a:xfrm>
          <a:prstGeom prst="rect">
            <a:avLst/>
          </a:prstGeom>
          <a:noFill/>
          <a:ln w="38100">
            <a:solidFill>
              <a:srgbClr val="FF0000"/>
            </a:solidFill>
            <a:prstDash val="sysDot"/>
            <a:miter lim="800000"/>
            <a:headEnd/>
            <a:tailEnd/>
          </a:ln>
          <a:extLst>
            <a:ext uri="{909E8E84-426E-40DD-AFC4-6F175D3DCCD1}">
              <a14:hiddenFill xmlns:a14="http://schemas.microsoft.com/office/drawing/2010/main">
                <a:solidFill>
                  <a:srgbClr val="FFFF00">
                    <a:alpha val="30196"/>
                  </a:srgbClr>
                </a:solidFill>
              </a14:hiddenFill>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99" name="Text Box 49"/>
          <p:cNvSpPr txBox="1">
            <a:spLocks noChangeArrowheads="1"/>
          </p:cNvSpPr>
          <p:nvPr/>
        </p:nvSpPr>
        <p:spPr bwMode="auto">
          <a:xfrm>
            <a:off x="705362" y="5361293"/>
            <a:ext cx="1620000"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開設済区域     　　     </a:t>
            </a:r>
            <a:r>
              <a:rPr lang="en-US" altLang="ja-JP" sz="1000" dirty="0">
                <a:solidFill>
                  <a:srgbClr val="000000"/>
                </a:solidFill>
                <a:latin typeface="ＭＳ Ｐゴシック" panose="020B0600070205080204" pitchFamily="50" charset="-128"/>
              </a:rPr>
              <a:t>101.5ha</a:t>
            </a:r>
            <a:endParaRPr lang="ja-JP" altLang="en-US" sz="1000" dirty="0">
              <a:solidFill>
                <a:srgbClr val="000000"/>
              </a:solidFill>
              <a:latin typeface="ＭＳ Ｐゴシック" panose="020B0600070205080204" pitchFamily="50" charset="-128"/>
            </a:endParaRPr>
          </a:p>
        </p:txBody>
      </p:sp>
      <p:sp>
        <p:nvSpPr>
          <p:cNvPr id="100" name="Text Box 53"/>
          <p:cNvSpPr txBox="1">
            <a:spLocks noChangeArrowheads="1"/>
          </p:cNvSpPr>
          <p:nvPr/>
        </p:nvSpPr>
        <p:spPr bwMode="auto">
          <a:xfrm>
            <a:off x="705360" y="5105346"/>
            <a:ext cx="1702679"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事業認可区域     　 　 </a:t>
            </a:r>
            <a:r>
              <a:rPr lang="en-US" altLang="ja-JP" sz="1000" dirty="0">
                <a:solidFill>
                  <a:srgbClr val="000000"/>
                </a:solidFill>
                <a:latin typeface="ＭＳ Ｐゴシック" panose="020B0600070205080204" pitchFamily="50" charset="-128"/>
              </a:rPr>
              <a:t>102.4ha</a:t>
            </a:r>
            <a:endParaRPr lang="ja-JP" altLang="en-US" sz="1000" dirty="0">
              <a:solidFill>
                <a:srgbClr val="000000"/>
              </a:solidFill>
              <a:latin typeface="ＭＳ Ｐゴシック" panose="020B0600070205080204" pitchFamily="50" charset="-128"/>
            </a:endParaRPr>
          </a:p>
        </p:txBody>
      </p:sp>
      <p:sp>
        <p:nvSpPr>
          <p:cNvPr id="101" name="Text Box 54"/>
          <p:cNvSpPr txBox="1">
            <a:spLocks noChangeArrowheads="1"/>
          </p:cNvSpPr>
          <p:nvPr/>
        </p:nvSpPr>
        <p:spPr bwMode="auto">
          <a:xfrm>
            <a:off x="705361" y="4849401"/>
            <a:ext cx="1759968"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都市計画区域      　  </a:t>
            </a:r>
            <a:r>
              <a:rPr lang="en-US" altLang="ja-JP" sz="1000" dirty="0">
                <a:solidFill>
                  <a:srgbClr val="000000"/>
                </a:solidFill>
                <a:latin typeface="ＭＳ Ｐゴシック" panose="020B0600070205080204" pitchFamily="50" charset="-128"/>
              </a:rPr>
              <a:t>123.0 ha</a:t>
            </a:r>
            <a:r>
              <a:rPr lang="ja-JP" altLang="en-US" sz="1000" dirty="0">
                <a:solidFill>
                  <a:srgbClr val="000000"/>
                </a:solidFill>
                <a:latin typeface="ＭＳ Ｐゴシック" panose="020B0600070205080204" pitchFamily="50" charset="-128"/>
              </a:rPr>
              <a:t>　</a:t>
            </a:r>
          </a:p>
        </p:txBody>
      </p:sp>
      <p:sp>
        <p:nvSpPr>
          <p:cNvPr id="102" name="Rectangle 167"/>
          <p:cNvSpPr>
            <a:spLocks noChangeArrowheads="1"/>
          </p:cNvSpPr>
          <p:nvPr/>
        </p:nvSpPr>
        <p:spPr bwMode="auto">
          <a:xfrm>
            <a:off x="404322" y="6422231"/>
            <a:ext cx="254711" cy="180000"/>
          </a:xfrm>
          <a:prstGeom prst="rect">
            <a:avLst/>
          </a:prstGeom>
          <a:pattFill prst="openDmnd">
            <a:fgClr>
              <a:srgbClr val="00FF00"/>
            </a:fgClr>
            <a:bgClr>
              <a:srgbClr val="FFFFFF"/>
            </a:bgClr>
          </a:pattFill>
          <a:ln w="6350">
            <a:solidFill>
              <a:srgbClr val="0000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103" name="Text Box 168"/>
          <p:cNvSpPr txBox="1">
            <a:spLocks noChangeArrowheads="1"/>
          </p:cNvSpPr>
          <p:nvPr/>
        </p:nvSpPr>
        <p:spPr bwMode="auto">
          <a:xfrm>
            <a:off x="764362" y="6416836"/>
            <a:ext cx="1759968"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未着手区域        　　   </a:t>
            </a:r>
            <a:r>
              <a:rPr lang="en-US" altLang="ja-JP" sz="1000" dirty="0">
                <a:solidFill>
                  <a:srgbClr val="000000"/>
                </a:solidFill>
                <a:latin typeface="ＭＳ Ｐゴシック" panose="020B0600070205080204" pitchFamily="50" charset="-128"/>
              </a:rPr>
              <a:t>16.2ha</a:t>
            </a:r>
            <a:endParaRPr lang="ja-JP" altLang="en-US" sz="1000" dirty="0">
              <a:solidFill>
                <a:srgbClr val="000000"/>
              </a:solidFill>
              <a:latin typeface="ＭＳ Ｐゴシック" panose="020B0600070205080204" pitchFamily="50" charset="-128"/>
            </a:endParaRPr>
          </a:p>
        </p:txBody>
      </p:sp>
      <p:sp>
        <p:nvSpPr>
          <p:cNvPr id="104" name="Rectangle 167"/>
          <p:cNvSpPr>
            <a:spLocks noChangeArrowheads="1"/>
          </p:cNvSpPr>
          <p:nvPr/>
        </p:nvSpPr>
        <p:spPr bwMode="auto">
          <a:xfrm>
            <a:off x="412044" y="6179997"/>
            <a:ext cx="254711" cy="180000"/>
          </a:xfrm>
          <a:prstGeom prst="rect">
            <a:avLst/>
          </a:prstGeom>
          <a:pattFill prst="ltVert">
            <a:fgClr>
              <a:srgbClr val="0070C0"/>
            </a:fgClr>
            <a:bgClr>
              <a:srgbClr val="FFFFFF"/>
            </a:bgClr>
          </a:pattFill>
          <a:ln w="22225">
            <a:solidFill>
              <a:srgbClr val="0000FF"/>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105" name="テキスト ボックス 45"/>
          <p:cNvSpPr txBox="1"/>
          <p:nvPr/>
        </p:nvSpPr>
        <p:spPr bwMode="auto">
          <a:xfrm>
            <a:off x="764363" y="6161180"/>
            <a:ext cx="1620000" cy="1720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28800" tIns="18000" rIns="0" bIns="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000" dirty="0">
                <a:latin typeface="ＭＳ Ｐゴシック" panose="020B0600070205080204" pitchFamily="50" charset="-128"/>
                <a:ea typeface="ＭＳ Ｐゴシック" panose="020B0600070205080204" pitchFamily="50" charset="-128"/>
              </a:rPr>
              <a:t>事業認可予定区域</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案</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3.4ha</a:t>
            </a:r>
            <a:endParaRPr lang="ja-JP" altLang="en-US" sz="1000" dirty="0">
              <a:latin typeface="ＭＳ Ｐゴシック" panose="020B0600070205080204" pitchFamily="50" charset="-128"/>
              <a:ea typeface="ＭＳ Ｐゴシック" panose="020B0600070205080204" pitchFamily="50" charset="-128"/>
            </a:endParaRPr>
          </a:p>
        </p:txBody>
      </p:sp>
      <p:sp>
        <p:nvSpPr>
          <p:cNvPr id="106" name="Rectangle 167"/>
          <p:cNvSpPr>
            <a:spLocks noChangeArrowheads="1"/>
          </p:cNvSpPr>
          <p:nvPr/>
        </p:nvSpPr>
        <p:spPr bwMode="auto">
          <a:xfrm>
            <a:off x="412044" y="5913522"/>
            <a:ext cx="254711" cy="180000"/>
          </a:xfrm>
          <a:prstGeom prst="rect">
            <a:avLst/>
          </a:prstGeom>
          <a:pattFill prst="smGrid">
            <a:fgClr>
              <a:srgbClr val="0070C0"/>
            </a:fgClr>
            <a:bgClr>
              <a:srgbClr val="FFFFFF"/>
            </a:bgClr>
          </a:pattFill>
          <a:ln w="22225">
            <a:solidFill>
              <a:srgbClr val="0000FF"/>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107" name="テキスト ボックス 139"/>
          <p:cNvSpPr txBox="1"/>
          <p:nvPr/>
        </p:nvSpPr>
        <p:spPr bwMode="auto">
          <a:xfrm>
            <a:off x="764363" y="5905525"/>
            <a:ext cx="1620000" cy="1720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28800" tIns="18000" rIns="0" bIns="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000" dirty="0">
                <a:latin typeface="ＭＳ Ｐゴシック" panose="020B0600070205080204" pitchFamily="50" charset="-128"/>
                <a:ea typeface="ＭＳ Ｐゴシック" panose="020B0600070205080204" pitchFamily="50" charset="-128"/>
              </a:rPr>
              <a:t>事業中区域       　　     </a:t>
            </a:r>
            <a:r>
              <a:rPr lang="en-US" altLang="ja-JP" sz="1000" dirty="0">
                <a:latin typeface="ＭＳ Ｐゴシック" panose="020B0600070205080204" pitchFamily="50" charset="-128"/>
                <a:ea typeface="ＭＳ Ｐゴシック" panose="020B0600070205080204" pitchFamily="50" charset="-128"/>
              </a:rPr>
              <a:t>1.9ha</a:t>
            </a:r>
            <a:endParaRPr lang="ja-JP" altLang="en-US" sz="1000" dirty="0">
              <a:latin typeface="ＭＳ Ｐゴシック" panose="020B0600070205080204" pitchFamily="50" charset="-128"/>
              <a:ea typeface="ＭＳ Ｐゴシック" panose="020B0600070205080204" pitchFamily="50" charset="-128"/>
            </a:endParaRPr>
          </a:p>
        </p:txBody>
      </p:sp>
      <p:sp>
        <p:nvSpPr>
          <p:cNvPr id="108" name="左中かっこ 107"/>
          <p:cNvSpPr/>
          <p:nvPr/>
        </p:nvSpPr>
        <p:spPr>
          <a:xfrm>
            <a:off x="248000" y="5839658"/>
            <a:ext cx="143394" cy="797652"/>
          </a:xfrm>
          <a:prstGeom prst="leftBrace">
            <a:avLst>
              <a:gd name="adj1" fmla="val 8333"/>
              <a:gd name="adj2" fmla="val 5067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9" name="Text Box 49"/>
          <p:cNvSpPr txBox="1">
            <a:spLocks noChangeArrowheads="1"/>
          </p:cNvSpPr>
          <p:nvPr/>
        </p:nvSpPr>
        <p:spPr bwMode="auto">
          <a:xfrm>
            <a:off x="705362" y="5623634"/>
            <a:ext cx="1620000"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未開設区域     　　   　 </a:t>
            </a:r>
            <a:r>
              <a:rPr lang="en-US" altLang="ja-JP" sz="1000" dirty="0">
                <a:solidFill>
                  <a:srgbClr val="000000"/>
                </a:solidFill>
                <a:latin typeface="ＭＳ Ｐゴシック" panose="020B0600070205080204" pitchFamily="50" charset="-128"/>
              </a:rPr>
              <a:t>21.5ha</a:t>
            </a:r>
            <a:endParaRPr lang="ja-JP" altLang="en-US" sz="1000" dirty="0">
              <a:solidFill>
                <a:srgbClr val="000000"/>
              </a:solidFill>
              <a:latin typeface="ＭＳ Ｐゴシック" panose="020B0600070205080204" pitchFamily="50" charset="-128"/>
            </a:endParaRPr>
          </a:p>
        </p:txBody>
      </p:sp>
    </p:spTree>
    <p:extLst>
      <p:ext uri="{BB962C8B-B14F-4D97-AF65-F5344CB8AC3E}">
        <p14:creationId xmlns:p14="http://schemas.microsoft.com/office/powerpoint/2010/main" val="2511399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250825" y="836613"/>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8195" name="Rectangle 9"/>
          <p:cNvSpPr>
            <a:spLocks noGrp="1" noChangeArrowheads="1"/>
          </p:cNvSpPr>
          <p:nvPr>
            <p:ph type="body" sz="half" idx="1"/>
          </p:nvPr>
        </p:nvSpPr>
        <p:spPr>
          <a:xfrm>
            <a:off x="34925" y="981075"/>
            <a:ext cx="4546600" cy="5678488"/>
          </a:xfrm>
        </p:spPr>
        <p:txBody>
          <a:bodyPr/>
          <a:lstStyle/>
          <a:p>
            <a:pPr>
              <a:buNone/>
            </a:pPr>
            <a:r>
              <a:rPr lang="ja-JP" altLang="en-US" sz="1600" dirty="0">
                <a:latin typeface="ＭＳ Ｐゴシック" panose="020B0600070205080204" pitchFamily="50" charset="-128"/>
                <a:ea typeface="ＭＳ Ｐゴシック" panose="020B0600070205080204" pitchFamily="50" charset="-128"/>
              </a:rPr>
              <a:t>　〇大泉緑地は、昭和</a:t>
            </a:r>
            <a:r>
              <a:rPr lang="en-US" altLang="ja-JP" sz="1600" dirty="0">
                <a:latin typeface="ＭＳ Ｐゴシック" panose="020B0600070205080204" pitchFamily="50" charset="-128"/>
                <a:ea typeface="ＭＳ Ｐゴシック" panose="020B0600070205080204" pitchFamily="50" charset="-128"/>
              </a:rPr>
              <a:t>16</a:t>
            </a:r>
            <a:r>
              <a:rPr lang="ja-JP" altLang="en-US" sz="1600" dirty="0">
                <a:latin typeface="ＭＳ Ｐゴシック" panose="020B0600070205080204" pitchFamily="50" charset="-128"/>
                <a:ea typeface="ＭＳ Ｐゴシック" panose="020B0600070205080204" pitchFamily="50" charset="-128"/>
              </a:rPr>
              <a:t>年に久宝寺、服部、鶴見　の各緑地とともに大阪都市計画緑地として計画決定された大阪四大緑地の一つである。</a:t>
            </a:r>
            <a:endParaRPr lang="en-US" altLang="ja-JP" sz="1600" dirty="0">
              <a:latin typeface="ＭＳ Ｐゴシック" panose="020B0600070205080204" pitchFamily="50" charset="-128"/>
              <a:ea typeface="ＭＳ Ｐゴシック" panose="020B0600070205080204" pitchFamily="50" charset="-128"/>
            </a:endParaRPr>
          </a:p>
          <a:p>
            <a:pPr>
              <a:buNone/>
            </a:pPr>
            <a:r>
              <a:rPr lang="ja-JP" altLang="en-US" sz="1600" dirty="0">
                <a:latin typeface="ＭＳ Ｐゴシック" panose="020B0600070205080204" pitchFamily="50" charset="-128"/>
                <a:ea typeface="ＭＳ Ｐゴシック" panose="020B0600070205080204" pitchFamily="50" charset="-128"/>
              </a:rPr>
              <a:t>　　大阪府営公園マスタープランにおいて「市街地の中の広大なみどりを守り育む公園」として位置付けられ、市街地に広い森林を積極的に創出し、自然的大空間を形成することを目標に整備を行っている。</a:t>
            </a:r>
          </a:p>
          <a:p>
            <a:pPr eaLnBrk="1" hangingPunct="1">
              <a:buFontTx/>
              <a:buNone/>
            </a:pPr>
            <a:endParaRPr lang="en-US" altLang="ja-JP" sz="1600" dirty="0">
              <a:latin typeface="ＭＳ Ｐゴシック" panose="020B0600070205080204" pitchFamily="50" charset="-128"/>
              <a:ea typeface="ＭＳ Ｐゴシック" panose="020B0600070205080204" pitchFamily="50" charset="-128"/>
            </a:endParaRPr>
          </a:p>
          <a:p>
            <a:pPr eaLnBrk="1" hangingPunct="1">
              <a:buFontTx/>
              <a:buNone/>
            </a:pPr>
            <a:r>
              <a:rPr lang="ja-JP" altLang="en-US" sz="1600" dirty="0">
                <a:latin typeface="ＭＳ Ｐゴシック" panose="020B0600070205080204" pitchFamily="50" charset="-128"/>
                <a:ea typeface="ＭＳ Ｐゴシック" panose="020B0600070205080204" pitchFamily="50" charset="-128"/>
              </a:rPr>
              <a:t>　〇広域避難場所及び後方支援活動拠点に位置付けられており、防災公園としての整備が急務となっている。</a:t>
            </a:r>
          </a:p>
          <a:p>
            <a:pPr eaLnBrk="1" hangingPunct="1">
              <a:buFontTx/>
              <a:buNone/>
            </a:pPr>
            <a:endParaRPr lang="ja-JP" altLang="en-US" sz="1600" dirty="0">
              <a:latin typeface="ＭＳ Ｐゴシック" panose="020B0600070205080204" pitchFamily="50" charset="-128"/>
              <a:ea typeface="ＭＳ Ｐゴシック" panose="020B0600070205080204" pitchFamily="50" charset="-128"/>
            </a:endParaRPr>
          </a:p>
          <a:p>
            <a:pPr eaLnBrk="1" hangingPunct="1">
              <a:buFontTx/>
              <a:buNone/>
            </a:pPr>
            <a:r>
              <a:rPr lang="ja-JP" altLang="en-US" sz="1600" dirty="0">
                <a:latin typeface="ＭＳ Ｐゴシック" panose="020B0600070205080204" pitchFamily="50" charset="-128"/>
                <a:ea typeface="ＭＳ Ｐゴシック" panose="020B0600070205080204" pitchFamily="50" charset="-128"/>
              </a:rPr>
              <a:t>　〇現在事業中の区域は松原市域へアクセスし、緊急時の避難路や緊急車両の通行ルートとして活用され、大泉緑地の利用価値を高めるとともに防災にも資する。</a:t>
            </a:r>
          </a:p>
        </p:txBody>
      </p:sp>
      <p:sp>
        <p:nvSpPr>
          <p:cNvPr id="8"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１．事業概要</a:t>
            </a:r>
          </a:p>
        </p:txBody>
      </p:sp>
      <p:sp>
        <p:nvSpPr>
          <p:cNvPr id="8197" name="テキスト ボックス 1"/>
          <p:cNvSpPr txBox="1">
            <a:spLocks noChangeArrowheads="1"/>
          </p:cNvSpPr>
          <p:nvPr/>
        </p:nvSpPr>
        <p:spPr bwMode="auto">
          <a:xfrm>
            <a:off x="34925" y="549275"/>
            <a:ext cx="273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≪事業目的≫</a:t>
            </a:r>
          </a:p>
        </p:txBody>
      </p:sp>
      <p:sp>
        <p:nvSpPr>
          <p:cNvPr id="8200" name="テキスト ボックス 1"/>
          <p:cNvSpPr txBox="1">
            <a:spLocks noChangeArrowheads="1"/>
          </p:cNvSpPr>
          <p:nvPr/>
        </p:nvSpPr>
        <p:spPr bwMode="auto">
          <a:xfrm>
            <a:off x="4649788" y="549275"/>
            <a:ext cx="273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≪事業箇所図≫</a:t>
            </a:r>
          </a:p>
        </p:txBody>
      </p:sp>
      <p:grpSp>
        <p:nvGrpSpPr>
          <p:cNvPr id="9" name="グループ化 8"/>
          <p:cNvGrpSpPr/>
          <p:nvPr/>
        </p:nvGrpSpPr>
        <p:grpSpPr>
          <a:xfrm>
            <a:off x="4781550" y="936397"/>
            <a:ext cx="3886200" cy="5570220"/>
            <a:chOff x="4781550" y="955124"/>
            <a:chExt cx="3886200" cy="557022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550" y="955124"/>
              <a:ext cx="3886200" cy="5570220"/>
            </a:xfrm>
            <a:prstGeom prst="rect">
              <a:avLst/>
            </a:prstGeom>
            <a:ln>
              <a:solidFill>
                <a:schemeClr val="tx1"/>
              </a:solidFill>
            </a:ln>
          </p:spPr>
        </p:pic>
        <p:sp>
          <p:nvSpPr>
            <p:cNvPr id="2" name="円/楕円 1"/>
            <p:cNvSpPr/>
            <p:nvPr/>
          </p:nvSpPr>
          <p:spPr bwMode="auto">
            <a:xfrm>
              <a:off x="7081911" y="4127861"/>
              <a:ext cx="370409" cy="372628"/>
            </a:xfrm>
            <a:prstGeom prst="ellipse">
              <a:avLst/>
            </a:prstGeom>
            <a:noFill/>
            <a:ln w="38100">
              <a:solidFill>
                <a:srgbClr val="FF0000"/>
              </a:solid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7" name="直線コネクタ 6"/>
            <p:cNvCxnSpPr>
              <a:endCxn id="2" idx="2"/>
            </p:cNvCxnSpPr>
            <p:nvPr/>
          </p:nvCxnSpPr>
          <p:spPr bwMode="auto">
            <a:xfrm>
              <a:off x="6657976" y="4221089"/>
              <a:ext cx="423935" cy="93086"/>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直線コネクタ 17"/>
            <p:cNvCxnSpPr/>
            <p:nvPr/>
          </p:nvCxnSpPr>
          <p:spPr bwMode="auto">
            <a:xfrm>
              <a:off x="5602556" y="4221089"/>
              <a:ext cx="1055420" cy="0"/>
            </a:xfrm>
            <a:prstGeom prst="line">
              <a:avLst/>
            </a:prstGeom>
            <a:ln w="19050"/>
          </p:spPr>
          <p:style>
            <a:lnRef idx="1">
              <a:schemeClr val="dk1"/>
            </a:lnRef>
            <a:fillRef idx="0">
              <a:schemeClr val="dk1"/>
            </a:fillRef>
            <a:effectRef idx="0">
              <a:schemeClr val="dk1"/>
            </a:effectRef>
            <a:fontRef idx="minor">
              <a:schemeClr val="tx1"/>
            </a:fontRef>
          </p:style>
        </p:cxnSp>
        <p:sp>
          <p:nvSpPr>
            <p:cNvPr id="8201" name="テキスト ボックス 1"/>
            <p:cNvSpPr txBox="1">
              <a:spLocks noChangeArrowheads="1"/>
            </p:cNvSpPr>
            <p:nvPr/>
          </p:nvSpPr>
          <p:spPr bwMode="auto">
            <a:xfrm>
              <a:off x="5508104" y="3889706"/>
              <a:ext cx="1501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dirty="0">
                  <a:latin typeface="ＭＳ Ｐゴシック" panose="020B0600070205080204" pitchFamily="50" charset="-128"/>
                </a:rPr>
                <a:t>大泉緑地</a:t>
              </a:r>
            </a:p>
          </p:txBody>
        </p:sp>
      </p:grpSp>
      <p:sp>
        <p:nvSpPr>
          <p:cNvPr id="15" name="スライド番号プレースホルダー 1"/>
          <p:cNvSpPr txBox="1">
            <a:spLocks/>
          </p:cNvSpPr>
          <p:nvPr/>
        </p:nvSpPr>
        <p:spPr>
          <a:xfrm>
            <a:off x="6610350" y="6508751"/>
            <a:ext cx="2057400" cy="365125"/>
          </a:xfrm>
          <a:prstGeom prst="rect">
            <a:avLst/>
          </a:prstGeom>
          <a:noFill/>
          <a:ln/>
        </p:spPr>
        <p:txBody>
          <a:bodyPr vert="horz" lIns="91440" tIns="45720" rIns="91440" bIns="45720" rtlCol="0" anchor="ctr"/>
          <a:lstStyle>
            <a:defPPr>
              <a:defRPr lang="ja-JP"/>
            </a:defPPr>
            <a:lvl1pPr algn="r" rtl="0" eaLnBrk="0" fontAlgn="base" hangingPunct="0">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eaLnBrk="0" fontAlgn="base" hangingPunct="0">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7FFC8F0-76A1-421A-8A4D-047A62DE6273}" type="slidenum">
              <a:rPr lang="en-US" altLang="ja-JP" sz="1400" smtClean="0"/>
              <a:pPr>
                <a:spcBef>
                  <a:spcPct val="0"/>
                </a:spcBef>
                <a:buFontTx/>
                <a:buNone/>
              </a:pPr>
              <a:t>3</a:t>
            </a:fld>
            <a:endParaRPr lang="en-US" altLang="ja-JP" sz="1400"/>
          </a:p>
        </p:txBody>
      </p:sp>
      <p:sp>
        <p:nvSpPr>
          <p:cNvPr id="16" name="テキスト ボックス 15"/>
          <p:cNvSpPr txBox="1"/>
          <p:nvPr/>
        </p:nvSpPr>
        <p:spPr>
          <a:xfrm>
            <a:off x="4708462" y="6491258"/>
            <a:ext cx="3959288" cy="400110"/>
          </a:xfrm>
          <a:prstGeom prst="rect">
            <a:avLst/>
          </a:prstGeom>
          <a:noFill/>
        </p:spPr>
        <p:txBody>
          <a:bodyPr wrap="square" rtlCol="0">
            <a:spAutoFit/>
          </a:bodyPr>
          <a:lstStyle/>
          <a:p>
            <a:r>
              <a:rPr lang="ja-JP" altLang="en-US" sz="1000" dirty="0"/>
              <a:t>出典：大阪府</a:t>
            </a:r>
            <a:r>
              <a:rPr lang="en-US" altLang="ja-JP" sz="1000" dirty="0"/>
              <a:t>WEB</a:t>
            </a:r>
            <a:r>
              <a:rPr lang="ja-JP" altLang="en-US" sz="1000" dirty="0"/>
              <a:t>サイト（公園緑地配置図）</a:t>
            </a:r>
            <a:endParaRPr lang="en-US" altLang="ja-JP" sz="1000" dirty="0"/>
          </a:p>
          <a:p>
            <a:r>
              <a:rPr lang="en-US" altLang="ja-JP" sz="1000" dirty="0">
                <a:hlinkClick r:id="rId4"/>
              </a:rPr>
              <a:t>https://www.pref.osaka.lg.jp/koen/shiryo/koen_ryokuti_haitizu.html</a:t>
            </a:r>
            <a:endParaRPr lang="en-US" altLang="ja-JP" sz="1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ChangeArrowheads="1"/>
          </p:cNvSpPr>
          <p:nvPr/>
        </p:nvSpPr>
        <p:spPr bwMode="auto">
          <a:xfrm>
            <a:off x="900113" y="69215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600">
              <a:latin typeface="ＭＳ Ｐゴシック" panose="020B0600070205080204" pitchFamily="50" charset="-128"/>
            </a:endParaRPr>
          </a:p>
        </p:txBody>
      </p:sp>
      <p:sp>
        <p:nvSpPr>
          <p:cNvPr id="2" name="正方形/長方形 1"/>
          <p:cNvSpPr/>
          <p:nvPr/>
        </p:nvSpPr>
        <p:spPr bwMode="auto">
          <a:xfrm>
            <a:off x="0" y="577850"/>
            <a:ext cx="9144000" cy="67786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bwMode="auto">
          <a:xfrm>
            <a:off x="8806879" y="6189663"/>
            <a:ext cx="215900" cy="33813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37" name="スライド番号プレースホルダー 4"/>
          <p:cNvSpPr>
            <a:spLocks noGrp="1"/>
          </p:cNvSpPr>
          <p:nvPr>
            <p:ph type="sldNum" sz="quarter" idx="12"/>
          </p:nvPr>
        </p:nvSpPr>
        <p:spPr>
          <a:xfrm>
            <a:off x="6660232" y="6289675"/>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36D13174-D6DE-4537-B94B-9C57C84AF513}" type="slidenum">
              <a:rPr lang="en-US" altLang="ja-JP" sz="1400" smtClean="0"/>
              <a:pPr>
                <a:spcBef>
                  <a:spcPct val="0"/>
                </a:spcBef>
                <a:buFontTx/>
                <a:buNone/>
              </a:pPr>
              <a:t>30</a:t>
            </a:fld>
            <a:endParaRPr lang="en-US" altLang="ja-JP" sz="1400" dirty="0"/>
          </a:p>
        </p:txBody>
      </p:sp>
      <p:grpSp>
        <p:nvGrpSpPr>
          <p:cNvPr id="17" name="グループ化 16"/>
          <p:cNvGrpSpPr/>
          <p:nvPr/>
        </p:nvGrpSpPr>
        <p:grpSpPr>
          <a:xfrm rot="5400000">
            <a:off x="-110874" y="1747280"/>
            <a:ext cx="6722319" cy="4804312"/>
            <a:chOff x="297953" y="1982081"/>
            <a:chExt cx="6722319" cy="4804312"/>
          </a:xfrm>
        </p:grpSpPr>
        <p:grpSp>
          <p:nvGrpSpPr>
            <p:cNvPr id="5" name="グループ化 4"/>
            <p:cNvGrpSpPr/>
            <p:nvPr/>
          </p:nvGrpSpPr>
          <p:grpSpPr>
            <a:xfrm>
              <a:off x="297953" y="1982081"/>
              <a:ext cx="6722319" cy="4804312"/>
              <a:chOff x="297953" y="2805485"/>
              <a:chExt cx="5570191" cy="3980908"/>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6094" t="6941" r="12223" b="13261"/>
              <a:stretch/>
            </p:blipFill>
            <p:spPr>
              <a:xfrm rot="5400000">
                <a:off x="1054038" y="2049400"/>
                <a:ext cx="3960440" cy="5472610"/>
              </a:xfrm>
              <a:prstGeom prst="rect">
                <a:avLst/>
              </a:prstGeom>
            </p:spPr>
          </p:pic>
          <p:sp>
            <p:nvSpPr>
              <p:cNvPr id="4" name="正方形/長方形 3"/>
              <p:cNvSpPr/>
              <p:nvPr/>
            </p:nvSpPr>
            <p:spPr>
              <a:xfrm>
                <a:off x="5004048" y="6379199"/>
                <a:ext cx="864096" cy="407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p:cNvSpPr/>
            <p:nvPr/>
          </p:nvSpPr>
          <p:spPr>
            <a:xfrm>
              <a:off x="4564964" y="2072692"/>
              <a:ext cx="2337544" cy="201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p:cNvPicPr>
            <a:picLocks noChangeAspect="1"/>
          </p:cNvPicPr>
          <p:nvPr/>
        </p:nvPicPr>
        <p:blipFill>
          <a:blip r:embed="rId4"/>
          <a:stretch>
            <a:fillRect/>
          </a:stretch>
        </p:blipFill>
        <p:spPr>
          <a:xfrm rot="5400000">
            <a:off x="5409495" y="1493200"/>
            <a:ext cx="1073905" cy="412168"/>
          </a:xfrm>
          <a:prstGeom prst="rect">
            <a:avLst/>
          </a:prstGeom>
        </p:spPr>
      </p:pic>
      <p:sp>
        <p:nvSpPr>
          <p:cNvPr id="22532" name="Rectangle 4"/>
          <p:cNvSpPr>
            <a:spLocks noChangeArrowheads="1"/>
          </p:cNvSpPr>
          <p:nvPr/>
        </p:nvSpPr>
        <p:spPr bwMode="auto">
          <a:xfrm>
            <a:off x="250825" y="8921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22533" name="テキスト ボックス 1"/>
          <p:cNvSpPr txBox="1">
            <a:spLocks noChangeArrowheads="1"/>
          </p:cNvSpPr>
          <p:nvPr/>
        </p:nvSpPr>
        <p:spPr bwMode="auto">
          <a:xfrm>
            <a:off x="236538" y="549275"/>
            <a:ext cx="8655942" cy="369888"/>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≪事業中区域≫</a:t>
            </a:r>
          </a:p>
        </p:txBody>
      </p:sp>
      <p:sp>
        <p:nvSpPr>
          <p:cNvPr id="29"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schemeClr val="bg1"/>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３．事業の進捗の見込みの視点</a:t>
            </a:r>
          </a:p>
        </p:txBody>
      </p:sp>
      <p:sp>
        <p:nvSpPr>
          <p:cNvPr id="9" name="フリーフォーム 8"/>
          <p:cNvSpPr/>
          <p:nvPr/>
        </p:nvSpPr>
        <p:spPr>
          <a:xfrm>
            <a:off x="3064008" y="2169972"/>
            <a:ext cx="946435" cy="161249"/>
          </a:xfrm>
          <a:custGeom>
            <a:avLst/>
            <a:gdLst>
              <a:gd name="connsiteX0" fmla="*/ 15875 w 1038225"/>
              <a:gd name="connsiteY0" fmla="*/ 79375 h 285750"/>
              <a:gd name="connsiteX1" fmla="*/ 0 w 1038225"/>
              <a:gd name="connsiteY1" fmla="*/ 285750 h 285750"/>
              <a:gd name="connsiteX2" fmla="*/ 1038225 w 1038225"/>
              <a:gd name="connsiteY2" fmla="*/ 155575 h 285750"/>
              <a:gd name="connsiteX3" fmla="*/ 1038225 w 1038225"/>
              <a:gd name="connsiteY3" fmla="*/ 47625 h 285750"/>
              <a:gd name="connsiteX4" fmla="*/ 936625 w 1038225"/>
              <a:gd name="connsiteY4" fmla="*/ 0 h 285750"/>
              <a:gd name="connsiteX5" fmla="*/ 15875 w 1038225"/>
              <a:gd name="connsiteY5" fmla="*/ 79375 h 285750"/>
              <a:gd name="connsiteX0" fmla="*/ 1 w 1040412"/>
              <a:gd name="connsiteY0" fmla="*/ 78182 h 285750"/>
              <a:gd name="connsiteX1" fmla="*/ 2187 w 1040412"/>
              <a:gd name="connsiteY1" fmla="*/ 285750 h 285750"/>
              <a:gd name="connsiteX2" fmla="*/ 1040412 w 1040412"/>
              <a:gd name="connsiteY2" fmla="*/ 155575 h 285750"/>
              <a:gd name="connsiteX3" fmla="*/ 1040412 w 1040412"/>
              <a:gd name="connsiteY3" fmla="*/ 47625 h 285750"/>
              <a:gd name="connsiteX4" fmla="*/ 938812 w 1040412"/>
              <a:gd name="connsiteY4" fmla="*/ 0 h 285750"/>
              <a:gd name="connsiteX5" fmla="*/ 1 w 1040412"/>
              <a:gd name="connsiteY5" fmla="*/ 7818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412" h="285750">
                <a:moveTo>
                  <a:pt x="1" y="78182"/>
                </a:moveTo>
                <a:cubicBezTo>
                  <a:pt x="730" y="147371"/>
                  <a:pt x="1458" y="216561"/>
                  <a:pt x="2187" y="285750"/>
                </a:cubicBezTo>
                <a:lnTo>
                  <a:pt x="1040412" y="155575"/>
                </a:lnTo>
                <a:lnTo>
                  <a:pt x="1040412" y="47625"/>
                </a:lnTo>
                <a:lnTo>
                  <a:pt x="938812" y="0"/>
                </a:lnTo>
                <a:lnTo>
                  <a:pt x="1" y="7818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Text Box 7"/>
          <p:cNvSpPr txBox="1">
            <a:spLocks noChangeArrowheads="1"/>
          </p:cNvSpPr>
          <p:nvPr/>
        </p:nvSpPr>
        <p:spPr bwMode="auto">
          <a:xfrm>
            <a:off x="4131728" y="4244836"/>
            <a:ext cx="4314010" cy="1754326"/>
          </a:xfrm>
          <a:prstGeom prst="rect">
            <a:avLst/>
          </a:prstGeom>
          <a:solidFill>
            <a:schemeClr val="bg1"/>
          </a:solidFill>
          <a:ln w="53975">
            <a:solidFill>
              <a:srgbClr val="FF0000"/>
            </a:solidFill>
            <a:miter lim="800000"/>
            <a:headEnd/>
            <a:tailEnd/>
          </a:ln>
          <a:effec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ＭＳ Ｐゴシック" panose="020B0600070205080204" pitchFamily="50" charset="-128"/>
              </a:rPr>
              <a:t>〇未買収地は、</a:t>
            </a:r>
            <a:r>
              <a:rPr lang="en-US" altLang="ja-JP" sz="1800" dirty="0">
                <a:latin typeface="ＭＳ Ｐゴシック" panose="020B0600070205080204" pitchFamily="50" charset="-128"/>
              </a:rPr>
              <a:t>0.026ha</a:t>
            </a:r>
            <a:r>
              <a:rPr lang="ja-JP" altLang="en-US" sz="1800" dirty="0">
                <a:latin typeface="ＭＳ Ｐゴシック" panose="020B0600070205080204" pitchFamily="50" charset="-128"/>
              </a:rPr>
              <a:t>となっており、</a:t>
            </a:r>
            <a:endParaRPr lang="en-US" altLang="ja-JP"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　令和５年度中の買収を予定している。</a:t>
            </a:r>
          </a:p>
          <a:p>
            <a:pPr>
              <a:spcBef>
                <a:spcPct val="0"/>
              </a:spcBef>
              <a:buFontTx/>
              <a:buNone/>
            </a:pPr>
            <a:endParaRPr lang="ja-JP" altLang="en-US"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〇令和６年度に工事の完了及び開設を</a:t>
            </a:r>
            <a:endParaRPr lang="en-US" altLang="ja-JP"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　予定している。</a:t>
            </a:r>
            <a:endParaRPr lang="en-US" altLang="ja-JP" sz="1800" dirty="0">
              <a:latin typeface="ＭＳ Ｐゴシック" panose="020B0600070205080204" pitchFamily="50" charset="-128"/>
            </a:endParaRPr>
          </a:p>
          <a:p>
            <a:pPr>
              <a:spcBef>
                <a:spcPct val="0"/>
              </a:spcBef>
              <a:buFontTx/>
              <a:buNone/>
            </a:pPr>
            <a:endParaRPr lang="en-US" altLang="ja-JP" sz="1800" dirty="0">
              <a:latin typeface="ＭＳ Ｐゴシック" panose="020B0600070205080204" pitchFamily="50" charset="-128"/>
            </a:endParaRPr>
          </a:p>
        </p:txBody>
      </p:sp>
      <p:sp>
        <p:nvSpPr>
          <p:cNvPr id="20" name="AutoShape 20"/>
          <p:cNvSpPr>
            <a:spLocks/>
          </p:cNvSpPr>
          <p:nvPr/>
        </p:nvSpPr>
        <p:spPr bwMode="auto">
          <a:xfrm>
            <a:off x="4010444" y="3412267"/>
            <a:ext cx="921596" cy="276999"/>
          </a:xfrm>
          <a:prstGeom prst="borderCallout1">
            <a:avLst>
              <a:gd name="adj1" fmla="val 48686"/>
              <a:gd name="adj2" fmla="val -2262"/>
              <a:gd name="adj3" fmla="val -405768"/>
              <a:gd name="adj4" fmla="val -59073"/>
            </a:avLst>
          </a:prstGeom>
          <a:solidFill>
            <a:schemeClr val="bg1"/>
          </a:solidFill>
          <a:ln w="22225" algn="ctr">
            <a:solidFill>
              <a:schemeClr val="tx1"/>
            </a:solidFill>
            <a:miter lim="800000"/>
            <a:headEn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dirty="0">
                <a:latin typeface="ＭＳ Ｐゴシック" panose="020B0600070205080204" pitchFamily="50" charset="-128"/>
              </a:rPr>
              <a:t>未買収地</a:t>
            </a:r>
          </a:p>
        </p:txBody>
      </p:sp>
    </p:spTree>
    <p:extLst>
      <p:ext uri="{BB962C8B-B14F-4D97-AF65-F5344CB8AC3E}">
        <p14:creationId xmlns:p14="http://schemas.microsoft.com/office/powerpoint/2010/main" val="3938972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３．事業の進捗の見込みの視点</a:t>
            </a:r>
          </a:p>
        </p:txBody>
      </p:sp>
      <p:sp>
        <p:nvSpPr>
          <p:cNvPr id="67588"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3B445F52-109E-43C7-A3A6-920839E5FBD2}" type="slidenum">
              <a:rPr lang="en-US" altLang="ja-JP" sz="1400" smtClean="0"/>
              <a:pPr>
                <a:spcBef>
                  <a:spcPct val="0"/>
                </a:spcBef>
                <a:buFontTx/>
                <a:buNone/>
              </a:pPr>
              <a:t>31</a:t>
            </a:fld>
            <a:endParaRPr lang="en-US" altLang="ja-JP" sz="1400"/>
          </a:p>
        </p:txBody>
      </p:sp>
      <p:sp>
        <p:nvSpPr>
          <p:cNvPr id="7" name="テキスト ボックス 1"/>
          <p:cNvSpPr txBox="1">
            <a:spLocks noChangeArrowheads="1"/>
          </p:cNvSpPr>
          <p:nvPr/>
        </p:nvSpPr>
        <p:spPr bwMode="auto">
          <a:xfrm>
            <a:off x="179512" y="549275"/>
            <a:ext cx="7704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≪事業中区域及び事業認可予定区域の進捗状況と今後のスケジュール≫</a:t>
            </a:r>
          </a:p>
        </p:txBody>
      </p:sp>
      <p:sp>
        <p:nvSpPr>
          <p:cNvPr id="88" name="Rectangle 3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600">
              <a:latin typeface="ＭＳ Ｐゴシック" panose="020B0600070205080204" pitchFamily="50" charset="-128"/>
            </a:endParaRPr>
          </a:p>
        </p:txBody>
      </p:sp>
      <p:sp>
        <p:nvSpPr>
          <p:cNvPr id="89" name="Rectangle 4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600">
              <a:latin typeface="ＭＳ Ｐゴシック" panose="020B0600070205080204" pitchFamily="50" charset="-128"/>
            </a:endParaRPr>
          </a:p>
        </p:txBody>
      </p:sp>
      <p:sp>
        <p:nvSpPr>
          <p:cNvPr id="43" name="角丸四角形 42"/>
          <p:cNvSpPr/>
          <p:nvPr/>
        </p:nvSpPr>
        <p:spPr>
          <a:xfrm>
            <a:off x="169090" y="5371036"/>
            <a:ext cx="6049963" cy="127317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schemeClr val="tx1"/>
                </a:solidFill>
                <a:latin typeface="ＭＳ Ｐゴシック" panose="020B0600070205080204" pitchFamily="50" charset="-128"/>
                <a:ea typeface="ＭＳ Ｐゴシック" panose="020B0600070205080204" pitchFamily="50" charset="-128"/>
              </a:rPr>
              <a:t>用地交渉の難航</a:t>
            </a:r>
            <a:r>
              <a:rPr lang="ja-JP" altLang="en-US" sz="1600" b="1" dirty="0">
                <a:solidFill>
                  <a:schemeClr val="tx1"/>
                </a:solidFill>
                <a:latin typeface="ＭＳ Ｐゴシック" panose="020B0600070205080204" pitchFamily="50" charset="-128"/>
                <a:ea typeface="ＭＳ Ｐゴシック" panose="020B0600070205080204" pitchFamily="50" charset="-128"/>
              </a:rPr>
              <a:t>により、事業中区域の完成予定年度が遅れているものの、</a:t>
            </a:r>
            <a:r>
              <a:rPr lang="en-US" altLang="ja-JP" sz="1600" b="1" u="sng" dirty="0">
                <a:solidFill>
                  <a:schemeClr val="tx1"/>
                </a:solidFill>
                <a:latin typeface="ＭＳ Ｐゴシック" panose="020B0600070205080204" pitchFamily="50" charset="-128"/>
                <a:ea typeface="ＭＳ Ｐゴシック" panose="020B0600070205080204" pitchFamily="50" charset="-128"/>
              </a:rPr>
              <a:t>R6</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年度で事業中区域の整備は完了予定</a:t>
            </a:r>
            <a:r>
              <a:rPr lang="ja-JP" altLang="en-US" sz="1600" b="1" dirty="0">
                <a:solidFill>
                  <a:schemeClr val="tx1"/>
                </a:solidFill>
                <a:latin typeface="ＭＳ Ｐゴシック" panose="020B0600070205080204" pitchFamily="50" charset="-128"/>
                <a:ea typeface="ＭＳ Ｐゴシック" panose="020B0600070205080204" pitchFamily="50" charset="-128"/>
              </a:rPr>
              <a:t>である。</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p>
            <a:pPr>
              <a:defRPr/>
            </a:pPr>
            <a:r>
              <a:rPr lang="en-US" altLang="ja-JP" sz="1600" b="1" u="sng" dirty="0">
                <a:solidFill>
                  <a:schemeClr val="tx1"/>
                </a:solidFill>
                <a:latin typeface="ＭＳ Ｐゴシック" panose="020B0600070205080204" pitchFamily="50" charset="-128"/>
                <a:ea typeface="ＭＳ Ｐゴシック" panose="020B0600070205080204" pitchFamily="50" charset="-128"/>
              </a:rPr>
              <a:t>R6</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年度から事業区域を拡大し、順次用地買収を進め、</a:t>
            </a:r>
            <a:r>
              <a:rPr lang="en-US" altLang="ja-JP" sz="1600" b="1" u="sng" dirty="0">
                <a:solidFill>
                  <a:schemeClr val="tx1"/>
                </a:solidFill>
                <a:latin typeface="ＭＳ Ｐゴシック" panose="020B0600070205080204" pitchFamily="50" charset="-128"/>
                <a:ea typeface="ＭＳ Ｐゴシック" panose="020B0600070205080204" pitchFamily="50" charset="-128"/>
              </a:rPr>
              <a:t>R17</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年度に松原市域との接続部分の完成を目指す。</a:t>
            </a:r>
            <a:endParaRPr lang="en-US" altLang="ja-JP" sz="1600" b="1" u="sng" dirty="0">
              <a:solidFill>
                <a:schemeClr val="tx1"/>
              </a:solidFill>
              <a:latin typeface="ＭＳ Ｐゴシック" panose="020B0600070205080204" pitchFamily="50" charset="-128"/>
              <a:ea typeface="ＭＳ Ｐゴシック" panose="020B0600070205080204" pitchFamily="50" charset="-128"/>
            </a:endParaRPr>
          </a:p>
        </p:txBody>
      </p:sp>
      <p:graphicFrame>
        <p:nvGraphicFramePr>
          <p:cNvPr id="41" name="表 40"/>
          <p:cNvGraphicFramePr>
            <a:graphicFrameLocks noGrp="1"/>
          </p:cNvGraphicFramePr>
          <p:nvPr>
            <p:extLst>
              <p:ext uri="{D42A27DB-BD31-4B8C-83A1-F6EECF244321}">
                <p14:modId xmlns:p14="http://schemas.microsoft.com/office/powerpoint/2010/main" val="3370352534"/>
              </p:ext>
            </p:extLst>
          </p:nvPr>
        </p:nvGraphicFramePr>
        <p:xfrm>
          <a:off x="264743" y="1375300"/>
          <a:ext cx="8843761" cy="3911600"/>
        </p:xfrm>
        <a:graphic>
          <a:graphicData uri="http://schemas.openxmlformats.org/drawingml/2006/table">
            <a:tbl>
              <a:tblPr firstRow="1" bandRow="1">
                <a:tableStyleId>{8799B23B-EC83-4686-B30A-512413B5E67A}</a:tableStyleId>
              </a:tblPr>
              <a:tblGrid>
                <a:gridCol w="936222">
                  <a:extLst>
                    <a:ext uri="{9D8B030D-6E8A-4147-A177-3AD203B41FA5}">
                      <a16:colId xmlns:a16="http://schemas.microsoft.com/office/drawing/2014/main" val="20000"/>
                    </a:ext>
                  </a:extLst>
                </a:gridCol>
                <a:gridCol w="405993">
                  <a:extLst>
                    <a:ext uri="{9D8B030D-6E8A-4147-A177-3AD203B41FA5}">
                      <a16:colId xmlns:a16="http://schemas.microsoft.com/office/drawing/2014/main" val="20006"/>
                    </a:ext>
                  </a:extLst>
                </a:gridCol>
                <a:gridCol w="405993">
                  <a:extLst>
                    <a:ext uri="{9D8B030D-6E8A-4147-A177-3AD203B41FA5}">
                      <a16:colId xmlns:a16="http://schemas.microsoft.com/office/drawing/2014/main" val="20007"/>
                    </a:ext>
                  </a:extLst>
                </a:gridCol>
                <a:gridCol w="405993">
                  <a:extLst>
                    <a:ext uri="{9D8B030D-6E8A-4147-A177-3AD203B41FA5}">
                      <a16:colId xmlns:a16="http://schemas.microsoft.com/office/drawing/2014/main" val="20008"/>
                    </a:ext>
                  </a:extLst>
                </a:gridCol>
                <a:gridCol w="405993">
                  <a:extLst>
                    <a:ext uri="{9D8B030D-6E8A-4147-A177-3AD203B41FA5}">
                      <a16:colId xmlns:a16="http://schemas.microsoft.com/office/drawing/2014/main" val="20009"/>
                    </a:ext>
                  </a:extLst>
                </a:gridCol>
                <a:gridCol w="405993">
                  <a:extLst>
                    <a:ext uri="{9D8B030D-6E8A-4147-A177-3AD203B41FA5}">
                      <a16:colId xmlns:a16="http://schemas.microsoft.com/office/drawing/2014/main" val="20010"/>
                    </a:ext>
                  </a:extLst>
                </a:gridCol>
                <a:gridCol w="405993">
                  <a:extLst>
                    <a:ext uri="{9D8B030D-6E8A-4147-A177-3AD203B41FA5}">
                      <a16:colId xmlns:a16="http://schemas.microsoft.com/office/drawing/2014/main" val="20011"/>
                    </a:ext>
                  </a:extLst>
                </a:gridCol>
                <a:gridCol w="405993">
                  <a:extLst>
                    <a:ext uri="{9D8B030D-6E8A-4147-A177-3AD203B41FA5}">
                      <a16:colId xmlns:a16="http://schemas.microsoft.com/office/drawing/2014/main" val="20012"/>
                    </a:ext>
                  </a:extLst>
                </a:gridCol>
                <a:gridCol w="405993">
                  <a:extLst>
                    <a:ext uri="{9D8B030D-6E8A-4147-A177-3AD203B41FA5}">
                      <a16:colId xmlns:a16="http://schemas.microsoft.com/office/drawing/2014/main" val="20013"/>
                    </a:ext>
                  </a:extLst>
                </a:gridCol>
                <a:gridCol w="405993">
                  <a:extLst>
                    <a:ext uri="{9D8B030D-6E8A-4147-A177-3AD203B41FA5}">
                      <a16:colId xmlns:a16="http://schemas.microsoft.com/office/drawing/2014/main" val="20014"/>
                    </a:ext>
                  </a:extLst>
                </a:gridCol>
                <a:gridCol w="405993">
                  <a:extLst>
                    <a:ext uri="{9D8B030D-6E8A-4147-A177-3AD203B41FA5}">
                      <a16:colId xmlns:a16="http://schemas.microsoft.com/office/drawing/2014/main" val="20015"/>
                    </a:ext>
                  </a:extLst>
                </a:gridCol>
                <a:gridCol w="405993">
                  <a:extLst>
                    <a:ext uri="{9D8B030D-6E8A-4147-A177-3AD203B41FA5}">
                      <a16:colId xmlns:a16="http://schemas.microsoft.com/office/drawing/2014/main" val="1630427175"/>
                    </a:ext>
                  </a:extLst>
                </a:gridCol>
                <a:gridCol w="405993">
                  <a:extLst>
                    <a:ext uri="{9D8B030D-6E8A-4147-A177-3AD203B41FA5}">
                      <a16:colId xmlns:a16="http://schemas.microsoft.com/office/drawing/2014/main" val="3646756760"/>
                    </a:ext>
                  </a:extLst>
                </a:gridCol>
                <a:gridCol w="405993">
                  <a:extLst>
                    <a:ext uri="{9D8B030D-6E8A-4147-A177-3AD203B41FA5}">
                      <a16:colId xmlns:a16="http://schemas.microsoft.com/office/drawing/2014/main" val="1827581501"/>
                    </a:ext>
                  </a:extLst>
                </a:gridCol>
                <a:gridCol w="405993">
                  <a:extLst>
                    <a:ext uri="{9D8B030D-6E8A-4147-A177-3AD203B41FA5}">
                      <a16:colId xmlns:a16="http://schemas.microsoft.com/office/drawing/2014/main" val="285199785"/>
                    </a:ext>
                  </a:extLst>
                </a:gridCol>
                <a:gridCol w="431044">
                  <a:extLst>
                    <a:ext uri="{9D8B030D-6E8A-4147-A177-3AD203B41FA5}">
                      <a16:colId xmlns:a16="http://schemas.microsoft.com/office/drawing/2014/main" val="3504938802"/>
                    </a:ext>
                  </a:extLst>
                </a:gridCol>
                <a:gridCol w="432514">
                  <a:extLst>
                    <a:ext uri="{9D8B030D-6E8A-4147-A177-3AD203B41FA5}">
                      <a16:colId xmlns:a16="http://schemas.microsoft.com/office/drawing/2014/main" val="1079928572"/>
                    </a:ext>
                  </a:extLst>
                </a:gridCol>
                <a:gridCol w="432514">
                  <a:extLst>
                    <a:ext uri="{9D8B030D-6E8A-4147-A177-3AD203B41FA5}">
                      <a16:colId xmlns:a16="http://schemas.microsoft.com/office/drawing/2014/main" val="2898891401"/>
                    </a:ext>
                  </a:extLst>
                </a:gridCol>
                <a:gridCol w="432514">
                  <a:extLst>
                    <a:ext uri="{9D8B030D-6E8A-4147-A177-3AD203B41FA5}">
                      <a16:colId xmlns:a16="http://schemas.microsoft.com/office/drawing/2014/main" val="1750010091"/>
                    </a:ext>
                  </a:extLst>
                </a:gridCol>
                <a:gridCol w="495051">
                  <a:extLst>
                    <a:ext uri="{9D8B030D-6E8A-4147-A177-3AD203B41FA5}">
                      <a16:colId xmlns:a16="http://schemas.microsoft.com/office/drawing/2014/main" val="2759079884"/>
                    </a:ext>
                  </a:extLst>
                </a:gridCol>
              </a:tblGrid>
              <a:tr h="431567">
                <a:tc>
                  <a:txBody>
                    <a:bodyPr/>
                    <a:lstStyle/>
                    <a:p>
                      <a:pPr algn="ctr"/>
                      <a:r>
                        <a:rPr kumimoji="1" lang="ja-JP" altLang="en-US" sz="1200" dirty="0"/>
                        <a:t>年度</a:t>
                      </a:r>
                    </a:p>
                  </a:txBody>
                  <a:tcPr marL="91459" marR="91459" marT="45719" marB="45719"/>
                </a:tc>
                <a:tc>
                  <a:txBody>
                    <a:bodyPr/>
                    <a:lstStyle/>
                    <a:p>
                      <a:pPr algn="ctr"/>
                      <a:r>
                        <a:rPr kumimoji="1" lang="en-US" altLang="ja-JP" sz="1000" dirty="0"/>
                        <a:t>H29</a:t>
                      </a:r>
                      <a:endParaRPr kumimoji="1" lang="ja-JP" altLang="en-US" sz="1000" dirty="0"/>
                    </a:p>
                  </a:txBody>
                  <a:tcPr marL="91459" marR="91459" marT="45719" marB="45719"/>
                </a:tc>
                <a:tc>
                  <a:txBody>
                    <a:bodyPr/>
                    <a:lstStyle/>
                    <a:p>
                      <a:pPr algn="ctr"/>
                      <a:r>
                        <a:rPr kumimoji="1" lang="en-US" altLang="ja-JP" sz="1000" dirty="0"/>
                        <a:t>H30</a:t>
                      </a:r>
                      <a:endParaRPr kumimoji="1" lang="ja-JP" altLang="en-US" sz="1000" dirty="0"/>
                    </a:p>
                  </a:txBody>
                  <a:tcPr marL="91459" marR="91459" marT="45719" marB="45719"/>
                </a:tc>
                <a:tc>
                  <a:txBody>
                    <a:bodyPr/>
                    <a:lstStyle/>
                    <a:p>
                      <a:pPr algn="ctr">
                        <a:lnSpc>
                          <a:spcPts val="1200"/>
                        </a:lnSpc>
                      </a:pPr>
                      <a:r>
                        <a:rPr kumimoji="1" lang="en-US" altLang="ja-JP" sz="1000" dirty="0"/>
                        <a:t>H31</a:t>
                      </a:r>
                    </a:p>
                    <a:p>
                      <a:pPr algn="ctr">
                        <a:lnSpc>
                          <a:spcPts val="1200"/>
                        </a:lnSpc>
                      </a:pPr>
                      <a:r>
                        <a:rPr kumimoji="1" lang="en-US" altLang="ja-JP" sz="1000" dirty="0"/>
                        <a:t>/R1</a:t>
                      </a:r>
                      <a:endParaRPr kumimoji="1" lang="ja-JP" altLang="en-US" sz="1000" dirty="0"/>
                    </a:p>
                  </a:txBody>
                  <a:tcPr marL="91459" marR="91459" marT="45719" marB="45719"/>
                </a:tc>
                <a:tc>
                  <a:txBody>
                    <a:bodyPr/>
                    <a:lstStyle/>
                    <a:p>
                      <a:pPr algn="ctr"/>
                      <a:r>
                        <a:rPr kumimoji="1" lang="en-US" altLang="ja-JP" sz="1100" dirty="0"/>
                        <a:t>R2</a:t>
                      </a:r>
                      <a:endParaRPr kumimoji="1" lang="ja-JP" altLang="en-US" sz="1100" dirty="0"/>
                    </a:p>
                  </a:txBody>
                  <a:tcPr marL="91459" marR="91459" marT="45719" marB="45719"/>
                </a:tc>
                <a:tc>
                  <a:txBody>
                    <a:bodyPr/>
                    <a:lstStyle/>
                    <a:p>
                      <a:pPr algn="ctr"/>
                      <a:r>
                        <a:rPr kumimoji="1" lang="en-US" altLang="ja-JP" sz="1100" dirty="0"/>
                        <a:t>R3</a:t>
                      </a:r>
                      <a:endParaRPr kumimoji="1" lang="ja-JP" altLang="en-US" sz="1100" dirty="0"/>
                    </a:p>
                  </a:txBody>
                  <a:tcPr marL="91459" marR="91459" marT="45719" marB="45719"/>
                </a:tc>
                <a:tc>
                  <a:txBody>
                    <a:bodyPr/>
                    <a:lstStyle/>
                    <a:p>
                      <a:pPr algn="ctr"/>
                      <a:r>
                        <a:rPr kumimoji="1" lang="en-US" altLang="ja-JP" sz="1100" dirty="0"/>
                        <a:t>R4</a:t>
                      </a:r>
                      <a:endParaRPr kumimoji="1" lang="ja-JP" altLang="en-US" sz="1100" dirty="0"/>
                    </a:p>
                  </a:txBody>
                  <a:tcPr marL="91459" marR="91459" marT="45719" marB="45719"/>
                </a:tc>
                <a:tc>
                  <a:txBody>
                    <a:bodyPr/>
                    <a:lstStyle/>
                    <a:p>
                      <a:pPr algn="ctr"/>
                      <a:r>
                        <a:rPr kumimoji="1" lang="en-US" altLang="ja-JP" sz="1100" dirty="0"/>
                        <a:t>R5</a:t>
                      </a:r>
                      <a:endParaRPr kumimoji="1" lang="ja-JP" altLang="en-US" sz="1100" dirty="0"/>
                    </a:p>
                  </a:txBody>
                  <a:tcPr marL="91459" marR="91459" marT="45719" marB="45719"/>
                </a:tc>
                <a:tc>
                  <a:txBody>
                    <a:bodyPr/>
                    <a:lstStyle/>
                    <a:p>
                      <a:pPr algn="ctr"/>
                      <a:r>
                        <a:rPr kumimoji="1" lang="en-US" altLang="ja-JP" sz="1100" dirty="0"/>
                        <a:t>R6</a:t>
                      </a:r>
                      <a:endParaRPr kumimoji="1" lang="ja-JP" altLang="en-US" sz="1100" dirty="0"/>
                    </a:p>
                  </a:txBody>
                  <a:tcPr marL="91459" marR="91459" marT="45719" marB="45719"/>
                </a:tc>
                <a:tc>
                  <a:txBody>
                    <a:bodyPr/>
                    <a:lstStyle/>
                    <a:p>
                      <a:pPr algn="ctr"/>
                      <a:r>
                        <a:rPr kumimoji="1" lang="en-US" altLang="ja-JP" sz="1100" dirty="0"/>
                        <a:t>R7</a:t>
                      </a:r>
                      <a:endParaRPr kumimoji="1" lang="ja-JP" altLang="en-US" sz="1100" dirty="0"/>
                    </a:p>
                  </a:txBody>
                  <a:tcPr marL="91459" marR="91459" marT="45719" marB="45719"/>
                </a:tc>
                <a:tc>
                  <a:txBody>
                    <a:bodyPr/>
                    <a:lstStyle/>
                    <a:p>
                      <a:pPr algn="ctr"/>
                      <a:r>
                        <a:rPr kumimoji="1" lang="en-US" altLang="ja-JP" sz="1100" dirty="0"/>
                        <a:t>R8</a:t>
                      </a:r>
                      <a:endParaRPr kumimoji="1" lang="ja-JP" altLang="en-US" sz="1100" dirty="0"/>
                    </a:p>
                  </a:txBody>
                  <a:tcPr marL="91459" marR="91459" marT="45719" marB="45719"/>
                </a:tc>
                <a:tc>
                  <a:txBody>
                    <a:bodyPr/>
                    <a:lstStyle/>
                    <a:p>
                      <a:pPr algn="ctr"/>
                      <a:r>
                        <a:rPr kumimoji="1" lang="en-US" altLang="ja-JP" sz="1100" dirty="0"/>
                        <a:t>R9</a:t>
                      </a:r>
                      <a:endParaRPr kumimoji="1" lang="ja-JP" altLang="en-US" sz="1100" dirty="0"/>
                    </a:p>
                  </a:txBody>
                  <a:tcPr marL="91459" marR="91459" marT="45719" marB="45719"/>
                </a:tc>
                <a:tc>
                  <a:txBody>
                    <a:bodyPr/>
                    <a:lstStyle/>
                    <a:p>
                      <a:pPr algn="ctr"/>
                      <a:r>
                        <a:rPr kumimoji="1" lang="en-US" altLang="ja-JP" sz="1100" dirty="0"/>
                        <a:t>R10</a:t>
                      </a:r>
                      <a:endParaRPr kumimoji="1" lang="ja-JP" altLang="en-US" sz="1100" dirty="0"/>
                    </a:p>
                  </a:txBody>
                  <a:tcPr marL="91459" marR="91459" marT="45719" marB="45719"/>
                </a:tc>
                <a:tc>
                  <a:txBody>
                    <a:bodyPr/>
                    <a:lstStyle/>
                    <a:p>
                      <a:pPr algn="ctr"/>
                      <a:r>
                        <a:rPr kumimoji="1" lang="en-US" altLang="ja-JP" sz="1100" dirty="0"/>
                        <a:t>R11</a:t>
                      </a:r>
                      <a:endParaRPr kumimoji="1" lang="ja-JP" altLang="en-US" sz="1100" dirty="0"/>
                    </a:p>
                  </a:txBody>
                  <a:tcPr marL="91459" marR="91459" marT="45719" marB="45719"/>
                </a:tc>
                <a:tc>
                  <a:txBody>
                    <a:bodyPr/>
                    <a:lstStyle/>
                    <a:p>
                      <a:pPr algn="ctr"/>
                      <a:r>
                        <a:rPr kumimoji="1" lang="en-US" altLang="ja-JP" sz="1100" dirty="0"/>
                        <a:t>R12</a:t>
                      </a:r>
                      <a:endParaRPr kumimoji="1" lang="ja-JP" altLang="en-US" sz="1100" dirty="0"/>
                    </a:p>
                  </a:txBody>
                  <a:tcPr marL="91459" marR="91459" marT="45719" marB="45719"/>
                </a:tc>
                <a:tc>
                  <a:txBody>
                    <a:bodyPr/>
                    <a:lstStyle/>
                    <a:p>
                      <a:pPr algn="ctr"/>
                      <a:r>
                        <a:rPr kumimoji="1" lang="en-US" altLang="ja-JP" sz="1100" dirty="0"/>
                        <a:t>R13</a:t>
                      </a:r>
                      <a:endParaRPr kumimoji="1" lang="ja-JP" altLang="en-US" sz="1100" dirty="0"/>
                    </a:p>
                  </a:txBody>
                  <a:tcPr marL="91459" marR="91459" marT="45719" marB="45719"/>
                </a:tc>
                <a:tc>
                  <a:txBody>
                    <a:bodyPr/>
                    <a:lstStyle/>
                    <a:p>
                      <a:pPr algn="ctr"/>
                      <a:r>
                        <a:rPr kumimoji="1" lang="en-US" altLang="ja-JP" sz="1100" dirty="0"/>
                        <a:t>R14</a:t>
                      </a:r>
                      <a:endParaRPr kumimoji="1" lang="ja-JP" altLang="en-US" sz="1100" dirty="0"/>
                    </a:p>
                  </a:txBody>
                  <a:tcPr marL="91459" marR="91459" marT="45719" marB="45719"/>
                </a:tc>
                <a:tc>
                  <a:txBody>
                    <a:bodyPr/>
                    <a:lstStyle/>
                    <a:p>
                      <a:pPr algn="ctr"/>
                      <a:r>
                        <a:rPr kumimoji="1" lang="en-US" altLang="ja-JP" sz="1100" dirty="0"/>
                        <a:t>R15</a:t>
                      </a:r>
                      <a:endParaRPr kumimoji="1" lang="ja-JP" altLang="en-US" sz="1100" dirty="0"/>
                    </a:p>
                  </a:txBody>
                  <a:tcPr marL="91459" marR="91459" marT="45719" marB="45719"/>
                </a:tc>
                <a:tc>
                  <a:txBody>
                    <a:bodyPr/>
                    <a:lstStyle/>
                    <a:p>
                      <a:pPr algn="ctr"/>
                      <a:r>
                        <a:rPr kumimoji="1" lang="en-US" altLang="ja-JP" sz="1100" dirty="0"/>
                        <a:t>R16</a:t>
                      </a:r>
                      <a:endParaRPr kumimoji="1" lang="ja-JP" altLang="en-US" sz="1100" dirty="0"/>
                    </a:p>
                  </a:txBody>
                  <a:tcPr marL="91459" marR="91459" marT="45719" marB="45719"/>
                </a:tc>
                <a:tc>
                  <a:txBody>
                    <a:bodyPr/>
                    <a:lstStyle/>
                    <a:p>
                      <a:pPr algn="ctr"/>
                      <a:r>
                        <a:rPr kumimoji="1" lang="en-US" altLang="ja-JP" sz="1100" dirty="0"/>
                        <a:t>R17</a:t>
                      </a:r>
                      <a:endParaRPr kumimoji="1" lang="ja-JP" altLang="en-US" sz="1100" dirty="0"/>
                    </a:p>
                  </a:txBody>
                  <a:tcPr marL="91459" marR="91459" marT="45719" marB="45719"/>
                </a:tc>
                <a:extLst>
                  <a:ext uri="{0D108BD9-81ED-4DB2-BD59-A6C34878D82A}">
                    <a16:rowId xmlns:a16="http://schemas.microsoft.com/office/drawing/2014/main" val="10000"/>
                  </a:ext>
                </a:extLst>
              </a:tr>
              <a:tr h="1740814">
                <a:tc>
                  <a:txBody>
                    <a:bodyPr/>
                    <a:lstStyle/>
                    <a:p>
                      <a:r>
                        <a:rPr kumimoji="1" lang="ja-JP" altLang="en-US" sz="1400" dirty="0"/>
                        <a:t>事業中</a:t>
                      </a:r>
                      <a:endParaRPr kumimoji="1" lang="en-US" altLang="ja-JP" sz="1400" dirty="0"/>
                    </a:p>
                    <a:p>
                      <a:r>
                        <a:rPr kumimoji="1" lang="ja-JP" altLang="en-US" sz="1400" dirty="0"/>
                        <a:t>区域</a:t>
                      </a:r>
                      <a:endParaRPr kumimoji="1" lang="en-US" altLang="ja-JP" sz="1400" dirty="0"/>
                    </a:p>
                    <a:p>
                      <a:r>
                        <a:rPr kumimoji="1" lang="en-US" altLang="ja-JP" sz="1400" dirty="0"/>
                        <a:t>1.9ha</a:t>
                      </a:r>
                    </a:p>
                  </a:txBody>
                  <a:tcPr marL="91459" marR="91459" marT="45719" marB="45719" anchor="ctr"/>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extLst>
                  <a:ext uri="{0D108BD9-81ED-4DB2-BD59-A6C34878D82A}">
                    <a16:rowId xmlns:a16="http://schemas.microsoft.com/office/drawing/2014/main" val="10001"/>
                  </a:ext>
                </a:extLst>
              </a:tr>
              <a:tr h="1739219">
                <a:tc>
                  <a:txBody>
                    <a:bodyPr/>
                    <a:lstStyle/>
                    <a:p>
                      <a:r>
                        <a:rPr kumimoji="1" lang="ja-JP" altLang="en-US" sz="1400" dirty="0"/>
                        <a:t>事業認可予定区域</a:t>
                      </a:r>
                      <a:endParaRPr kumimoji="1" lang="en-US" altLang="ja-JP" sz="1400" dirty="0"/>
                    </a:p>
                    <a:p>
                      <a:r>
                        <a:rPr kumimoji="1" lang="en-US" altLang="ja-JP" sz="1400" dirty="0"/>
                        <a:t>3.4ha</a:t>
                      </a:r>
                      <a:endParaRPr kumimoji="1" lang="ja-JP" altLang="en-US" sz="1400" dirty="0"/>
                    </a:p>
                  </a:txBody>
                  <a:tcPr marL="91459" marR="91459" marT="45719" marB="45719" anchor="ctr"/>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en-US" altLang="ja-JP" sz="1800" dirty="0"/>
                    </a:p>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tc>
                  <a:txBody>
                    <a:bodyPr/>
                    <a:lstStyle/>
                    <a:p>
                      <a:endParaRPr kumimoji="1" lang="ja-JP" altLang="en-US" sz="1800" dirty="0"/>
                    </a:p>
                  </a:txBody>
                  <a:tcPr marL="91459" marR="91459" marT="45719" marB="45719"/>
                </a:tc>
                <a:extLst>
                  <a:ext uri="{0D108BD9-81ED-4DB2-BD59-A6C34878D82A}">
                    <a16:rowId xmlns:a16="http://schemas.microsoft.com/office/drawing/2014/main" val="10002"/>
                  </a:ext>
                </a:extLst>
              </a:tr>
            </a:tbl>
          </a:graphicData>
        </a:graphic>
      </p:graphicFrame>
      <p:sp>
        <p:nvSpPr>
          <p:cNvPr id="45" name="正方形/長方形 44"/>
          <p:cNvSpPr/>
          <p:nvPr/>
        </p:nvSpPr>
        <p:spPr>
          <a:xfrm>
            <a:off x="3217493" y="2080150"/>
            <a:ext cx="833438" cy="2047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9" name="正方形/長方形 48"/>
          <p:cNvSpPr/>
          <p:nvPr/>
        </p:nvSpPr>
        <p:spPr>
          <a:xfrm>
            <a:off x="3568650" y="2781581"/>
            <a:ext cx="877568" cy="203199"/>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50" name="直線コネクタ 49"/>
          <p:cNvCxnSpPr/>
          <p:nvPr/>
        </p:nvCxnSpPr>
        <p:spPr>
          <a:xfrm flipV="1">
            <a:off x="1201368" y="2183338"/>
            <a:ext cx="2016125" cy="0"/>
          </a:xfrm>
          <a:prstGeom prst="line">
            <a:avLst/>
          </a:prstGeom>
          <a:ln w="2095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1188226" y="2883181"/>
            <a:ext cx="2380424" cy="916"/>
          </a:xfrm>
          <a:prstGeom prst="line">
            <a:avLst/>
          </a:prstGeom>
          <a:ln w="209550">
            <a:solidFill>
              <a:srgbClr val="66FF33"/>
            </a:solidFill>
            <a:prstDash val="sysDot"/>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4446218" y="3964513"/>
            <a:ext cx="833438" cy="2047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9" name="正方形/長方形 58"/>
          <p:cNvSpPr/>
          <p:nvPr/>
        </p:nvSpPr>
        <p:spPr>
          <a:xfrm>
            <a:off x="8194329" y="4680413"/>
            <a:ext cx="914175" cy="216024"/>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60" name="直線コネクタ 59"/>
          <p:cNvCxnSpPr>
            <a:endCxn id="56" idx="1"/>
          </p:cNvCxnSpPr>
          <p:nvPr/>
        </p:nvCxnSpPr>
        <p:spPr>
          <a:xfrm flipV="1">
            <a:off x="2010993" y="4067700"/>
            <a:ext cx="2435225" cy="0"/>
          </a:xfrm>
          <a:prstGeom prst="line">
            <a:avLst/>
          </a:prstGeom>
          <a:ln w="2095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4039818" y="4788425"/>
            <a:ext cx="4060574" cy="0"/>
          </a:xfrm>
          <a:prstGeom prst="line">
            <a:avLst/>
          </a:prstGeom>
          <a:ln w="209550">
            <a:solidFill>
              <a:srgbClr val="66FF33"/>
            </a:solidFill>
            <a:prstDash val="sysDot"/>
          </a:ln>
        </p:spPr>
        <p:style>
          <a:lnRef idx="1">
            <a:schemeClr val="accent1"/>
          </a:lnRef>
          <a:fillRef idx="0">
            <a:schemeClr val="accent1"/>
          </a:fillRef>
          <a:effectRef idx="0">
            <a:schemeClr val="accent1"/>
          </a:effectRef>
          <a:fontRef idx="minor">
            <a:schemeClr val="tx1"/>
          </a:fontRef>
        </p:style>
      </p:cxnSp>
      <p:sp>
        <p:nvSpPr>
          <p:cNvPr id="62" name="角丸四角形吹き出し 61"/>
          <p:cNvSpPr/>
          <p:nvPr/>
        </p:nvSpPr>
        <p:spPr>
          <a:xfrm>
            <a:off x="1861993" y="4410600"/>
            <a:ext cx="1836737" cy="755650"/>
          </a:xfrm>
          <a:prstGeom prst="wedgeRoundRectCallout">
            <a:avLst>
              <a:gd name="adj1" fmla="val 63082"/>
              <a:gd name="adj2" fmla="val -1928"/>
              <a:gd name="adj3" fmla="val 16667"/>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200" dirty="0">
                <a:solidFill>
                  <a:schemeClr val="tx1"/>
                </a:solidFill>
              </a:rPr>
              <a:t>R6</a:t>
            </a:r>
            <a:r>
              <a:rPr lang="ja-JP" altLang="en-US" sz="1200" dirty="0">
                <a:solidFill>
                  <a:schemeClr val="tx1"/>
                </a:solidFill>
              </a:rPr>
              <a:t>～事業区域拡大</a:t>
            </a:r>
            <a:endParaRPr lang="en-US" altLang="ja-JP" sz="1200" dirty="0">
              <a:solidFill>
                <a:schemeClr val="tx1"/>
              </a:solidFill>
            </a:endParaRPr>
          </a:p>
          <a:p>
            <a:pPr eaLnBrk="1" hangingPunct="1">
              <a:defRPr/>
            </a:pPr>
            <a:endParaRPr lang="en-US" altLang="ja-JP" sz="1200" dirty="0">
              <a:solidFill>
                <a:schemeClr val="tx1"/>
              </a:solidFill>
            </a:endParaRPr>
          </a:p>
          <a:p>
            <a:pPr eaLnBrk="1" hangingPunct="1">
              <a:defRPr/>
            </a:pPr>
            <a:r>
              <a:rPr lang="ja-JP" altLang="en-US" sz="1200" dirty="0">
                <a:solidFill>
                  <a:schemeClr val="tx1"/>
                </a:solidFill>
              </a:rPr>
              <a:t>用地取得の開始</a:t>
            </a:r>
            <a:endParaRPr lang="en-US" altLang="ja-JP" sz="1200" dirty="0">
              <a:solidFill>
                <a:schemeClr val="tx1"/>
              </a:solidFill>
            </a:endParaRPr>
          </a:p>
        </p:txBody>
      </p:sp>
      <p:grpSp>
        <p:nvGrpSpPr>
          <p:cNvPr id="63" name="グループ化 44"/>
          <p:cNvGrpSpPr>
            <a:grpSpLocks/>
          </p:cNvGrpSpPr>
          <p:nvPr/>
        </p:nvGrpSpPr>
        <p:grpSpPr bwMode="auto">
          <a:xfrm>
            <a:off x="4050931" y="1016525"/>
            <a:ext cx="2119312" cy="4319588"/>
            <a:chOff x="5035894" y="1158861"/>
            <a:chExt cx="2119732" cy="5008010"/>
          </a:xfrm>
        </p:grpSpPr>
        <p:cxnSp>
          <p:nvCxnSpPr>
            <p:cNvPr id="64" name="直線コネクタ 63"/>
            <p:cNvCxnSpPr/>
            <p:nvPr/>
          </p:nvCxnSpPr>
          <p:spPr>
            <a:xfrm flipV="1">
              <a:off x="5035894" y="1269291"/>
              <a:ext cx="0" cy="4897580"/>
            </a:xfrm>
            <a:prstGeom prst="line">
              <a:avLst/>
            </a:prstGeom>
            <a:ln w="82550">
              <a:solidFill>
                <a:srgbClr val="FF6600"/>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5035894" y="1269291"/>
              <a:ext cx="471580" cy="0"/>
            </a:xfrm>
            <a:prstGeom prst="straightConnector1">
              <a:avLst/>
            </a:prstGeom>
            <a:ln w="4762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43"/>
            <p:cNvSpPr txBox="1">
              <a:spLocks noChangeArrowheads="1"/>
            </p:cNvSpPr>
            <p:nvPr/>
          </p:nvSpPr>
          <p:spPr bwMode="auto">
            <a:xfrm>
              <a:off x="5496797" y="1158861"/>
              <a:ext cx="1658829" cy="29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b="1">
                  <a:latin typeface="Verdana" panose="020B0604030504040204" pitchFamily="34" charset="0"/>
                </a:rPr>
                <a:t>事業区域拡大</a:t>
              </a:r>
              <a:endParaRPr lang="en-US" altLang="ja-JP" sz="1200" b="1">
                <a:latin typeface="Verdana" panose="020B0604030504040204" pitchFamily="34" charset="0"/>
              </a:endParaRPr>
            </a:p>
          </p:txBody>
        </p:sp>
      </p:grpSp>
      <p:grpSp>
        <p:nvGrpSpPr>
          <p:cNvPr id="67" name="グループ化 55"/>
          <p:cNvGrpSpPr>
            <a:grpSpLocks/>
          </p:cNvGrpSpPr>
          <p:nvPr/>
        </p:nvGrpSpPr>
        <p:grpSpPr bwMode="auto">
          <a:xfrm>
            <a:off x="6656013" y="5607845"/>
            <a:ext cx="2249487" cy="706437"/>
            <a:chOff x="1510098" y="6026033"/>
            <a:chExt cx="2249601" cy="706424"/>
          </a:xfrm>
        </p:grpSpPr>
        <p:grpSp>
          <p:nvGrpSpPr>
            <p:cNvPr id="68" name="グループ化 46"/>
            <p:cNvGrpSpPr>
              <a:grpSpLocks/>
            </p:cNvGrpSpPr>
            <p:nvPr/>
          </p:nvGrpSpPr>
          <p:grpSpPr bwMode="auto">
            <a:xfrm>
              <a:off x="1510098" y="6035475"/>
              <a:ext cx="1603118" cy="696982"/>
              <a:chOff x="1510098" y="6035475"/>
              <a:chExt cx="1603118" cy="696982"/>
            </a:xfrm>
          </p:grpSpPr>
          <p:grpSp>
            <p:nvGrpSpPr>
              <p:cNvPr id="75" name="グループ化 34"/>
              <p:cNvGrpSpPr>
                <a:grpSpLocks/>
              </p:cNvGrpSpPr>
              <p:nvPr/>
            </p:nvGrpSpPr>
            <p:grpSpPr bwMode="auto">
              <a:xfrm>
                <a:off x="2016493" y="6247087"/>
                <a:ext cx="1096723" cy="485370"/>
                <a:chOff x="1552599" y="6104286"/>
                <a:chExt cx="1096723" cy="507831"/>
              </a:xfrm>
            </p:grpSpPr>
            <p:cxnSp>
              <p:nvCxnSpPr>
                <p:cNvPr id="77" name="直線コネクタ 76"/>
                <p:cNvCxnSpPr/>
                <p:nvPr/>
              </p:nvCxnSpPr>
              <p:spPr>
                <a:xfrm flipV="1">
                  <a:off x="2141635" y="6230103"/>
                  <a:ext cx="508025" cy="6644"/>
                </a:xfrm>
                <a:prstGeom prst="line">
                  <a:avLst/>
                </a:prstGeom>
                <a:ln w="82550">
                  <a:solidFill>
                    <a:srgbClr val="66FF33"/>
                  </a:solidFill>
                  <a:prstDash val="sysDot"/>
                </a:ln>
              </p:spPr>
              <p:style>
                <a:lnRef idx="1">
                  <a:schemeClr val="accent1"/>
                </a:lnRef>
                <a:fillRef idx="0">
                  <a:schemeClr val="accent1"/>
                </a:fillRef>
                <a:effectRef idx="0">
                  <a:schemeClr val="accent1"/>
                </a:effectRef>
                <a:fontRef idx="minor">
                  <a:schemeClr val="tx1"/>
                </a:fontRef>
              </p:style>
            </p:cxnSp>
            <p:sp>
              <p:nvSpPr>
                <p:cNvPr id="78" name="正方形/長方形 77"/>
                <p:cNvSpPr/>
                <p:nvPr/>
              </p:nvSpPr>
              <p:spPr>
                <a:xfrm>
                  <a:off x="2141635" y="6401179"/>
                  <a:ext cx="506437" cy="144501"/>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9" name="テキスト ボックス 28"/>
                <p:cNvSpPr txBox="1">
                  <a:spLocks noChangeArrowheads="1"/>
                </p:cNvSpPr>
                <p:nvPr/>
              </p:nvSpPr>
              <p:spPr bwMode="auto">
                <a:xfrm>
                  <a:off x="1552599" y="6104286"/>
                  <a:ext cx="49912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b="1">
                      <a:latin typeface="Verdana" panose="020B0604030504040204" pitchFamily="34" charset="0"/>
                    </a:rPr>
                    <a:t>用地</a:t>
                  </a:r>
                  <a:endParaRPr lang="en-US" altLang="ja-JP" sz="900" b="1">
                    <a:latin typeface="Verdana" panose="020B0604030504040204" pitchFamily="34" charset="0"/>
                  </a:endParaRPr>
                </a:p>
                <a:p>
                  <a:pPr eaLnBrk="1" hangingPunct="1">
                    <a:spcBef>
                      <a:spcPct val="0"/>
                    </a:spcBef>
                    <a:buFontTx/>
                    <a:buNone/>
                  </a:pPr>
                  <a:r>
                    <a:rPr lang="ja-JP" altLang="en-US" sz="900" b="1">
                      <a:latin typeface="Verdana" panose="020B0604030504040204" pitchFamily="34" charset="0"/>
                    </a:rPr>
                    <a:t>　　　</a:t>
                  </a:r>
                  <a:endParaRPr lang="en-US" altLang="ja-JP" sz="900" b="1">
                    <a:latin typeface="Verdana" panose="020B0604030504040204" pitchFamily="34" charset="0"/>
                  </a:endParaRPr>
                </a:p>
                <a:p>
                  <a:pPr eaLnBrk="1" hangingPunct="1">
                    <a:spcBef>
                      <a:spcPct val="0"/>
                    </a:spcBef>
                    <a:buFontTx/>
                    <a:buNone/>
                  </a:pPr>
                  <a:r>
                    <a:rPr lang="ja-JP" altLang="en-US" sz="900" b="1">
                      <a:latin typeface="Verdana" panose="020B0604030504040204" pitchFamily="34" charset="0"/>
                    </a:rPr>
                    <a:t>工事</a:t>
                  </a:r>
                  <a:endParaRPr lang="en-US" altLang="ja-JP" sz="900" b="1">
                    <a:latin typeface="Verdana" panose="020B0604030504040204" pitchFamily="34" charset="0"/>
                  </a:endParaRPr>
                </a:p>
              </p:txBody>
            </p:sp>
          </p:grpSp>
          <p:sp>
            <p:nvSpPr>
              <p:cNvPr id="76" name="テキスト ボックス 45"/>
              <p:cNvSpPr txBox="1">
                <a:spLocks noChangeArrowheads="1"/>
              </p:cNvSpPr>
              <p:nvPr/>
            </p:nvSpPr>
            <p:spPr bwMode="auto">
              <a:xfrm>
                <a:off x="1510098" y="6035475"/>
                <a:ext cx="12961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100" b="1">
                    <a:latin typeface="Verdana" panose="020B0604030504040204" pitchFamily="34" charset="0"/>
                  </a:rPr>
                  <a:t>H29 </a:t>
                </a:r>
                <a:r>
                  <a:rPr lang="ja-JP" altLang="en-US" sz="1100" b="1">
                    <a:latin typeface="Verdana" panose="020B0604030504040204" pitchFamily="34" charset="0"/>
                  </a:rPr>
                  <a:t>前回</a:t>
                </a:r>
                <a:endParaRPr lang="en-US" altLang="ja-JP" sz="1100" b="1">
                  <a:latin typeface="Verdana" panose="020B0604030504040204" pitchFamily="34" charset="0"/>
                </a:endParaRPr>
              </a:p>
            </p:txBody>
          </p:sp>
        </p:grpSp>
        <p:grpSp>
          <p:nvGrpSpPr>
            <p:cNvPr id="69" name="グループ化 47"/>
            <p:cNvGrpSpPr>
              <a:grpSpLocks/>
            </p:cNvGrpSpPr>
            <p:nvPr/>
          </p:nvGrpSpPr>
          <p:grpSpPr bwMode="auto">
            <a:xfrm>
              <a:off x="1538153" y="6026033"/>
              <a:ext cx="2221546" cy="696391"/>
              <a:chOff x="443019" y="6036066"/>
              <a:chExt cx="2221546" cy="696391"/>
            </a:xfrm>
          </p:grpSpPr>
          <p:grpSp>
            <p:nvGrpSpPr>
              <p:cNvPr id="70" name="グループ化 48"/>
              <p:cNvGrpSpPr>
                <a:grpSpLocks/>
              </p:cNvGrpSpPr>
              <p:nvPr/>
            </p:nvGrpSpPr>
            <p:grpSpPr bwMode="auto">
              <a:xfrm>
                <a:off x="443019" y="6247087"/>
                <a:ext cx="2072595" cy="485370"/>
                <a:chOff x="-20875" y="6104286"/>
                <a:chExt cx="2072595" cy="507831"/>
              </a:xfrm>
            </p:grpSpPr>
            <p:cxnSp>
              <p:nvCxnSpPr>
                <p:cNvPr id="72" name="直線コネクタ 71"/>
                <p:cNvCxnSpPr/>
                <p:nvPr/>
              </p:nvCxnSpPr>
              <p:spPr>
                <a:xfrm flipV="1">
                  <a:off x="-20354" y="6247243"/>
                  <a:ext cx="508026" cy="6644"/>
                </a:xfrm>
                <a:prstGeom prst="line">
                  <a:avLst/>
                </a:prstGeom>
                <a:ln w="825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20354" y="6419980"/>
                  <a:ext cx="506438" cy="1445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4" name="テキスト ボックス 52"/>
                <p:cNvSpPr txBox="1">
                  <a:spLocks noChangeArrowheads="1"/>
                </p:cNvSpPr>
                <p:nvPr/>
              </p:nvSpPr>
              <p:spPr bwMode="auto">
                <a:xfrm>
                  <a:off x="1552599" y="6104286"/>
                  <a:ext cx="49912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b="1">
                      <a:latin typeface="Verdana" panose="020B0604030504040204" pitchFamily="34" charset="0"/>
                    </a:rPr>
                    <a:t>用地</a:t>
                  </a:r>
                  <a:endParaRPr lang="en-US" altLang="ja-JP" sz="900" b="1">
                    <a:latin typeface="Verdana" panose="020B0604030504040204" pitchFamily="34" charset="0"/>
                  </a:endParaRPr>
                </a:p>
                <a:p>
                  <a:pPr eaLnBrk="1" hangingPunct="1">
                    <a:spcBef>
                      <a:spcPct val="0"/>
                    </a:spcBef>
                    <a:buFontTx/>
                    <a:buNone/>
                  </a:pPr>
                  <a:r>
                    <a:rPr lang="ja-JP" altLang="en-US" sz="900" b="1">
                      <a:latin typeface="Verdana" panose="020B0604030504040204" pitchFamily="34" charset="0"/>
                    </a:rPr>
                    <a:t>　　　</a:t>
                  </a:r>
                  <a:endParaRPr lang="en-US" altLang="ja-JP" sz="900" b="1">
                    <a:latin typeface="Verdana" panose="020B0604030504040204" pitchFamily="34" charset="0"/>
                  </a:endParaRPr>
                </a:p>
                <a:p>
                  <a:pPr eaLnBrk="1" hangingPunct="1">
                    <a:spcBef>
                      <a:spcPct val="0"/>
                    </a:spcBef>
                    <a:buFontTx/>
                    <a:buNone/>
                  </a:pPr>
                  <a:r>
                    <a:rPr lang="ja-JP" altLang="en-US" sz="900" b="1">
                      <a:latin typeface="Verdana" panose="020B0604030504040204" pitchFamily="34" charset="0"/>
                    </a:rPr>
                    <a:t>工事</a:t>
                  </a:r>
                  <a:endParaRPr lang="en-US" altLang="ja-JP" sz="900" b="1">
                    <a:latin typeface="Verdana" panose="020B0604030504040204" pitchFamily="34" charset="0"/>
                  </a:endParaRPr>
                </a:p>
              </p:txBody>
            </p:sp>
          </p:grpSp>
          <p:sp>
            <p:nvSpPr>
              <p:cNvPr id="71" name="テキスト ボックス 49"/>
              <p:cNvSpPr txBox="1">
                <a:spLocks noChangeArrowheads="1"/>
              </p:cNvSpPr>
              <p:nvPr/>
            </p:nvSpPr>
            <p:spPr bwMode="auto">
              <a:xfrm>
                <a:off x="1368421" y="6036066"/>
                <a:ext cx="12961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100" b="1">
                    <a:latin typeface="Verdana" panose="020B0604030504040204" pitchFamily="34" charset="0"/>
                  </a:rPr>
                  <a:t>R4</a:t>
                </a:r>
                <a:r>
                  <a:rPr lang="ja-JP" altLang="en-US" sz="1100" b="1">
                    <a:latin typeface="Verdana" panose="020B0604030504040204" pitchFamily="34" charset="0"/>
                  </a:rPr>
                  <a:t>　今回</a:t>
                </a:r>
                <a:endParaRPr lang="en-US" altLang="ja-JP" sz="1100" b="1">
                  <a:latin typeface="Verdana" panose="020B0604030504040204" pitchFamily="34" charset="0"/>
                </a:endParaRPr>
              </a:p>
            </p:txBody>
          </p:sp>
        </p:grpSp>
      </p:grpSp>
    </p:spTree>
    <p:extLst>
      <p:ext uri="{BB962C8B-B14F-4D97-AF65-F5344CB8AC3E}">
        <p14:creationId xmlns:p14="http://schemas.microsoft.com/office/powerpoint/2010/main" val="2920209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0" y="0"/>
            <a:ext cx="9144001"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４．コスト縮減や代替案立案等の可能性の視点</a:t>
            </a:r>
          </a:p>
        </p:txBody>
      </p:sp>
      <p:sp>
        <p:nvSpPr>
          <p:cNvPr id="67588"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3B445F52-109E-43C7-A3A6-920839E5FBD2}" type="slidenum">
              <a:rPr lang="en-US" altLang="ja-JP" sz="1400" smtClean="0"/>
              <a:pPr>
                <a:spcBef>
                  <a:spcPct val="0"/>
                </a:spcBef>
                <a:buFontTx/>
                <a:buNone/>
              </a:pPr>
              <a:t>32</a:t>
            </a:fld>
            <a:endParaRPr lang="en-US" altLang="ja-JP" sz="1400"/>
          </a:p>
        </p:txBody>
      </p:sp>
      <p:sp>
        <p:nvSpPr>
          <p:cNvPr id="67590" name="Text Box 8"/>
          <p:cNvSpPr txBox="1">
            <a:spLocks noChangeArrowheads="1"/>
          </p:cNvSpPr>
          <p:nvPr/>
        </p:nvSpPr>
        <p:spPr bwMode="auto">
          <a:xfrm>
            <a:off x="164908" y="998515"/>
            <a:ext cx="88566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ＭＳ Ｐゴシック" panose="020B0600070205080204" pitchFamily="50" charset="-128"/>
              </a:rPr>
              <a:t>〇事業中及び事業認可予定区域については、広場や樹林地などを中心とした</a:t>
            </a:r>
            <a:endParaRPr lang="en-US" altLang="ja-JP"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　必要最低限の整備内容としている。</a:t>
            </a:r>
          </a:p>
        </p:txBody>
      </p:sp>
      <p:pic>
        <p:nvPicPr>
          <p:cNvPr id="5" name="Picture 4" descr="名称未設定 1のコピー"/>
          <p:cNvPicPr>
            <a:picLocks noChangeAspect="1" noChangeArrowheads="1"/>
          </p:cNvPicPr>
          <p:nvPr/>
        </p:nvPicPr>
        <p:blipFill rotWithShape="1">
          <a:blip r:embed="rId2">
            <a:extLst>
              <a:ext uri="{28A0092B-C50C-407E-A947-70E740481C1C}">
                <a14:useLocalDpi xmlns:a14="http://schemas.microsoft.com/office/drawing/2010/main" val="0"/>
              </a:ext>
            </a:extLst>
          </a:blip>
          <a:srcRect t="12010"/>
          <a:stretch/>
        </p:blipFill>
        <p:spPr bwMode="auto">
          <a:xfrm>
            <a:off x="3779912" y="2886630"/>
            <a:ext cx="4624388" cy="399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457950" y="6356351"/>
            <a:ext cx="2057400" cy="365125"/>
          </a:xfrm>
          <a:prstGeom prst="rect">
            <a:avLst/>
          </a:prstGeom>
          <a:noFill/>
        </p:spPr>
        <p:txBody>
          <a:bodyPr vert="horz" lIns="91440" tIns="45720" rIns="91440" bIns="45720" rtlCol="0" anchor="ctr"/>
          <a:lstStyle>
            <a:defPPr>
              <a:defRPr lang="ja-JP"/>
            </a:defPPr>
            <a:lvl1pPr algn="r" rtl="0" eaLnBrk="0" fontAlgn="base" hangingPunct="0">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eaLnBrk="0" fontAlgn="base" hangingPunct="0">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3B445F52-109E-43C7-A3A6-920839E5FBD2}" type="slidenum">
              <a:rPr lang="en-US" altLang="ja-JP" sz="1400" smtClean="0"/>
              <a:pPr>
                <a:spcBef>
                  <a:spcPct val="0"/>
                </a:spcBef>
                <a:buFontTx/>
                <a:buNone/>
              </a:pPr>
              <a:t>32</a:t>
            </a:fld>
            <a:endParaRPr lang="en-US" altLang="ja-JP" sz="1400"/>
          </a:p>
        </p:txBody>
      </p:sp>
      <p:sp>
        <p:nvSpPr>
          <p:cNvPr id="7" name="Text Box 5"/>
          <p:cNvSpPr txBox="1">
            <a:spLocks noChangeArrowheads="1"/>
          </p:cNvSpPr>
          <p:nvPr/>
        </p:nvSpPr>
        <p:spPr bwMode="auto">
          <a:xfrm>
            <a:off x="4169836" y="4816203"/>
            <a:ext cx="2441575" cy="650875"/>
          </a:xfrm>
          <a:prstGeom prst="rect">
            <a:avLst/>
          </a:prstGeom>
          <a:solidFill>
            <a:srgbClr val="FFFF99"/>
          </a:solidFill>
          <a:ln w="9525">
            <a:solidFill>
              <a:srgbClr val="000000"/>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Verdana" panose="020B0604030504040204" pitchFamily="34" charset="0"/>
              </a:rPr>
              <a:t>プロムナード・芝生広場</a:t>
            </a:r>
          </a:p>
          <a:p>
            <a:pPr eaLnBrk="1" hangingPunct="1">
              <a:spcBef>
                <a:spcPct val="0"/>
              </a:spcBef>
              <a:buFontTx/>
              <a:buNone/>
            </a:pPr>
            <a:r>
              <a:rPr lang="ja-JP" altLang="en-US" sz="1800" dirty="0">
                <a:latin typeface="Verdana" panose="020B0604030504040204" pitchFamily="34" charset="0"/>
              </a:rPr>
              <a:t>（避難空間）</a:t>
            </a:r>
          </a:p>
        </p:txBody>
      </p:sp>
      <p:sp>
        <p:nvSpPr>
          <p:cNvPr id="8" name="AutoShape 7"/>
          <p:cNvSpPr>
            <a:spLocks noChangeArrowheads="1"/>
          </p:cNvSpPr>
          <p:nvPr/>
        </p:nvSpPr>
        <p:spPr bwMode="auto">
          <a:xfrm>
            <a:off x="2480510" y="5175714"/>
            <a:ext cx="1296987" cy="1596450"/>
          </a:xfrm>
          <a:prstGeom prst="leftArrow">
            <a:avLst>
              <a:gd name="adj1" fmla="val 40231"/>
              <a:gd name="adj2" fmla="val 34579"/>
            </a:avLst>
          </a:prstGeom>
          <a:solidFill>
            <a:srgbClr val="FF00FF">
              <a:alpha val="59999"/>
            </a:srgbClr>
          </a:solidFill>
          <a:ln w="19050">
            <a:solidFill>
              <a:srgbClr val="FF00FF"/>
            </a:solidFill>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Verdana" panose="020B0604030504040204" pitchFamily="34" charset="0"/>
              </a:rPr>
              <a:t>既開設</a:t>
            </a:r>
            <a:endParaRPr lang="en-US" altLang="ja-JP" sz="1800" dirty="0">
              <a:latin typeface="Verdana" panose="020B0604030504040204" pitchFamily="34" charset="0"/>
            </a:endParaRPr>
          </a:p>
          <a:p>
            <a:pPr eaLnBrk="1" hangingPunct="1">
              <a:spcBef>
                <a:spcPct val="0"/>
              </a:spcBef>
              <a:buFontTx/>
              <a:buNone/>
            </a:pPr>
            <a:r>
              <a:rPr lang="ja-JP" altLang="en-US" sz="1800" dirty="0">
                <a:latin typeface="Verdana" panose="020B0604030504040204" pitchFamily="34" charset="0"/>
              </a:rPr>
              <a:t>区域へ</a:t>
            </a:r>
          </a:p>
        </p:txBody>
      </p:sp>
      <p:sp>
        <p:nvSpPr>
          <p:cNvPr id="10" name="AutoShape 8"/>
          <p:cNvSpPr>
            <a:spLocks noChangeArrowheads="1"/>
          </p:cNvSpPr>
          <p:nvPr/>
        </p:nvSpPr>
        <p:spPr bwMode="auto">
          <a:xfrm rot="10800000">
            <a:off x="7471587" y="2740283"/>
            <a:ext cx="704850" cy="198052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3554 h 21600"/>
              <a:gd name="T14" fmla="*/ 18205 w 21600"/>
              <a:gd name="T15" fmla="*/ 8604 h 21600"/>
            </a:gdLst>
            <a:ahLst/>
            <a:cxnLst>
              <a:cxn ang="T8">
                <a:pos x="T0" y="T1"/>
              </a:cxn>
              <a:cxn ang="T9">
                <a:pos x="T2" y="T3"/>
              </a:cxn>
              <a:cxn ang="T10">
                <a:pos x="T4" y="T5"/>
              </a:cxn>
              <a:cxn ang="T11">
                <a:pos x="T6" y="T7"/>
              </a:cxn>
            </a:cxnLst>
            <a:rect l="T12" t="T13" r="T14" b="T15"/>
            <a:pathLst>
              <a:path w="21600" h="21600">
                <a:moveTo>
                  <a:pt x="21600" y="6079"/>
                </a:moveTo>
                <a:lnTo>
                  <a:pt x="13427" y="0"/>
                </a:lnTo>
                <a:lnTo>
                  <a:pt x="13427" y="3554"/>
                </a:lnTo>
                <a:lnTo>
                  <a:pt x="12427" y="3554"/>
                </a:lnTo>
                <a:cubicBezTo>
                  <a:pt x="5564" y="3554"/>
                  <a:pt x="0" y="7406"/>
                  <a:pt x="0" y="12158"/>
                </a:cubicBezTo>
                <a:lnTo>
                  <a:pt x="0" y="21600"/>
                </a:lnTo>
                <a:lnTo>
                  <a:pt x="5162" y="21600"/>
                </a:lnTo>
                <a:lnTo>
                  <a:pt x="5162" y="12158"/>
                </a:lnTo>
                <a:cubicBezTo>
                  <a:pt x="5162" y="10195"/>
                  <a:pt x="8415" y="8604"/>
                  <a:pt x="12427" y="8604"/>
                </a:cubicBezTo>
                <a:lnTo>
                  <a:pt x="13427" y="8604"/>
                </a:lnTo>
                <a:lnTo>
                  <a:pt x="13427" y="12158"/>
                </a:lnTo>
                <a:lnTo>
                  <a:pt x="21600" y="6079"/>
                </a:lnTo>
                <a:close/>
              </a:path>
            </a:pathLst>
          </a:custGeom>
          <a:solidFill>
            <a:srgbClr val="FF00FF">
              <a:alpha val="59999"/>
            </a:srgbClr>
          </a:solidFill>
          <a:ln w="19050">
            <a:solidFill>
              <a:srgbClr val="FF00FF"/>
            </a:solidFill>
            <a:miter lim="800000"/>
            <a:headEnd/>
            <a:tailEnd/>
          </a:ln>
        </p:spPr>
        <p:txBody>
          <a:bodyPr/>
          <a:lstStyle/>
          <a:p>
            <a:endParaRPr lang="ja-JP" altLang="en-US"/>
          </a:p>
        </p:txBody>
      </p:sp>
      <p:sp>
        <p:nvSpPr>
          <p:cNvPr id="11" name="AutoShape 9"/>
          <p:cNvSpPr>
            <a:spLocks noChangeArrowheads="1"/>
          </p:cNvSpPr>
          <p:nvPr/>
        </p:nvSpPr>
        <p:spPr bwMode="auto">
          <a:xfrm rot="10606760" flipV="1">
            <a:off x="7575263" y="5285194"/>
            <a:ext cx="704850" cy="148346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3554 h 21600"/>
              <a:gd name="T14" fmla="*/ 18205 w 21600"/>
              <a:gd name="T15" fmla="*/ 8604 h 21600"/>
            </a:gdLst>
            <a:ahLst/>
            <a:cxnLst>
              <a:cxn ang="T8">
                <a:pos x="T0" y="T1"/>
              </a:cxn>
              <a:cxn ang="T9">
                <a:pos x="T2" y="T3"/>
              </a:cxn>
              <a:cxn ang="T10">
                <a:pos x="T4" y="T5"/>
              </a:cxn>
              <a:cxn ang="T11">
                <a:pos x="T6" y="T7"/>
              </a:cxn>
            </a:cxnLst>
            <a:rect l="T12" t="T13" r="T14" b="T15"/>
            <a:pathLst>
              <a:path w="21600" h="21600">
                <a:moveTo>
                  <a:pt x="21600" y="6079"/>
                </a:moveTo>
                <a:lnTo>
                  <a:pt x="13427" y="0"/>
                </a:lnTo>
                <a:lnTo>
                  <a:pt x="13427" y="3554"/>
                </a:lnTo>
                <a:lnTo>
                  <a:pt x="12427" y="3554"/>
                </a:lnTo>
                <a:cubicBezTo>
                  <a:pt x="5564" y="3554"/>
                  <a:pt x="0" y="7406"/>
                  <a:pt x="0" y="12158"/>
                </a:cubicBezTo>
                <a:lnTo>
                  <a:pt x="0" y="21600"/>
                </a:lnTo>
                <a:lnTo>
                  <a:pt x="5162" y="21600"/>
                </a:lnTo>
                <a:lnTo>
                  <a:pt x="5162" y="12158"/>
                </a:lnTo>
                <a:cubicBezTo>
                  <a:pt x="5162" y="10195"/>
                  <a:pt x="8415" y="8604"/>
                  <a:pt x="12427" y="8604"/>
                </a:cubicBezTo>
                <a:lnTo>
                  <a:pt x="13427" y="8604"/>
                </a:lnTo>
                <a:lnTo>
                  <a:pt x="13427" y="12158"/>
                </a:lnTo>
                <a:lnTo>
                  <a:pt x="21600" y="6079"/>
                </a:lnTo>
                <a:close/>
              </a:path>
            </a:pathLst>
          </a:custGeom>
          <a:solidFill>
            <a:srgbClr val="FF00FF">
              <a:alpha val="59999"/>
            </a:srgbClr>
          </a:solidFill>
          <a:ln w="19050">
            <a:solidFill>
              <a:srgbClr val="FF00FF"/>
            </a:solidFill>
            <a:miter lim="800000"/>
            <a:headEnd/>
            <a:tailEnd/>
          </a:ln>
        </p:spPr>
        <p:txBody>
          <a:bodyPr/>
          <a:lstStyle/>
          <a:p>
            <a:endParaRPr lang="ja-JP" altLang="en-US"/>
          </a:p>
        </p:txBody>
      </p:sp>
      <p:sp>
        <p:nvSpPr>
          <p:cNvPr id="14" name="Freeform 12"/>
          <p:cNvSpPr>
            <a:spLocks/>
          </p:cNvSpPr>
          <p:nvPr/>
        </p:nvSpPr>
        <p:spPr bwMode="auto">
          <a:xfrm>
            <a:off x="3779912" y="2895908"/>
            <a:ext cx="4400667" cy="3866978"/>
          </a:xfrm>
          <a:custGeom>
            <a:avLst/>
            <a:gdLst>
              <a:gd name="T0" fmla="*/ 2147483647 w 4032"/>
              <a:gd name="T1" fmla="*/ 2147483647 h 4005"/>
              <a:gd name="T2" fmla="*/ 0 w 4032"/>
              <a:gd name="T3" fmla="*/ 2147483647 h 4005"/>
              <a:gd name="T4" fmla="*/ 2147483647 w 4032"/>
              <a:gd name="T5" fmla="*/ 2147483647 h 4005"/>
              <a:gd name="T6" fmla="*/ 2147483647 w 4032"/>
              <a:gd name="T7" fmla="*/ 2147483647 h 4005"/>
              <a:gd name="T8" fmla="*/ 2147483647 w 4032"/>
              <a:gd name="T9" fmla="*/ 2147483647 h 4005"/>
              <a:gd name="T10" fmla="*/ 2147483647 w 4032"/>
              <a:gd name="T11" fmla="*/ 2147483647 h 4005"/>
              <a:gd name="T12" fmla="*/ 2147483647 w 4032"/>
              <a:gd name="T13" fmla="*/ 2147483647 h 4005"/>
              <a:gd name="T14" fmla="*/ 2147483647 w 4032"/>
              <a:gd name="T15" fmla="*/ 2147483647 h 4005"/>
              <a:gd name="T16" fmla="*/ 2147483647 w 4032"/>
              <a:gd name="T17" fmla="*/ 2147483647 h 4005"/>
              <a:gd name="T18" fmla="*/ 2147483647 w 4032"/>
              <a:gd name="T19" fmla="*/ 2147483647 h 4005"/>
              <a:gd name="T20" fmla="*/ 2147483647 w 4032"/>
              <a:gd name="T21" fmla="*/ 0 h 4005"/>
              <a:gd name="T22" fmla="*/ 2147483647 w 4032"/>
              <a:gd name="T23" fmla="*/ 2147483647 h 4005"/>
              <a:gd name="T24" fmla="*/ 2147483647 w 4032"/>
              <a:gd name="T25" fmla="*/ 2147483647 h 4005"/>
              <a:gd name="T26" fmla="*/ 2147483647 w 4032"/>
              <a:gd name="T27" fmla="*/ 2147483647 h 4005"/>
              <a:gd name="T28" fmla="*/ 0 w 4032"/>
              <a:gd name="T29" fmla="*/ 2147483647 h 40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connsiteX0" fmla="*/ 22 w 10000"/>
              <a:gd name="connsiteY0" fmla="*/ 9748 h 9978"/>
              <a:gd name="connsiteX1" fmla="*/ 0 w 10000"/>
              <a:gd name="connsiteY1" fmla="*/ 5296 h 9978"/>
              <a:gd name="connsiteX2" fmla="*/ 3038 w 10000"/>
              <a:gd name="connsiteY2" fmla="*/ 5137 h 9978"/>
              <a:gd name="connsiteX3" fmla="*/ 4353 w 10000"/>
              <a:gd name="connsiteY3" fmla="*/ 4612 h 9978"/>
              <a:gd name="connsiteX4" fmla="*/ 5238 w 10000"/>
              <a:gd name="connsiteY4" fmla="*/ 3973 h 9978"/>
              <a:gd name="connsiteX5" fmla="*/ 7210 w 10000"/>
              <a:gd name="connsiteY5" fmla="*/ 4088 h 9978"/>
              <a:gd name="connsiteX6" fmla="*/ 8003 w 10000"/>
              <a:gd name="connsiteY6" fmla="*/ 3973 h 9978"/>
              <a:gd name="connsiteX7" fmla="*/ 8343 w 10000"/>
              <a:gd name="connsiteY7" fmla="*/ 2877 h 9978"/>
              <a:gd name="connsiteX8" fmla="*/ 8413 w 10000"/>
              <a:gd name="connsiteY8" fmla="*/ 2033 h 9978"/>
              <a:gd name="connsiteX9" fmla="*/ 8140 w 10000"/>
              <a:gd name="connsiteY9" fmla="*/ 0 h 9978"/>
              <a:gd name="connsiteX10" fmla="*/ 9665 w 10000"/>
              <a:gd name="connsiteY10" fmla="*/ 1132 h 9978"/>
              <a:gd name="connsiteX11" fmla="*/ 10000 w 10000"/>
              <a:gd name="connsiteY11" fmla="*/ 9978 h 9978"/>
              <a:gd name="connsiteX12" fmla="*/ 816 w 10000"/>
              <a:gd name="connsiteY12" fmla="*/ 9658 h 9978"/>
              <a:gd name="connsiteX13" fmla="*/ 565 w 10000"/>
              <a:gd name="connsiteY13" fmla="*/ 9748 h 9978"/>
              <a:gd name="connsiteX14" fmla="*/ 0 w 10000"/>
              <a:gd name="connsiteY14" fmla="*/ 9771 h 9978"/>
              <a:gd name="connsiteX0" fmla="*/ 22 w 10000"/>
              <a:gd name="connsiteY0" fmla="*/ 8635 h 8866"/>
              <a:gd name="connsiteX1" fmla="*/ 0 w 10000"/>
              <a:gd name="connsiteY1" fmla="*/ 4174 h 8866"/>
              <a:gd name="connsiteX2" fmla="*/ 3038 w 10000"/>
              <a:gd name="connsiteY2" fmla="*/ 4014 h 8866"/>
              <a:gd name="connsiteX3" fmla="*/ 4353 w 10000"/>
              <a:gd name="connsiteY3" fmla="*/ 3488 h 8866"/>
              <a:gd name="connsiteX4" fmla="*/ 5238 w 10000"/>
              <a:gd name="connsiteY4" fmla="*/ 2848 h 8866"/>
              <a:gd name="connsiteX5" fmla="*/ 7210 w 10000"/>
              <a:gd name="connsiteY5" fmla="*/ 2963 h 8866"/>
              <a:gd name="connsiteX6" fmla="*/ 8003 w 10000"/>
              <a:gd name="connsiteY6" fmla="*/ 2848 h 8866"/>
              <a:gd name="connsiteX7" fmla="*/ 8343 w 10000"/>
              <a:gd name="connsiteY7" fmla="*/ 1749 h 8866"/>
              <a:gd name="connsiteX8" fmla="*/ 8413 w 10000"/>
              <a:gd name="connsiteY8" fmla="*/ 903 h 8866"/>
              <a:gd name="connsiteX9" fmla="*/ 8378 w 10000"/>
              <a:gd name="connsiteY9" fmla="*/ 22 h 8866"/>
              <a:gd name="connsiteX10" fmla="*/ 9665 w 10000"/>
              <a:gd name="connsiteY10" fmla="*/ 0 h 8866"/>
              <a:gd name="connsiteX11" fmla="*/ 10000 w 10000"/>
              <a:gd name="connsiteY11" fmla="*/ 8866 h 8866"/>
              <a:gd name="connsiteX12" fmla="*/ 816 w 10000"/>
              <a:gd name="connsiteY12" fmla="*/ 8545 h 8866"/>
              <a:gd name="connsiteX13" fmla="*/ 565 w 10000"/>
              <a:gd name="connsiteY13" fmla="*/ 8635 h 8866"/>
              <a:gd name="connsiteX14" fmla="*/ 0 w 10000"/>
              <a:gd name="connsiteY14" fmla="*/ 8659 h 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8866">
                <a:moveTo>
                  <a:pt x="22" y="8635"/>
                </a:moveTo>
                <a:cubicBezTo>
                  <a:pt x="15" y="7148"/>
                  <a:pt x="7" y="5661"/>
                  <a:pt x="0" y="4174"/>
                </a:cubicBezTo>
                <a:lnTo>
                  <a:pt x="3038" y="4014"/>
                </a:lnTo>
                <a:lnTo>
                  <a:pt x="4353" y="3488"/>
                </a:lnTo>
                <a:lnTo>
                  <a:pt x="5238" y="2848"/>
                </a:lnTo>
                <a:lnTo>
                  <a:pt x="7210" y="2963"/>
                </a:lnTo>
                <a:lnTo>
                  <a:pt x="8003" y="2848"/>
                </a:lnTo>
                <a:lnTo>
                  <a:pt x="8343" y="1749"/>
                </a:lnTo>
                <a:cubicBezTo>
                  <a:pt x="8366" y="1468"/>
                  <a:pt x="8390" y="1185"/>
                  <a:pt x="8413" y="903"/>
                </a:cubicBezTo>
                <a:cubicBezTo>
                  <a:pt x="8401" y="609"/>
                  <a:pt x="8390" y="316"/>
                  <a:pt x="8378" y="22"/>
                </a:cubicBezTo>
                <a:lnTo>
                  <a:pt x="9665" y="0"/>
                </a:lnTo>
                <a:cubicBezTo>
                  <a:pt x="9777" y="2956"/>
                  <a:pt x="9888" y="5910"/>
                  <a:pt x="10000" y="8866"/>
                </a:cubicBezTo>
                <a:lnTo>
                  <a:pt x="816" y="8545"/>
                </a:lnTo>
                <a:lnTo>
                  <a:pt x="565" y="8635"/>
                </a:lnTo>
                <a:lnTo>
                  <a:pt x="0" y="8659"/>
                </a:lnTo>
              </a:path>
            </a:pathLst>
          </a:custGeom>
          <a:noFill/>
          <a:ln w="254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15" name="Text Box 11"/>
          <p:cNvSpPr txBox="1">
            <a:spLocks noChangeArrowheads="1"/>
          </p:cNvSpPr>
          <p:nvPr/>
        </p:nvSpPr>
        <p:spPr bwMode="auto">
          <a:xfrm>
            <a:off x="465073" y="2764471"/>
            <a:ext cx="2826387" cy="2308324"/>
          </a:xfrm>
          <a:prstGeom prst="rect">
            <a:avLst/>
          </a:prstGeom>
          <a:solidFill>
            <a:schemeClr val="bg1"/>
          </a:solidFill>
          <a:ln w="38100" algn="ctr">
            <a:solidFill>
              <a:srgbClr val="0070C0"/>
            </a:solidFill>
            <a:miter lim="800000"/>
            <a:headEnd/>
            <a:tailEnd type="none" w="lg" len="lg"/>
          </a:ln>
          <a:effec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600" dirty="0">
                <a:latin typeface="Verdana" panose="020B0604030504040204" pitchFamily="34" charset="0"/>
              </a:rPr>
              <a:t>・プロムナードや芝生広場など避難活動が可能なオープンスペースを整備</a:t>
            </a:r>
          </a:p>
          <a:p>
            <a:pPr eaLnBrk="1" hangingPunct="1">
              <a:spcBef>
                <a:spcPct val="50000"/>
              </a:spcBef>
              <a:buFontTx/>
              <a:buNone/>
            </a:pPr>
            <a:r>
              <a:rPr lang="ja-JP" altLang="en-US" sz="1600" dirty="0">
                <a:latin typeface="Verdana" panose="020B0604030504040204" pitchFamily="34" charset="0"/>
              </a:rPr>
              <a:t>・東端部は、疎林形状とすることで緊急時の避難行動を妨げない計画</a:t>
            </a:r>
            <a:endParaRPr lang="en-US" altLang="ja-JP" sz="1600" dirty="0">
              <a:latin typeface="Verdana" panose="020B0604030504040204" pitchFamily="34" charset="0"/>
            </a:endParaRPr>
          </a:p>
          <a:p>
            <a:pPr eaLnBrk="1" hangingPunct="1">
              <a:spcBef>
                <a:spcPct val="50000"/>
              </a:spcBef>
              <a:buFontTx/>
              <a:buNone/>
            </a:pPr>
            <a:r>
              <a:rPr lang="ja-JP" altLang="en-US" sz="1600" dirty="0">
                <a:latin typeface="Verdana" panose="020B0604030504040204" pitchFamily="34" charset="0"/>
              </a:rPr>
              <a:t>・疎林と草地により都市林公園のヘッジ部を演出</a:t>
            </a:r>
          </a:p>
        </p:txBody>
      </p:sp>
      <p:sp>
        <p:nvSpPr>
          <p:cNvPr id="16" name="Text Box 6"/>
          <p:cNvSpPr txBox="1">
            <a:spLocks noChangeArrowheads="1"/>
          </p:cNvSpPr>
          <p:nvPr/>
        </p:nvSpPr>
        <p:spPr bwMode="auto">
          <a:xfrm>
            <a:off x="7284849" y="4884676"/>
            <a:ext cx="1793875" cy="376238"/>
          </a:xfrm>
          <a:prstGeom prst="rect">
            <a:avLst/>
          </a:prstGeom>
          <a:solidFill>
            <a:srgbClr val="FFFF99"/>
          </a:solidFill>
          <a:ln w="9525">
            <a:solidFill>
              <a:srgbClr val="000000"/>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Verdana" panose="020B0604030504040204" pitchFamily="34" charset="0"/>
              </a:rPr>
              <a:t>疎林（避難入口）</a:t>
            </a:r>
          </a:p>
        </p:txBody>
      </p:sp>
      <p:sp>
        <p:nvSpPr>
          <p:cNvPr id="4" name="フリーフォーム 3"/>
          <p:cNvSpPr/>
          <p:nvPr/>
        </p:nvSpPr>
        <p:spPr>
          <a:xfrm>
            <a:off x="5133975" y="2905125"/>
            <a:ext cx="2362200" cy="1552575"/>
          </a:xfrm>
          <a:custGeom>
            <a:avLst/>
            <a:gdLst>
              <a:gd name="connsiteX0" fmla="*/ 19050 w 2362200"/>
              <a:gd name="connsiteY0" fmla="*/ 0 h 1552575"/>
              <a:gd name="connsiteX1" fmla="*/ 19050 w 2362200"/>
              <a:gd name="connsiteY1" fmla="*/ 333375 h 1552575"/>
              <a:gd name="connsiteX2" fmla="*/ 0 w 2362200"/>
              <a:gd name="connsiteY2" fmla="*/ 647700 h 1552575"/>
              <a:gd name="connsiteX3" fmla="*/ 9525 w 2362200"/>
              <a:gd name="connsiteY3" fmla="*/ 942975 h 1552575"/>
              <a:gd name="connsiteX4" fmla="*/ 19050 w 2362200"/>
              <a:gd name="connsiteY4" fmla="*/ 1247775 h 1552575"/>
              <a:gd name="connsiteX5" fmla="*/ 85725 w 2362200"/>
              <a:gd name="connsiteY5" fmla="*/ 1409700 h 1552575"/>
              <a:gd name="connsiteX6" fmla="*/ 200025 w 2362200"/>
              <a:gd name="connsiteY6" fmla="*/ 1495425 h 1552575"/>
              <a:gd name="connsiteX7" fmla="*/ 342900 w 2362200"/>
              <a:gd name="connsiteY7" fmla="*/ 1552575 h 1552575"/>
              <a:gd name="connsiteX8" fmla="*/ 628650 w 2362200"/>
              <a:gd name="connsiteY8" fmla="*/ 1466850 h 1552575"/>
              <a:gd name="connsiteX9" fmla="*/ 923925 w 2362200"/>
              <a:gd name="connsiteY9" fmla="*/ 1257300 h 1552575"/>
              <a:gd name="connsiteX10" fmla="*/ 1066800 w 2362200"/>
              <a:gd name="connsiteY10" fmla="*/ 1209675 h 1552575"/>
              <a:gd name="connsiteX11" fmla="*/ 1409700 w 2362200"/>
              <a:gd name="connsiteY11" fmla="*/ 1190625 h 1552575"/>
              <a:gd name="connsiteX12" fmla="*/ 1847850 w 2362200"/>
              <a:gd name="connsiteY12" fmla="*/ 1228725 h 1552575"/>
              <a:gd name="connsiteX13" fmla="*/ 2057400 w 2362200"/>
              <a:gd name="connsiteY13" fmla="*/ 1209675 h 1552575"/>
              <a:gd name="connsiteX14" fmla="*/ 2181225 w 2362200"/>
              <a:gd name="connsiteY14" fmla="*/ 1162050 h 1552575"/>
              <a:gd name="connsiteX15" fmla="*/ 2362200 w 2362200"/>
              <a:gd name="connsiteY15" fmla="*/ 657225 h 1552575"/>
              <a:gd name="connsiteX16" fmla="*/ 2352675 w 2362200"/>
              <a:gd name="connsiteY16" fmla="*/ 457200 h 1552575"/>
              <a:gd name="connsiteX17" fmla="*/ 2333625 w 2362200"/>
              <a:gd name="connsiteY17" fmla="*/ 19050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2200" h="1552575">
                <a:moveTo>
                  <a:pt x="19050" y="0"/>
                </a:moveTo>
                <a:lnTo>
                  <a:pt x="19050" y="333375"/>
                </a:lnTo>
                <a:lnTo>
                  <a:pt x="0" y="647700"/>
                </a:lnTo>
                <a:lnTo>
                  <a:pt x="9525" y="942975"/>
                </a:lnTo>
                <a:lnTo>
                  <a:pt x="19050" y="1247775"/>
                </a:lnTo>
                <a:lnTo>
                  <a:pt x="85725" y="1409700"/>
                </a:lnTo>
                <a:lnTo>
                  <a:pt x="200025" y="1495425"/>
                </a:lnTo>
                <a:lnTo>
                  <a:pt x="342900" y="1552575"/>
                </a:lnTo>
                <a:lnTo>
                  <a:pt x="628650" y="1466850"/>
                </a:lnTo>
                <a:lnTo>
                  <a:pt x="923925" y="1257300"/>
                </a:lnTo>
                <a:lnTo>
                  <a:pt x="1066800" y="1209675"/>
                </a:lnTo>
                <a:lnTo>
                  <a:pt x="1409700" y="1190625"/>
                </a:lnTo>
                <a:lnTo>
                  <a:pt x="1847850" y="1228725"/>
                </a:lnTo>
                <a:lnTo>
                  <a:pt x="2057400" y="1209675"/>
                </a:lnTo>
                <a:lnTo>
                  <a:pt x="2181225" y="1162050"/>
                </a:lnTo>
                <a:lnTo>
                  <a:pt x="2362200" y="657225"/>
                </a:lnTo>
                <a:lnTo>
                  <a:pt x="2352675" y="457200"/>
                </a:lnTo>
                <a:lnTo>
                  <a:pt x="2333625" y="19050"/>
                </a:lnTo>
              </a:path>
            </a:pathLst>
          </a:custGeom>
          <a:solidFill>
            <a:srgbClr val="B9DA8F">
              <a:alpha val="40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491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５．対応方針（現案）</a:t>
            </a:r>
          </a:p>
        </p:txBody>
      </p:sp>
      <p:sp>
        <p:nvSpPr>
          <p:cNvPr id="68611"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D62B1A9E-B721-4B8E-B543-D487D8C8AED8}" type="slidenum">
              <a:rPr lang="en-US" altLang="ja-JP" sz="1400" smtClean="0"/>
              <a:pPr>
                <a:spcBef>
                  <a:spcPct val="0"/>
                </a:spcBef>
                <a:buFontTx/>
                <a:buNone/>
              </a:pPr>
              <a:t>33</a:t>
            </a:fld>
            <a:endParaRPr lang="en-US" altLang="ja-JP" sz="1400"/>
          </a:p>
        </p:txBody>
      </p:sp>
      <p:sp>
        <p:nvSpPr>
          <p:cNvPr id="7" name="Text Box 7"/>
          <p:cNvSpPr txBox="1">
            <a:spLocks noChangeArrowheads="1"/>
          </p:cNvSpPr>
          <p:nvPr/>
        </p:nvSpPr>
        <p:spPr bwMode="auto">
          <a:xfrm>
            <a:off x="122238" y="764704"/>
            <a:ext cx="29527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defRPr/>
            </a:pPr>
            <a:r>
              <a:rPr lang="ja-JP" altLang="en-US" b="1" dirty="0">
                <a:latin typeface="+mn-ea"/>
              </a:rPr>
              <a:t>〇事業継続</a:t>
            </a:r>
          </a:p>
        </p:txBody>
      </p:sp>
      <p:sp>
        <p:nvSpPr>
          <p:cNvPr id="68613" name="Text Box 7"/>
          <p:cNvSpPr txBox="1">
            <a:spLocks noChangeArrowheads="1"/>
          </p:cNvSpPr>
          <p:nvPr/>
        </p:nvSpPr>
        <p:spPr bwMode="auto">
          <a:xfrm>
            <a:off x="473075" y="1348904"/>
            <a:ext cx="8491413"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latin typeface="ＭＳ Ｐゴシック" panose="020B0600070205080204" pitchFamily="50" charset="-128"/>
              </a:rPr>
              <a:t>《</a:t>
            </a:r>
            <a:r>
              <a:rPr lang="ja-JP" altLang="en-US" sz="2000" b="1" dirty="0">
                <a:latin typeface="ＭＳ Ｐゴシック" panose="020B0600070205080204" pitchFamily="50" charset="-128"/>
              </a:rPr>
              <a:t>判断の理由</a:t>
            </a:r>
            <a:r>
              <a:rPr lang="en-US" altLang="ja-JP" sz="2000" b="1" dirty="0">
                <a:latin typeface="ＭＳ Ｐゴシック" panose="020B0600070205080204" pitchFamily="50" charset="-128"/>
              </a:rPr>
              <a:t>》</a:t>
            </a:r>
          </a:p>
          <a:p>
            <a:pPr>
              <a:spcBef>
                <a:spcPct val="0"/>
              </a:spcBef>
              <a:buFontTx/>
              <a:buNone/>
            </a:pPr>
            <a:endParaRPr lang="en-US" altLang="ja-JP"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〇昨今の震災発生状況などを踏まえると、従来の公園整備の必要性に加え、</a:t>
            </a:r>
            <a:endParaRPr lang="en-US" altLang="ja-JP"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　都市公園における防災機能の必要性はさらに高まっている。</a:t>
            </a:r>
          </a:p>
          <a:p>
            <a:pPr>
              <a:spcBef>
                <a:spcPct val="0"/>
              </a:spcBef>
              <a:buFontTx/>
              <a:buNone/>
            </a:pPr>
            <a:endParaRPr lang="ja-JP" altLang="en-US"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〇事業中及び次期事業認可予定区域については、整備により松原市域からの避難路・</a:t>
            </a:r>
            <a:endParaRPr lang="en-US" altLang="ja-JP" sz="1800" dirty="0">
              <a:latin typeface="ＭＳ Ｐゴシック" panose="020B0600070205080204" pitchFamily="50" charset="-128"/>
            </a:endParaRPr>
          </a:p>
          <a:p>
            <a:pPr>
              <a:spcBef>
                <a:spcPct val="0"/>
              </a:spcBef>
              <a:buFontTx/>
              <a:buNone/>
            </a:pPr>
            <a:r>
              <a:rPr lang="en-US" altLang="ja-JP" sz="1800" dirty="0">
                <a:latin typeface="ＭＳ Ｐゴシック" panose="020B0600070205080204" pitchFamily="50" charset="-128"/>
              </a:rPr>
              <a:t>   </a:t>
            </a:r>
            <a:r>
              <a:rPr lang="ja-JP" altLang="en-US" sz="1800" dirty="0">
                <a:latin typeface="ＭＳ Ｐゴシック" panose="020B0600070205080204" pitchFamily="50" charset="-128"/>
              </a:rPr>
              <a:t>緊急車両の通行ルートが確保されるとともに、みどりのネットワーク化を図ることがで</a:t>
            </a:r>
            <a:endParaRPr lang="en-US" altLang="ja-JP" sz="1800" dirty="0">
              <a:latin typeface="ＭＳ Ｐゴシック" panose="020B0600070205080204" pitchFamily="50" charset="-128"/>
            </a:endParaRPr>
          </a:p>
          <a:p>
            <a:pPr>
              <a:spcBef>
                <a:spcPct val="0"/>
              </a:spcBef>
              <a:buFontTx/>
              <a:buNone/>
            </a:pPr>
            <a:r>
              <a:rPr lang="en-US" altLang="ja-JP" sz="1800" dirty="0">
                <a:latin typeface="ＭＳ Ｐゴシック" panose="020B0600070205080204" pitchFamily="50" charset="-128"/>
              </a:rPr>
              <a:t>   </a:t>
            </a:r>
            <a:r>
              <a:rPr lang="ja-JP" altLang="en-US" sz="1800" dirty="0">
                <a:latin typeface="ＭＳ Ｐゴシック" panose="020B0600070205080204" pitchFamily="50" charset="-128"/>
              </a:rPr>
              <a:t>き、令和</a:t>
            </a:r>
            <a:r>
              <a:rPr lang="en-US" altLang="ja-JP" sz="1800" dirty="0">
                <a:latin typeface="ＭＳ Ｐゴシック" panose="020B0600070205080204" pitchFamily="50" charset="-128"/>
              </a:rPr>
              <a:t>17</a:t>
            </a:r>
            <a:r>
              <a:rPr lang="ja-JP" altLang="en-US" sz="1800" dirty="0">
                <a:latin typeface="ＭＳ Ｐゴシック" panose="020B0600070205080204" pitchFamily="50" charset="-128"/>
              </a:rPr>
              <a:t>年度の完了を予定している。</a:t>
            </a:r>
            <a:endParaRPr lang="en-US" altLang="ja-JP" sz="1800" dirty="0">
              <a:latin typeface="ＭＳ Ｐゴシック" panose="020B0600070205080204" pitchFamily="50" charset="-128"/>
            </a:endParaRPr>
          </a:p>
          <a:p>
            <a:pPr>
              <a:spcBef>
                <a:spcPct val="0"/>
              </a:spcBef>
              <a:buFontTx/>
              <a:buNone/>
            </a:pPr>
            <a:endParaRPr lang="ja-JP" altLang="en-US" sz="1800" dirty="0">
              <a:latin typeface="ＭＳ Ｐゴシック" panose="020B0600070205080204" pitchFamily="50" charset="-128"/>
            </a:endParaRPr>
          </a:p>
          <a:p>
            <a:pPr>
              <a:spcBef>
                <a:spcPct val="0"/>
              </a:spcBef>
              <a:buFontTx/>
              <a:buNone/>
            </a:pPr>
            <a:r>
              <a:rPr lang="ja-JP" altLang="en-US" sz="1800" dirty="0">
                <a:latin typeface="ＭＳ Ｐゴシック" panose="020B0600070205080204" pitchFamily="50" charset="-128"/>
              </a:rPr>
              <a:t>〇未着手区域については、現在、平成</a:t>
            </a:r>
            <a:r>
              <a:rPr lang="en-US" altLang="ja-JP" sz="1800" dirty="0">
                <a:latin typeface="ＭＳ Ｐゴシック" panose="020B0600070205080204" pitchFamily="50" charset="-128"/>
              </a:rPr>
              <a:t>23</a:t>
            </a:r>
            <a:r>
              <a:rPr lang="ja-JP" altLang="en-US" sz="1800" dirty="0">
                <a:latin typeface="ＭＳ Ｐゴシック" panose="020B0600070205080204" pitchFamily="50" charset="-128"/>
              </a:rPr>
              <a:t>年度末に策定した「都市計画公園・緑地（府</a:t>
            </a:r>
            <a:endParaRPr lang="en-US" altLang="ja-JP" sz="1800" dirty="0">
              <a:latin typeface="ＭＳ Ｐゴシック" panose="020B0600070205080204" pitchFamily="50" charset="-128"/>
            </a:endParaRPr>
          </a:p>
          <a:p>
            <a:pPr>
              <a:spcBef>
                <a:spcPct val="0"/>
              </a:spcBef>
              <a:buFontTx/>
              <a:buNone/>
            </a:pPr>
            <a:r>
              <a:rPr lang="en-US" altLang="ja-JP" sz="1800" dirty="0">
                <a:latin typeface="ＭＳ Ｐゴシック" panose="020B0600070205080204" pitchFamily="50" charset="-128"/>
              </a:rPr>
              <a:t>   </a:t>
            </a:r>
            <a:r>
              <a:rPr lang="ja-JP" altLang="en-US" sz="1800" dirty="0">
                <a:latin typeface="ＭＳ Ｐゴシック" panose="020B0600070205080204" pitchFamily="50" charset="-128"/>
              </a:rPr>
              <a:t>営公園）見直しの基本方針」に基づき、今後の方針を見定めるために、関係者と協議</a:t>
            </a:r>
            <a:endParaRPr lang="en-US" altLang="ja-JP" sz="1800" dirty="0">
              <a:latin typeface="ＭＳ Ｐゴシック" panose="020B0600070205080204" pitchFamily="50" charset="-128"/>
            </a:endParaRPr>
          </a:p>
          <a:p>
            <a:pPr>
              <a:spcBef>
                <a:spcPct val="0"/>
              </a:spcBef>
              <a:buFontTx/>
              <a:buNone/>
            </a:pPr>
            <a:r>
              <a:rPr lang="en-US" altLang="ja-JP" sz="1800" dirty="0">
                <a:latin typeface="ＭＳ Ｐゴシック" panose="020B0600070205080204" pitchFamily="50" charset="-128"/>
              </a:rPr>
              <a:t>   </a:t>
            </a:r>
            <a:r>
              <a:rPr lang="ja-JP" altLang="en-US" sz="1800" dirty="0">
                <a:latin typeface="ＭＳ Ｐゴシック" panose="020B0600070205080204" pitchFamily="50" charset="-128"/>
              </a:rPr>
              <a:t>中であり、必要性・代替性・実現性などを総合的に評価した上で、区域を見直して</a:t>
            </a:r>
            <a:r>
              <a:rPr lang="ja-JP" altLang="en-US" sz="1800" dirty="0" err="1">
                <a:latin typeface="ＭＳ Ｐゴシック" panose="020B0600070205080204" pitchFamily="50" charset="-128"/>
              </a:rPr>
              <a:t>い</a:t>
            </a:r>
            <a:endParaRPr lang="en-US" altLang="ja-JP" sz="1800" dirty="0">
              <a:latin typeface="ＭＳ Ｐゴシック" panose="020B0600070205080204" pitchFamily="50" charset="-128"/>
            </a:endParaRPr>
          </a:p>
          <a:p>
            <a:pPr>
              <a:spcBef>
                <a:spcPct val="0"/>
              </a:spcBef>
              <a:buFontTx/>
              <a:buNone/>
            </a:pPr>
            <a:r>
              <a:rPr lang="en-US" altLang="ja-JP" sz="1800" dirty="0">
                <a:latin typeface="ＭＳ Ｐゴシック" panose="020B0600070205080204" pitchFamily="50" charset="-128"/>
              </a:rPr>
              <a:t>   </a:t>
            </a:r>
            <a:r>
              <a:rPr lang="ja-JP" altLang="en-US" sz="1800" dirty="0">
                <a:latin typeface="ＭＳ Ｐゴシック" panose="020B0600070205080204" pitchFamily="50" charset="-128"/>
              </a:rPr>
              <a:t>く予定である。</a:t>
            </a:r>
          </a:p>
          <a:p>
            <a:pPr>
              <a:spcBef>
                <a:spcPct val="0"/>
              </a:spcBef>
              <a:buFontTx/>
              <a:buNone/>
            </a:pPr>
            <a:endParaRPr lang="en-US" altLang="ja-JP" sz="1800" dirty="0">
              <a:latin typeface="ＭＳ Ｐゴシック" panose="020B0600070205080204" pitchFamily="50" charset="-128"/>
            </a:endParaRPr>
          </a:p>
          <a:p>
            <a:pPr>
              <a:spcBef>
                <a:spcPct val="0"/>
              </a:spcBef>
              <a:buFontTx/>
              <a:buNone/>
            </a:pPr>
            <a:r>
              <a:rPr lang="ja-JP" altLang="en-US" sz="2000" b="1" dirty="0">
                <a:latin typeface="ＭＳ Ｐゴシック" panose="020B0600070205080204" pitchFamily="50" charset="-128"/>
              </a:rPr>
              <a:t>以上の理由から、事業を継続する。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図 130"/>
          <p:cNvPicPr>
            <a:picLocks noChangeAspect="1" noChangeArrowheads="1"/>
          </p:cNvPicPr>
          <p:nvPr/>
        </p:nvPicPr>
        <p:blipFill rotWithShape="1">
          <a:blip r:embed="rId3">
            <a:extLst>
              <a:ext uri="{28A0092B-C50C-407E-A947-70E740481C1C}">
                <a14:useLocalDpi xmlns:a14="http://schemas.microsoft.com/office/drawing/2010/main" val="0"/>
              </a:ext>
            </a:extLst>
          </a:blip>
          <a:srcRect l="30466" t="3017" r="30337" b="8772"/>
          <a:stretch/>
        </p:blipFill>
        <p:spPr bwMode="auto">
          <a:xfrm>
            <a:off x="3059832" y="1196752"/>
            <a:ext cx="5976664" cy="5416988"/>
          </a:xfrm>
          <a:prstGeom prst="rect">
            <a:avLst/>
          </a:prstGeom>
          <a:pattFill prst="openDmnd">
            <a:fgClr>
              <a:srgbClr val="FFFF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2" name="Rectangle 3"/>
          <p:cNvSpPr txBox="1">
            <a:spLocks noChangeArrowheads="1"/>
          </p:cNvSpPr>
          <p:nvPr/>
        </p:nvSpPr>
        <p:spPr bwMode="auto">
          <a:xfrm>
            <a:off x="107504" y="1308100"/>
            <a:ext cx="4363695"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buFontTx/>
              <a:buNone/>
            </a:pPr>
            <a:r>
              <a:rPr lang="ja-JP" altLang="en-US" sz="1800" b="1" dirty="0">
                <a:latin typeface="ＭＳ Ｐゴシック" panose="020B0600070205080204" pitchFamily="50" charset="-128"/>
              </a:rPr>
              <a:t>○規模</a:t>
            </a:r>
            <a:endParaRPr lang="en-US" altLang="ja-JP" sz="1800" b="1" dirty="0">
              <a:latin typeface="ＭＳ Ｐゴシック" panose="020B0600070205080204" pitchFamily="50" charset="-128"/>
            </a:endParaRPr>
          </a:p>
          <a:p>
            <a:pPr eaLnBrk="1" hangingPunct="1">
              <a:lnSpc>
                <a:spcPct val="80000"/>
              </a:lnSpc>
              <a:buFontTx/>
              <a:buNone/>
            </a:pPr>
            <a:r>
              <a:rPr lang="ja-JP" altLang="en-US" sz="1600" dirty="0">
                <a:latin typeface="ＭＳ Ｐゴシック" panose="020B0600070205080204" pitchFamily="50" charset="-128"/>
              </a:rPr>
              <a:t>　都市計画決定面積 ： </a:t>
            </a:r>
            <a:r>
              <a:rPr lang="en-US" altLang="ja-JP" sz="1600" dirty="0">
                <a:latin typeface="ＭＳ Ｐゴシック" panose="020B0600070205080204" pitchFamily="50" charset="-128"/>
              </a:rPr>
              <a:t>123.0ha</a:t>
            </a:r>
          </a:p>
          <a:p>
            <a:pPr eaLnBrk="1" hangingPunct="1">
              <a:lnSpc>
                <a:spcPct val="80000"/>
              </a:lnSpc>
              <a:buFontTx/>
              <a:buNone/>
            </a:pPr>
            <a:r>
              <a:rPr lang="ja-JP" altLang="en-US" sz="1600" dirty="0">
                <a:latin typeface="ＭＳ Ｐゴシック" panose="020B0600070205080204" pitchFamily="50" charset="-128"/>
              </a:rPr>
              <a:t>　開設済　　　　　　    ： </a:t>
            </a:r>
            <a:r>
              <a:rPr lang="en-US" altLang="ja-JP" sz="1600" dirty="0">
                <a:latin typeface="ＭＳ Ｐゴシック" panose="020B0600070205080204" pitchFamily="50" charset="-128"/>
              </a:rPr>
              <a:t>101.5ha</a:t>
            </a:r>
          </a:p>
          <a:p>
            <a:pPr eaLnBrk="1" hangingPunct="1">
              <a:lnSpc>
                <a:spcPct val="80000"/>
              </a:lnSpc>
              <a:buFontTx/>
              <a:buNone/>
            </a:pPr>
            <a:r>
              <a:rPr lang="ja-JP" altLang="en-US" sz="1600" dirty="0">
                <a:latin typeface="ＭＳ Ｐゴシック" panose="020B0600070205080204" pitchFamily="50" charset="-128"/>
              </a:rPr>
              <a:t>　未開設区域面積    ： </a:t>
            </a:r>
            <a:r>
              <a:rPr lang="en-US" altLang="ja-JP" sz="1600" dirty="0">
                <a:latin typeface="ＭＳ Ｐゴシック" panose="020B0600070205080204" pitchFamily="50" charset="-128"/>
              </a:rPr>
              <a:t>21.5ha</a:t>
            </a:r>
          </a:p>
          <a:p>
            <a:pPr eaLnBrk="1" hangingPunct="1">
              <a:lnSpc>
                <a:spcPct val="80000"/>
              </a:lnSpc>
              <a:buFontTx/>
              <a:buNone/>
            </a:pPr>
            <a:r>
              <a:rPr lang="ja-JP" altLang="en-US" sz="1600" dirty="0">
                <a:latin typeface="ＭＳ Ｐゴシック" panose="020B0600070205080204" pitchFamily="50" charset="-128"/>
              </a:rPr>
              <a:t>　事業中区域面積    ： </a:t>
            </a:r>
            <a:r>
              <a:rPr lang="en-US" altLang="ja-JP" sz="1600" dirty="0">
                <a:latin typeface="ＭＳ Ｐゴシック" panose="020B0600070205080204" pitchFamily="50" charset="-128"/>
              </a:rPr>
              <a:t>1.9ha</a:t>
            </a:r>
          </a:p>
          <a:p>
            <a:pPr eaLnBrk="1" hangingPunct="1">
              <a:lnSpc>
                <a:spcPct val="80000"/>
              </a:lnSpc>
              <a:buFontTx/>
              <a:buNone/>
            </a:pPr>
            <a:endParaRPr lang="en-US" altLang="ja-JP" sz="1600" dirty="0">
              <a:latin typeface="ＭＳ Ｐゴシック" panose="020B0600070205080204" pitchFamily="50" charset="-128"/>
            </a:endParaRPr>
          </a:p>
          <a:p>
            <a:pPr>
              <a:spcBef>
                <a:spcPct val="0"/>
              </a:spcBef>
              <a:buFontTx/>
              <a:buNone/>
            </a:pPr>
            <a:r>
              <a:rPr lang="ja-JP" altLang="en-US" sz="1800" b="1" dirty="0">
                <a:latin typeface="ＭＳ Ｐゴシック" panose="020B0600070205080204" pitchFamily="50" charset="-128"/>
              </a:rPr>
              <a:t>○公園整備の経緯</a:t>
            </a:r>
            <a:endParaRPr lang="en-US" altLang="ja-JP" sz="1800" b="1"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昭和</a:t>
            </a:r>
            <a:r>
              <a:rPr lang="en-US" altLang="ja-JP" sz="1600" dirty="0">
                <a:latin typeface="ＭＳ Ｐゴシック" panose="020B0600070205080204" pitchFamily="50" charset="-128"/>
              </a:rPr>
              <a:t>16</a:t>
            </a:r>
            <a:r>
              <a:rPr lang="ja-JP" altLang="en-US" sz="1600" dirty="0">
                <a:latin typeface="ＭＳ Ｐゴシック" panose="020B0600070205080204" pitchFamily="50" charset="-128"/>
              </a:rPr>
              <a:t>年　都市計画決定</a:t>
            </a:r>
            <a:endParaRPr lang="en-US" altLang="ja-JP" sz="1600"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昭和</a:t>
            </a:r>
            <a:r>
              <a:rPr lang="en-US" altLang="ja-JP" sz="1600" dirty="0">
                <a:latin typeface="ＭＳ Ｐゴシック" panose="020B0600070205080204" pitchFamily="50" charset="-128"/>
              </a:rPr>
              <a:t>39</a:t>
            </a:r>
            <a:r>
              <a:rPr lang="ja-JP" altLang="en-US" sz="1600" dirty="0">
                <a:latin typeface="ＭＳ Ｐゴシック" panose="020B0600070205080204" pitchFamily="50" charset="-128"/>
              </a:rPr>
              <a:t>年　事業採択</a:t>
            </a:r>
            <a:endParaRPr lang="en-US" altLang="ja-JP" sz="1600"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昭和</a:t>
            </a:r>
            <a:r>
              <a:rPr lang="en-US" altLang="ja-JP" sz="1600" dirty="0">
                <a:latin typeface="ＭＳ Ｐゴシック" panose="020B0600070205080204" pitchFamily="50" charset="-128"/>
              </a:rPr>
              <a:t>47</a:t>
            </a:r>
            <a:r>
              <a:rPr lang="ja-JP" altLang="en-US" sz="1600" dirty="0">
                <a:latin typeface="ＭＳ Ｐゴシック" panose="020B0600070205080204" pitchFamily="50" charset="-128"/>
              </a:rPr>
              <a:t>年　開設</a:t>
            </a:r>
            <a:r>
              <a:rPr lang="en-US" altLang="ja-JP" sz="1600" dirty="0">
                <a:latin typeface="ＭＳ Ｐゴシック" panose="020B0600070205080204" pitchFamily="50" charset="-128"/>
              </a:rPr>
              <a:t>(30.0ha</a:t>
            </a:r>
            <a:r>
              <a:rPr lang="ja-JP" altLang="en-US" sz="1600" dirty="0">
                <a:latin typeface="ＭＳ Ｐゴシック" panose="020B0600070205080204" pitchFamily="50" charset="-128"/>
              </a:rPr>
              <a:t>）</a:t>
            </a:r>
            <a:endParaRPr lang="en-US" altLang="ja-JP" sz="1600"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平成元年　都市計画決定変更</a:t>
            </a:r>
            <a:endParaRPr lang="en-US" altLang="ja-JP" sz="1600"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平成</a:t>
            </a:r>
            <a:r>
              <a:rPr lang="en-US" altLang="ja-JP" sz="1600" dirty="0">
                <a:latin typeface="ＭＳ Ｐゴシック" panose="020B0600070205080204" pitchFamily="50" charset="-128"/>
              </a:rPr>
              <a:t>7</a:t>
            </a:r>
            <a:r>
              <a:rPr lang="ja-JP" altLang="en-US" sz="1600" dirty="0">
                <a:latin typeface="ＭＳ Ｐゴシック" panose="020B0600070205080204" pitchFamily="50" charset="-128"/>
              </a:rPr>
              <a:t>年　都市計画決定変更</a:t>
            </a:r>
            <a:endParaRPr lang="en-US" altLang="ja-JP" sz="1600" dirty="0">
              <a:latin typeface="ＭＳ Ｐゴシック" panose="020B0600070205080204" pitchFamily="50" charset="-128"/>
            </a:endParaRPr>
          </a:p>
          <a:p>
            <a:pPr>
              <a:spcBef>
                <a:spcPct val="0"/>
              </a:spcBef>
              <a:buFontTx/>
              <a:buNone/>
            </a:pPr>
            <a:r>
              <a:rPr lang="ja-JP" altLang="en-US" sz="1600" dirty="0">
                <a:latin typeface="ＭＳ Ｐゴシック" panose="020B0600070205080204" pitchFamily="50" charset="-128"/>
              </a:rPr>
              <a:t>　　　　　　　　（緑道）</a:t>
            </a:r>
            <a:endParaRPr lang="en-US" altLang="ja-JP" sz="1600" dirty="0">
              <a:latin typeface="ＭＳ Ｐゴシック" panose="020B0600070205080204" pitchFamily="50" charset="-128"/>
            </a:endParaRPr>
          </a:p>
          <a:p>
            <a:pPr>
              <a:spcBef>
                <a:spcPct val="0"/>
              </a:spcBef>
              <a:buFontTx/>
              <a:buNone/>
            </a:pPr>
            <a:endParaRPr lang="en-US" altLang="ja-JP" sz="1600" dirty="0">
              <a:latin typeface="ＭＳ Ｐゴシック" panose="020B0600070205080204" pitchFamily="50" charset="-128"/>
            </a:endParaRPr>
          </a:p>
          <a:p>
            <a:pPr eaLnBrk="1" hangingPunct="1">
              <a:lnSpc>
                <a:spcPct val="80000"/>
              </a:lnSpc>
              <a:buFontTx/>
              <a:buNone/>
            </a:pPr>
            <a:r>
              <a:rPr lang="ja-JP" altLang="en-US" sz="1800" b="1" dirty="0">
                <a:latin typeface="ＭＳ Ｐゴシック" panose="020B0600070205080204" pitchFamily="50" charset="-128"/>
              </a:rPr>
              <a:t>○事業費（令和</a:t>
            </a:r>
            <a:r>
              <a:rPr lang="en-US" altLang="ja-JP" sz="1800" b="1" dirty="0">
                <a:latin typeface="ＭＳ Ｐゴシック" panose="020B0600070205080204" pitchFamily="50" charset="-128"/>
              </a:rPr>
              <a:t>3</a:t>
            </a:r>
            <a:r>
              <a:rPr lang="ja-JP" altLang="en-US" sz="1800" b="1" dirty="0">
                <a:latin typeface="ＭＳ Ｐゴシック" panose="020B0600070205080204" pitchFamily="50" charset="-128"/>
              </a:rPr>
              <a:t>年度末）</a:t>
            </a:r>
            <a:endParaRPr lang="en-US" altLang="ja-JP" sz="1800" b="1" dirty="0">
              <a:latin typeface="ＭＳ Ｐゴシック" panose="020B0600070205080204" pitchFamily="50" charset="-128"/>
            </a:endParaRPr>
          </a:p>
          <a:p>
            <a:pPr eaLnBrk="1" hangingPunct="1">
              <a:lnSpc>
                <a:spcPct val="80000"/>
              </a:lnSpc>
              <a:buFontTx/>
              <a:buNone/>
            </a:pPr>
            <a:r>
              <a:rPr lang="ja-JP" altLang="en-US" sz="1600" dirty="0">
                <a:latin typeface="ＭＳ Ｐゴシック" panose="020B0600070205080204" pitchFamily="50" charset="-128"/>
              </a:rPr>
              <a:t>　全体　約</a:t>
            </a:r>
            <a:r>
              <a:rPr lang="en-US" altLang="ja-JP" sz="1600" dirty="0">
                <a:latin typeface="ＭＳ Ｐゴシック" panose="020B0600070205080204" pitchFamily="50" charset="-128"/>
              </a:rPr>
              <a:t>556.6</a:t>
            </a:r>
            <a:r>
              <a:rPr lang="ja-JP" altLang="en-US" sz="1600" dirty="0">
                <a:latin typeface="ＭＳ Ｐゴシック" panose="020B0600070205080204" pitchFamily="50" charset="-128"/>
              </a:rPr>
              <a:t>億円</a:t>
            </a:r>
          </a:p>
          <a:p>
            <a:pPr eaLnBrk="1" hangingPunct="1">
              <a:lnSpc>
                <a:spcPct val="80000"/>
              </a:lnSpc>
              <a:buFontTx/>
              <a:buNone/>
            </a:pPr>
            <a:r>
              <a:rPr lang="ja-JP" altLang="en-US" sz="1600" dirty="0">
                <a:latin typeface="ＭＳ Ｐゴシック" panose="020B0600070205080204" pitchFamily="50" charset="-128"/>
              </a:rPr>
              <a:t>　</a:t>
            </a:r>
            <a:r>
              <a:rPr lang="en-US" altLang="ja-JP" sz="1600" dirty="0">
                <a:latin typeface="ＭＳ Ｐゴシック" panose="020B0600070205080204" pitchFamily="50" charset="-128"/>
              </a:rPr>
              <a:t>【</a:t>
            </a:r>
            <a:r>
              <a:rPr lang="ja-JP" altLang="en-US" sz="1600" dirty="0">
                <a:latin typeface="ＭＳ Ｐゴシック" panose="020B0600070205080204" pitchFamily="50" charset="-128"/>
              </a:rPr>
              <a:t>用地費　約</a:t>
            </a:r>
            <a:r>
              <a:rPr lang="en-US" altLang="ja-JP" sz="1600" dirty="0">
                <a:latin typeface="ＭＳ Ｐゴシック" panose="020B0600070205080204" pitchFamily="50" charset="-128"/>
              </a:rPr>
              <a:t>404.9</a:t>
            </a:r>
            <a:r>
              <a:rPr lang="ja-JP" altLang="en-US" sz="1600" dirty="0">
                <a:latin typeface="ＭＳ Ｐゴシック" panose="020B0600070205080204" pitchFamily="50" charset="-128"/>
              </a:rPr>
              <a:t>億円　施設費　約 </a:t>
            </a:r>
            <a:r>
              <a:rPr lang="en-US" altLang="ja-JP" sz="1600" dirty="0">
                <a:latin typeface="ＭＳ Ｐゴシック" panose="020B0600070205080204" pitchFamily="50" charset="-128"/>
              </a:rPr>
              <a:t>151.7</a:t>
            </a:r>
            <a:r>
              <a:rPr lang="ja-JP" altLang="en-US" sz="1600" dirty="0">
                <a:latin typeface="ＭＳ Ｐゴシック" panose="020B0600070205080204" pitchFamily="50" charset="-128"/>
              </a:rPr>
              <a:t>億円</a:t>
            </a:r>
            <a:r>
              <a:rPr lang="en-US" altLang="ja-JP" sz="1600" dirty="0">
                <a:latin typeface="ＭＳ Ｐゴシック" panose="020B0600070205080204" pitchFamily="50" charset="-128"/>
              </a:rPr>
              <a:t>】</a:t>
            </a:r>
            <a:endParaRPr lang="ja-JP" altLang="en-US" sz="1600" dirty="0">
              <a:latin typeface="ＭＳ Ｐゴシック" panose="020B0600070205080204" pitchFamily="50" charset="-128"/>
            </a:endParaRPr>
          </a:p>
          <a:p>
            <a:pPr eaLnBrk="1" hangingPunct="1">
              <a:lnSpc>
                <a:spcPct val="80000"/>
              </a:lnSpc>
              <a:buFontTx/>
              <a:buNone/>
            </a:pPr>
            <a:endParaRPr lang="ja-JP" altLang="en-US" sz="1600" dirty="0">
              <a:latin typeface="ＭＳ Ｐゴシック" panose="020B0600070205080204" pitchFamily="50" charset="-128"/>
            </a:endParaRPr>
          </a:p>
        </p:txBody>
      </p:sp>
      <p:sp>
        <p:nvSpPr>
          <p:cNvPr id="348" name="Text Box 39"/>
          <p:cNvSpPr txBox="1">
            <a:spLocks noChangeArrowheads="1"/>
          </p:cNvSpPr>
          <p:nvPr/>
        </p:nvSpPr>
        <p:spPr bwMode="auto">
          <a:xfrm>
            <a:off x="2915815" y="1064537"/>
            <a:ext cx="2246157" cy="2171754"/>
          </a:xfrm>
          <a:prstGeom prst="rect">
            <a:avLst/>
          </a:prstGeom>
          <a:solidFill>
            <a:schemeClr val="bg1"/>
          </a:solidFill>
          <a:ln w="9525">
            <a:solidFill>
              <a:srgbClr val="000000"/>
            </a:solidFill>
            <a:miter lim="800000"/>
            <a:headEnd/>
            <a:tailEnd/>
          </a:ln>
        </p:spPr>
        <p:txBody>
          <a:bodyPr lIns="0" tIns="108000" rIns="0" bIns="0"/>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1200"/>
              </a:lnSpc>
              <a:spcBef>
                <a:spcPct val="0"/>
              </a:spcBef>
              <a:buFontTx/>
              <a:buNone/>
            </a:pPr>
            <a:r>
              <a:rPr lang="ja-JP" altLang="en-US" sz="1100" dirty="0">
                <a:solidFill>
                  <a:srgbClr val="000000"/>
                </a:solidFill>
                <a:latin typeface="ＭＳ Ｐゴシック" panose="020B0600070205080204" pitchFamily="50" charset="-128"/>
              </a:rPr>
              <a:t>凡 例</a:t>
            </a:r>
          </a:p>
          <a:p>
            <a:pPr algn="ctr" eaLnBrk="1" hangingPunct="1">
              <a:lnSpc>
                <a:spcPts val="1300"/>
              </a:lnSpc>
              <a:spcBef>
                <a:spcPct val="0"/>
              </a:spcBef>
              <a:buFontTx/>
              <a:buNone/>
            </a:pPr>
            <a:r>
              <a:rPr lang="ja-JP" altLang="en-US" sz="1100" dirty="0">
                <a:solidFill>
                  <a:srgbClr val="000000"/>
                </a:solidFill>
                <a:latin typeface="ＭＳ Ｐゴシック" panose="020B0600070205080204" pitchFamily="50" charset="-128"/>
              </a:rPr>
              <a:t>　　　　　</a:t>
            </a:r>
          </a:p>
        </p:txBody>
      </p:sp>
      <p:sp>
        <p:nvSpPr>
          <p:cNvPr id="17"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１．事業概要</a:t>
            </a:r>
          </a:p>
        </p:txBody>
      </p:sp>
      <p:sp>
        <p:nvSpPr>
          <p:cNvPr id="10244" name="テキスト ボックス 1"/>
          <p:cNvSpPr txBox="1">
            <a:spLocks noChangeArrowheads="1"/>
          </p:cNvSpPr>
          <p:nvPr/>
        </p:nvSpPr>
        <p:spPr bwMode="auto">
          <a:xfrm>
            <a:off x="236538" y="549275"/>
            <a:ext cx="2730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≪大泉緑地の概要≫</a:t>
            </a:r>
          </a:p>
        </p:txBody>
      </p:sp>
      <p:sp>
        <p:nvSpPr>
          <p:cNvPr id="10245" name="Rectangle 4"/>
          <p:cNvSpPr>
            <a:spLocks noChangeArrowheads="1"/>
          </p:cNvSpPr>
          <p:nvPr/>
        </p:nvSpPr>
        <p:spPr bwMode="auto">
          <a:xfrm>
            <a:off x="250825" y="8921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10251" name="スライド番号プレースホルダー 1"/>
          <p:cNvSpPr>
            <a:spLocks noGrp="1"/>
          </p:cNvSpPr>
          <p:nvPr>
            <p:ph type="sldNum" sz="quarter" idx="12"/>
          </p:nvPr>
        </p:nvSpPr>
        <p:spPr>
          <a:xfrm>
            <a:off x="6832600" y="6511925"/>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5A9E7409-704E-4C34-8285-3DA1380BC52B}" type="slidenum">
              <a:rPr lang="en-US" altLang="ja-JP" sz="1400" smtClean="0"/>
              <a:pPr>
                <a:spcBef>
                  <a:spcPct val="0"/>
                </a:spcBef>
                <a:buFontTx/>
                <a:buNone/>
              </a:pPr>
              <a:t>4</a:t>
            </a:fld>
            <a:endParaRPr lang="en-US" altLang="ja-JP" sz="1400" dirty="0"/>
          </a:p>
        </p:txBody>
      </p:sp>
      <p:sp>
        <p:nvSpPr>
          <p:cNvPr id="336" name="フリーフォーム 335"/>
          <p:cNvSpPr>
            <a:spLocks/>
          </p:cNvSpPr>
          <p:nvPr/>
        </p:nvSpPr>
        <p:spPr bwMode="auto">
          <a:xfrm>
            <a:off x="5236624" y="1293955"/>
            <a:ext cx="3438731" cy="5250369"/>
          </a:xfrm>
          <a:custGeom>
            <a:avLst/>
            <a:gdLst>
              <a:gd name="connsiteX0" fmla="*/ 1447800 w 6248400"/>
              <a:gd name="connsiteY0" fmla="*/ 1905000 h 9315450"/>
              <a:gd name="connsiteX1" fmla="*/ 1733550 w 6248400"/>
              <a:gd name="connsiteY1" fmla="*/ 1943100 h 9315450"/>
              <a:gd name="connsiteX2" fmla="*/ 1943100 w 6248400"/>
              <a:gd name="connsiteY2" fmla="*/ 1943100 h 9315450"/>
              <a:gd name="connsiteX3" fmla="*/ 2286000 w 6248400"/>
              <a:gd name="connsiteY3" fmla="*/ 1981200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3100 w 6248400"/>
              <a:gd name="connsiteY2" fmla="*/ 1943100 h 9315450"/>
              <a:gd name="connsiteX3" fmla="*/ 2286000 w 6248400"/>
              <a:gd name="connsiteY3" fmla="*/ 1981200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81200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57387 h 9315450"/>
              <a:gd name="connsiteX4" fmla="*/ 2628900 w 6248400"/>
              <a:gd name="connsiteY4" fmla="*/ 1981200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57387 h 9315450"/>
              <a:gd name="connsiteX4" fmla="*/ 2628900 w 6248400"/>
              <a:gd name="connsiteY4" fmla="*/ 1947862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47862 h 9315450"/>
              <a:gd name="connsiteX5" fmla="*/ 3162300 w 6248400"/>
              <a:gd name="connsiteY5" fmla="*/ 2000250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47862 h 9315450"/>
              <a:gd name="connsiteX5" fmla="*/ 3181350 w 6248400"/>
              <a:gd name="connsiteY5" fmla="*/ 1957388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47862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1900 w 6248400"/>
              <a:gd name="connsiteY8" fmla="*/ 1924050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095750 w 6248400"/>
              <a:gd name="connsiteY9" fmla="*/ 1924050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05275 w 6248400"/>
              <a:gd name="connsiteY9" fmla="*/ 1900238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2405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943100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909763 h 9315450"/>
              <a:gd name="connsiteX12" fmla="*/ 4781550 w 6248400"/>
              <a:gd name="connsiteY12" fmla="*/ 1924050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909763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05300 w 6248400"/>
              <a:gd name="connsiteY10" fmla="*/ 1905000 h 9315450"/>
              <a:gd name="connsiteX11" fmla="*/ 4686300 w 6248400"/>
              <a:gd name="connsiteY11" fmla="*/ 1881188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14525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924050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2050 w 6248400"/>
              <a:gd name="connsiteY14" fmla="*/ 1943100 h 9315450"/>
              <a:gd name="connsiteX15" fmla="*/ 5048250 w 6248400"/>
              <a:gd name="connsiteY15" fmla="*/ 1943100 h 9315450"/>
              <a:gd name="connsiteX16" fmla="*/ 5162550 w 6248400"/>
              <a:gd name="connsiteY16" fmla="*/ 1943100 h 9315450"/>
              <a:gd name="connsiteX17" fmla="*/ 5219700 w 6248400"/>
              <a:gd name="connsiteY17" fmla="*/ 1943100 h 9315450"/>
              <a:gd name="connsiteX18" fmla="*/ 5276850 w 6248400"/>
              <a:gd name="connsiteY18" fmla="*/ 1866900 h 9315450"/>
              <a:gd name="connsiteX19" fmla="*/ 5276850 w 6248400"/>
              <a:gd name="connsiteY19" fmla="*/ 1733550 h 9315450"/>
              <a:gd name="connsiteX20" fmla="*/ 5238750 w 6248400"/>
              <a:gd name="connsiteY20" fmla="*/ 1485900 h 9315450"/>
              <a:gd name="connsiteX21" fmla="*/ 5276850 w 6248400"/>
              <a:gd name="connsiteY21" fmla="*/ 1314450 h 9315450"/>
              <a:gd name="connsiteX22" fmla="*/ 5276850 w 6248400"/>
              <a:gd name="connsiteY22" fmla="*/ 1257300 h 9315450"/>
              <a:gd name="connsiteX23" fmla="*/ 5448300 w 6248400"/>
              <a:gd name="connsiteY23" fmla="*/ 1257300 h 9315450"/>
              <a:gd name="connsiteX24" fmla="*/ 5562600 w 6248400"/>
              <a:gd name="connsiteY24" fmla="*/ 1257300 h 9315450"/>
              <a:gd name="connsiteX25" fmla="*/ 5543550 w 6248400"/>
              <a:gd name="connsiteY25" fmla="*/ 762000 h 9315450"/>
              <a:gd name="connsiteX26" fmla="*/ 5562600 w 6248400"/>
              <a:gd name="connsiteY26" fmla="*/ 361950 h 9315450"/>
              <a:gd name="connsiteX27" fmla="*/ 5581650 w 6248400"/>
              <a:gd name="connsiteY27" fmla="*/ 114300 h 9315450"/>
              <a:gd name="connsiteX28" fmla="*/ 5581650 w 6248400"/>
              <a:gd name="connsiteY28" fmla="*/ 0 h 9315450"/>
              <a:gd name="connsiteX29" fmla="*/ 5753100 w 6248400"/>
              <a:gd name="connsiteY29" fmla="*/ 19050 h 9315450"/>
              <a:gd name="connsiteX30" fmla="*/ 5886450 w 6248400"/>
              <a:gd name="connsiteY30" fmla="*/ 76200 h 9315450"/>
              <a:gd name="connsiteX31" fmla="*/ 6019800 w 6248400"/>
              <a:gd name="connsiteY31" fmla="*/ 114300 h 9315450"/>
              <a:gd name="connsiteX32" fmla="*/ 6096000 w 6248400"/>
              <a:gd name="connsiteY32" fmla="*/ 114300 h 9315450"/>
              <a:gd name="connsiteX33" fmla="*/ 6076950 w 6248400"/>
              <a:gd name="connsiteY33" fmla="*/ 666750 h 9315450"/>
              <a:gd name="connsiteX34" fmla="*/ 6076950 w 6248400"/>
              <a:gd name="connsiteY34" fmla="*/ 1143000 h 9315450"/>
              <a:gd name="connsiteX35" fmla="*/ 6134100 w 6248400"/>
              <a:gd name="connsiteY35" fmla="*/ 1295400 h 9315450"/>
              <a:gd name="connsiteX36" fmla="*/ 6096000 w 6248400"/>
              <a:gd name="connsiteY36" fmla="*/ 2209800 h 9315450"/>
              <a:gd name="connsiteX37" fmla="*/ 6153150 w 6248400"/>
              <a:gd name="connsiteY37" fmla="*/ 2647950 h 9315450"/>
              <a:gd name="connsiteX38" fmla="*/ 6172200 w 6248400"/>
              <a:gd name="connsiteY38" fmla="*/ 3086100 h 9315450"/>
              <a:gd name="connsiteX39" fmla="*/ 6172200 w 6248400"/>
              <a:gd name="connsiteY39" fmla="*/ 3409950 h 9315450"/>
              <a:gd name="connsiteX40" fmla="*/ 6210300 w 6248400"/>
              <a:gd name="connsiteY40" fmla="*/ 3981450 h 9315450"/>
              <a:gd name="connsiteX41" fmla="*/ 6229350 w 6248400"/>
              <a:gd name="connsiteY41" fmla="*/ 4324350 h 9315450"/>
              <a:gd name="connsiteX42" fmla="*/ 6248400 w 6248400"/>
              <a:gd name="connsiteY42" fmla="*/ 4933950 h 9315450"/>
              <a:gd name="connsiteX43" fmla="*/ 6229350 w 6248400"/>
              <a:gd name="connsiteY43" fmla="*/ 5276850 h 9315450"/>
              <a:gd name="connsiteX44" fmla="*/ 6210300 w 6248400"/>
              <a:gd name="connsiteY44" fmla="*/ 5505450 h 9315450"/>
              <a:gd name="connsiteX45" fmla="*/ 6210300 w 6248400"/>
              <a:gd name="connsiteY45" fmla="*/ 5581650 h 9315450"/>
              <a:gd name="connsiteX46" fmla="*/ 6210300 w 6248400"/>
              <a:gd name="connsiteY46" fmla="*/ 5600700 h 9315450"/>
              <a:gd name="connsiteX47" fmla="*/ 5848350 w 6248400"/>
              <a:gd name="connsiteY47" fmla="*/ 5581650 h 9315450"/>
              <a:gd name="connsiteX48" fmla="*/ 5600700 w 6248400"/>
              <a:gd name="connsiteY48" fmla="*/ 5581650 h 9315450"/>
              <a:gd name="connsiteX49" fmla="*/ 5295900 w 6248400"/>
              <a:gd name="connsiteY49" fmla="*/ 5543550 h 9315450"/>
              <a:gd name="connsiteX50" fmla="*/ 5162550 w 6248400"/>
              <a:gd name="connsiteY50" fmla="*/ 5543550 h 9315450"/>
              <a:gd name="connsiteX51" fmla="*/ 4991100 w 6248400"/>
              <a:gd name="connsiteY51" fmla="*/ 5600700 h 9315450"/>
              <a:gd name="connsiteX52" fmla="*/ 4876800 w 6248400"/>
              <a:gd name="connsiteY52" fmla="*/ 5657850 h 9315450"/>
              <a:gd name="connsiteX53" fmla="*/ 4743450 w 6248400"/>
              <a:gd name="connsiteY53" fmla="*/ 5657850 h 9315450"/>
              <a:gd name="connsiteX54" fmla="*/ 4705350 w 6248400"/>
              <a:gd name="connsiteY54" fmla="*/ 5638800 h 9315450"/>
              <a:gd name="connsiteX55" fmla="*/ 4724400 w 6248400"/>
              <a:gd name="connsiteY55" fmla="*/ 5943600 h 9315450"/>
              <a:gd name="connsiteX56" fmla="*/ 4686300 w 6248400"/>
              <a:gd name="connsiteY56" fmla="*/ 6115050 h 9315450"/>
              <a:gd name="connsiteX57" fmla="*/ 4686300 w 6248400"/>
              <a:gd name="connsiteY57" fmla="*/ 6305550 h 9315450"/>
              <a:gd name="connsiteX58" fmla="*/ 4743450 w 6248400"/>
              <a:gd name="connsiteY58" fmla="*/ 6515100 h 9315450"/>
              <a:gd name="connsiteX59" fmla="*/ 4743450 w 6248400"/>
              <a:gd name="connsiteY59" fmla="*/ 6781800 h 9315450"/>
              <a:gd name="connsiteX60" fmla="*/ 4800600 w 6248400"/>
              <a:gd name="connsiteY60" fmla="*/ 6972300 h 9315450"/>
              <a:gd name="connsiteX61" fmla="*/ 4819650 w 6248400"/>
              <a:gd name="connsiteY61" fmla="*/ 7334250 h 9315450"/>
              <a:gd name="connsiteX62" fmla="*/ 4838700 w 6248400"/>
              <a:gd name="connsiteY62" fmla="*/ 7486650 h 9315450"/>
              <a:gd name="connsiteX63" fmla="*/ 4838700 w 6248400"/>
              <a:gd name="connsiteY63" fmla="*/ 7753350 h 9315450"/>
              <a:gd name="connsiteX64" fmla="*/ 4914900 w 6248400"/>
              <a:gd name="connsiteY64" fmla="*/ 8134350 h 9315450"/>
              <a:gd name="connsiteX65" fmla="*/ 4914900 w 6248400"/>
              <a:gd name="connsiteY65" fmla="*/ 8134350 h 9315450"/>
              <a:gd name="connsiteX66" fmla="*/ 4972050 w 6248400"/>
              <a:gd name="connsiteY66" fmla="*/ 8439150 h 9315450"/>
              <a:gd name="connsiteX67" fmla="*/ 4991100 w 6248400"/>
              <a:gd name="connsiteY67" fmla="*/ 8591550 h 9315450"/>
              <a:gd name="connsiteX68" fmla="*/ 5010150 w 6248400"/>
              <a:gd name="connsiteY68" fmla="*/ 8686800 h 9315450"/>
              <a:gd name="connsiteX69" fmla="*/ 5029200 w 6248400"/>
              <a:gd name="connsiteY69" fmla="*/ 8782050 h 9315450"/>
              <a:gd name="connsiteX70" fmla="*/ 5067300 w 6248400"/>
              <a:gd name="connsiteY70" fmla="*/ 8953500 h 9315450"/>
              <a:gd name="connsiteX71" fmla="*/ 5067300 w 6248400"/>
              <a:gd name="connsiteY71" fmla="*/ 9067800 h 9315450"/>
              <a:gd name="connsiteX72" fmla="*/ 5067300 w 6248400"/>
              <a:gd name="connsiteY72" fmla="*/ 9124950 h 9315450"/>
              <a:gd name="connsiteX73" fmla="*/ 5067300 w 6248400"/>
              <a:gd name="connsiteY73" fmla="*/ 9124950 h 9315450"/>
              <a:gd name="connsiteX74" fmla="*/ 4972050 w 6248400"/>
              <a:gd name="connsiteY74" fmla="*/ 9315450 h 9315450"/>
              <a:gd name="connsiteX75" fmla="*/ 4876800 w 6248400"/>
              <a:gd name="connsiteY75" fmla="*/ 9315450 h 9315450"/>
              <a:gd name="connsiteX76" fmla="*/ 4724400 w 6248400"/>
              <a:gd name="connsiteY76" fmla="*/ 9315450 h 9315450"/>
              <a:gd name="connsiteX77" fmla="*/ 4533900 w 6248400"/>
              <a:gd name="connsiteY77" fmla="*/ 9315450 h 9315450"/>
              <a:gd name="connsiteX78" fmla="*/ 4419600 w 6248400"/>
              <a:gd name="connsiteY78" fmla="*/ 9277350 h 9315450"/>
              <a:gd name="connsiteX79" fmla="*/ 4343400 w 6248400"/>
              <a:gd name="connsiteY79" fmla="*/ 9258300 h 9315450"/>
              <a:gd name="connsiteX80" fmla="*/ 4191000 w 6248400"/>
              <a:gd name="connsiteY80" fmla="*/ 9258300 h 9315450"/>
              <a:gd name="connsiteX81" fmla="*/ 3962400 w 6248400"/>
              <a:gd name="connsiteY81" fmla="*/ 9201150 h 9315450"/>
              <a:gd name="connsiteX82" fmla="*/ 3810000 w 6248400"/>
              <a:gd name="connsiteY82" fmla="*/ 9201150 h 9315450"/>
              <a:gd name="connsiteX83" fmla="*/ 3810000 w 6248400"/>
              <a:gd name="connsiteY83" fmla="*/ 9201150 h 9315450"/>
              <a:gd name="connsiteX84" fmla="*/ 3562350 w 6248400"/>
              <a:gd name="connsiteY84" fmla="*/ 9182100 h 9315450"/>
              <a:gd name="connsiteX85" fmla="*/ 3409950 w 6248400"/>
              <a:gd name="connsiteY85" fmla="*/ 9144000 h 9315450"/>
              <a:gd name="connsiteX86" fmla="*/ 3257550 w 6248400"/>
              <a:gd name="connsiteY86" fmla="*/ 9144000 h 9315450"/>
              <a:gd name="connsiteX87" fmla="*/ 3009900 w 6248400"/>
              <a:gd name="connsiteY87" fmla="*/ 9124950 h 9315450"/>
              <a:gd name="connsiteX88" fmla="*/ 2819400 w 6248400"/>
              <a:gd name="connsiteY88" fmla="*/ 9086850 h 9315450"/>
              <a:gd name="connsiteX89" fmla="*/ 2686050 w 6248400"/>
              <a:gd name="connsiteY89" fmla="*/ 9086850 h 9315450"/>
              <a:gd name="connsiteX90" fmla="*/ 2419350 w 6248400"/>
              <a:gd name="connsiteY90" fmla="*/ 9086850 h 9315450"/>
              <a:gd name="connsiteX91" fmla="*/ 2400300 w 6248400"/>
              <a:gd name="connsiteY91" fmla="*/ 9163050 h 9315450"/>
              <a:gd name="connsiteX92" fmla="*/ 2400300 w 6248400"/>
              <a:gd name="connsiteY92" fmla="*/ 9163050 h 9315450"/>
              <a:gd name="connsiteX93" fmla="*/ 2190750 w 6248400"/>
              <a:gd name="connsiteY93" fmla="*/ 9201150 h 9315450"/>
              <a:gd name="connsiteX94" fmla="*/ 2000250 w 6248400"/>
              <a:gd name="connsiteY94" fmla="*/ 9201150 h 9315450"/>
              <a:gd name="connsiteX95" fmla="*/ 1885950 w 6248400"/>
              <a:gd name="connsiteY95" fmla="*/ 9182100 h 9315450"/>
              <a:gd name="connsiteX96" fmla="*/ 1714500 w 6248400"/>
              <a:gd name="connsiteY96" fmla="*/ 9163050 h 9315450"/>
              <a:gd name="connsiteX97" fmla="*/ 1714500 w 6248400"/>
              <a:gd name="connsiteY97" fmla="*/ 9163050 h 9315450"/>
              <a:gd name="connsiteX98" fmla="*/ 1485900 w 6248400"/>
              <a:gd name="connsiteY98" fmla="*/ 9163050 h 9315450"/>
              <a:gd name="connsiteX99" fmla="*/ 1485900 w 6248400"/>
              <a:gd name="connsiteY99" fmla="*/ 9163050 h 9315450"/>
              <a:gd name="connsiteX100" fmla="*/ 1314450 w 6248400"/>
              <a:gd name="connsiteY100" fmla="*/ 9163050 h 9315450"/>
              <a:gd name="connsiteX101" fmla="*/ 1181100 w 6248400"/>
              <a:gd name="connsiteY101" fmla="*/ 9144000 h 9315450"/>
              <a:gd name="connsiteX102" fmla="*/ 1066800 w 6248400"/>
              <a:gd name="connsiteY102" fmla="*/ 9105900 h 9315450"/>
              <a:gd name="connsiteX103" fmla="*/ 895350 w 6248400"/>
              <a:gd name="connsiteY103" fmla="*/ 9086850 h 9315450"/>
              <a:gd name="connsiteX104" fmla="*/ 742950 w 6248400"/>
              <a:gd name="connsiteY104" fmla="*/ 9010650 h 9315450"/>
              <a:gd name="connsiteX105" fmla="*/ 571500 w 6248400"/>
              <a:gd name="connsiteY105" fmla="*/ 8953500 h 9315450"/>
              <a:gd name="connsiteX106" fmla="*/ 400050 w 6248400"/>
              <a:gd name="connsiteY106" fmla="*/ 8858250 h 9315450"/>
              <a:gd name="connsiteX107" fmla="*/ 228600 w 6248400"/>
              <a:gd name="connsiteY107" fmla="*/ 8782050 h 9315450"/>
              <a:gd name="connsiteX108" fmla="*/ 152400 w 6248400"/>
              <a:gd name="connsiteY108" fmla="*/ 8724900 h 9315450"/>
              <a:gd name="connsiteX109" fmla="*/ 152400 w 6248400"/>
              <a:gd name="connsiteY109" fmla="*/ 8724900 h 9315450"/>
              <a:gd name="connsiteX110" fmla="*/ 95250 w 6248400"/>
              <a:gd name="connsiteY110" fmla="*/ 8572500 h 9315450"/>
              <a:gd name="connsiteX111" fmla="*/ 19050 w 6248400"/>
              <a:gd name="connsiteY111" fmla="*/ 8324850 h 9315450"/>
              <a:gd name="connsiteX112" fmla="*/ 19050 w 6248400"/>
              <a:gd name="connsiteY112" fmla="*/ 8001000 h 9315450"/>
              <a:gd name="connsiteX113" fmla="*/ 19050 w 6248400"/>
              <a:gd name="connsiteY113" fmla="*/ 7658100 h 9315450"/>
              <a:gd name="connsiteX114" fmla="*/ 19050 w 6248400"/>
              <a:gd name="connsiteY114" fmla="*/ 7391400 h 9315450"/>
              <a:gd name="connsiteX115" fmla="*/ 38100 w 6248400"/>
              <a:gd name="connsiteY115" fmla="*/ 7067550 h 9315450"/>
              <a:gd name="connsiteX116" fmla="*/ 38100 w 6248400"/>
              <a:gd name="connsiteY116" fmla="*/ 6781800 h 9315450"/>
              <a:gd name="connsiteX117" fmla="*/ 0 w 6248400"/>
              <a:gd name="connsiteY117" fmla="*/ 6572250 h 9315450"/>
              <a:gd name="connsiteX118" fmla="*/ 0 w 6248400"/>
              <a:gd name="connsiteY118" fmla="*/ 6343650 h 9315450"/>
              <a:gd name="connsiteX119" fmla="*/ 0 w 6248400"/>
              <a:gd name="connsiteY119" fmla="*/ 6057900 h 9315450"/>
              <a:gd name="connsiteX120" fmla="*/ 19050 w 6248400"/>
              <a:gd name="connsiteY120" fmla="*/ 5676900 h 9315450"/>
              <a:gd name="connsiteX121" fmla="*/ 38100 w 6248400"/>
              <a:gd name="connsiteY121" fmla="*/ 5467350 h 9315450"/>
              <a:gd name="connsiteX122" fmla="*/ 38100 w 6248400"/>
              <a:gd name="connsiteY122" fmla="*/ 5276850 h 9315450"/>
              <a:gd name="connsiteX123" fmla="*/ 38100 w 6248400"/>
              <a:gd name="connsiteY123" fmla="*/ 5086350 h 9315450"/>
              <a:gd name="connsiteX124" fmla="*/ 38100 w 6248400"/>
              <a:gd name="connsiteY124" fmla="*/ 4933950 h 9315450"/>
              <a:gd name="connsiteX125" fmla="*/ 38100 w 6248400"/>
              <a:gd name="connsiteY125" fmla="*/ 4743450 h 9315450"/>
              <a:gd name="connsiteX126" fmla="*/ 38100 w 6248400"/>
              <a:gd name="connsiteY126" fmla="*/ 4419600 h 9315450"/>
              <a:gd name="connsiteX127" fmla="*/ 57150 w 6248400"/>
              <a:gd name="connsiteY127" fmla="*/ 3962400 h 9315450"/>
              <a:gd name="connsiteX128" fmla="*/ 38100 w 6248400"/>
              <a:gd name="connsiteY128" fmla="*/ 3619500 h 9315450"/>
              <a:gd name="connsiteX129" fmla="*/ 57150 w 6248400"/>
              <a:gd name="connsiteY129" fmla="*/ 3429000 h 9315450"/>
              <a:gd name="connsiteX130" fmla="*/ 114300 w 6248400"/>
              <a:gd name="connsiteY130" fmla="*/ 3276600 h 9315450"/>
              <a:gd name="connsiteX131" fmla="*/ 247650 w 6248400"/>
              <a:gd name="connsiteY131" fmla="*/ 3067050 h 9315450"/>
              <a:gd name="connsiteX132" fmla="*/ 323850 w 6248400"/>
              <a:gd name="connsiteY132" fmla="*/ 2971800 h 9315450"/>
              <a:gd name="connsiteX133" fmla="*/ 476250 w 6248400"/>
              <a:gd name="connsiteY133" fmla="*/ 2857500 h 9315450"/>
              <a:gd name="connsiteX134" fmla="*/ 609600 w 6248400"/>
              <a:gd name="connsiteY134" fmla="*/ 2724150 h 9315450"/>
              <a:gd name="connsiteX135" fmla="*/ 819150 w 6248400"/>
              <a:gd name="connsiteY135" fmla="*/ 2590800 h 9315450"/>
              <a:gd name="connsiteX136" fmla="*/ 1047750 w 6248400"/>
              <a:gd name="connsiteY136" fmla="*/ 2381250 h 9315450"/>
              <a:gd name="connsiteX137" fmla="*/ 1104900 w 6248400"/>
              <a:gd name="connsiteY137" fmla="*/ 2266950 h 9315450"/>
              <a:gd name="connsiteX138" fmla="*/ 1181100 w 6248400"/>
              <a:gd name="connsiteY138" fmla="*/ 2133600 h 9315450"/>
              <a:gd name="connsiteX139" fmla="*/ 1333500 w 6248400"/>
              <a:gd name="connsiteY139" fmla="*/ 2019300 h 9315450"/>
              <a:gd name="connsiteX140" fmla="*/ 1409700 w 6248400"/>
              <a:gd name="connsiteY140" fmla="*/ 1981200 h 9315450"/>
              <a:gd name="connsiteX141" fmla="*/ 1447800 w 6248400"/>
              <a:gd name="connsiteY141"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2050 w 6248400"/>
              <a:gd name="connsiteY14" fmla="*/ 1943100 h 9315450"/>
              <a:gd name="connsiteX15" fmla="*/ 4991100 w 6248400"/>
              <a:gd name="connsiteY15" fmla="*/ 1895475 h 9315450"/>
              <a:gd name="connsiteX16" fmla="*/ 5048250 w 6248400"/>
              <a:gd name="connsiteY16" fmla="*/ 1943100 h 9315450"/>
              <a:gd name="connsiteX17" fmla="*/ 5162550 w 6248400"/>
              <a:gd name="connsiteY17" fmla="*/ 1943100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48250 w 6248400"/>
              <a:gd name="connsiteY16" fmla="*/ 1943100 h 9315450"/>
              <a:gd name="connsiteX17" fmla="*/ 5162550 w 6248400"/>
              <a:gd name="connsiteY17" fmla="*/ 1943100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62550 w 6248400"/>
              <a:gd name="connsiteY17" fmla="*/ 1943100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19700 w 6248400"/>
              <a:gd name="connsiteY18" fmla="*/ 194310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76850 w 6248400"/>
              <a:gd name="connsiteY19" fmla="*/ 1866900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62562 w 6248400"/>
              <a:gd name="connsiteY19" fmla="*/ 1824037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76850 w 6248400"/>
              <a:gd name="connsiteY20" fmla="*/ 1733550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76850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76850 w 6248400"/>
              <a:gd name="connsiteY23" fmla="*/ 1257300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62600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1075 w 6248400"/>
              <a:gd name="connsiteY12" fmla="*/ 1895475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886450 w 6248400"/>
              <a:gd name="connsiteY31" fmla="*/ 76200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19800 w 6248400"/>
              <a:gd name="connsiteY32" fmla="*/ 114300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62663 w 6248400"/>
              <a:gd name="connsiteY32" fmla="*/ 23813 h 9315450"/>
              <a:gd name="connsiteX33" fmla="*/ 6096000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62663 w 6248400"/>
              <a:gd name="connsiteY32" fmla="*/ 23813 h 9315450"/>
              <a:gd name="connsiteX33" fmla="*/ 6048375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76950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76950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48375 w 6248400"/>
              <a:gd name="connsiteY35" fmla="*/ 1143000 h 9315450"/>
              <a:gd name="connsiteX36" fmla="*/ 6134100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48375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3613 w 6248400"/>
              <a:gd name="connsiteY34" fmla="*/ 666750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62663 w 6248400"/>
              <a:gd name="connsiteY34" fmla="*/ 661987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72187 w 6248400"/>
              <a:gd name="connsiteY35" fmla="*/ 1143000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81713 w 6248400"/>
              <a:gd name="connsiteY36" fmla="*/ 1295400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6000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72187 w 6248400"/>
              <a:gd name="connsiteY37" fmla="*/ 2209800 h 9315450"/>
              <a:gd name="connsiteX38" fmla="*/ 6153150 w 6248400"/>
              <a:gd name="connsiteY38" fmla="*/ 264795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72187 w 6248400"/>
              <a:gd name="connsiteY37" fmla="*/ 2209800 h 9315450"/>
              <a:gd name="connsiteX38" fmla="*/ 6115050 w 6248400"/>
              <a:gd name="connsiteY38" fmla="*/ 266700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72200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72200 w 6248400"/>
              <a:gd name="connsiteY40" fmla="*/ 3409950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29337 w 6248400"/>
              <a:gd name="connsiteY40" fmla="*/ 3433762 h 9315450"/>
              <a:gd name="connsiteX41" fmla="*/ 6210300 w 6248400"/>
              <a:gd name="connsiteY41" fmla="*/ 39814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29337 w 6248400"/>
              <a:gd name="connsiteY40" fmla="*/ 3433762 h 9315450"/>
              <a:gd name="connsiteX41" fmla="*/ 6172200 w 6248400"/>
              <a:gd name="connsiteY41" fmla="*/ 40195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38862 w 6248400"/>
              <a:gd name="connsiteY40" fmla="*/ 3428999 h 9315450"/>
              <a:gd name="connsiteX41" fmla="*/ 6172200 w 6248400"/>
              <a:gd name="connsiteY41" fmla="*/ 4019550 h 9315450"/>
              <a:gd name="connsiteX42" fmla="*/ 62293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48400"/>
              <a:gd name="connsiteY0" fmla="*/ 1905000 h 9315450"/>
              <a:gd name="connsiteX1" fmla="*/ 1733550 w 6248400"/>
              <a:gd name="connsiteY1" fmla="*/ 1924050 h 9315450"/>
              <a:gd name="connsiteX2" fmla="*/ 1947862 w 6248400"/>
              <a:gd name="connsiteY2" fmla="*/ 1924050 h 9315450"/>
              <a:gd name="connsiteX3" fmla="*/ 2286000 w 6248400"/>
              <a:gd name="connsiteY3" fmla="*/ 1943099 h 9315450"/>
              <a:gd name="connsiteX4" fmla="*/ 2628900 w 6248400"/>
              <a:gd name="connsiteY4" fmla="*/ 1933574 h 9315450"/>
              <a:gd name="connsiteX5" fmla="*/ 3181350 w 6248400"/>
              <a:gd name="connsiteY5" fmla="*/ 1933575 h 9315450"/>
              <a:gd name="connsiteX6" fmla="*/ 3467100 w 6248400"/>
              <a:gd name="connsiteY6" fmla="*/ 1943100 h 9315450"/>
              <a:gd name="connsiteX7" fmla="*/ 3562350 w 6248400"/>
              <a:gd name="connsiteY7" fmla="*/ 1924050 h 9315450"/>
              <a:gd name="connsiteX8" fmla="*/ 3776663 w 6248400"/>
              <a:gd name="connsiteY8" fmla="*/ 1909763 h 9315450"/>
              <a:gd name="connsiteX9" fmla="*/ 4114800 w 6248400"/>
              <a:gd name="connsiteY9" fmla="*/ 1900238 h 9315450"/>
              <a:gd name="connsiteX10" fmla="*/ 4310062 w 6248400"/>
              <a:gd name="connsiteY10" fmla="*/ 1885950 h 9315450"/>
              <a:gd name="connsiteX11" fmla="*/ 4686300 w 6248400"/>
              <a:gd name="connsiteY11" fmla="*/ 1881188 h 9315450"/>
              <a:gd name="connsiteX12" fmla="*/ 4795838 w 6248400"/>
              <a:gd name="connsiteY12" fmla="*/ 1881188 h 9315450"/>
              <a:gd name="connsiteX13" fmla="*/ 4933950 w 6248400"/>
              <a:gd name="connsiteY13" fmla="*/ 1881187 h 9315450"/>
              <a:gd name="connsiteX14" fmla="*/ 4976812 w 6248400"/>
              <a:gd name="connsiteY14" fmla="*/ 1905000 h 9315450"/>
              <a:gd name="connsiteX15" fmla="*/ 4991100 w 6248400"/>
              <a:gd name="connsiteY15" fmla="*/ 1895475 h 9315450"/>
              <a:gd name="connsiteX16" fmla="*/ 5062537 w 6248400"/>
              <a:gd name="connsiteY16" fmla="*/ 1885950 h 9315450"/>
              <a:gd name="connsiteX17" fmla="*/ 5172075 w 6248400"/>
              <a:gd name="connsiteY17" fmla="*/ 1871662 h 9315450"/>
              <a:gd name="connsiteX18" fmla="*/ 5243512 w 6248400"/>
              <a:gd name="connsiteY18" fmla="*/ 1885950 h 9315450"/>
              <a:gd name="connsiteX19" fmla="*/ 5243512 w 6248400"/>
              <a:gd name="connsiteY19" fmla="*/ 1819275 h 9315450"/>
              <a:gd name="connsiteX20" fmla="*/ 5229225 w 6248400"/>
              <a:gd name="connsiteY20" fmla="*/ 1719263 h 9315450"/>
              <a:gd name="connsiteX21" fmla="*/ 5238750 w 6248400"/>
              <a:gd name="connsiteY21" fmla="*/ 1485900 h 9315450"/>
              <a:gd name="connsiteX22" fmla="*/ 5253037 w 6248400"/>
              <a:gd name="connsiteY22" fmla="*/ 1314450 h 9315450"/>
              <a:gd name="connsiteX23" fmla="*/ 5257800 w 6248400"/>
              <a:gd name="connsiteY23" fmla="*/ 1252538 h 9315450"/>
              <a:gd name="connsiteX24" fmla="*/ 5448300 w 6248400"/>
              <a:gd name="connsiteY24" fmla="*/ 1257300 h 9315450"/>
              <a:gd name="connsiteX25" fmla="*/ 5538788 w 6248400"/>
              <a:gd name="connsiteY25" fmla="*/ 1257300 h 9315450"/>
              <a:gd name="connsiteX26" fmla="*/ 5543550 w 6248400"/>
              <a:gd name="connsiteY26" fmla="*/ 762000 h 9315450"/>
              <a:gd name="connsiteX27" fmla="*/ 5562600 w 6248400"/>
              <a:gd name="connsiteY27" fmla="*/ 361950 h 9315450"/>
              <a:gd name="connsiteX28" fmla="*/ 5581650 w 6248400"/>
              <a:gd name="connsiteY28" fmla="*/ 114300 h 9315450"/>
              <a:gd name="connsiteX29" fmla="*/ 5581650 w 6248400"/>
              <a:gd name="connsiteY29" fmla="*/ 0 h 9315450"/>
              <a:gd name="connsiteX30" fmla="*/ 5753100 w 6248400"/>
              <a:gd name="connsiteY30" fmla="*/ 19050 h 9315450"/>
              <a:gd name="connsiteX31" fmla="*/ 5900737 w 6248400"/>
              <a:gd name="connsiteY31" fmla="*/ 14288 h 9315450"/>
              <a:gd name="connsiteX32" fmla="*/ 6048376 w 6248400"/>
              <a:gd name="connsiteY32" fmla="*/ 19050 h 9315450"/>
              <a:gd name="connsiteX33" fmla="*/ 6048375 w 6248400"/>
              <a:gd name="connsiteY33" fmla="*/ 114300 h 9315450"/>
              <a:gd name="connsiteX34" fmla="*/ 6048376 w 6248400"/>
              <a:gd name="connsiteY34" fmla="*/ 661987 h 9315450"/>
              <a:gd name="connsiteX35" fmla="*/ 6038850 w 6248400"/>
              <a:gd name="connsiteY35" fmla="*/ 1133475 h 9315450"/>
              <a:gd name="connsiteX36" fmla="*/ 6048375 w 6248400"/>
              <a:gd name="connsiteY36" fmla="*/ 1300163 h 9315450"/>
              <a:gd name="connsiteX37" fmla="*/ 6091237 w 6248400"/>
              <a:gd name="connsiteY37" fmla="*/ 2209800 h 9315450"/>
              <a:gd name="connsiteX38" fmla="*/ 6115050 w 6248400"/>
              <a:gd name="connsiteY38" fmla="*/ 2667000 h 9315450"/>
              <a:gd name="connsiteX39" fmla="*/ 6129338 w 6248400"/>
              <a:gd name="connsiteY39" fmla="*/ 3086100 h 9315450"/>
              <a:gd name="connsiteX40" fmla="*/ 6138862 w 6248400"/>
              <a:gd name="connsiteY40" fmla="*/ 3428999 h 9315450"/>
              <a:gd name="connsiteX41" fmla="*/ 6172200 w 6248400"/>
              <a:gd name="connsiteY41" fmla="*/ 4019550 h 9315450"/>
              <a:gd name="connsiteX42" fmla="*/ 6191250 w 6248400"/>
              <a:gd name="connsiteY42" fmla="*/ 4324350 h 9315450"/>
              <a:gd name="connsiteX43" fmla="*/ 6248400 w 6248400"/>
              <a:gd name="connsiteY43" fmla="*/ 4933950 h 9315450"/>
              <a:gd name="connsiteX44" fmla="*/ 6229350 w 6248400"/>
              <a:gd name="connsiteY44" fmla="*/ 5276850 h 9315450"/>
              <a:gd name="connsiteX45" fmla="*/ 6210300 w 6248400"/>
              <a:gd name="connsiteY45" fmla="*/ 5505450 h 9315450"/>
              <a:gd name="connsiteX46" fmla="*/ 6210300 w 6248400"/>
              <a:gd name="connsiteY46" fmla="*/ 5581650 h 9315450"/>
              <a:gd name="connsiteX47" fmla="*/ 6210300 w 6248400"/>
              <a:gd name="connsiteY47" fmla="*/ 5600700 h 9315450"/>
              <a:gd name="connsiteX48" fmla="*/ 5848350 w 6248400"/>
              <a:gd name="connsiteY48" fmla="*/ 5581650 h 9315450"/>
              <a:gd name="connsiteX49" fmla="*/ 5600700 w 6248400"/>
              <a:gd name="connsiteY49" fmla="*/ 5581650 h 9315450"/>
              <a:gd name="connsiteX50" fmla="*/ 5295900 w 6248400"/>
              <a:gd name="connsiteY50" fmla="*/ 5543550 h 9315450"/>
              <a:gd name="connsiteX51" fmla="*/ 5162550 w 6248400"/>
              <a:gd name="connsiteY51" fmla="*/ 5543550 h 9315450"/>
              <a:gd name="connsiteX52" fmla="*/ 4991100 w 6248400"/>
              <a:gd name="connsiteY52" fmla="*/ 5600700 h 9315450"/>
              <a:gd name="connsiteX53" fmla="*/ 4876800 w 6248400"/>
              <a:gd name="connsiteY53" fmla="*/ 5657850 h 9315450"/>
              <a:gd name="connsiteX54" fmla="*/ 4743450 w 6248400"/>
              <a:gd name="connsiteY54" fmla="*/ 5657850 h 9315450"/>
              <a:gd name="connsiteX55" fmla="*/ 4705350 w 6248400"/>
              <a:gd name="connsiteY55" fmla="*/ 5638800 h 9315450"/>
              <a:gd name="connsiteX56" fmla="*/ 4724400 w 6248400"/>
              <a:gd name="connsiteY56" fmla="*/ 5943600 h 9315450"/>
              <a:gd name="connsiteX57" fmla="*/ 4686300 w 6248400"/>
              <a:gd name="connsiteY57" fmla="*/ 6115050 h 9315450"/>
              <a:gd name="connsiteX58" fmla="*/ 4686300 w 6248400"/>
              <a:gd name="connsiteY58" fmla="*/ 6305550 h 9315450"/>
              <a:gd name="connsiteX59" fmla="*/ 4743450 w 6248400"/>
              <a:gd name="connsiteY59" fmla="*/ 6515100 h 9315450"/>
              <a:gd name="connsiteX60" fmla="*/ 4743450 w 6248400"/>
              <a:gd name="connsiteY60" fmla="*/ 6781800 h 9315450"/>
              <a:gd name="connsiteX61" fmla="*/ 4800600 w 6248400"/>
              <a:gd name="connsiteY61" fmla="*/ 6972300 h 9315450"/>
              <a:gd name="connsiteX62" fmla="*/ 4819650 w 6248400"/>
              <a:gd name="connsiteY62" fmla="*/ 7334250 h 9315450"/>
              <a:gd name="connsiteX63" fmla="*/ 4838700 w 6248400"/>
              <a:gd name="connsiteY63" fmla="*/ 7486650 h 9315450"/>
              <a:gd name="connsiteX64" fmla="*/ 4838700 w 6248400"/>
              <a:gd name="connsiteY64" fmla="*/ 7753350 h 9315450"/>
              <a:gd name="connsiteX65" fmla="*/ 4914900 w 6248400"/>
              <a:gd name="connsiteY65" fmla="*/ 8134350 h 9315450"/>
              <a:gd name="connsiteX66" fmla="*/ 4914900 w 6248400"/>
              <a:gd name="connsiteY66" fmla="*/ 8134350 h 9315450"/>
              <a:gd name="connsiteX67" fmla="*/ 4972050 w 6248400"/>
              <a:gd name="connsiteY67" fmla="*/ 8439150 h 9315450"/>
              <a:gd name="connsiteX68" fmla="*/ 4991100 w 6248400"/>
              <a:gd name="connsiteY68" fmla="*/ 8591550 h 9315450"/>
              <a:gd name="connsiteX69" fmla="*/ 5010150 w 6248400"/>
              <a:gd name="connsiteY69" fmla="*/ 8686800 h 9315450"/>
              <a:gd name="connsiteX70" fmla="*/ 5029200 w 6248400"/>
              <a:gd name="connsiteY70" fmla="*/ 8782050 h 9315450"/>
              <a:gd name="connsiteX71" fmla="*/ 5067300 w 6248400"/>
              <a:gd name="connsiteY71" fmla="*/ 8953500 h 9315450"/>
              <a:gd name="connsiteX72" fmla="*/ 5067300 w 6248400"/>
              <a:gd name="connsiteY72" fmla="*/ 9067800 h 9315450"/>
              <a:gd name="connsiteX73" fmla="*/ 5067300 w 6248400"/>
              <a:gd name="connsiteY73" fmla="*/ 9124950 h 9315450"/>
              <a:gd name="connsiteX74" fmla="*/ 5067300 w 6248400"/>
              <a:gd name="connsiteY74" fmla="*/ 9124950 h 9315450"/>
              <a:gd name="connsiteX75" fmla="*/ 4972050 w 6248400"/>
              <a:gd name="connsiteY75" fmla="*/ 9315450 h 9315450"/>
              <a:gd name="connsiteX76" fmla="*/ 4876800 w 6248400"/>
              <a:gd name="connsiteY76" fmla="*/ 9315450 h 9315450"/>
              <a:gd name="connsiteX77" fmla="*/ 4724400 w 6248400"/>
              <a:gd name="connsiteY77" fmla="*/ 9315450 h 9315450"/>
              <a:gd name="connsiteX78" fmla="*/ 4533900 w 6248400"/>
              <a:gd name="connsiteY78" fmla="*/ 9315450 h 9315450"/>
              <a:gd name="connsiteX79" fmla="*/ 4419600 w 6248400"/>
              <a:gd name="connsiteY79" fmla="*/ 9277350 h 9315450"/>
              <a:gd name="connsiteX80" fmla="*/ 4343400 w 6248400"/>
              <a:gd name="connsiteY80" fmla="*/ 9258300 h 9315450"/>
              <a:gd name="connsiteX81" fmla="*/ 4191000 w 6248400"/>
              <a:gd name="connsiteY81" fmla="*/ 9258300 h 9315450"/>
              <a:gd name="connsiteX82" fmla="*/ 3962400 w 6248400"/>
              <a:gd name="connsiteY82" fmla="*/ 9201150 h 9315450"/>
              <a:gd name="connsiteX83" fmla="*/ 3810000 w 6248400"/>
              <a:gd name="connsiteY83" fmla="*/ 9201150 h 9315450"/>
              <a:gd name="connsiteX84" fmla="*/ 3810000 w 6248400"/>
              <a:gd name="connsiteY84" fmla="*/ 9201150 h 9315450"/>
              <a:gd name="connsiteX85" fmla="*/ 3562350 w 6248400"/>
              <a:gd name="connsiteY85" fmla="*/ 9182100 h 9315450"/>
              <a:gd name="connsiteX86" fmla="*/ 3409950 w 6248400"/>
              <a:gd name="connsiteY86" fmla="*/ 9144000 h 9315450"/>
              <a:gd name="connsiteX87" fmla="*/ 3257550 w 6248400"/>
              <a:gd name="connsiteY87" fmla="*/ 9144000 h 9315450"/>
              <a:gd name="connsiteX88" fmla="*/ 3009900 w 6248400"/>
              <a:gd name="connsiteY88" fmla="*/ 9124950 h 9315450"/>
              <a:gd name="connsiteX89" fmla="*/ 2819400 w 6248400"/>
              <a:gd name="connsiteY89" fmla="*/ 9086850 h 9315450"/>
              <a:gd name="connsiteX90" fmla="*/ 2686050 w 6248400"/>
              <a:gd name="connsiteY90" fmla="*/ 9086850 h 9315450"/>
              <a:gd name="connsiteX91" fmla="*/ 2419350 w 6248400"/>
              <a:gd name="connsiteY91" fmla="*/ 9086850 h 9315450"/>
              <a:gd name="connsiteX92" fmla="*/ 2400300 w 6248400"/>
              <a:gd name="connsiteY92" fmla="*/ 9163050 h 9315450"/>
              <a:gd name="connsiteX93" fmla="*/ 2400300 w 6248400"/>
              <a:gd name="connsiteY93" fmla="*/ 9163050 h 9315450"/>
              <a:gd name="connsiteX94" fmla="*/ 2190750 w 6248400"/>
              <a:gd name="connsiteY94" fmla="*/ 9201150 h 9315450"/>
              <a:gd name="connsiteX95" fmla="*/ 2000250 w 6248400"/>
              <a:gd name="connsiteY95" fmla="*/ 9201150 h 9315450"/>
              <a:gd name="connsiteX96" fmla="*/ 1885950 w 6248400"/>
              <a:gd name="connsiteY96" fmla="*/ 9182100 h 9315450"/>
              <a:gd name="connsiteX97" fmla="*/ 1714500 w 6248400"/>
              <a:gd name="connsiteY97" fmla="*/ 9163050 h 9315450"/>
              <a:gd name="connsiteX98" fmla="*/ 1714500 w 6248400"/>
              <a:gd name="connsiteY98" fmla="*/ 9163050 h 9315450"/>
              <a:gd name="connsiteX99" fmla="*/ 1485900 w 6248400"/>
              <a:gd name="connsiteY99" fmla="*/ 9163050 h 9315450"/>
              <a:gd name="connsiteX100" fmla="*/ 1485900 w 6248400"/>
              <a:gd name="connsiteY100" fmla="*/ 9163050 h 9315450"/>
              <a:gd name="connsiteX101" fmla="*/ 1314450 w 6248400"/>
              <a:gd name="connsiteY101" fmla="*/ 9163050 h 9315450"/>
              <a:gd name="connsiteX102" fmla="*/ 1181100 w 6248400"/>
              <a:gd name="connsiteY102" fmla="*/ 9144000 h 9315450"/>
              <a:gd name="connsiteX103" fmla="*/ 1066800 w 6248400"/>
              <a:gd name="connsiteY103" fmla="*/ 9105900 h 9315450"/>
              <a:gd name="connsiteX104" fmla="*/ 895350 w 6248400"/>
              <a:gd name="connsiteY104" fmla="*/ 9086850 h 9315450"/>
              <a:gd name="connsiteX105" fmla="*/ 742950 w 6248400"/>
              <a:gd name="connsiteY105" fmla="*/ 9010650 h 9315450"/>
              <a:gd name="connsiteX106" fmla="*/ 571500 w 6248400"/>
              <a:gd name="connsiteY106" fmla="*/ 8953500 h 9315450"/>
              <a:gd name="connsiteX107" fmla="*/ 400050 w 6248400"/>
              <a:gd name="connsiteY107" fmla="*/ 8858250 h 9315450"/>
              <a:gd name="connsiteX108" fmla="*/ 228600 w 6248400"/>
              <a:gd name="connsiteY108" fmla="*/ 8782050 h 9315450"/>
              <a:gd name="connsiteX109" fmla="*/ 152400 w 6248400"/>
              <a:gd name="connsiteY109" fmla="*/ 8724900 h 9315450"/>
              <a:gd name="connsiteX110" fmla="*/ 152400 w 6248400"/>
              <a:gd name="connsiteY110" fmla="*/ 8724900 h 9315450"/>
              <a:gd name="connsiteX111" fmla="*/ 95250 w 6248400"/>
              <a:gd name="connsiteY111" fmla="*/ 8572500 h 9315450"/>
              <a:gd name="connsiteX112" fmla="*/ 19050 w 6248400"/>
              <a:gd name="connsiteY112" fmla="*/ 8324850 h 9315450"/>
              <a:gd name="connsiteX113" fmla="*/ 19050 w 6248400"/>
              <a:gd name="connsiteY113" fmla="*/ 8001000 h 9315450"/>
              <a:gd name="connsiteX114" fmla="*/ 19050 w 6248400"/>
              <a:gd name="connsiteY114" fmla="*/ 7658100 h 9315450"/>
              <a:gd name="connsiteX115" fmla="*/ 19050 w 6248400"/>
              <a:gd name="connsiteY115" fmla="*/ 7391400 h 9315450"/>
              <a:gd name="connsiteX116" fmla="*/ 38100 w 6248400"/>
              <a:gd name="connsiteY116" fmla="*/ 7067550 h 9315450"/>
              <a:gd name="connsiteX117" fmla="*/ 38100 w 6248400"/>
              <a:gd name="connsiteY117" fmla="*/ 6781800 h 9315450"/>
              <a:gd name="connsiteX118" fmla="*/ 0 w 6248400"/>
              <a:gd name="connsiteY118" fmla="*/ 6572250 h 9315450"/>
              <a:gd name="connsiteX119" fmla="*/ 0 w 6248400"/>
              <a:gd name="connsiteY119" fmla="*/ 6343650 h 9315450"/>
              <a:gd name="connsiteX120" fmla="*/ 0 w 6248400"/>
              <a:gd name="connsiteY120" fmla="*/ 6057900 h 9315450"/>
              <a:gd name="connsiteX121" fmla="*/ 19050 w 6248400"/>
              <a:gd name="connsiteY121" fmla="*/ 5676900 h 9315450"/>
              <a:gd name="connsiteX122" fmla="*/ 38100 w 6248400"/>
              <a:gd name="connsiteY122" fmla="*/ 5467350 h 9315450"/>
              <a:gd name="connsiteX123" fmla="*/ 38100 w 6248400"/>
              <a:gd name="connsiteY123" fmla="*/ 5276850 h 9315450"/>
              <a:gd name="connsiteX124" fmla="*/ 38100 w 6248400"/>
              <a:gd name="connsiteY124" fmla="*/ 5086350 h 9315450"/>
              <a:gd name="connsiteX125" fmla="*/ 38100 w 6248400"/>
              <a:gd name="connsiteY125" fmla="*/ 4933950 h 9315450"/>
              <a:gd name="connsiteX126" fmla="*/ 38100 w 6248400"/>
              <a:gd name="connsiteY126" fmla="*/ 4743450 h 9315450"/>
              <a:gd name="connsiteX127" fmla="*/ 38100 w 6248400"/>
              <a:gd name="connsiteY127" fmla="*/ 4419600 h 9315450"/>
              <a:gd name="connsiteX128" fmla="*/ 57150 w 6248400"/>
              <a:gd name="connsiteY128" fmla="*/ 3962400 h 9315450"/>
              <a:gd name="connsiteX129" fmla="*/ 38100 w 6248400"/>
              <a:gd name="connsiteY129" fmla="*/ 3619500 h 9315450"/>
              <a:gd name="connsiteX130" fmla="*/ 57150 w 6248400"/>
              <a:gd name="connsiteY130" fmla="*/ 3429000 h 9315450"/>
              <a:gd name="connsiteX131" fmla="*/ 114300 w 6248400"/>
              <a:gd name="connsiteY131" fmla="*/ 3276600 h 9315450"/>
              <a:gd name="connsiteX132" fmla="*/ 247650 w 6248400"/>
              <a:gd name="connsiteY132" fmla="*/ 3067050 h 9315450"/>
              <a:gd name="connsiteX133" fmla="*/ 323850 w 6248400"/>
              <a:gd name="connsiteY133" fmla="*/ 2971800 h 9315450"/>
              <a:gd name="connsiteX134" fmla="*/ 476250 w 6248400"/>
              <a:gd name="connsiteY134" fmla="*/ 2857500 h 9315450"/>
              <a:gd name="connsiteX135" fmla="*/ 609600 w 6248400"/>
              <a:gd name="connsiteY135" fmla="*/ 2724150 h 9315450"/>
              <a:gd name="connsiteX136" fmla="*/ 819150 w 6248400"/>
              <a:gd name="connsiteY136" fmla="*/ 2590800 h 9315450"/>
              <a:gd name="connsiteX137" fmla="*/ 1047750 w 6248400"/>
              <a:gd name="connsiteY137" fmla="*/ 2381250 h 9315450"/>
              <a:gd name="connsiteX138" fmla="*/ 1104900 w 6248400"/>
              <a:gd name="connsiteY138" fmla="*/ 2266950 h 9315450"/>
              <a:gd name="connsiteX139" fmla="*/ 1181100 w 6248400"/>
              <a:gd name="connsiteY139" fmla="*/ 2133600 h 9315450"/>
              <a:gd name="connsiteX140" fmla="*/ 1333500 w 6248400"/>
              <a:gd name="connsiteY140" fmla="*/ 2019300 h 9315450"/>
              <a:gd name="connsiteX141" fmla="*/ 1409700 w 6248400"/>
              <a:gd name="connsiteY141" fmla="*/ 1981200 h 9315450"/>
              <a:gd name="connsiteX142" fmla="*/ 1447800 w 6248400"/>
              <a:gd name="connsiteY142" fmla="*/ 1905000 h 9315450"/>
              <a:gd name="connsiteX0" fmla="*/ 1447800 w 6229350"/>
              <a:gd name="connsiteY0" fmla="*/ 1905000 h 9315450"/>
              <a:gd name="connsiteX1" fmla="*/ 1733550 w 6229350"/>
              <a:gd name="connsiteY1" fmla="*/ 1924050 h 9315450"/>
              <a:gd name="connsiteX2" fmla="*/ 1947862 w 6229350"/>
              <a:gd name="connsiteY2" fmla="*/ 1924050 h 9315450"/>
              <a:gd name="connsiteX3" fmla="*/ 2286000 w 6229350"/>
              <a:gd name="connsiteY3" fmla="*/ 1943099 h 9315450"/>
              <a:gd name="connsiteX4" fmla="*/ 2628900 w 6229350"/>
              <a:gd name="connsiteY4" fmla="*/ 1933574 h 9315450"/>
              <a:gd name="connsiteX5" fmla="*/ 3181350 w 6229350"/>
              <a:gd name="connsiteY5" fmla="*/ 1933575 h 9315450"/>
              <a:gd name="connsiteX6" fmla="*/ 3467100 w 6229350"/>
              <a:gd name="connsiteY6" fmla="*/ 1943100 h 9315450"/>
              <a:gd name="connsiteX7" fmla="*/ 3562350 w 6229350"/>
              <a:gd name="connsiteY7" fmla="*/ 1924050 h 9315450"/>
              <a:gd name="connsiteX8" fmla="*/ 3776663 w 6229350"/>
              <a:gd name="connsiteY8" fmla="*/ 1909763 h 9315450"/>
              <a:gd name="connsiteX9" fmla="*/ 4114800 w 6229350"/>
              <a:gd name="connsiteY9" fmla="*/ 1900238 h 9315450"/>
              <a:gd name="connsiteX10" fmla="*/ 4310062 w 6229350"/>
              <a:gd name="connsiteY10" fmla="*/ 1885950 h 9315450"/>
              <a:gd name="connsiteX11" fmla="*/ 4686300 w 6229350"/>
              <a:gd name="connsiteY11" fmla="*/ 1881188 h 9315450"/>
              <a:gd name="connsiteX12" fmla="*/ 4795838 w 6229350"/>
              <a:gd name="connsiteY12" fmla="*/ 1881188 h 9315450"/>
              <a:gd name="connsiteX13" fmla="*/ 4933950 w 6229350"/>
              <a:gd name="connsiteY13" fmla="*/ 1881187 h 9315450"/>
              <a:gd name="connsiteX14" fmla="*/ 4976812 w 6229350"/>
              <a:gd name="connsiteY14" fmla="*/ 1905000 h 9315450"/>
              <a:gd name="connsiteX15" fmla="*/ 4991100 w 6229350"/>
              <a:gd name="connsiteY15" fmla="*/ 1895475 h 9315450"/>
              <a:gd name="connsiteX16" fmla="*/ 5062537 w 6229350"/>
              <a:gd name="connsiteY16" fmla="*/ 1885950 h 9315450"/>
              <a:gd name="connsiteX17" fmla="*/ 5172075 w 6229350"/>
              <a:gd name="connsiteY17" fmla="*/ 1871662 h 9315450"/>
              <a:gd name="connsiteX18" fmla="*/ 5243512 w 6229350"/>
              <a:gd name="connsiteY18" fmla="*/ 1885950 h 9315450"/>
              <a:gd name="connsiteX19" fmla="*/ 5243512 w 6229350"/>
              <a:gd name="connsiteY19" fmla="*/ 1819275 h 9315450"/>
              <a:gd name="connsiteX20" fmla="*/ 5229225 w 6229350"/>
              <a:gd name="connsiteY20" fmla="*/ 1719263 h 9315450"/>
              <a:gd name="connsiteX21" fmla="*/ 5238750 w 6229350"/>
              <a:gd name="connsiteY21" fmla="*/ 1485900 h 9315450"/>
              <a:gd name="connsiteX22" fmla="*/ 5253037 w 6229350"/>
              <a:gd name="connsiteY22" fmla="*/ 1314450 h 9315450"/>
              <a:gd name="connsiteX23" fmla="*/ 5257800 w 6229350"/>
              <a:gd name="connsiteY23" fmla="*/ 1252538 h 9315450"/>
              <a:gd name="connsiteX24" fmla="*/ 5448300 w 6229350"/>
              <a:gd name="connsiteY24" fmla="*/ 1257300 h 9315450"/>
              <a:gd name="connsiteX25" fmla="*/ 5538788 w 6229350"/>
              <a:gd name="connsiteY25" fmla="*/ 1257300 h 9315450"/>
              <a:gd name="connsiteX26" fmla="*/ 5543550 w 6229350"/>
              <a:gd name="connsiteY26" fmla="*/ 762000 h 9315450"/>
              <a:gd name="connsiteX27" fmla="*/ 5562600 w 6229350"/>
              <a:gd name="connsiteY27" fmla="*/ 361950 h 9315450"/>
              <a:gd name="connsiteX28" fmla="*/ 5581650 w 6229350"/>
              <a:gd name="connsiteY28" fmla="*/ 114300 h 9315450"/>
              <a:gd name="connsiteX29" fmla="*/ 5581650 w 6229350"/>
              <a:gd name="connsiteY29" fmla="*/ 0 h 9315450"/>
              <a:gd name="connsiteX30" fmla="*/ 5753100 w 6229350"/>
              <a:gd name="connsiteY30" fmla="*/ 19050 h 9315450"/>
              <a:gd name="connsiteX31" fmla="*/ 5900737 w 6229350"/>
              <a:gd name="connsiteY31" fmla="*/ 14288 h 9315450"/>
              <a:gd name="connsiteX32" fmla="*/ 6048376 w 6229350"/>
              <a:gd name="connsiteY32" fmla="*/ 19050 h 9315450"/>
              <a:gd name="connsiteX33" fmla="*/ 6048375 w 6229350"/>
              <a:gd name="connsiteY33" fmla="*/ 114300 h 9315450"/>
              <a:gd name="connsiteX34" fmla="*/ 6048376 w 6229350"/>
              <a:gd name="connsiteY34" fmla="*/ 661987 h 9315450"/>
              <a:gd name="connsiteX35" fmla="*/ 6038850 w 6229350"/>
              <a:gd name="connsiteY35" fmla="*/ 1133475 h 9315450"/>
              <a:gd name="connsiteX36" fmla="*/ 6048375 w 6229350"/>
              <a:gd name="connsiteY36" fmla="*/ 1300163 h 9315450"/>
              <a:gd name="connsiteX37" fmla="*/ 6091237 w 6229350"/>
              <a:gd name="connsiteY37" fmla="*/ 2209800 h 9315450"/>
              <a:gd name="connsiteX38" fmla="*/ 6115050 w 6229350"/>
              <a:gd name="connsiteY38" fmla="*/ 2667000 h 9315450"/>
              <a:gd name="connsiteX39" fmla="*/ 6129338 w 6229350"/>
              <a:gd name="connsiteY39" fmla="*/ 3086100 h 9315450"/>
              <a:gd name="connsiteX40" fmla="*/ 6138862 w 6229350"/>
              <a:gd name="connsiteY40" fmla="*/ 3428999 h 9315450"/>
              <a:gd name="connsiteX41" fmla="*/ 6172200 w 6229350"/>
              <a:gd name="connsiteY41" fmla="*/ 4019550 h 9315450"/>
              <a:gd name="connsiteX42" fmla="*/ 6191250 w 6229350"/>
              <a:gd name="connsiteY42" fmla="*/ 4324350 h 9315450"/>
              <a:gd name="connsiteX43" fmla="*/ 6200775 w 6229350"/>
              <a:gd name="connsiteY43" fmla="*/ 4933950 h 9315450"/>
              <a:gd name="connsiteX44" fmla="*/ 6229350 w 6229350"/>
              <a:gd name="connsiteY44" fmla="*/ 5276850 h 9315450"/>
              <a:gd name="connsiteX45" fmla="*/ 6210300 w 6229350"/>
              <a:gd name="connsiteY45" fmla="*/ 5505450 h 9315450"/>
              <a:gd name="connsiteX46" fmla="*/ 6210300 w 6229350"/>
              <a:gd name="connsiteY46" fmla="*/ 5581650 h 9315450"/>
              <a:gd name="connsiteX47" fmla="*/ 6210300 w 6229350"/>
              <a:gd name="connsiteY47" fmla="*/ 5600700 h 9315450"/>
              <a:gd name="connsiteX48" fmla="*/ 5848350 w 6229350"/>
              <a:gd name="connsiteY48" fmla="*/ 5581650 h 9315450"/>
              <a:gd name="connsiteX49" fmla="*/ 5600700 w 6229350"/>
              <a:gd name="connsiteY49" fmla="*/ 5581650 h 9315450"/>
              <a:gd name="connsiteX50" fmla="*/ 5295900 w 6229350"/>
              <a:gd name="connsiteY50" fmla="*/ 5543550 h 9315450"/>
              <a:gd name="connsiteX51" fmla="*/ 5162550 w 6229350"/>
              <a:gd name="connsiteY51" fmla="*/ 5543550 h 9315450"/>
              <a:gd name="connsiteX52" fmla="*/ 4991100 w 6229350"/>
              <a:gd name="connsiteY52" fmla="*/ 5600700 h 9315450"/>
              <a:gd name="connsiteX53" fmla="*/ 4876800 w 6229350"/>
              <a:gd name="connsiteY53" fmla="*/ 5657850 h 9315450"/>
              <a:gd name="connsiteX54" fmla="*/ 4743450 w 6229350"/>
              <a:gd name="connsiteY54" fmla="*/ 5657850 h 9315450"/>
              <a:gd name="connsiteX55" fmla="*/ 4705350 w 6229350"/>
              <a:gd name="connsiteY55" fmla="*/ 5638800 h 9315450"/>
              <a:gd name="connsiteX56" fmla="*/ 4724400 w 6229350"/>
              <a:gd name="connsiteY56" fmla="*/ 5943600 h 9315450"/>
              <a:gd name="connsiteX57" fmla="*/ 4686300 w 6229350"/>
              <a:gd name="connsiteY57" fmla="*/ 6115050 h 9315450"/>
              <a:gd name="connsiteX58" fmla="*/ 4686300 w 6229350"/>
              <a:gd name="connsiteY58" fmla="*/ 6305550 h 9315450"/>
              <a:gd name="connsiteX59" fmla="*/ 4743450 w 6229350"/>
              <a:gd name="connsiteY59" fmla="*/ 6515100 h 9315450"/>
              <a:gd name="connsiteX60" fmla="*/ 4743450 w 6229350"/>
              <a:gd name="connsiteY60" fmla="*/ 6781800 h 9315450"/>
              <a:gd name="connsiteX61" fmla="*/ 4800600 w 6229350"/>
              <a:gd name="connsiteY61" fmla="*/ 6972300 h 9315450"/>
              <a:gd name="connsiteX62" fmla="*/ 4819650 w 6229350"/>
              <a:gd name="connsiteY62" fmla="*/ 7334250 h 9315450"/>
              <a:gd name="connsiteX63" fmla="*/ 4838700 w 6229350"/>
              <a:gd name="connsiteY63" fmla="*/ 7486650 h 9315450"/>
              <a:gd name="connsiteX64" fmla="*/ 4838700 w 6229350"/>
              <a:gd name="connsiteY64" fmla="*/ 7753350 h 9315450"/>
              <a:gd name="connsiteX65" fmla="*/ 4914900 w 6229350"/>
              <a:gd name="connsiteY65" fmla="*/ 8134350 h 9315450"/>
              <a:gd name="connsiteX66" fmla="*/ 4914900 w 6229350"/>
              <a:gd name="connsiteY66" fmla="*/ 8134350 h 9315450"/>
              <a:gd name="connsiteX67" fmla="*/ 4972050 w 6229350"/>
              <a:gd name="connsiteY67" fmla="*/ 8439150 h 9315450"/>
              <a:gd name="connsiteX68" fmla="*/ 4991100 w 6229350"/>
              <a:gd name="connsiteY68" fmla="*/ 8591550 h 9315450"/>
              <a:gd name="connsiteX69" fmla="*/ 5010150 w 6229350"/>
              <a:gd name="connsiteY69" fmla="*/ 8686800 h 9315450"/>
              <a:gd name="connsiteX70" fmla="*/ 5029200 w 6229350"/>
              <a:gd name="connsiteY70" fmla="*/ 8782050 h 9315450"/>
              <a:gd name="connsiteX71" fmla="*/ 5067300 w 6229350"/>
              <a:gd name="connsiteY71" fmla="*/ 8953500 h 9315450"/>
              <a:gd name="connsiteX72" fmla="*/ 5067300 w 6229350"/>
              <a:gd name="connsiteY72" fmla="*/ 9067800 h 9315450"/>
              <a:gd name="connsiteX73" fmla="*/ 5067300 w 6229350"/>
              <a:gd name="connsiteY73" fmla="*/ 9124950 h 9315450"/>
              <a:gd name="connsiteX74" fmla="*/ 5067300 w 6229350"/>
              <a:gd name="connsiteY74" fmla="*/ 9124950 h 9315450"/>
              <a:gd name="connsiteX75" fmla="*/ 4972050 w 6229350"/>
              <a:gd name="connsiteY75" fmla="*/ 9315450 h 9315450"/>
              <a:gd name="connsiteX76" fmla="*/ 4876800 w 6229350"/>
              <a:gd name="connsiteY76" fmla="*/ 9315450 h 9315450"/>
              <a:gd name="connsiteX77" fmla="*/ 4724400 w 6229350"/>
              <a:gd name="connsiteY77" fmla="*/ 9315450 h 9315450"/>
              <a:gd name="connsiteX78" fmla="*/ 4533900 w 6229350"/>
              <a:gd name="connsiteY78" fmla="*/ 9315450 h 9315450"/>
              <a:gd name="connsiteX79" fmla="*/ 4419600 w 6229350"/>
              <a:gd name="connsiteY79" fmla="*/ 9277350 h 9315450"/>
              <a:gd name="connsiteX80" fmla="*/ 4343400 w 6229350"/>
              <a:gd name="connsiteY80" fmla="*/ 9258300 h 9315450"/>
              <a:gd name="connsiteX81" fmla="*/ 4191000 w 6229350"/>
              <a:gd name="connsiteY81" fmla="*/ 9258300 h 9315450"/>
              <a:gd name="connsiteX82" fmla="*/ 3962400 w 6229350"/>
              <a:gd name="connsiteY82" fmla="*/ 9201150 h 9315450"/>
              <a:gd name="connsiteX83" fmla="*/ 3810000 w 6229350"/>
              <a:gd name="connsiteY83" fmla="*/ 9201150 h 9315450"/>
              <a:gd name="connsiteX84" fmla="*/ 3810000 w 6229350"/>
              <a:gd name="connsiteY84" fmla="*/ 9201150 h 9315450"/>
              <a:gd name="connsiteX85" fmla="*/ 3562350 w 6229350"/>
              <a:gd name="connsiteY85" fmla="*/ 9182100 h 9315450"/>
              <a:gd name="connsiteX86" fmla="*/ 3409950 w 6229350"/>
              <a:gd name="connsiteY86" fmla="*/ 9144000 h 9315450"/>
              <a:gd name="connsiteX87" fmla="*/ 3257550 w 6229350"/>
              <a:gd name="connsiteY87" fmla="*/ 9144000 h 9315450"/>
              <a:gd name="connsiteX88" fmla="*/ 3009900 w 6229350"/>
              <a:gd name="connsiteY88" fmla="*/ 9124950 h 9315450"/>
              <a:gd name="connsiteX89" fmla="*/ 2819400 w 6229350"/>
              <a:gd name="connsiteY89" fmla="*/ 9086850 h 9315450"/>
              <a:gd name="connsiteX90" fmla="*/ 2686050 w 6229350"/>
              <a:gd name="connsiteY90" fmla="*/ 9086850 h 9315450"/>
              <a:gd name="connsiteX91" fmla="*/ 2419350 w 6229350"/>
              <a:gd name="connsiteY91" fmla="*/ 9086850 h 9315450"/>
              <a:gd name="connsiteX92" fmla="*/ 2400300 w 6229350"/>
              <a:gd name="connsiteY92" fmla="*/ 9163050 h 9315450"/>
              <a:gd name="connsiteX93" fmla="*/ 2400300 w 6229350"/>
              <a:gd name="connsiteY93" fmla="*/ 9163050 h 9315450"/>
              <a:gd name="connsiteX94" fmla="*/ 2190750 w 6229350"/>
              <a:gd name="connsiteY94" fmla="*/ 9201150 h 9315450"/>
              <a:gd name="connsiteX95" fmla="*/ 2000250 w 6229350"/>
              <a:gd name="connsiteY95" fmla="*/ 9201150 h 9315450"/>
              <a:gd name="connsiteX96" fmla="*/ 1885950 w 6229350"/>
              <a:gd name="connsiteY96" fmla="*/ 9182100 h 9315450"/>
              <a:gd name="connsiteX97" fmla="*/ 1714500 w 6229350"/>
              <a:gd name="connsiteY97" fmla="*/ 9163050 h 9315450"/>
              <a:gd name="connsiteX98" fmla="*/ 1714500 w 6229350"/>
              <a:gd name="connsiteY98" fmla="*/ 9163050 h 9315450"/>
              <a:gd name="connsiteX99" fmla="*/ 1485900 w 6229350"/>
              <a:gd name="connsiteY99" fmla="*/ 9163050 h 9315450"/>
              <a:gd name="connsiteX100" fmla="*/ 1485900 w 6229350"/>
              <a:gd name="connsiteY100" fmla="*/ 9163050 h 9315450"/>
              <a:gd name="connsiteX101" fmla="*/ 1314450 w 6229350"/>
              <a:gd name="connsiteY101" fmla="*/ 9163050 h 9315450"/>
              <a:gd name="connsiteX102" fmla="*/ 1181100 w 6229350"/>
              <a:gd name="connsiteY102" fmla="*/ 9144000 h 9315450"/>
              <a:gd name="connsiteX103" fmla="*/ 1066800 w 6229350"/>
              <a:gd name="connsiteY103" fmla="*/ 9105900 h 9315450"/>
              <a:gd name="connsiteX104" fmla="*/ 895350 w 6229350"/>
              <a:gd name="connsiteY104" fmla="*/ 9086850 h 9315450"/>
              <a:gd name="connsiteX105" fmla="*/ 742950 w 6229350"/>
              <a:gd name="connsiteY105" fmla="*/ 9010650 h 9315450"/>
              <a:gd name="connsiteX106" fmla="*/ 571500 w 6229350"/>
              <a:gd name="connsiteY106" fmla="*/ 8953500 h 9315450"/>
              <a:gd name="connsiteX107" fmla="*/ 400050 w 6229350"/>
              <a:gd name="connsiteY107" fmla="*/ 8858250 h 9315450"/>
              <a:gd name="connsiteX108" fmla="*/ 228600 w 6229350"/>
              <a:gd name="connsiteY108" fmla="*/ 8782050 h 9315450"/>
              <a:gd name="connsiteX109" fmla="*/ 152400 w 6229350"/>
              <a:gd name="connsiteY109" fmla="*/ 8724900 h 9315450"/>
              <a:gd name="connsiteX110" fmla="*/ 152400 w 6229350"/>
              <a:gd name="connsiteY110" fmla="*/ 8724900 h 9315450"/>
              <a:gd name="connsiteX111" fmla="*/ 95250 w 6229350"/>
              <a:gd name="connsiteY111" fmla="*/ 8572500 h 9315450"/>
              <a:gd name="connsiteX112" fmla="*/ 19050 w 6229350"/>
              <a:gd name="connsiteY112" fmla="*/ 8324850 h 9315450"/>
              <a:gd name="connsiteX113" fmla="*/ 19050 w 6229350"/>
              <a:gd name="connsiteY113" fmla="*/ 8001000 h 9315450"/>
              <a:gd name="connsiteX114" fmla="*/ 19050 w 6229350"/>
              <a:gd name="connsiteY114" fmla="*/ 7658100 h 9315450"/>
              <a:gd name="connsiteX115" fmla="*/ 19050 w 6229350"/>
              <a:gd name="connsiteY115" fmla="*/ 7391400 h 9315450"/>
              <a:gd name="connsiteX116" fmla="*/ 38100 w 6229350"/>
              <a:gd name="connsiteY116" fmla="*/ 7067550 h 9315450"/>
              <a:gd name="connsiteX117" fmla="*/ 38100 w 6229350"/>
              <a:gd name="connsiteY117" fmla="*/ 6781800 h 9315450"/>
              <a:gd name="connsiteX118" fmla="*/ 0 w 6229350"/>
              <a:gd name="connsiteY118" fmla="*/ 6572250 h 9315450"/>
              <a:gd name="connsiteX119" fmla="*/ 0 w 6229350"/>
              <a:gd name="connsiteY119" fmla="*/ 6343650 h 9315450"/>
              <a:gd name="connsiteX120" fmla="*/ 0 w 6229350"/>
              <a:gd name="connsiteY120" fmla="*/ 6057900 h 9315450"/>
              <a:gd name="connsiteX121" fmla="*/ 19050 w 6229350"/>
              <a:gd name="connsiteY121" fmla="*/ 5676900 h 9315450"/>
              <a:gd name="connsiteX122" fmla="*/ 38100 w 6229350"/>
              <a:gd name="connsiteY122" fmla="*/ 5467350 h 9315450"/>
              <a:gd name="connsiteX123" fmla="*/ 38100 w 6229350"/>
              <a:gd name="connsiteY123" fmla="*/ 5276850 h 9315450"/>
              <a:gd name="connsiteX124" fmla="*/ 38100 w 6229350"/>
              <a:gd name="connsiteY124" fmla="*/ 5086350 h 9315450"/>
              <a:gd name="connsiteX125" fmla="*/ 38100 w 6229350"/>
              <a:gd name="connsiteY125" fmla="*/ 4933950 h 9315450"/>
              <a:gd name="connsiteX126" fmla="*/ 38100 w 6229350"/>
              <a:gd name="connsiteY126" fmla="*/ 4743450 h 9315450"/>
              <a:gd name="connsiteX127" fmla="*/ 38100 w 6229350"/>
              <a:gd name="connsiteY127" fmla="*/ 4419600 h 9315450"/>
              <a:gd name="connsiteX128" fmla="*/ 57150 w 6229350"/>
              <a:gd name="connsiteY128" fmla="*/ 3962400 h 9315450"/>
              <a:gd name="connsiteX129" fmla="*/ 38100 w 6229350"/>
              <a:gd name="connsiteY129" fmla="*/ 3619500 h 9315450"/>
              <a:gd name="connsiteX130" fmla="*/ 57150 w 6229350"/>
              <a:gd name="connsiteY130" fmla="*/ 3429000 h 9315450"/>
              <a:gd name="connsiteX131" fmla="*/ 114300 w 6229350"/>
              <a:gd name="connsiteY131" fmla="*/ 3276600 h 9315450"/>
              <a:gd name="connsiteX132" fmla="*/ 247650 w 6229350"/>
              <a:gd name="connsiteY132" fmla="*/ 3067050 h 9315450"/>
              <a:gd name="connsiteX133" fmla="*/ 323850 w 6229350"/>
              <a:gd name="connsiteY133" fmla="*/ 2971800 h 9315450"/>
              <a:gd name="connsiteX134" fmla="*/ 476250 w 6229350"/>
              <a:gd name="connsiteY134" fmla="*/ 2857500 h 9315450"/>
              <a:gd name="connsiteX135" fmla="*/ 609600 w 6229350"/>
              <a:gd name="connsiteY135" fmla="*/ 2724150 h 9315450"/>
              <a:gd name="connsiteX136" fmla="*/ 819150 w 6229350"/>
              <a:gd name="connsiteY136" fmla="*/ 2590800 h 9315450"/>
              <a:gd name="connsiteX137" fmla="*/ 1047750 w 6229350"/>
              <a:gd name="connsiteY137" fmla="*/ 2381250 h 9315450"/>
              <a:gd name="connsiteX138" fmla="*/ 1104900 w 6229350"/>
              <a:gd name="connsiteY138" fmla="*/ 2266950 h 9315450"/>
              <a:gd name="connsiteX139" fmla="*/ 1181100 w 6229350"/>
              <a:gd name="connsiteY139" fmla="*/ 2133600 h 9315450"/>
              <a:gd name="connsiteX140" fmla="*/ 1333500 w 6229350"/>
              <a:gd name="connsiteY140" fmla="*/ 2019300 h 9315450"/>
              <a:gd name="connsiteX141" fmla="*/ 1409700 w 6229350"/>
              <a:gd name="connsiteY141" fmla="*/ 1981200 h 9315450"/>
              <a:gd name="connsiteX142" fmla="*/ 1447800 w 6229350"/>
              <a:gd name="connsiteY142" fmla="*/ 1905000 h 9315450"/>
              <a:gd name="connsiteX0" fmla="*/ 1447800 w 6229350"/>
              <a:gd name="connsiteY0" fmla="*/ 1905000 h 9315450"/>
              <a:gd name="connsiteX1" fmla="*/ 1733550 w 6229350"/>
              <a:gd name="connsiteY1" fmla="*/ 1924050 h 9315450"/>
              <a:gd name="connsiteX2" fmla="*/ 1947862 w 6229350"/>
              <a:gd name="connsiteY2" fmla="*/ 1924050 h 9315450"/>
              <a:gd name="connsiteX3" fmla="*/ 2286000 w 6229350"/>
              <a:gd name="connsiteY3" fmla="*/ 1943099 h 9315450"/>
              <a:gd name="connsiteX4" fmla="*/ 2628900 w 6229350"/>
              <a:gd name="connsiteY4" fmla="*/ 1933574 h 9315450"/>
              <a:gd name="connsiteX5" fmla="*/ 3181350 w 6229350"/>
              <a:gd name="connsiteY5" fmla="*/ 1933575 h 9315450"/>
              <a:gd name="connsiteX6" fmla="*/ 3467100 w 6229350"/>
              <a:gd name="connsiteY6" fmla="*/ 1943100 h 9315450"/>
              <a:gd name="connsiteX7" fmla="*/ 3562350 w 6229350"/>
              <a:gd name="connsiteY7" fmla="*/ 1924050 h 9315450"/>
              <a:gd name="connsiteX8" fmla="*/ 3776663 w 6229350"/>
              <a:gd name="connsiteY8" fmla="*/ 1909763 h 9315450"/>
              <a:gd name="connsiteX9" fmla="*/ 4114800 w 6229350"/>
              <a:gd name="connsiteY9" fmla="*/ 1900238 h 9315450"/>
              <a:gd name="connsiteX10" fmla="*/ 4310062 w 6229350"/>
              <a:gd name="connsiteY10" fmla="*/ 1885950 h 9315450"/>
              <a:gd name="connsiteX11" fmla="*/ 4686300 w 6229350"/>
              <a:gd name="connsiteY11" fmla="*/ 1881188 h 9315450"/>
              <a:gd name="connsiteX12" fmla="*/ 4795838 w 6229350"/>
              <a:gd name="connsiteY12" fmla="*/ 1881188 h 9315450"/>
              <a:gd name="connsiteX13" fmla="*/ 4933950 w 6229350"/>
              <a:gd name="connsiteY13" fmla="*/ 1881187 h 9315450"/>
              <a:gd name="connsiteX14" fmla="*/ 4976812 w 6229350"/>
              <a:gd name="connsiteY14" fmla="*/ 1905000 h 9315450"/>
              <a:gd name="connsiteX15" fmla="*/ 4991100 w 6229350"/>
              <a:gd name="connsiteY15" fmla="*/ 1895475 h 9315450"/>
              <a:gd name="connsiteX16" fmla="*/ 5062537 w 6229350"/>
              <a:gd name="connsiteY16" fmla="*/ 1885950 h 9315450"/>
              <a:gd name="connsiteX17" fmla="*/ 5172075 w 6229350"/>
              <a:gd name="connsiteY17" fmla="*/ 1871662 h 9315450"/>
              <a:gd name="connsiteX18" fmla="*/ 5243512 w 6229350"/>
              <a:gd name="connsiteY18" fmla="*/ 1885950 h 9315450"/>
              <a:gd name="connsiteX19" fmla="*/ 5243512 w 6229350"/>
              <a:gd name="connsiteY19" fmla="*/ 1819275 h 9315450"/>
              <a:gd name="connsiteX20" fmla="*/ 5229225 w 6229350"/>
              <a:gd name="connsiteY20" fmla="*/ 1719263 h 9315450"/>
              <a:gd name="connsiteX21" fmla="*/ 5238750 w 6229350"/>
              <a:gd name="connsiteY21" fmla="*/ 1485900 h 9315450"/>
              <a:gd name="connsiteX22" fmla="*/ 5253037 w 6229350"/>
              <a:gd name="connsiteY22" fmla="*/ 1314450 h 9315450"/>
              <a:gd name="connsiteX23" fmla="*/ 5257800 w 6229350"/>
              <a:gd name="connsiteY23" fmla="*/ 1252538 h 9315450"/>
              <a:gd name="connsiteX24" fmla="*/ 5448300 w 6229350"/>
              <a:gd name="connsiteY24" fmla="*/ 1257300 h 9315450"/>
              <a:gd name="connsiteX25" fmla="*/ 5538788 w 6229350"/>
              <a:gd name="connsiteY25" fmla="*/ 1257300 h 9315450"/>
              <a:gd name="connsiteX26" fmla="*/ 5543550 w 6229350"/>
              <a:gd name="connsiteY26" fmla="*/ 762000 h 9315450"/>
              <a:gd name="connsiteX27" fmla="*/ 5562600 w 6229350"/>
              <a:gd name="connsiteY27" fmla="*/ 361950 h 9315450"/>
              <a:gd name="connsiteX28" fmla="*/ 5581650 w 6229350"/>
              <a:gd name="connsiteY28" fmla="*/ 114300 h 9315450"/>
              <a:gd name="connsiteX29" fmla="*/ 5581650 w 6229350"/>
              <a:gd name="connsiteY29" fmla="*/ 0 h 9315450"/>
              <a:gd name="connsiteX30" fmla="*/ 5753100 w 6229350"/>
              <a:gd name="connsiteY30" fmla="*/ 19050 h 9315450"/>
              <a:gd name="connsiteX31" fmla="*/ 5900737 w 6229350"/>
              <a:gd name="connsiteY31" fmla="*/ 14288 h 9315450"/>
              <a:gd name="connsiteX32" fmla="*/ 6048376 w 6229350"/>
              <a:gd name="connsiteY32" fmla="*/ 19050 h 9315450"/>
              <a:gd name="connsiteX33" fmla="*/ 6048375 w 6229350"/>
              <a:gd name="connsiteY33" fmla="*/ 114300 h 9315450"/>
              <a:gd name="connsiteX34" fmla="*/ 6048376 w 6229350"/>
              <a:gd name="connsiteY34" fmla="*/ 661987 h 9315450"/>
              <a:gd name="connsiteX35" fmla="*/ 6038850 w 6229350"/>
              <a:gd name="connsiteY35" fmla="*/ 1133475 h 9315450"/>
              <a:gd name="connsiteX36" fmla="*/ 6048375 w 6229350"/>
              <a:gd name="connsiteY36" fmla="*/ 1300163 h 9315450"/>
              <a:gd name="connsiteX37" fmla="*/ 6091237 w 6229350"/>
              <a:gd name="connsiteY37" fmla="*/ 2209800 h 9315450"/>
              <a:gd name="connsiteX38" fmla="*/ 6115050 w 6229350"/>
              <a:gd name="connsiteY38" fmla="*/ 2667000 h 9315450"/>
              <a:gd name="connsiteX39" fmla="*/ 6129338 w 6229350"/>
              <a:gd name="connsiteY39" fmla="*/ 3086100 h 9315450"/>
              <a:gd name="connsiteX40" fmla="*/ 6138862 w 6229350"/>
              <a:gd name="connsiteY40" fmla="*/ 3428999 h 9315450"/>
              <a:gd name="connsiteX41" fmla="*/ 6172200 w 6229350"/>
              <a:gd name="connsiteY41" fmla="*/ 4019550 h 9315450"/>
              <a:gd name="connsiteX42" fmla="*/ 6191250 w 6229350"/>
              <a:gd name="connsiteY42" fmla="*/ 4324350 h 9315450"/>
              <a:gd name="connsiteX43" fmla="*/ 6200775 w 6229350"/>
              <a:gd name="connsiteY43" fmla="*/ 4933950 h 9315450"/>
              <a:gd name="connsiteX44" fmla="*/ 6229350 w 6229350"/>
              <a:gd name="connsiteY44" fmla="*/ 5276850 h 9315450"/>
              <a:gd name="connsiteX45" fmla="*/ 6229350 w 6229350"/>
              <a:gd name="connsiteY45" fmla="*/ 5505450 h 9315450"/>
              <a:gd name="connsiteX46" fmla="*/ 6210300 w 6229350"/>
              <a:gd name="connsiteY46" fmla="*/ 5581650 h 9315450"/>
              <a:gd name="connsiteX47" fmla="*/ 6210300 w 6229350"/>
              <a:gd name="connsiteY47" fmla="*/ 5600700 h 9315450"/>
              <a:gd name="connsiteX48" fmla="*/ 5848350 w 6229350"/>
              <a:gd name="connsiteY48" fmla="*/ 5581650 h 9315450"/>
              <a:gd name="connsiteX49" fmla="*/ 5600700 w 6229350"/>
              <a:gd name="connsiteY49" fmla="*/ 5581650 h 9315450"/>
              <a:gd name="connsiteX50" fmla="*/ 5295900 w 6229350"/>
              <a:gd name="connsiteY50" fmla="*/ 5543550 h 9315450"/>
              <a:gd name="connsiteX51" fmla="*/ 5162550 w 6229350"/>
              <a:gd name="connsiteY51" fmla="*/ 5543550 h 9315450"/>
              <a:gd name="connsiteX52" fmla="*/ 4991100 w 6229350"/>
              <a:gd name="connsiteY52" fmla="*/ 5600700 h 9315450"/>
              <a:gd name="connsiteX53" fmla="*/ 4876800 w 6229350"/>
              <a:gd name="connsiteY53" fmla="*/ 5657850 h 9315450"/>
              <a:gd name="connsiteX54" fmla="*/ 4743450 w 6229350"/>
              <a:gd name="connsiteY54" fmla="*/ 5657850 h 9315450"/>
              <a:gd name="connsiteX55" fmla="*/ 4705350 w 6229350"/>
              <a:gd name="connsiteY55" fmla="*/ 5638800 h 9315450"/>
              <a:gd name="connsiteX56" fmla="*/ 4724400 w 6229350"/>
              <a:gd name="connsiteY56" fmla="*/ 5943600 h 9315450"/>
              <a:gd name="connsiteX57" fmla="*/ 4686300 w 6229350"/>
              <a:gd name="connsiteY57" fmla="*/ 6115050 h 9315450"/>
              <a:gd name="connsiteX58" fmla="*/ 4686300 w 6229350"/>
              <a:gd name="connsiteY58" fmla="*/ 6305550 h 9315450"/>
              <a:gd name="connsiteX59" fmla="*/ 4743450 w 6229350"/>
              <a:gd name="connsiteY59" fmla="*/ 6515100 h 9315450"/>
              <a:gd name="connsiteX60" fmla="*/ 4743450 w 6229350"/>
              <a:gd name="connsiteY60" fmla="*/ 6781800 h 9315450"/>
              <a:gd name="connsiteX61" fmla="*/ 4800600 w 6229350"/>
              <a:gd name="connsiteY61" fmla="*/ 6972300 h 9315450"/>
              <a:gd name="connsiteX62" fmla="*/ 4819650 w 6229350"/>
              <a:gd name="connsiteY62" fmla="*/ 7334250 h 9315450"/>
              <a:gd name="connsiteX63" fmla="*/ 4838700 w 6229350"/>
              <a:gd name="connsiteY63" fmla="*/ 7486650 h 9315450"/>
              <a:gd name="connsiteX64" fmla="*/ 4838700 w 6229350"/>
              <a:gd name="connsiteY64" fmla="*/ 7753350 h 9315450"/>
              <a:gd name="connsiteX65" fmla="*/ 4914900 w 6229350"/>
              <a:gd name="connsiteY65" fmla="*/ 8134350 h 9315450"/>
              <a:gd name="connsiteX66" fmla="*/ 4914900 w 6229350"/>
              <a:gd name="connsiteY66" fmla="*/ 8134350 h 9315450"/>
              <a:gd name="connsiteX67" fmla="*/ 4972050 w 6229350"/>
              <a:gd name="connsiteY67" fmla="*/ 8439150 h 9315450"/>
              <a:gd name="connsiteX68" fmla="*/ 4991100 w 6229350"/>
              <a:gd name="connsiteY68" fmla="*/ 8591550 h 9315450"/>
              <a:gd name="connsiteX69" fmla="*/ 5010150 w 6229350"/>
              <a:gd name="connsiteY69" fmla="*/ 8686800 h 9315450"/>
              <a:gd name="connsiteX70" fmla="*/ 5029200 w 6229350"/>
              <a:gd name="connsiteY70" fmla="*/ 8782050 h 9315450"/>
              <a:gd name="connsiteX71" fmla="*/ 5067300 w 6229350"/>
              <a:gd name="connsiteY71" fmla="*/ 8953500 h 9315450"/>
              <a:gd name="connsiteX72" fmla="*/ 5067300 w 6229350"/>
              <a:gd name="connsiteY72" fmla="*/ 9067800 h 9315450"/>
              <a:gd name="connsiteX73" fmla="*/ 5067300 w 6229350"/>
              <a:gd name="connsiteY73" fmla="*/ 9124950 h 9315450"/>
              <a:gd name="connsiteX74" fmla="*/ 5067300 w 6229350"/>
              <a:gd name="connsiteY74" fmla="*/ 9124950 h 9315450"/>
              <a:gd name="connsiteX75" fmla="*/ 4972050 w 6229350"/>
              <a:gd name="connsiteY75" fmla="*/ 9315450 h 9315450"/>
              <a:gd name="connsiteX76" fmla="*/ 4876800 w 6229350"/>
              <a:gd name="connsiteY76" fmla="*/ 9315450 h 9315450"/>
              <a:gd name="connsiteX77" fmla="*/ 4724400 w 6229350"/>
              <a:gd name="connsiteY77" fmla="*/ 9315450 h 9315450"/>
              <a:gd name="connsiteX78" fmla="*/ 4533900 w 6229350"/>
              <a:gd name="connsiteY78" fmla="*/ 9315450 h 9315450"/>
              <a:gd name="connsiteX79" fmla="*/ 4419600 w 6229350"/>
              <a:gd name="connsiteY79" fmla="*/ 9277350 h 9315450"/>
              <a:gd name="connsiteX80" fmla="*/ 4343400 w 6229350"/>
              <a:gd name="connsiteY80" fmla="*/ 9258300 h 9315450"/>
              <a:gd name="connsiteX81" fmla="*/ 4191000 w 6229350"/>
              <a:gd name="connsiteY81" fmla="*/ 9258300 h 9315450"/>
              <a:gd name="connsiteX82" fmla="*/ 3962400 w 6229350"/>
              <a:gd name="connsiteY82" fmla="*/ 9201150 h 9315450"/>
              <a:gd name="connsiteX83" fmla="*/ 3810000 w 6229350"/>
              <a:gd name="connsiteY83" fmla="*/ 9201150 h 9315450"/>
              <a:gd name="connsiteX84" fmla="*/ 3810000 w 6229350"/>
              <a:gd name="connsiteY84" fmla="*/ 9201150 h 9315450"/>
              <a:gd name="connsiteX85" fmla="*/ 3562350 w 6229350"/>
              <a:gd name="connsiteY85" fmla="*/ 9182100 h 9315450"/>
              <a:gd name="connsiteX86" fmla="*/ 3409950 w 6229350"/>
              <a:gd name="connsiteY86" fmla="*/ 9144000 h 9315450"/>
              <a:gd name="connsiteX87" fmla="*/ 3257550 w 6229350"/>
              <a:gd name="connsiteY87" fmla="*/ 9144000 h 9315450"/>
              <a:gd name="connsiteX88" fmla="*/ 3009900 w 6229350"/>
              <a:gd name="connsiteY88" fmla="*/ 9124950 h 9315450"/>
              <a:gd name="connsiteX89" fmla="*/ 2819400 w 6229350"/>
              <a:gd name="connsiteY89" fmla="*/ 9086850 h 9315450"/>
              <a:gd name="connsiteX90" fmla="*/ 2686050 w 6229350"/>
              <a:gd name="connsiteY90" fmla="*/ 9086850 h 9315450"/>
              <a:gd name="connsiteX91" fmla="*/ 2419350 w 6229350"/>
              <a:gd name="connsiteY91" fmla="*/ 9086850 h 9315450"/>
              <a:gd name="connsiteX92" fmla="*/ 2400300 w 6229350"/>
              <a:gd name="connsiteY92" fmla="*/ 9163050 h 9315450"/>
              <a:gd name="connsiteX93" fmla="*/ 2400300 w 6229350"/>
              <a:gd name="connsiteY93" fmla="*/ 9163050 h 9315450"/>
              <a:gd name="connsiteX94" fmla="*/ 2190750 w 6229350"/>
              <a:gd name="connsiteY94" fmla="*/ 9201150 h 9315450"/>
              <a:gd name="connsiteX95" fmla="*/ 2000250 w 6229350"/>
              <a:gd name="connsiteY95" fmla="*/ 9201150 h 9315450"/>
              <a:gd name="connsiteX96" fmla="*/ 1885950 w 6229350"/>
              <a:gd name="connsiteY96" fmla="*/ 9182100 h 9315450"/>
              <a:gd name="connsiteX97" fmla="*/ 1714500 w 6229350"/>
              <a:gd name="connsiteY97" fmla="*/ 9163050 h 9315450"/>
              <a:gd name="connsiteX98" fmla="*/ 1714500 w 6229350"/>
              <a:gd name="connsiteY98" fmla="*/ 9163050 h 9315450"/>
              <a:gd name="connsiteX99" fmla="*/ 1485900 w 6229350"/>
              <a:gd name="connsiteY99" fmla="*/ 9163050 h 9315450"/>
              <a:gd name="connsiteX100" fmla="*/ 1485900 w 6229350"/>
              <a:gd name="connsiteY100" fmla="*/ 9163050 h 9315450"/>
              <a:gd name="connsiteX101" fmla="*/ 1314450 w 6229350"/>
              <a:gd name="connsiteY101" fmla="*/ 9163050 h 9315450"/>
              <a:gd name="connsiteX102" fmla="*/ 1181100 w 6229350"/>
              <a:gd name="connsiteY102" fmla="*/ 9144000 h 9315450"/>
              <a:gd name="connsiteX103" fmla="*/ 1066800 w 6229350"/>
              <a:gd name="connsiteY103" fmla="*/ 9105900 h 9315450"/>
              <a:gd name="connsiteX104" fmla="*/ 895350 w 6229350"/>
              <a:gd name="connsiteY104" fmla="*/ 9086850 h 9315450"/>
              <a:gd name="connsiteX105" fmla="*/ 742950 w 6229350"/>
              <a:gd name="connsiteY105" fmla="*/ 9010650 h 9315450"/>
              <a:gd name="connsiteX106" fmla="*/ 571500 w 6229350"/>
              <a:gd name="connsiteY106" fmla="*/ 8953500 h 9315450"/>
              <a:gd name="connsiteX107" fmla="*/ 400050 w 6229350"/>
              <a:gd name="connsiteY107" fmla="*/ 8858250 h 9315450"/>
              <a:gd name="connsiteX108" fmla="*/ 228600 w 6229350"/>
              <a:gd name="connsiteY108" fmla="*/ 8782050 h 9315450"/>
              <a:gd name="connsiteX109" fmla="*/ 152400 w 6229350"/>
              <a:gd name="connsiteY109" fmla="*/ 8724900 h 9315450"/>
              <a:gd name="connsiteX110" fmla="*/ 152400 w 6229350"/>
              <a:gd name="connsiteY110" fmla="*/ 8724900 h 9315450"/>
              <a:gd name="connsiteX111" fmla="*/ 95250 w 6229350"/>
              <a:gd name="connsiteY111" fmla="*/ 8572500 h 9315450"/>
              <a:gd name="connsiteX112" fmla="*/ 19050 w 6229350"/>
              <a:gd name="connsiteY112" fmla="*/ 8324850 h 9315450"/>
              <a:gd name="connsiteX113" fmla="*/ 19050 w 6229350"/>
              <a:gd name="connsiteY113" fmla="*/ 8001000 h 9315450"/>
              <a:gd name="connsiteX114" fmla="*/ 19050 w 6229350"/>
              <a:gd name="connsiteY114" fmla="*/ 7658100 h 9315450"/>
              <a:gd name="connsiteX115" fmla="*/ 19050 w 6229350"/>
              <a:gd name="connsiteY115" fmla="*/ 7391400 h 9315450"/>
              <a:gd name="connsiteX116" fmla="*/ 38100 w 6229350"/>
              <a:gd name="connsiteY116" fmla="*/ 7067550 h 9315450"/>
              <a:gd name="connsiteX117" fmla="*/ 38100 w 6229350"/>
              <a:gd name="connsiteY117" fmla="*/ 6781800 h 9315450"/>
              <a:gd name="connsiteX118" fmla="*/ 0 w 6229350"/>
              <a:gd name="connsiteY118" fmla="*/ 6572250 h 9315450"/>
              <a:gd name="connsiteX119" fmla="*/ 0 w 6229350"/>
              <a:gd name="connsiteY119" fmla="*/ 6343650 h 9315450"/>
              <a:gd name="connsiteX120" fmla="*/ 0 w 6229350"/>
              <a:gd name="connsiteY120" fmla="*/ 6057900 h 9315450"/>
              <a:gd name="connsiteX121" fmla="*/ 19050 w 6229350"/>
              <a:gd name="connsiteY121" fmla="*/ 5676900 h 9315450"/>
              <a:gd name="connsiteX122" fmla="*/ 38100 w 6229350"/>
              <a:gd name="connsiteY122" fmla="*/ 5467350 h 9315450"/>
              <a:gd name="connsiteX123" fmla="*/ 38100 w 6229350"/>
              <a:gd name="connsiteY123" fmla="*/ 5276850 h 9315450"/>
              <a:gd name="connsiteX124" fmla="*/ 38100 w 6229350"/>
              <a:gd name="connsiteY124" fmla="*/ 5086350 h 9315450"/>
              <a:gd name="connsiteX125" fmla="*/ 38100 w 6229350"/>
              <a:gd name="connsiteY125" fmla="*/ 4933950 h 9315450"/>
              <a:gd name="connsiteX126" fmla="*/ 38100 w 6229350"/>
              <a:gd name="connsiteY126" fmla="*/ 4743450 h 9315450"/>
              <a:gd name="connsiteX127" fmla="*/ 38100 w 6229350"/>
              <a:gd name="connsiteY127" fmla="*/ 4419600 h 9315450"/>
              <a:gd name="connsiteX128" fmla="*/ 57150 w 6229350"/>
              <a:gd name="connsiteY128" fmla="*/ 3962400 h 9315450"/>
              <a:gd name="connsiteX129" fmla="*/ 38100 w 6229350"/>
              <a:gd name="connsiteY129" fmla="*/ 3619500 h 9315450"/>
              <a:gd name="connsiteX130" fmla="*/ 57150 w 6229350"/>
              <a:gd name="connsiteY130" fmla="*/ 3429000 h 9315450"/>
              <a:gd name="connsiteX131" fmla="*/ 114300 w 6229350"/>
              <a:gd name="connsiteY131" fmla="*/ 3276600 h 9315450"/>
              <a:gd name="connsiteX132" fmla="*/ 247650 w 6229350"/>
              <a:gd name="connsiteY132" fmla="*/ 3067050 h 9315450"/>
              <a:gd name="connsiteX133" fmla="*/ 323850 w 6229350"/>
              <a:gd name="connsiteY133" fmla="*/ 2971800 h 9315450"/>
              <a:gd name="connsiteX134" fmla="*/ 476250 w 6229350"/>
              <a:gd name="connsiteY134" fmla="*/ 2857500 h 9315450"/>
              <a:gd name="connsiteX135" fmla="*/ 609600 w 6229350"/>
              <a:gd name="connsiteY135" fmla="*/ 2724150 h 9315450"/>
              <a:gd name="connsiteX136" fmla="*/ 819150 w 6229350"/>
              <a:gd name="connsiteY136" fmla="*/ 2590800 h 9315450"/>
              <a:gd name="connsiteX137" fmla="*/ 1047750 w 6229350"/>
              <a:gd name="connsiteY137" fmla="*/ 2381250 h 9315450"/>
              <a:gd name="connsiteX138" fmla="*/ 1104900 w 6229350"/>
              <a:gd name="connsiteY138" fmla="*/ 2266950 h 9315450"/>
              <a:gd name="connsiteX139" fmla="*/ 1181100 w 6229350"/>
              <a:gd name="connsiteY139" fmla="*/ 2133600 h 9315450"/>
              <a:gd name="connsiteX140" fmla="*/ 1333500 w 6229350"/>
              <a:gd name="connsiteY140" fmla="*/ 2019300 h 9315450"/>
              <a:gd name="connsiteX141" fmla="*/ 1409700 w 6229350"/>
              <a:gd name="connsiteY141" fmla="*/ 1981200 h 9315450"/>
              <a:gd name="connsiteX142" fmla="*/ 1447800 w 6229350"/>
              <a:gd name="connsiteY142" fmla="*/ 1905000 h 9315450"/>
              <a:gd name="connsiteX0" fmla="*/ 1447800 w 6238875"/>
              <a:gd name="connsiteY0" fmla="*/ 1905000 h 9315450"/>
              <a:gd name="connsiteX1" fmla="*/ 1733550 w 6238875"/>
              <a:gd name="connsiteY1" fmla="*/ 1924050 h 9315450"/>
              <a:gd name="connsiteX2" fmla="*/ 1947862 w 6238875"/>
              <a:gd name="connsiteY2" fmla="*/ 1924050 h 9315450"/>
              <a:gd name="connsiteX3" fmla="*/ 2286000 w 6238875"/>
              <a:gd name="connsiteY3" fmla="*/ 1943099 h 9315450"/>
              <a:gd name="connsiteX4" fmla="*/ 2628900 w 6238875"/>
              <a:gd name="connsiteY4" fmla="*/ 1933574 h 9315450"/>
              <a:gd name="connsiteX5" fmla="*/ 3181350 w 6238875"/>
              <a:gd name="connsiteY5" fmla="*/ 1933575 h 9315450"/>
              <a:gd name="connsiteX6" fmla="*/ 3467100 w 6238875"/>
              <a:gd name="connsiteY6" fmla="*/ 1943100 h 9315450"/>
              <a:gd name="connsiteX7" fmla="*/ 3562350 w 6238875"/>
              <a:gd name="connsiteY7" fmla="*/ 1924050 h 9315450"/>
              <a:gd name="connsiteX8" fmla="*/ 3776663 w 6238875"/>
              <a:gd name="connsiteY8" fmla="*/ 1909763 h 9315450"/>
              <a:gd name="connsiteX9" fmla="*/ 4114800 w 6238875"/>
              <a:gd name="connsiteY9" fmla="*/ 1900238 h 9315450"/>
              <a:gd name="connsiteX10" fmla="*/ 4310062 w 6238875"/>
              <a:gd name="connsiteY10" fmla="*/ 1885950 h 9315450"/>
              <a:gd name="connsiteX11" fmla="*/ 4686300 w 6238875"/>
              <a:gd name="connsiteY11" fmla="*/ 1881188 h 9315450"/>
              <a:gd name="connsiteX12" fmla="*/ 4795838 w 6238875"/>
              <a:gd name="connsiteY12" fmla="*/ 1881188 h 9315450"/>
              <a:gd name="connsiteX13" fmla="*/ 4933950 w 6238875"/>
              <a:gd name="connsiteY13" fmla="*/ 1881187 h 9315450"/>
              <a:gd name="connsiteX14" fmla="*/ 4976812 w 6238875"/>
              <a:gd name="connsiteY14" fmla="*/ 1905000 h 9315450"/>
              <a:gd name="connsiteX15" fmla="*/ 4991100 w 6238875"/>
              <a:gd name="connsiteY15" fmla="*/ 1895475 h 9315450"/>
              <a:gd name="connsiteX16" fmla="*/ 5062537 w 6238875"/>
              <a:gd name="connsiteY16" fmla="*/ 1885950 h 9315450"/>
              <a:gd name="connsiteX17" fmla="*/ 5172075 w 6238875"/>
              <a:gd name="connsiteY17" fmla="*/ 1871662 h 9315450"/>
              <a:gd name="connsiteX18" fmla="*/ 5243512 w 6238875"/>
              <a:gd name="connsiteY18" fmla="*/ 1885950 h 9315450"/>
              <a:gd name="connsiteX19" fmla="*/ 5243512 w 6238875"/>
              <a:gd name="connsiteY19" fmla="*/ 1819275 h 9315450"/>
              <a:gd name="connsiteX20" fmla="*/ 5229225 w 6238875"/>
              <a:gd name="connsiteY20" fmla="*/ 1719263 h 9315450"/>
              <a:gd name="connsiteX21" fmla="*/ 5238750 w 6238875"/>
              <a:gd name="connsiteY21" fmla="*/ 1485900 h 9315450"/>
              <a:gd name="connsiteX22" fmla="*/ 5253037 w 6238875"/>
              <a:gd name="connsiteY22" fmla="*/ 1314450 h 9315450"/>
              <a:gd name="connsiteX23" fmla="*/ 5257800 w 6238875"/>
              <a:gd name="connsiteY23" fmla="*/ 1252538 h 9315450"/>
              <a:gd name="connsiteX24" fmla="*/ 5448300 w 6238875"/>
              <a:gd name="connsiteY24" fmla="*/ 1257300 h 9315450"/>
              <a:gd name="connsiteX25" fmla="*/ 5538788 w 6238875"/>
              <a:gd name="connsiteY25" fmla="*/ 1257300 h 9315450"/>
              <a:gd name="connsiteX26" fmla="*/ 5543550 w 6238875"/>
              <a:gd name="connsiteY26" fmla="*/ 762000 h 9315450"/>
              <a:gd name="connsiteX27" fmla="*/ 5562600 w 6238875"/>
              <a:gd name="connsiteY27" fmla="*/ 361950 h 9315450"/>
              <a:gd name="connsiteX28" fmla="*/ 5581650 w 6238875"/>
              <a:gd name="connsiteY28" fmla="*/ 114300 h 9315450"/>
              <a:gd name="connsiteX29" fmla="*/ 5581650 w 6238875"/>
              <a:gd name="connsiteY29" fmla="*/ 0 h 9315450"/>
              <a:gd name="connsiteX30" fmla="*/ 5753100 w 6238875"/>
              <a:gd name="connsiteY30" fmla="*/ 19050 h 9315450"/>
              <a:gd name="connsiteX31" fmla="*/ 5900737 w 6238875"/>
              <a:gd name="connsiteY31" fmla="*/ 14288 h 9315450"/>
              <a:gd name="connsiteX32" fmla="*/ 6048376 w 6238875"/>
              <a:gd name="connsiteY32" fmla="*/ 19050 h 9315450"/>
              <a:gd name="connsiteX33" fmla="*/ 6048375 w 6238875"/>
              <a:gd name="connsiteY33" fmla="*/ 114300 h 9315450"/>
              <a:gd name="connsiteX34" fmla="*/ 6048376 w 6238875"/>
              <a:gd name="connsiteY34" fmla="*/ 661987 h 9315450"/>
              <a:gd name="connsiteX35" fmla="*/ 6038850 w 6238875"/>
              <a:gd name="connsiteY35" fmla="*/ 1133475 h 9315450"/>
              <a:gd name="connsiteX36" fmla="*/ 6048375 w 6238875"/>
              <a:gd name="connsiteY36" fmla="*/ 1300163 h 9315450"/>
              <a:gd name="connsiteX37" fmla="*/ 6091237 w 6238875"/>
              <a:gd name="connsiteY37" fmla="*/ 2209800 h 9315450"/>
              <a:gd name="connsiteX38" fmla="*/ 6115050 w 6238875"/>
              <a:gd name="connsiteY38" fmla="*/ 2667000 h 9315450"/>
              <a:gd name="connsiteX39" fmla="*/ 6129338 w 6238875"/>
              <a:gd name="connsiteY39" fmla="*/ 3086100 h 9315450"/>
              <a:gd name="connsiteX40" fmla="*/ 6138862 w 6238875"/>
              <a:gd name="connsiteY40" fmla="*/ 3428999 h 9315450"/>
              <a:gd name="connsiteX41" fmla="*/ 6172200 w 6238875"/>
              <a:gd name="connsiteY41" fmla="*/ 4019550 h 9315450"/>
              <a:gd name="connsiteX42" fmla="*/ 6191250 w 6238875"/>
              <a:gd name="connsiteY42" fmla="*/ 4324350 h 9315450"/>
              <a:gd name="connsiteX43" fmla="*/ 6200775 w 6238875"/>
              <a:gd name="connsiteY43" fmla="*/ 4933950 h 9315450"/>
              <a:gd name="connsiteX44" fmla="*/ 6229350 w 6238875"/>
              <a:gd name="connsiteY44" fmla="*/ 5276850 h 9315450"/>
              <a:gd name="connsiteX45" fmla="*/ 6229350 w 6238875"/>
              <a:gd name="connsiteY45" fmla="*/ 5505450 h 9315450"/>
              <a:gd name="connsiteX46" fmla="*/ 6210300 w 6238875"/>
              <a:gd name="connsiteY46" fmla="*/ 5581650 h 9315450"/>
              <a:gd name="connsiteX47" fmla="*/ 6238875 w 6238875"/>
              <a:gd name="connsiteY47" fmla="*/ 5610225 h 9315450"/>
              <a:gd name="connsiteX48" fmla="*/ 5848350 w 6238875"/>
              <a:gd name="connsiteY48" fmla="*/ 5581650 h 9315450"/>
              <a:gd name="connsiteX49" fmla="*/ 5600700 w 6238875"/>
              <a:gd name="connsiteY49" fmla="*/ 5581650 h 9315450"/>
              <a:gd name="connsiteX50" fmla="*/ 5295900 w 6238875"/>
              <a:gd name="connsiteY50" fmla="*/ 5543550 h 9315450"/>
              <a:gd name="connsiteX51" fmla="*/ 5162550 w 6238875"/>
              <a:gd name="connsiteY51" fmla="*/ 5543550 h 9315450"/>
              <a:gd name="connsiteX52" fmla="*/ 4991100 w 6238875"/>
              <a:gd name="connsiteY52" fmla="*/ 5600700 h 9315450"/>
              <a:gd name="connsiteX53" fmla="*/ 4876800 w 6238875"/>
              <a:gd name="connsiteY53" fmla="*/ 5657850 h 9315450"/>
              <a:gd name="connsiteX54" fmla="*/ 4743450 w 6238875"/>
              <a:gd name="connsiteY54" fmla="*/ 5657850 h 9315450"/>
              <a:gd name="connsiteX55" fmla="*/ 4705350 w 6238875"/>
              <a:gd name="connsiteY55" fmla="*/ 5638800 h 9315450"/>
              <a:gd name="connsiteX56" fmla="*/ 4724400 w 6238875"/>
              <a:gd name="connsiteY56" fmla="*/ 5943600 h 9315450"/>
              <a:gd name="connsiteX57" fmla="*/ 4686300 w 6238875"/>
              <a:gd name="connsiteY57" fmla="*/ 6115050 h 9315450"/>
              <a:gd name="connsiteX58" fmla="*/ 4686300 w 6238875"/>
              <a:gd name="connsiteY58" fmla="*/ 6305550 h 9315450"/>
              <a:gd name="connsiteX59" fmla="*/ 4743450 w 6238875"/>
              <a:gd name="connsiteY59" fmla="*/ 6515100 h 9315450"/>
              <a:gd name="connsiteX60" fmla="*/ 4743450 w 6238875"/>
              <a:gd name="connsiteY60" fmla="*/ 6781800 h 9315450"/>
              <a:gd name="connsiteX61" fmla="*/ 4800600 w 6238875"/>
              <a:gd name="connsiteY61" fmla="*/ 6972300 h 9315450"/>
              <a:gd name="connsiteX62" fmla="*/ 4819650 w 6238875"/>
              <a:gd name="connsiteY62" fmla="*/ 7334250 h 9315450"/>
              <a:gd name="connsiteX63" fmla="*/ 4838700 w 6238875"/>
              <a:gd name="connsiteY63" fmla="*/ 7486650 h 9315450"/>
              <a:gd name="connsiteX64" fmla="*/ 4838700 w 6238875"/>
              <a:gd name="connsiteY64" fmla="*/ 7753350 h 9315450"/>
              <a:gd name="connsiteX65" fmla="*/ 4914900 w 6238875"/>
              <a:gd name="connsiteY65" fmla="*/ 8134350 h 9315450"/>
              <a:gd name="connsiteX66" fmla="*/ 4914900 w 6238875"/>
              <a:gd name="connsiteY66" fmla="*/ 8134350 h 9315450"/>
              <a:gd name="connsiteX67" fmla="*/ 4972050 w 6238875"/>
              <a:gd name="connsiteY67" fmla="*/ 8439150 h 9315450"/>
              <a:gd name="connsiteX68" fmla="*/ 4991100 w 6238875"/>
              <a:gd name="connsiteY68" fmla="*/ 8591550 h 9315450"/>
              <a:gd name="connsiteX69" fmla="*/ 5010150 w 6238875"/>
              <a:gd name="connsiteY69" fmla="*/ 8686800 h 9315450"/>
              <a:gd name="connsiteX70" fmla="*/ 5029200 w 6238875"/>
              <a:gd name="connsiteY70" fmla="*/ 8782050 h 9315450"/>
              <a:gd name="connsiteX71" fmla="*/ 5067300 w 6238875"/>
              <a:gd name="connsiteY71" fmla="*/ 8953500 h 9315450"/>
              <a:gd name="connsiteX72" fmla="*/ 5067300 w 6238875"/>
              <a:gd name="connsiteY72" fmla="*/ 9067800 h 9315450"/>
              <a:gd name="connsiteX73" fmla="*/ 5067300 w 6238875"/>
              <a:gd name="connsiteY73" fmla="*/ 9124950 h 9315450"/>
              <a:gd name="connsiteX74" fmla="*/ 5067300 w 6238875"/>
              <a:gd name="connsiteY74" fmla="*/ 9124950 h 9315450"/>
              <a:gd name="connsiteX75" fmla="*/ 4972050 w 6238875"/>
              <a:gd name="connsiteY75" fmla="*/ 9315450 h 9315450"/>
              <a:gd name="connsiteX76" fmla="*/ 4876800 w 6238875"/>
              <a:gd name="connsiteY76" fmla="*/ 9315450 h 9315450"/>
              <a:gd name="connsiteX77" fmla="*/ 4724400 w 6238875"/>
              <a:gd name="connsiteY77" fmla="*/ 9315450 h 9315450"/>
              <a:gd name="connsiteX78" fmla="*/ 4533900 w 6238875"/>
              <a:gd name="connsiteY78" fmla="*/ 9315450 h 9315450"/>
              <a:gd name="connsiteX79" fmla="*/ 4419600 w 6238875"/>
              <a:gd name="connsiteY79" fmla="*/ 9277350 h 9315450"/>
              <a:gd name="connsiteX80" fmla="*/ 4343400 w 6238875"/>
              <a:gd name="connsiteY80" fmla="*/ 9258300 h 9315450"/>
              <a:gd name="connsiteX81" fmla="*/ 4191000 w 6238875"/>
              <a:gd name="connsiteY81" fmla="*/ 9258300 h 9315450"/>
              <a:gd name="connsiteX82" fmla="*/ 3962400 w 6238875"/>
              <a:gd name="connsiteY82" fmla="*/ 9201150 h 9315450"/>
              <a:gd name="connsiteX83" fmla="*/ 3810000 w 6238875"/>
              <a:gd name="connsiteY83" fmla="*/ 9201150 h 9315450"/>
              <a:gd name="connsiteX84" fmla="*/ 3810000 w 6238875"/>
              <a:gd name="connsiteY84" fmla="*/ 9201150 h 9315450"/>
              <a:gd name="connsiteX85" fmla="*/ 3562350 w 6238875"/>
              <a:gd name="connsiteY85" fmla="*/ 9182100 h 9315450"/>
              <a:gd name="connsiteX86" fmla="*/ 3409950 w 6238875"/>
              <a:gd name="connsiteY86" fmla="*/ 9144000 h 9315450"/>
              <a:gd name="connsiteX87" fmla="*/ 3257550 w 6238875"/>
              <a:gd name="connsiteY87" fmla="*/ 9144000 h 9315450"/>
              <a:gd name="connsiteX88" fmla="*/ 3009900 w 6238875"/>
              <a:gd name="connsiteY88" fmla="*/ 9124950 h 9315450"/>
              <a:gd name="connsiteX89" fmla="*/ 2819400 w 6238875"/>
              <a:gd name="connsiteY89" fmla="*/ 9086850 h 9315450"/>
              <a:gd name="connsiteX90" fmla="*/ 2686050 w 6238875"/>
              <a:gd name="connsiteY90" fmla="*/ 9086850 h 9315450"/>
              <a:gd name="connsiteX91" fmla="*/ 2419350 w 6238875"/>
              <a:gd name="connsiteY91" fmla="*/ 9086850 h 9315450"/>
              <a:gd name="connsiteX92" fmla="*/ 2400300 w 6238875"/>
              <a:gd name="connsiteY92" fmla="*/ 9163050 h 9315450"/>
              <a:gd name="connsiteX93" fmla="*/ 2400300 w 6238875"/>
              <a:gd name="connsiteY93" fmla="*/ 9163050 h 9315450"/>
              <a:gd name="connsiteX94" fmla="*/ 2190750 w 6238875"/>
              <a:gd name="connsiteY94" fmla="*/ 9201150 h 9315450"/>
              <a:gd name="connsiteX95" fmla="*/ 2000250 w 6238875"/>
              <a:gd name="connsiteY95" fmla="*/ 9201150 h 9315450"/>
              <a:gd name="connsiteX96" fmla="*/ 1885950 w 6238875"/>
              <a:gd name="connsiteY96" fmla="*/ 9182100 h 9315450"/>
              <a:gd name="connsiteX97" fmla="*/ 1714500 w 6238875"/>
              <a:gd name="connsiteY97" fmla="*/ 9163050 h 9315450"/>
              <a:gd name="connsiteX98" fmla="*/ 1714500 w 6238875"/>
              <a:gd name="connsiteY98" fmla="*/ 9163050 h 9315450"/>
              <a:gd name="connsiteX99" fmla="*/ 1485900 w 6238875"/>
              <a:gd name="connsiteY99" fmla="*/ 9163050 h 9315450"/>
              <a:gd name="connsiteX100" fmla="*/ 1485900 w 6238875"/>
              <a:gd name="connsiteY100" fmla="*/ 9163050 h 9315450"/>
              <a:gd name="connsiteX101" fmla="*/ 1314450 w 6238875"/>
              <a:gd name="connsiteY101" fmla="*/ 9163050 h 9315450"/>
              <a:gd name="connsiteX102" fmla="*/ 1181100 w 6238875"/>
              <a:gd name="connsiteY102" fmla="*/ 9144000 h 9315450"/>
              <a:gd name="connsiteX103" fmla="*/ 1066800 w 6238875"/>
              <a:gd name="connsiteY103" fmla="*/ 9105900 h 9315450"/>
              <a:gd name="connsiteX104" fmla="*/ 895350 w 6238875"/>
              <a:gd name="connsiteY104" fmla="*/ 9086850 h 9315450"/>
              <a:gd name="connsiteX105" fmla="*/ 742950 w 6238875"/>
              <a:gd name="connsiteY105" fmla="*/ 9010650 h 9315450"/>
              <a:gd name="connsiteX106" fmla="*/ 571500 w 6238875"/>
              <a:gd name="connsiteY106" fmla="*/ 8953500 h 9315450"/>
              <a:gd name="connsiteX107" fmla="*/ 400050 w 6238875"/>
              <a:gd name="connsiteY107" fmla="*/ 8858250 h 9315450"/>
              <a:gd name="connsiteX108" fmla="*/ 228600 w 6238875"/>
              <a:gd name="connsiteY108" fmla="*/ 8782050 h 9315450"/>
              <a:gd name="connsiteX109" fmla="*/ 152400 w 6238875"/>
              <a:gd name="connsiteY109" fmla="*/ 8724900 h 9315450"/>
              <a:gd name="connsiteX110" fmla="*/ 152400 w 6238875"/>
              <a:gd name="connsiteY110" fmla="*/ 8724900 h 9315450"/>
              <a:gd name="connsiteX111" fmla="*/ 95250 w 6238875"/>
              <a:gd name="connsiteY111" fmla="*/ 8572500 h 9315450"/>
              <a:gd name="connsiteX112" fmla="*/ 19050 w 6238875"/>
              <a:gd name="connsiteY112" fmla="*/ 8324850 h 9315450"/>
              <a:gd name="connsiteX113" fmla="*/ 19050 w 6238875"/>
              <a:gd name="connsiteY113" fmla="*/ 8001000 h 9315450"/>
              <a:gd name="connsiteX114" fmla="*/ 19050 w 6238875"/>
              <a:gd name="connsiteY114" fmla="*/ 7658100 h 9315450"/>
              <a:gd name="connsiteX115" fmla="*/ 19050 w 6238875"/>
              <a:gd name="connsiteY115" fmla="*/ 7391400 h 9315450"/>
              <a:gd name="connsiteX116" fmla="*/ 38100 w 6238875"/>
              <a:gd name="connsiteY116" fmla="*/ 7067550 h 9315450"/>
              <a:gd name="connsiteX117" fmla="*/ 38100 w 6238875"/>
              <a:gd name="connsiteY117" fmla="*/ 6781800 h 9315450"/>
              <a:gd name="connsiteX118" fmla="*/ 0 w 6238875"/>
              <a:gd name="connsiteY118" fmla="*/ 6572250 h 9315450"/>
              <a:gd name="connsiteX119" fmla="*/ 0 w 6238875"/>
              <a:gd name="connsiteY119" fmla="*/ 6343650 h 9315450"/>
              <a:gd name="connsiteX120" fmla="*/ 0 w 6238875"/>
              <a:gd name="connsiteY120" fmla="*/ 6057900 h 9315450"/>
              <a:gd name="connsiteX121" fmla="*/ 19050 w 6238875"/>
              <a:gd name="connsiteY121" fmla="*/ 5676900 h 9315450"/>
              <a:gd name="connsiteX122" fmla="*/ 38100 w 6238875"/>
              <a:gd name="connsiteY122" fmla="*/ 5467350 h 9315450"/>
              <a:gd name="connsiteX123" fmla="*/ 38100 w 6238875"/>
              <a:gd name="connsiteY123" fmla="*/ 5276850 h 9315450"/>
              <a:gd name="connsiteX124" fmla="*/ 38100 w 6238875"/>
              <a:gd name="connsiteY124" fmla="*/ 5086350 h 9315450"/>
              <a:gd name="connsiteX125" fmla="*/ 38100 w 6238875"/>
              <a:gd name="connsiteY125" fmla="*/ 4933950 h 9315450"/>
              <a:gd name="connsiteX126" fmla="*/ 38100 w 6238875"/>
              <a:gd name="connsiteY126" fmla="*/ 4743450 h 9315450"/>
              <a:gd name="connsiteX127" fmla="*/ 38100 w 6238875"/>
              <a:gd name="connsiteY127" fmla="*/ 4419600 h 9315450"/>
              <a:gd name="connsiteX128" fmla="*/ 57150 w 6238875"/>
              <a:gd name="connsiteY128" fmla="*/ 3962400 h 9315450"/>
              <a:gd name="connsiteX129" fmla="*/ 38100 w 6238875"/>
              <a:gd name="connsiteY129" fmla="*/ 3619500 h 9315450"/>
              <a:gd name="connsiteX130" fmla="*/ 57150 w 6238875"/>
              <a:gd name="connsiteY130" fmla="*/ 3429000 h 9315450"/>
              <a:gd name="connsiteX131" fmla="*/ 114300 w 6238875"/>
              <a:gd name="connsiteY131" fmla="*/ 3276600 h 9315450"/>
              <a:gd name="connsiteX132" fmla="*/ 247650 w 6238875"/>
              <a:gd name="connsiteY132" fmla="*/ 3067050 h 9315450"/>
              <a:gd name="connsiteX133" fmla="*/ 323850 w 6238875"/>
              <a:gd name="connsiteY133" fmla="*/ 2971800 h 9315450"/>
              <a:gd name="connsiteX134" fmla="*/ 476250 w 6238875"/>
              <a:gd name="connsiteY134" fmla="*/ 2857500 h 9315450"/>
              <a:gd name="connsiteX135" fmla="*/ 609600 w 6238875"/>
              <a:gd name="connsiteY135" fmla="*/ 2724150 h 9315450"/>
              <a:gd name="connsiteX136" fmla="*/ 819150 w 6238875"/>
              <a:gd name="connsiteY136" fmla="*/ 2590800 h 9315450"/>
              <a:gd name="connsiteX137" fmla="*/ 1047750 w 6238875"/>
              <a:gd name="connsiteY137" fmla="*/ 2381250 h 9315450"/>
              <a:gd name="connsiteX138" fmla="*/ 1104900 w 6238875"/>
              <a:gd name="connsiteY138" fmla="*/ 2266950 h 9315450"/>
              <a:gd name="connsiteX139" fmla="*/ 1181100 w 6238875"/>
              <a:gd name="connsiteY139" fmla="*/ 2133600 h 9315450"/>
              <a:gd name="connsiteX140" fmla="*/ 1333500 w 6238875"/>
              <a:gd name="connsiteY140" fmla="*/ 2019300 h 9315450"/>
              <a:gd name="connsiteX141" fmla="*/ 1409700 w 6238875"/>
              <a:gd name="connsiteY141" fmla="*/ 1981200 h 9315450"/>
              <a:gd name="connsiteX142" fmla="*/ 1447800 w 6238875"/>
              <a:gd name="connsiteY142"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81650 h 9315450"/>
              <a:gd name="connsiteX51" fmla="*/ 5295900 w 6239279"/>
              <a:gd name="connsiteY51" fmla="*/ 5543550 h 9315450"/>
              <a:gd name="connsiteX52" fmla="*/ 5162550 w 6239279"/>
              <a:gd name="connsiteY52" fmla="*/ 5543550 h 9315450"/>
              <a:gd name="connsiteX53" fmla="*/ 4991100 w 6239279"/>
              <a:gd name="connsiteY53" fmla="*/ 5600700 h 9315450"/>
              <a:gd name="connsiteX54" fmla="*/ 4876800 w 6239279"/>
              <a:gd name="connsiteY54" fmla="*/ 5657850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62550 w 6239279"/>
              <a:gd name="connsiteY52" fmla="*/ 5543550 h 9315450"/>
              <a:gd name="connsiteX53" fmla="*/ 4991100 w 6239279"/>
              <a:gd name="connsiteY53" fmla="*/ 5600700 h 9315450"/>
              <a:gd name="connsiteX54" fmla="*/ 4876800 w 6239279"/>
              <a:gd name="connsiteY54" fmla="*/ 5657850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57850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3450 w 6239279"/>
              <a:gd name="connsiteY55" fmla="*/ 5657850 h 9315450"/>
              <a:gd name="connsiteX56" fmla="*/ 4705350 w 6239279"/>
              <a:gd name="connsiteY56" fmla="*/ 56388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3450 w 6239279"/>
              <a:gd name="connsiteY55" fmla="*/ 5657850 h 9315450"/>
              <a:gd name="connsiteX56" fmla="*/ 4691062 w 6239279"/>
              <a:gd name="connsiteY56" fmla="*/ 57150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686300 w 6239279"/>
              <a:gd name="connsiteY58" fmla="*/ 6115050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729163 w 6239279"/>
              <a:gd name="connsiteY58" fmla="*/ 6124575 h 9315450"/>
              <a:gd name="connsiteX59" fmla="*/ 4686300 w 6239279"/>
              <a:gd name="connsiteY59" fmla="*/ 630555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24400 w 6239279"/>
              <a:gd name="connsiteY57" fmla="*/ 5943600 h 9315450"/>
              <a:gd name="connsiteX58" fmla="*/ 4729163 w 6239279"/>
              <a:gd name="connsiteY58" fmla="*/ 6124575 h 9315450"/>
              <a:gd name="connsiteX59" fmla="*/ 4748213 w 6239279"/>
              <a:gd name="connsiteY59" fmla="*/ 632460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43450 w 6239279"/>
              <a:gd name="connsiteY60" fmla="*/ 6515100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43450 w 6239279"/>
              <a:gd name="connsiteY61" fmla="*/ 6781800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00600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19650 w 6239279"/>
              <a:gd name="connsiteY63" fmla="*/ 7334250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38700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38700 w 6239279"/>
              <a:gd name="connsiteY65" fmla="*/ 7753350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14900 w 6239279"/>
              <a:gd name="connsiteY66" fmla="*/ 8134350 h 9315450"/>
              <a:gd name="connsiteX67" fmla="*/ 4914900 w 6239279"/>
              <a:gd name="connsiteY67" fmla="*/ 8134350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14900 w 6239279"/>
              <a:gd name="connsiteY66" fmla="*/ 8134350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14900 w 6239279"/>
              <a:gd name="connsiteY66" fmla="*/ 8134350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6730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29200 w 6239279"/>
              <a:gd name="connsiteY71" fmla="*/ 8782050 h 9315450"/>
              <a:gd name="connsiteX72" fmla="*/ 501015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67300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00625 w 6239279"/>
              <a:gd name="connsiteY73" fmla="*/ 9067800 h 9315450"/>
              <a:gd name="connsiteX74" fmla="*/ 5067300 w 6239279"/>
              <a:gd name="connsiteY74" fmla="*/ 9124950 h 9315450"/>
              <a:gd name="connsiteX75" fmla="*/ 5067300 w 6239279"/>
              <a:gd name="connsiteY75" fmla="*/ 9124950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00625 w 6239279"/>
              <a:gd name="connsiteY73" fmla="*/ 9067800 h 9315450"/>
              <a:gd name="connsiteX74" fmla="*/ 5067300 w 6239279"/>
              <a:gd name="connsiteY74" fmla="*/ 9124950 h 9315450"/>
              <a:gd name="connsiteX75" fmla="*/ 5019675 w 6239279"/>
              <a:gd name="connsiteY75" fmla="*/ 9172575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00625 w 6239279"/>
              <a:gd name="connsiteY73" fmla="*/ 9067800 h 9315450"/>
              <a:gd name="connsiteX74" fmla="*/ 5019675 w 6239279"/>
              <a:gd name="connsiteY74" fmla="*/ 9134475 h 9315450"/>
              <a:gd name="connsiteX75" fmla="*/ 5019675 w 6239279"/>
              <a:gd name="connsiteY75" fmla="*/ 9172575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15450"/>
              <a:gd name="connsiteX1" fmla="*/ 1733550 w 6239279"/>
              <a:gd name="connsiteY1" fmla="*/ 1924050 h 9315450"/>
              <a:gd name="connsiteX2" fmla="*/ 1947862 w 6239279"/>
              <a:gd name="connsiteY2" fmla="*/ 1924050 h 9315450"/>
              <a:gd name="connsiteX3" fmla="*/ 2286000 w 6239279"/>
              <a:gd name="connsiteY3" fmla="*/ 1943099 h 9315450"/>
              <a:gd name="connsiteX4" fmla="*/ 2628900 w 6239279"/>
              <a:gd name="connsiteY4" fmla="*/ 1933574 h 9315450"/>
              <a:gd name="connsiteX5" fmla="*/ 3181350 w 6239279"/>
              <a:gd name="connsiteY5" fmla="*/ 1933575 h 9315450"/>
              <a:gd name="connsiteX6" fmla="*/ 3467100 w 6239279"/>
              <a:gd name="connsiteY6" fmla="*/ 1943100 h 9315450"/>
              <a:gd name="connsiteX7" fmla="*/ 3562350 w 6239279"/>
              <a:gd name="connsiteY7" fmla="*/ 1924050 h 9315450"/>
              <a:gd name="connsiteX8" fmla="*/ 3776663 w 6239279"/>
              <a:gd name="connsiteY8" fmla="*/ 1909763 h 9315450"/>
              <a:gd name="connsiteX9" fmla="*/ 4114800 w 6239279"/>
              <a:gd name="connsiteY9" fmla="*/ 1900238 h 9315450"/>
              <a:gd name="connsiteX10" fmla="*/ 4310062 w 6239279"/>
              <a:gd name="connsiteY10" fmla="*/ 1885950 h 9315450"/>
              <a:gd name="connsiteX11" fmla="*/ 4686300 w 6239279"/>
              <a:gd name="connsiteY11" fmla="*/ 1881188 h 9315450"/>
              <a:gd name="connsiteX12" fmla="*/ 4795838 w 6239279"/>
              <a:gd name="connsiteY12" fmla="*/ 1881188 h 9315450"/>
              <a:gd name="connsiteX13" fmla="*/ 4933950 w 6239279"/>
              <a:gd name="connsiteY13" fmla="*/ 1881187 h 9315450"/>
              <a:gd name="connsiteX14" fmla="*/ 4976812 w 6239279"/>
              <a:gd name="connsiteY14" fmla="*/ 1905000 h 9315450"/>
              <a:gd name="connsiteX15" fmla="*/ 4991100 w 6239279"/>
              <a:gd name="connsiteY15" fmla="*/ 1895475 h 9315450"/>
              <a:gd name="connsiteX16" fmla="*/ 5062537 w 6239279"/>
              <a:gd name="connsiteY16" fmla="*/ 1885950 h 9315450"/>
              <a:gd name="connsiteX17" fmla="*/ 5172075 w 6239279"/>
              <a:gd name="connsiteY17" fmla="*/ 1871662 h 9315450"/>
              <a:gd name="connsiteX18" fmla="*/ 5243512 w 6239279"/>
              <a:gd name="connsiteY18" fmla="*/ 1885950 h 9315450"/>
              <a:gd name="connsiteX19" fmla="*/ 5243512 w 6239279"/>
              <a:gd name="connsiteY19" fmla="*/ 1819275 h 9315450"/>
              <a:gd name="connsiteX20" fmla="*/ 5229225 w 6239279"/>
              <a:gd name="connsiteY20" fmla="*/ 1719263 h 9315450"/>
              <a:gd name="connsiteX21" fmla="*/ 5238750 w 6239279"/>
              <a:gd name="connsiteY21" fmla="*/ 1485900 h 9315450"/>
              <a:gd name="connsiteX22" fmla="*/ 5253037 w 6239279"/>
              <a:gd name="connsiteY22" fmla="*/ 1314450 h 9315450"/>
              <a:gd name="connsiteX23" fmla="*/ 5257800 w 6239279"/>
              <a:gd name="connsiteY23" fmla="*/ 1252538 h 9315450"/>
              <a:gd name="connsiteX24" fmla="*/ 5448300 w 6239279"/>
              <a:gd name="connsiteY24" fmla="*/ 1257300 h 9315450"/>
              <a:gd name="connsiteX25" fmla="*/ 5538788 w 6239279"/>
              <a:gd name="connsiteY25" fmla="*/ 1257300 h 9315450"/>
              <a:gd name="connsiteX26" fmla="*/ 5543550 w 6239279"/>
              <a:gd name="connsiteY26" fmla="*/ 762000 h 9315450"/>
              <a:gd name="connsiteX27" fmla="*/ 5562600 w 6239279"/>
              <a:gd name="connsiteY27" fmla="*/ 361950 h 9315450"/>
              <a:gd name="connsiteX28" fmla="*/ 5581650 w 6239279"/>
              <a:gd name="connsiteY28" fmla="*/ 114300 h 9315450"/>
              <a:gd name="connsiteX29" fmla="*/ 5581650 w 6239279"/>
              <a:gd name="connsiteY29" fmla="*/ 0 h 9315450"/>
              <a:gd name="connsiteX30" fmla="*/ 5753100 w 6239279"/>
              <a:gd name="connsiteY30" fmla="*/ 19050 h 9315450"/>
              <a:gd name="connsiteX31" fmla="*/ 5900737 w 6239279"/>
              <a:gd name="connsiteY31" fmla="*/ 14288 h 9315450"/>
              <a:gd name="connsiteX32" fmla="*/ 6048376 w 6239279"/>
              <a:gd name="connsiteY32" fmla="*/ 19050 h 9315450"/>
              <a:gd name="connsiteX33" fmla="*/ 6048375 w 6239279"/>
              <a:gd name="connsiteY33" fmla="*/ 114300 h 9315450"/>
              <a:gd name="connsiteX34" fmla="*/ 6048376 w 6239279"/>
              <a:gd name="connsiteY34" fmla="*/ 661987 h 9315450"/>
              <a:gd name="connsiteX35" fmla="*/ 6038850 w 6239279"/>
              <a:gd name="connsiteY35" fmla="*/ 1133475 h 9315450"/>
              <a:gd name="connsiteX36" fmla="*/ 6048375 w 6239279"/>
              <a:gd name="connsiteY36" fmla="*/ 1300163 h 9315450"/>
              <a:gd name="connsiteX37" fmla="*/ 6091237 w 6239279"/>
              <a:gd name="connsiteY37" fmla="*/ 2209800 h 9315450"/>
              <a:gd name="connsiteX38" fmla="*/ 6115050 w 6239279"/>
              <a:gd name="connsiteY38" fmla="*/ 2667000 h 9315450"/>
              <a:gd name="connsiteX39" fmla="*/ 6129338 w 6239279"/>
              <a:gd name="connsiteY39" fmla="*/ 3086100 h 9315450"/>
              <a:gd name="connsiteX40" fmla="*/ 6138862 w 6239279"/>
              <a:gd name="connsiteY40" fmla="*/ 3428999 h 9315450"/>
              <a:gd name="connsiteX41" fmla="*/ 6172200 w 6239279"/>
              <a:gd name="connsiteY41" fmla="*/ 4019550 h 9315450"/>
              <a:gd name="connsiteX42" fmla="*/ 6191250 w 6239279"/>
              <a:gd name="connsiteY42" fmla="*/ 4324350 h 9315450"/>
              <a:gd name="connsiteX43" fmla="*/ 6200775 w 6239279"/>
              <a:gd name="connsiteY43" fmla="*/ 4933950 h 9315450"/>
              <a:gd name="connsiteX44" fmla="*/ 6229350 w 6239279"/>
              <a:gd name="connsiteY44" fmla="*/ 5276850 h 9315450"/>
              <a:gd name="connsiteX45" fmla="*/ 6229350 w 6239279"/>
              <a:gd name="connsiteY45" fmla="*/ 5505450 h 9315450"/>
              <a:gd name="connsiteX46" fmla="*/ 6238875 w 6239279"/>
              <a:gd name="connsiteY46" fmla="*/ 5557838 h 9315450"/>
              <a:gd name="connsiteX47" fmla="*/ 6210300 w 6239279"/>
              <a:gd name="connsiteY47" fmla="*/ 5581650 h 9315450"/>
              <a:gd name="connsiteX48" fmla="*/ 6238875 w 6239279"/>
              <a:gd name="connsiteY48" fmla="*/ 5610225 h 9315450"/>
              <a:gd name="connsiteX49" fmla="*/ 5848350 w 6239279"/>
              <a:gd name="connsiteY49" fmla="*/ 5581650 h 9315450"/>
              <a:gd name="connsiteX50" fmla="*/ 5600700 w 6239279"/>
              <a:gd name="connsiteY50" fmla="*/ 5562600 h 9315450"/>
              <a:gd name="connsiteX51" fmla="*/ 5295900 w 6239279"/>
              <a:gd name="connsiteY51" fmla="*/ 5543550 h 9315450"/>
              <a:gd name="connsiteX52" fmla="*/ 5172075 w 6239279"/>
              <a:gd name="connsiteY52" fmla="*/ 5562600 h 9315450"/>
              <a:gd name="connsiteX53" fmla="*/ 4991100 w 6239279"/>
              <a:gd name="connsiteY53" fmla="*/ 5600700 h 9315450"/>
              <a:gd name="connsiteX54" fmla="*/ 4876800 w 6239279"/>
              <a:gd name="connsiteY54" fmla="*/ 5643562 h 9315450"/>
              <a:gd name="connsiteX55" fmla="*/ 4748212 w 6239279"/>
              <a:gd name="connsiteY55" fmla="*/ 5681662 h 9315450"/>
              <a:gd name="connsiteX56" fmla="*/ 4691062 w 6239279"/>
              <a:gd name="connsiteY56" fmla="*/ 5715000 h 9315450"/>
              <a:gd name="connsiteX57" fmla="*/ 4710113 w 6239279"/>
              <a:gd name="connsiteY57" fmla="*/ 5948363 h 9315450"/>
              <a:gd name="connsiteX58" fmla="*/ 4729163 w 6239279"/>
              <a:gd name="connsiteY58" fmla="*/ 6124575 h 9315450"/>
              <a:gd name="connsiteX59" fmla="*/ 4748213 w 6239279"/>
              <a:gd name="connsiteY59" fmla="*/ 6324600 h 9315450"/>
              <a:gd name="connsiteX60" fmla="*/ 4772025 w 6239279"/>
              <a:gd name="connsiteY60" fmla="*/ 6529388 h 9315450"/>
              <a:gd name="connsiteX61" fmla="*/ 4795838 w 6239279"/>
              <a:gd name="connsiteY61" fmla="*/ 6786563 h 9315450"/>
              <a:gd name="connsiteX62" fmla="*/ 4814887 w 6239279"/>
              <a:gd name="connsiteY62" fmla="*/ 6972300 h 9315450"/>
              <a:gd name="connsiteX63" fmla="*/ 4843462 w 6239279"/>
              <a:gd name="connsiteY63" fmla="*/ 7339013 h 9315450"/>
              <a:gd name="connsiteX64" fmla="*/ 4852988 w 6239279"/>
              <a:gd name="connsiteY64" fmla="*/ 7486650 h 9315450"/>
              <a:gd name="connsiteX65" fmla="*/ 4881563 w 6239279"/>
              <a:gd name="connsiteY65" fmla="*/ 7781925 h 9315450"/>
              <a:gd name="connsiteX66" fmla="*/ 4929187 w 6239279"/>
              <a:gd name="connsiteY66" fmla="*/ 8129588 h 9315450"/>
              <a:gd name="connsiteX67" fmla="*/ 4938712 w 6239279"/>
              <a:gd name="connsiteY67" fmla="*/ 8148638 h 9315450"/>
              <a:gd name="connsiteX68" fmla="*/ 4972050 w 6239279"/>
              <a:gd name="connsiteY68" fmla="*/ 8439150 h 9315450"/>
              <a:gd name="connsiteX69" fmla="*/ 4991100 w 6239279"/>
              <a:gd name="connsiteY69" fmla="*/ 8591550 h 9315450"/>
              <a:gd name="connsiteX70" fmla="*/ 5010150 w 6239279"/>
              <a:gd name="connsiteY70" fmla="*/ 8686800 h 9315450"/>
              <a:gd name="connsiteX71" fmla="*/ 5010150 w 6239279"/>
              <a:gd name="connsiteY71" fmla="*/ 8782050 h 9315450"/>
              <a:gd name="connsiteX72" fmla="*/ 5010150 w 6239279"/>
              <a:gd name="connsiteY72" fmla="*/ 8953500 h 9315450"/>
              <a:gd name="connsiteX73" fmla="*/ 5019675 w 6239279"/>
              <a:gd name="connsiteY73" fmla="*/ 9067800 h 9315450"/>
              <a:gd name="connsiteX74" fmla="*/ 5019675 w 6239279"/>
              <a:gd name="connsiteY74" fmla="*/ 9134475 h 9315450"/>
              <a:gd name="connsiteX75" fmla="*/ 5019675 w 6239279"/>
              <a:gd name="connsiteY75" fmla="*/ 9172575 h 9315450"/>
              <a:gd name="connsiteX76" fmla="*/ 4972050 w 6239279"/>
              <a:gd name="connsiteY76" fmla="*/ 9315450 h 9315450"/>
              <a:gd name="connsiteX77" fmla="*/ 4876800 w 6239279"/>
              <a:gd name="connsiteY77" fmla="*/ 9315450 h 9315450"/>
              <a:gd name="connsiteX78" fmla="*/ 4724400 w 6239279"/>
              <a:gd name="connsiteY78" fmla="*/ 9315450 h 9315450"/>
              <a:gd name="connsiteX79" fmla="*/ 4533900 w 6239279"/>
              <a:gd name="connsiteY79" fmla="*/ 9315450 h 9315450"/>
              <a:gd name="connsiteX80" fmla="*/ 4419600 w 6239279"/>
              <a:gd name="connsiteY80" fmla="*/ 9277350 h 9315450"/>
              <a:gd name="connsiteX81" fmla="*/ 4343400 w 6239279"/>
              <a:gd name="connsiteY81" fmla="*/ 9258300 h 9315450"/>
              <a:gd name="connsiteX82" fmla="*/ 4191000 w 6239279"/>
              <a:gd name="connsiteY82" fmla="*/ 9258300 h 9315450"/>
              <a:gd name="connsiteX83" fmla="*/ 3962400 w 6239279"/>
              <a:gd name="connsiteY83" fmla="*/ 9201150 h 9315450"/>
              <a:gd name="connsiteX84" fmla="*/ 3810000 w 6239279"/>
              <a:gd name="connsiteY84" fmla="*/ 9201150 h 9315450"/>
              <a:gd name="connsiteX85" fmla="*/ 3810000 w 6239279"/>
              <a:gd name="connsiteY85" fmla="*/ 9201150 h 9315450"/>
              <a:gd name="connsiteX86" fmla="*/ 3562350 w 6239279"/>
              <a:gd name="connsiteY86" fmla="*/ 9182100 h 9315450"/>
              <a:gd name="connsiteX87" fmla="*/ 3409950 w 6239279"/>
              <a:gd name="connsiteY87" fmla="*/ 9144000 h 9315450"/>
              <a:gd name="connsiteX88" fmla="*/ 3257550 w 6239279"/>
              <a:gd name="connsiteY88" fmla="*/ 9144000 h 9315450"/>
              <a:gd name="connsiteX89" fmla="*/ 3009900 w 6239279"/>
              <a:gd name="connsiteY89" fmla="*/ 9124950 h 9315450"/>
              <a:gd name="connsiteX90" fmla="*/ 2819400 w 6239279"/>
              <a:gd name="connsiteY90" fmla="*/ 9086850 h 9315450"/>
              <a:gd name="connsiteX91" fmla="*/ 2686050 w 6239279"/>
              <a:gd name="connsiteY91" fmla="*/ 9086850 h 9315450"/>
              <a:gd name="connsiteX92" fmla="*/ 2419350 w 6239279"/>
              <a:gd name="connsiteY92" fmla="*/ 9086850 h 9315450"/>
              <a:gd name="connsiteX93" fmla="*/ 2400300 w 6239279"/>
              <a:gd name="connsiteY93" fmla="*/ 9163050 h 9315450"/>
              <a:gd name="connsiteX94" fmla="*/ 2400300 w 6239279"/>
              <a:gd name="connsiteY94" fmla="*/ 9163050 h 9315450"/>
              <a:gd name="connsiteX95" fmla="*/ 2190750 w 6239279"/>
              <a:gd name="connsiteY95" fmla="*/ 9201150 h 9315450"/>
              <a:gd name="connsiteX96" fmla="*/ 2000250 w 6239279"/>
              <a:gd name="connsiteY96" fmla="*/ 9201150 h 9315450"/>
              <a:gd name="connsiteX97" fmla="*/ 1885950 w 6239279"/>
              <a:gd name="connsiteY97" fmla="*/ 9182100 h 9315450"/>
              <a:gd name="connsiteX98" fmla="*/ 1714500 w 6239279"/>
              <a:gd name="connsiteY98" fmla="*/ 9163050 h 9315450"/>
              <a:gd name="connsiteX99" fmla="*/ 1714500 w 6239279"/>
              <a:gd name="connsiteY99" fmla="*/ 9163050 h 9315450"/>
              <a:gd name="connsiteX100" fmla="*/ 1485900 w 6239279"/>
              <a:gd name="connsiteY100" fmla="*/ 9163050 h 9315450"/>
              <a:gd name="connsiteX101" fmla="*/ 1485900 w 6239279"/>
              <a:gd name="connsiteY101" fmla="*/ 9163050 h 9315450"/>
              <a:gd name="connsiteX102" fmla="*/ 1314450 w 6239279"/>
              <a:gd name="connsiteY102" fmla="*/ 9163050 h 9315450"/>
              <a:gd name="connsiteX103" fmla="*/ 1181100 w 6239279"/>
              <a:gd name="connsiteY103" fmla="*/ 9144000 h 9315450"/>
              <a:gd name="connsiteX104" fmla="*/ 1066800 w 6239279"/>
              <a:gd name="connsiteY104" fmla="*/ 9105900 h 9315450"/>
              <a:gd name="connsiteX105" fmla="*/ 895350 w 6239279"/>
              <a:gd name="connsiteY105" fmla="*/ 9086850 h 9315450"/>
              <a:gd name="connsiteX106" fmla="*/ 742950 w 6239279"/>
              <a:gd name="connsiteY106" fmla="*/ 9010650 h 9315450"/>
              <a:gd name="connsiteX107" fmla="*/ 571500 w 6239279"/>
              <a:gd name="connsiteY107" fmla="*/ 8953500 h 9315450"/>
              <a:gd name="connsiteX108" fmla="*/ 400050 w 6239279"/>
              <a:gd name="connsiteY108" fmla="*/ 8858250 h 9315450"/>
              <a:gd name="connsiteX109" fmla="*/ 228600 w 6239279"/>
              <a:gd name="connsiteY109" fmla="*/ 8782050 h 9315450"/>
              <a:gd name="connsiteX110" fmla="*/ 152400 w 6239279"/>
              <a:gd name="connsiteY110" fmla="*/ 8724900 h 9315450"/>
              <a:gd name="connsiteX111" fmla="*/ 152400 w 6239279"/>
              <a:gd name="connsiteY111" fmla="*/ 8724900 h 9315450"/>
              <a:gd name="connsiteX112" fmla="*/ 95250 w 6239279"/>
              <a:gd name="connsiteY112" fmla="*/ 8572500 h 9315450"/>
              <a:gd name="connsiteX113" fmla="*/ 19050 w 6239279"/>
              <a:gd name="connsiteY113" fmla="*/ 8324850 h 9315450"/>
              <a:gd name="connsiteX114" fmla="*/ 19050 w 6239279"/>
              <a:gd name="connsiteY114" fmla="*/ 8001000 h 9315450"/>
              <a:gd name="connsiteX115" fmla="*/ 19050 w 6239279"/>
              <a:gd name="connsiteY115" fmla="*/ 7658100 h 9315450"/>
              <a:gd name="connsiteX116" fmla="*/ 19050 w 6239279"/>
              <a:gd name="connsiteY116" fmla="*/ 7391400 h 9315450"/>
              <a:gd name="connsiteX117" fmla="*/ 38100 w 6239279"/>
              <a:gd name="connsiteY117" fmla="*/ 7067550 h 9315450"/>
              <a:gd name="connsiteX118" fmla="*/ 38100 w 6239279"/>
              <a:gd name="connsiteY118" fmla="*/ 6781800 h 9315450"/>
              <a:gd name="connsiteX119" fmla="*/ 0 w 6239279"/>
              <a:gd name="connsiteY119" fmla="*/ 6572250 h 9315450"/>
              <a:gd name="connsiteX120" fmla="*/ 0 w 6239279"/>
              <a:gd name="connsiteY120" fmla="*/ 6343650 h 9315450"/>
              <a:gd name="connsiteX121" fmla="*/ 0 w 6239279"/>
              <a:gd name="connsiteY121" fmla="*/ 6057900 h 9315450"/>
              <a:gd name="connsiteX122" fmla="*/ 19050 w 6239279"/>
              <a:gd name="connsiteY122" fmla="*/ 5676900 h 9315450"/>
              <a:gd name="connsiteX123" fmla="*/ 38100 w 6239279"/>
              <a:gd name="connsiteY123" fmla="*/ 5467350 h 9315450"/>
              <a:gd name="connsiteX124" fmla="*/ 38100 w 6239279"/>
              <a:gd name="connsiteY124" fmla="*/ 5276850 h 9315450"/>
              <a:gd name="connsiteX125" fmla="*/ 38100 w 6239279"/>
              <a:gd name="connsiteY125" fmla="*/ 5086350 h 9315450"/>
              <a:gd name="connsiteX126" fmla="*/ 38100 w 6239279"/>
              <a:gd name="connsiteY126" fmla="*/ 4933950 h 9315450"/>
              <a:gd name="connsiteX127" fmla="*/ 38100 w 6239279"/>
              <a:gd name="connsiteY127" fmla="*/ 4743450 h 9315450"/>
              <a:gd name="connsiteX128" fmla="*/ 38100 w 6239279"/>
              <a:gd name="connsiteY128" fmla="*/ 4419600 h 9315450"/>
              <a:gd name="connsiteX129" fmla="*/ 57150 w 6239279"/>
              <a:gd name="connsiteY129" fmla="*/ 3962400 h 9315450"/>
              <a:gd name="connsiteX130" fmla="*/ 38100 w 6239279"/>
              <a:gd name="connsiteY130" fmla="*/ 3619500 h 9315450"/>
              <a:gd name="connsiteX131" fmla="*/ 57150 w 6239279"/>
              <a:gd name="connsiteY131" fmla="*/ 3429000 h 9315450"/>
              <a:gd name="connsiteX132" fmla="*/ 114300 w 6239279"/>
              <a:gd name="connsiteY132" fmla="*/ 3276600 h 9315450"/>
              <a:gd name="connsiteX133" fmla="*/ 247650 w 6239279"/>
              <a:gd name="connsiteY133" fmla="*/ 3067050 h 9315450"/>
              <a:gd name="connsiteX134" fmla="*/ 323850 w 6239279"/>
              <a:gd name="connsiteY134" fmla="*/ 2971800 h 9315450"/>
              <a:gd name="connsiteX135" fmla="*/ 476250 w 6239279"/>
              <a:gd name="connsiteY135" fmla="*/ 2857500 h 9315450"/>
              <a:gd name="connsiteX136" fmla="*/ 609600 w 6239279"/>
              <a:gd name="connsiteY136" fmla="*/ 2724150 h 9315450"/>
              <a:gd name="connsiteX137" fmla="*/ 819150 w 6239279"/>
              <a:gd name="connsiteY137" fmla="*/ 2590800 h 9315450"/>
              <a:gd name="connsiteX138" fmla="*/ 1047750 w 6239279"/>
              <a:gd name="connsiteY138" fmla="*/ 2381250 h 9315450"/>
              <a:gd name="connsiteX139" fmla="*/ 1104900 w 6239279"/>
              <a:gd name="connsiteY139" fmla="*/ 2266950 h 9315450"/>
              <a:gd name="connsiteX140" fmla="*/ 1181100 w 6239279"/>
              <a:gd name="connsiteY140" fmla="*/ 2133600 h 9315450"/>
              <a:gd name="connsiteX141" fmla="*/ 1333500 w 6239279"/>
              <a:gd name="connsiteY141" fmla="*/ 2019300 h 9315450"/>
              <a:gd name="connsiteX142" fmla="*/ 1409700 w 6239279"/>
              <a:gd name="connsiteY142" fmla="*/ 1981200 h 9315450"/>
              <a:gd name="connsiteX143" fmla="*/ 1447800 w 6239279"/>
              <a:gd name="connsiteY143" fmla="*/ 1905000 h 9315450"/>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5010150 w 6239279"/>
              <a:gd name="connsiteY70" fmla="*/ 8686800 h 9320213"/>
              <a:gd name="connsiteX71" fmla="*/ 5010150 w 6239279"/>
              <a:gd name="connsiteY71" fmla="*/ 8782050 h 9320213"/>
              <a:gd name="connsiteX72" fmla="*/ 501015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5010150 w 6239279"/>
              <a:gd name="connsiteY71" fmla="*/ 8782050 h 9320213"/>
              <a:gd name="connsiteX72" fmla="*/ 501015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501015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5019675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72050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9110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95863 w 6239279"/>
              <a:gd name="connsiteY70" fmla="*/ 8686800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19675 w 6239279"/>
              <a:gd name="connsiteY75" fmla="*/ 9172575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19600 w 6239279"/>
              <a:gd name="connsiteY80" fmla="*/ 927735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43400 w 6239279"/>
              <a:gd name="connsiteY81" fmla="*/ 9258300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62400 w 6239279"/>
              <a:gd name="connsiteY83" fmla="*/ 92011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0000 w 6239279"/>
              <a:gd name="connsiteY84" fmla="*/ 9201150 h 9320213"/>
              <a:gd name="connsiteX85" fmla="*/ 3810000 w 6239279"/>
              <a:gd name="connsiteY85" fmla="*/ 9201150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0000 w 6239279"/>
              <a:gd name="connsiteY84" fmla="*/ 9201150 h 9320213"/>
              <a:gd name="connsiteX85" fmla="*/ 3805237 w 6239279"/>
              <a:gd name="connsiteY85" fmla="*/ 9244013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62350 w 6239279"/>
              <a:gd name="connsiteY86" fmla="*/ 9182100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24962 h 9320213"/>
              <a:gd name="connsiteX87" fmla="*/ 3409950 w 6239279"/>
              <a:gd name="connsiteY87" fmla="*/ 914400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24962 h 9320213"/>
              <a:gd name="connsiteX87" fmla="*/ 3386137 w 6239279"/>
              <a:gd name="connsiteY87" fmla="*/ 923925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57550 w 6239279"/>
              <a:gd name="connsiteY88" fmla="*/ 9144000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3009900 w 6239279"/>
              <a:gd name="connsiteY89" fmla="*/ 91249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819400 w 6239279"/>
              <a:gd name="connsiteY90" fmla="*/ 9086850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86050 w 6239279"/>
              <a:gd name="connsiteY91" fmla="*/ 908685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19350 w 6239279"/>
              <a:gd name="connsiteY92" fmla="*/ 9086850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400300 w 6239279"/>
              <a:gd name="connsiteY94" fmla="*/ 91630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400300 w 6239279"/>
              <a:gd name="connsiteY94" fmla="*/ 9201150 h 9320213"/>
              <a:gd name="connsiteX95" fmla="*/ 2190750 w 6239279"/>
              <a:gd name="connsiteY95" fmla="*/ 9201150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400300 w 6239279"/>
              <a:gd name="connsiteY94" fmla="*/ 9201150 h 9320213"/>
              <a:gd name="connsiteX95" fmla="*/ 2181225 w 6239279"/>
              <a:gd name="connsiteY95" fmla="*/ 9244012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44012 h 9320213"/>
              <a:gd name="connsiteX96" fmla="*/ 2000250 w 6239279"/>
              <a:gd name="connsiteY96" fmla="*/ 920115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44012 h 9320213"/>
              <a:gd name="connsiteX96" fmla="*/ 1995488 w 6239279"/>
              <a:gd name="connsiteY96" fmla="*/ 922020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182100 h 9320213"/>
              <a:gd name="connsiteX98" fmla="*/ 1714500 w 6239279"/>
              <a:gd name="connsiteY98" fmla="*/ 9163050 h 9320213"/>
              <a:gd name="connsiteX99" fmla="*/ 1714500 w 6239279"/>
              <a:gd name="connsiteY99" fmla="*/ 9163050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182100 h 9320213"/>
              <a:gd name="connsiteX98" fmla="*/ 1714500 w 6239279"/>
              <a:gd name="connsiteY98" fmla="*/ 9163050 h 9320213"/>
              <a:gd name="connsiteX99" fmla="*/ 1657350 w 6239279"/>
              <a:gd name="connsiteY99" fmla="*/ 922496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63050 h 9320213"/>
              <a:gd name="connsiteX99" fmla="*/ 1657350 w 6239279"/>
              <a:gd name="connsiteY99" fmla="*/ 922496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210675 h 9320213"/>
              <a:gd name="connsiteX99" fmla="*/ 1657350 w 6239279"/>
              <a:gd name="connsiteY99" fmla="*/ 922496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210675 h 9320213"/>
              <a:gd name="connsiteX99" fmla="*/ 1638300 w 6239279"/>
              <a:gd name="connsiteY99" fmla="*/ 920591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85900 w 6239279"/>
              <a:gd name="connsiteY100" fmla="*/ 9163050 h 9320213"/>
              <a:gd name="connsiteX101" fmla="*/ 1485900 w 6239279"/>
              <a:gd name="connsiteY101" fmla="*/ 91630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85900 w 6239279"/>
              <a:gd name="connsiteY100" fmla="*/ 9163050 h 9320213"/>
              <a:gd name="connsiteX101" fmla="*/ 1471612 w 6239279"/>
              <a:gd name="connsiteY101" fmla="*/ 9205912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71612 w 6239279"/>
              <a:gd name="connsiteY101" fmla="*/ 9205912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14450 w 6239279"/>
              <a:gd name="connsiteY102" fmla="*/ 9163050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81100 w 6239279"/>
              <a:gd name="connsiteY103" fmla="*/ 9144000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66800 w 6239279"/>
              <a:gd name="connsiteY104" fmla="*/ 9105900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95350 w 6239279"/>
              <a:gd name="connsiteY105" fmla="*/ 9086850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742950 w 6239279"/>
              <a:gd name="connsiteY106" fmla="*/ 9010650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571500 w 6239279"/>
              <a:gd name="connsiteY107" fmla="*/ 895350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400050 w 6239279"/>
              <a:gd name="connsiteY108" fmla="*/ 8858250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228600 w 6239279"/>
              <a:gd name="connsiteY109" fmla="*/ 8782050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152400 w 6239279"/>
              <a:gd name="connsiteY110" fmla="*/ 8724900 h 9320213"/>
              <a:gd name="connsiteX111" fmla="*/ 15240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152400 w 6239279"/>
              <a:gd name="connsiteY110" fmla="*/ 8724900 h 9320213"/>
              <a:gd name="connsiteX111" fmla="*/ 1905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104775 w 6239279"/>
              <a:gd name="connsiteY110" fmla="*/ 8753475 h 9320213"/>
              <a:gd name="connsiteX111" fmla="*/ 1905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85725 w 6239279"/>
              <a:gd name="connsiteY110" fmla="*/ 8758237 h 9320213"/>
              <a:gd name="connsiteX111" fmla="*/ 19050 w 6239279"/>
              <a:gd name="connsiteY111" fmla="*/ 8724900 h 9320213"/>
              <a:gd name="connsiteX112" fmla="*/ 95250 w 6239279"/>
              <a:gd name="connsiteY112" fmla="*/ 8572500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57351 w 6248830"/>
              <a:gd name="connsiteY0" fmla="*/ 1905000 h 9320213"/>
              <a:gd name="connsiteX1" fmla="*/ 1743101 w 6248830"/>
              <a:gd name="connsiteY1" fmla="*/ 1924050 h 9320213"/>
              <a:gd name="connsiteX2" fmla="*/ 1957413 w 6248830"/>
              <a:gd name="connsiteY2" fmla="*/ 1924050 h 9320213"/>
              <a:gd name="connsiteX3" fmla="*/ 2295551 w 6248830"/>
              <a:gd name="connsiteY3" fmla="*/ 1943099 h 9320213"/>
              <a:gd name="connsiteX4" fmla="*/ 2638451 w 6248830"/>
              <a:gd name="connsiteY4" fmla="*/ 1933574 h 9320213"/>
              <a:gd name="connsiteX5" fmla="*/ 3190901 w 6248830"/>
              <a:gd name="connsiteY5" fmla="*/ 1933575 h 9320213"/>
              <a:gd name="connsiteX6" fmla="*/ 3476651 w 6248830"/>
              <a:gd name="connsiteY6" fmla="*/ 1943100 h 9320213"/>
              <a:gd name="connsiteX7" fmla="*/ 3571901 w 6248830"/>
              <a:gd name="connsiteY7" fmla="*/ 1924050 h 9320213"/>
              <a:gd name="connsiteX8" fmla="*/ 3786214 w 6248830"/>
              <a:gd name="connsiteY8" fmla="*/ 1909763 h 9320213"/>
              <a:gd name="connsiteX9" fmla="*/ 4124351 w 6248830"/>
              <a:gd name="connsiteY9" fmla="*/ 1900238 h 9320213"/>
              <a:gd name="connsiteX10" fmla="*/ 4319613 w 6248830"/>
              <a:gd name="connsiteY10" fmla="*/ 1885950 h 9320213"/>
              <a:gd name="connsiteX11" fmla="*/ 4695851 w 6248830"/>
              <a:gd name="connsiteY11" fmla="*/ 1881188 h 9320213"/>
              <a:gd name="connsiteX12" fmla="*/ 4805389 w 6248830"/>
              <a:gd name="connsiteY12" fmla="*/ 1881188 h 9320213"/>
              <a:gd name="connsiteX13" fmla="*/ 4943501 w 6248830"/>
              <a:gd name="connsiteY13" fmla="*/ 1881187 h 9320213"/>
              <a:gd name="connsiteX14" fmla="*/ 4986363 w 6248830"/>
              <a:gd name="connsiteY14" fmla="*/ 1905000 h 9320213"/>
              <a:gd name="connsiteX15" fmla="*/ 5000651 w 6248830"/>
              <a:gd name="connsiteY15" fmla="*/ 1895475 h 9320213"/>
              <a:gd name="connsiteX16" fmla="*/ 5072088 w 6248830"/>
              <a:gd name="connsiteY16" fmla="*/ 1885950 h 9320213"/>
              <a:gd name="connsiteX17" fmla="*/ 5181626 w 6248830"/>
              <a:gd name="connsiteY17" fmla="*/ 1871662 h 9320213"/>
              <a:gd name="connsiteX18" fmla="*/ 5253063 w 6248830"/>
              <a:gd name="connsiteY18" fmla="*/ 1885950 h 9320213"/>
              <a:gd name="connsiteX19" fmla="*/ 5253063 w 6248830"/>
              <a:gd name="connsiteY19" fmla="*/ 1819275 h 9320213"/>
              <a:gd name="connsiteX20" fmla="*/ 5238776 w 6248830"/>
              <a:gd name="connsiteY20" fmla="*/ 1719263 h 9320213"/>
              <a:gd name="connsiteX21" fmla="*/ 5248301 w 6248830"/>
              <a:gd name="connsiteY21" fmla="*/ 1485900 h 9320213"/>
              <a:gd name="connsiteX22" fmla="*/ 5262588 w 6248830"/>
              <a:gd name="connsiteY22" fmla="*/ 1314450 h 9320213"/>
              <a:gd name="connsiteX23" fmla="*/ 5267351 w 6248830"/>
              <a:gd name="connsiteY23" fmla="*/ 1252538 h 9320213"/>
              <a:gd name="connsiteX24" fmla="*/ 5457851 w 6248830"/>
              <a:gd name="connsiteY24" fmla="*/ 1257300 h 9320213"/>
              <a:gd name="connsiteX25" fmla="*/ 5548339 w 6248830"/>
              <a:gd name="connsiteY25" fmla="*/ 1257300 h 9320213"/>
              <a:gd name="connsiteX26" fmla="*/ 5553101 w 6248830"/>
              <a:gd name="connsiteY26" fmla="*/ 762000 h 9320213"/>
              <a:gd name="connsiteX27" fmla="*/ 5572151 w 6248830"/>
              <a:gd name="connsiteY27" fmla="*/ 361950 h 9320213"/>
              <a:gd name="connsiteX28" fmla="*/ 5591201 w 6248830"/>
              <a:gd name="connsiteY28" fmla="*/ 114300 h 9320213"/>
              <a:gd name="connsiteX29" fmla="*/ 5591201 w 6248830"/>
              <a:gd name="connsiteY29" fmla="*/ 0 h 9320213"/>
              <a:gd name="connsiteX30" fmla="*/ 5762651 w 6248830"/>
              <a:gd name="connsiteY30" fmla="*/ 19050 h 9320213"/>
              <a:gd name="connsiteX31" fmla="*/ 5910288 w 6248830"/>
              <a:gd name="connsiteY31" fmla="*/ 14288 h 9320213"/>
              <a:gd name="connsiteX32" fmla="*/ 6057927 w 6248830"/>
              <a:gd name="connsiteY32" fmla="*/ 19050 h 9320213"/>
              <a:gd name="connsiteX33" fmla="*/ 6057926 w 6248830"/>
              <a:gd name="connsiteY33" fmla="*/ 114300 h 9320213"/>
              <a:gd name="connsiteX34" fmla="*/ 6057927 w 6248830"/>
              <a:gd name="connsiteY34" fmla="*/ 661987 h 9320213"/>
              <a:gd name="connsiteX35" fmla="*/ 6048401 w 6248830"/>
              <a:gd name="connsiteY35" fmla="*/ 1133475 h 9320213"/>
              <a:gd name="connsiteX36" fmla="*/ 6057926 w 6248830"/>
              <a:gd name="connsiteY36" fmla="*/ 1300163 h 9320213"/>
              <a:gd name="connsiteX37" fmla="*/ 6100788 w 6248830"/>
              <a:gd name="connsiteY37" fmla="*/ 2209800 h 9320213"/>
              <a:gd name="connsiteX38" fmla="*/ 6124601 w 6248830"/>
              <a:gd name="connsiteY38" fmla="*/ 2667000 h 9320213"/>
              <a:gd name="connsiteX39" fmla="*/ 6138889 w 6248830"/>
              <a:gd name="connsiteY39" fmla="*/ 3086100 h 9320213"/>
              <a:gd name="connsiteX40" fmla="*/ 6148413 w 6248830"/>
              <a:gd name="connsiteY40" fmla="*/ 3428999 h 9320213"/>
              <a:gd name="connsiteX41" fmla="*/ 6181751 w 6248830"/>
              <a:gd name="connsiteY41" fmla="*/ 4019550 h 9320213"/>
              <a:gd name="connsiteX42" fmla="*/ 6200801 w 6248830"/>
              <a:gd name="connsiteY42" fmla="*/ 4324350 h 9320213"/>
              <a:gd name="connsiteX43" fmla="*/ 6210326 w 6248830"/>
              <a:gd name="connsiteY43" fmla="*/ 4933950 h 9320213"/>
              <a:gd name="connsiteX44" fmla="*/ 6238901 w 6248830"/>
              <a:gd name="connsiteY44" fmla="*/ 5276850 h 9320213"/>
              <a:gd name="connsiteX45" fmla="*/ 6238901 w 6248830"/>
              <a:gd name="connsiteY45" fmla="*/ 5505450 h 9320213"/>
              <a:gd name="connsiteX46" fmla="*/ 6248426 w 6248830"/>
              <a:gd name="connsiteY46" fmla="*/ 5557838 h 9320213"/>
              <a:gd name="connsiteX47" fmla="*/ 6219851 w 6248830"/>
              <a:gd name="connsiteY47" fmla="*/ 5581650 h 9320213"/>
              <a:gd name="connsiteX48" fmla="*/ 6248426 w 6248830"/>
              <a:gd name="connsiteY48" fmla="*/ 5610225 h 9320213"/>
              <a:gd name="connsiteX49" fmla="*/ 5857901 w 6248830"/>
              <a:gd name="connsiteY49" fmla="*/ 5581650 h 9320213"/>
              <a:gd name="connsiteX50" fmla="*/ 5610251 w 6248830"/>
              <a:gd name="connsiteY50" fmla="*/ 5562600 h 9320213"/>
              <a:gd name="connsiteX51" fmla="*/ 5305451 w 6248830"/>
              <a:gd name="connsiteY51" fmla="*/ 5543550 h 9320213"/>
              <a:gd name="connsiteX52" fmla="*/ 5181626 w 6248830"/>
              <a:gd name="connsiteY52" fmla="*/ 5562600 h 9320213"/>
              <a:gd name="connsiteX53" fmla="*/ 5000651 w 6248830"/>
              <a:gd name="connsiteY53" fmla="*/ 5600700 h 9320213"/>
              <a:gd name="connsiteX54" fmla="*/ 4886351 w 6248830"/>
              <a:gd name="connsiteY54" fmla="*/ 5643562 h 9320213"/>
              <a:gd name="connsiteX55" fmla="*/ 4757763 w 6248830"/>
              <a:gd name="connsiteY55" fmla="*/ 5681662 h 9320213"/>
              <a:gd name="connsiteX56" fmla="*/ 4700613 w 6248830"/>
              <a:gd name="connsiteY56" fmla="*/ 5715000 h 9320213"/>
              <a:gd name="connsiteX57" fmla="*/ 4719664 w 6248830"/>
              <a:gd name="connsiteY57" fmla="*/ 5948363 h 9320213"/>
              <a:gd name="connsiteX58" fmla="*/ 4738714 w 6248830"/>
              <a:gd name="connsiteY58" fmla="*/ 6124575 h 9320213"/>
              <a:gd name="connsiteX59" fmla="*/ 4757764 w 6248830"/>
              <a:gd name="connsiteY59" fmla="*/ 6324600 h 9320213"/>
              <a:gd name="connsiteX60" fmla="*/ 4781576 w 6248830"/>
              <a:gd name="connsiteY60" fmla="*/ 6529388 h 9320213"/>
              <a:gd name="connsiteX61" fmla="*/ 4805389 w 6248830"/>
              <a:gd name="connsiteY61" fmla="*/ 6786563 h 9320213"/>
              <a:gd name="connsiteX62" fmla="*/ 4824438 w 6248830"/>
              <a:gd name="connsiteY62" fmla="*/ 6972300 h 9320213"/>
              <a:gd name="connsiteX63" fmla="*/ 4853013 w 6248830"/>
              <a:gd name="connsiteY63" fmla="*/ 7339013 h 9320213"/>
              <a:gd name="connsiteX64" fmla="*/ 4862539 w 6248830"/>
              <a:gd name="connsiteY64" fmla="*/ 7486650 h 9320213"/>
              <a:gd name="connsiteX65" fmla="*/ 4891114 w 6248830"/>
              <a:gd name="connsiteY65" fmla="*/ 7781925 h 9320213"/>
              <a:gd name="connsiteX66" fmla="*/ 4938738 w 6248830"/>
              <a:gd name="connsiteY66" fmla="*/ 8129588 h 9320213"/>
              <a:gd name="connsiteX67" fmla="*/ 4948263 w 6248830"/>
              <a:gd name="connsiteY67" fmla="*/ 8148638 h 9320213"/>
              <a:gd name="connsiteX68" fmla="*/ 4972076 w 6248830"/>
              <a:gd name="connsiteY68" fmla="*/ 8439150 h 9320213"/>
              <a:gd name="connsiteX69" fmla="*/ 4981601 w 6248830"/>
              <a:gd name="connsiteY69" fmla="*/ 8591550 h 9320213"/>
              <a:gd name="connsiteX70" fmla="*/ 4981602 w 6248830"/>
              <a:gd name="connsiteY70" fmla="*/ 8682037 h 9320213"/>
              <a:gd name="connsiteX71" fmla="*/ 4991126 w 6248830"/>
              <a:gd name="connsiteY71" fmla="*/ 8782050 h 9320213"/>
              <a:gd name="connsiteX72" fmla="*/ 5000651 w 6248830"/>
              <a:gd name="connsiteY72" fmla="*/ 8953500 h 9320213"/>
              <a:gd name="connsiteX73" fmla="*/ 5005413 w 6248830"/>
              <a:gd name="connsiteY73" fmla="*/ 9067800 h 9320213"/>
              <a:gd name="connsiteX74" fmla="*/ 5029226 w 6248830"/>
              <a:gd name="connsiteY74" fmla="*/ 9134475 h 9320213"/>
              <a:gd name="connsiteX75" fmla="*/ 5010176 w 6248830"/>
              <a:gd name="connsiteY75" fmla="*/ 9167813 h 9320213"/>
              <a:gd name="connsiteX76" fmla="*/ 5019701 w 6248830"/>
              <a:gd name="connsiteY76" fmla="*/ 9320213 h 9320213"/>
              <a:gd name="connsiteX77" fmla="*/ 4886351 w 6248830"/>
              <a:gd name="connsiteY77" fmla="*/ 9315450 h 9320213"/>
              <a:gd name="connsiteX78" fmla="*/ 4733951 w 6248830"/>
              <a:gd name="connsiteY78" fmla="*/ 9315450 h 9320213"/>
              <a:gd name="connsiteX79" fmla="*/ 4543451 w 6248830"/>
              <a:gd name="connsiteY79" fmla="*/ 9315450 h 9320213"/>
              <a:gd name="connsiteX80" fmla="*/ 4433914 w 6248830"/>
              <a:gd name="connsiteY80" fmla="*/ 9296400 h 9320213"/>
              <a:gd name="connsiteX81" fmla="*/ 4348189 w 6248830"/>
              <a:gd name="connsiteY81" fmla="*/ 9282113 h 9320213"/>
              <a:gd name="connsiteX82" fmla="*/ 4200551 w 6248830"/>
              <a:gd name="connsiteY82" fmla="*/ 9258300 h 9320213"/>
              <a:gd name="connsiteX83" fmla="*/ 3967188 w 6248830"/>
              <a:gd name="connsiteY83" fmla="*/ 9239250 h 9320213"/>
              <a:gd name="connsiteX84" fmla="*/ 3824314 w 6248830"/>
              <a:gd name="connsiteY84" fmla="*/ 9239250 h 9320213"/>
              <a:gd name="connsiteX85" fmla="*/ 3814788 w 6248830"/>
              <a:gd name="connsiteY85" fmla="*/ 9244013 h 9320213"/>
              <a:gd name="connsiteX86" fmla="*/ 3567138 w 6248830"/>
              <a:gd name="connsiteY86" fmla="*/ 9239249 h 9320213"/>
              <a:gd name="connsiteX87" fmla="*/ 3395688 w 6248830"/>
              <a:gd name="connsiteY87" fmla="*/ 9239250 h 9320213"/>
              <a:gd name="connsiteX88" fmla="*/ 3243288 w 6248830"/>
              <a:gd name="connsiteY88" fmla="*/ 9210675 h 9320213"/>
              <a:gd name="connsiteX89" fmla="*/ 2990876 w 6248830"/>
              <a:gd name="connsiteY89" fmla="*/ 9201150 h 9320213"/>
              <a:gd name="connsiteX90" fmla="*/ 2776564 w 6248830"/>
              <a:gd name="connsiteY90" fmla="*/ 9191625 h 9320213"/>
              <a:gd name="connsiteX91" fmla="*/ 2671789 w 6248830"/>
              <a:gd name="connsiteY91" fmla="*/ 9182100 h 9320213"/>
              <a:gd name="connsiteX92" fmla="*/ 2447951 w 6248830"/>
              <a:gd name="connsiteY92" fmla="*/ 9177337 h 9320213"/>
              <a:gd name="connsiteX93" fmla="*/ 2409851 w 6248830"/>
              <a:gd name="connsiteY93" fmla="*/ 9163050 h 9320213"/>
              <a:gd name="connsiteX94" fmla="*/ 2371751 w 6248830"/>
              <a:gd name="connsiteY94" fmla="*/ 9201150 h 9320213"/>
              <a:gd name="connsiteX95" fmla="*/ 2190776 w 6248830"/>
              <a:gd name="connsiteY95" fmla="*/ 9258300 h 9320213"/>
              <a:gd name="connsiteX96" fmla="*/ 2005039 w 6248830"/>
              <a:gd name="connsiteY96" fmla="*/ 9220200 h 9320213"/>
              <a:gd name="connsiteX97" fmla="*/ 1895501 w 6248830"/>
              <a:gd name="connsiteY97" fmla="*/ 9201150 h 9320213"/>
              <a:gd name="connsiteX98" fmla="*/ 1724051 w 6248830"/>
              <a:gd name="connsiteY98" fmla="*/ 9186862 h 9320213"/>
              <a:gd name="connsiteX99" fmla="*/ 1647851 w 6248830"/>
              <a:gd name="connsiteY99" fmla="*/ 9205913 h 9320213"/>
              <a:gd name="connsiteX100" fmla="*/ 1504976 w 6248830"/>
              <a:gd name="connsiteY100" fmla="*/ 9191625 h 9320213"/>
              <a:gd name="connsiteX101" fmla="*/ 1443063 w 6248830"/>
              <a:gd name="connsiteY101" fmla="*/ 9201150 h 9320213"/>
              <a:gd name="connsiteX102" fmla="*/ 1309714 w 6248830"/>
              <a:gd name="connsiteY102" fmla="*/ 9196387 h 9320213"/>
              <a:gd name="connsiteX103" fmla="*/ 1162076 w 6248830"/>
              <a:gd name="connsiteY103" fmla="*/ 9205912 h 9320213"/>
              <a:gd name="connsiteX104" fmla="*/ 1033488 w 6248830"/>
              <a:gd name="connsiteY104" fmla="*/ 9177338 h 9320213"/>
              <a:gd name="connsiteX105" fmla="*/ 866801 w 6248830"/>
              <a:gd name="connsiteY105" fmla="*/ 9120188 h 9320213"/>
              <a:gd name="connsiteX106" fmla="*/ 690588 w 6248830"/>
              <a:gd name="connsiteY106" fmla="*/ 9053513 h 9320213"/>
              <a:gd name="connsiteX107" fmla="*/ 500088 w 6248830"/>
              <a:gd name="connsiteY107" fmla="*/ 8972550 h 9320213"/>
              <a:gd name="connsiteX108" fmla="*/ 338163 w 6248830"/>
              <a:gd name="connsiteY108" fmla="*/ 8891588 h 9320213"/>
              <a:gd name="connsiteX109" fmla="*/ 152426 w 6248830"/>
              <a:gd name="connsiteY109" fmla="*/ 8796338 h 9320213"/>
              <a:gd name="connsiteX110" fmla="*/ 95276 w 6248830"/>
              <a:gd name="connsiteY110" fmla="*/ 8758237 h 9320213"/>
              <a:gd name="connsiteX111" fmla="*/ 26 w 6248830"/>
              <a:gd name="connsiteY111" fmla="*/ 8677275 h 9320213"/>
              <a:gd name="connsiteX112" fmla="*/ 104801 w 6248830"/>
              <a:gd name="connsiteY112" fmla="*/ 8572500 h 9320213"/>
              <a:gd name="connsiteX113" fmla="*/ 28601 w 6248830"/>
              <a:gd name="connsiteY113" fmla="*/ 8324850 h 9320213"/>
              <a:gd name="connsiteX114" fmla="*/ 28601 w 6248830"/>
              <a:gd name="connsiteY114" fmla="*/ 8001000 h 9320213"/>
              <a:gd name="connsiteX115" fmla="*/ 28601 w 6248830"/>
              <a:gd name="connsiteY115" fmla="*/ 7658100 h 9320213"/>
              <a:gd name="connsiteX116" fmla="*/ 28601 w 6248830"/>
              <a:gd name="connsiteY116" fmla="*/ 7391400 h 9320213"/>
              <a:gd name="connsiteX117" fmla="*/ 47651 w 6248830"/>
              <a:gd name="connsiteY117" fmla="*/ 7067550 h 9320213"/>
              <a:gd name="connsiteX118" fmla="*/ 47651 w 6248830"/>
              <a:gd name="connsiteY118" fmla="*/ 6781800 h 9320213"/>
              <a:gd name="connsiteX119" fmla="*/ 9551 w 6248830"/>
              <a:gd name="connsiteY119" fmla="*/ 6572250 h 9320213"/>
              <a:gd name="connsiteX120" fmla="*/ 9551 w 6248830"/>
              <a:gd name="connsiteY120" fmla="*/ 6343650 h 9320213"/>
              <a:gd name="connsiteX121" fmla="*/ 9551 w 6248830"/>
              <a:gd name="connsiteY121" fmla="*/ 6057900 h 9320213"/>
              <a:gd name="connsiteX122" fmla="*/ 28601 w 6248830"/>
              <a:gd name="connsiteY122" fmla="*/ 5676900 h 9320213"/>
              <a:gd name="connsiteX123" fmla="*/ 47651 w 6248830"/>
              <a:gd name="connsiteY123" fmla="*/ 5467350 h 9320213"/>
              <a:gd name="connsiteX124" fmla="*/ 47651 w 6248830"/>
              <a:gd name="connsiteY124" fmla="*/ 5276850 h 9320213"/>
              <a:gd name="connsiteX125" fmla="*/ 47651 w 6248830"/>
              <a:gd name="connsiteY125" fmla="*/ 5086350 h 9320213"/>
              <a:gd name="connsiteX126" fmla="*/ 47651 w 6248830"/>
              <a:gd name="connsiteY126" fmla="*/ 4933950 h 9320213"/>
              <a:gd name="connsiteX127" fmla="*/ 47651 w 6248830"/>
              <a:gd name="connsiteY127" fmla="*/ 4743450 h 9320213"/>
              <a:gd name="connsiteX128" fmla="*/ 47651 w 6248830"/>
              <a:gd name="connsiteY128" fmla="*/ 4419600 h 9320213"/>
              <a:gd name="connsiteX129" fmla="*/ 66701 w 6248830"/>
              <a:gd name="connsiteY129" fmla="*/ 3962400 h 9320213"/>
              <a:gd name="connsiteX130" fmla="*/ 47651 w 6248830"/>
              <a:gd name="connsiteY130" fmla="*/ 3619500 h 9320213"/>
              <a:gd name="connsiteX131" fmla="*/ 66701 w 6248830"/>
              <a:gd name="connsiteY131" fmla="*/ 3429000 h 9320213"/>
              <a:gd name="connsiteX132" fmla="*/ 123851 w 6248830"/>
              <a:gd name="connsiteY132" fmla="*/ 3276600 h 9320213"/>
              <a:gd name="connsiteX133" fmla="*/ 257201 w 6248830"/>
              <a:gd name="connsiteY133" fmla="*/ 3067050 h 9320213"/>
              <a:gd name="connsiteX134" fmla="*/ 333401 w 6248830"/>
              <a:gd name="connsiteY134" fmla="*/ 2971800 h 9320213"/>
              <a:gd name="connsiteX135" fmla="*/ 485801 w 6248830"/>
              <a:gd name="connsiteY135" fmla="*/ 2857500 h 9320213"/>
              <a:gd name="connsiteX136" fmla="*/ 619151 w 6248830"/>
              <a:gd name="connsiteY136" fmla="*/ 2724150 h 9320213"/>
              <a:gd name="connsiteX137" fmla="*/ 828701 w 6248830"/>
              <a:gd name="connsiteY137" fmla="*/ 2590800 h 9320213"/>
              <a:gd name="connsiteX138" fmla="*/ 1057301 w 6248830"/>
              <a:gd name="connsiteY138" fmla="*/ 2381250 h 9320213"/>
              <a:gd name="connsiteX139" fmla="*/ 1114451 w 6248830"/>
              <a:gd name="connsiteY139" fmla="*/ 2266950 h 9320213"/>
              <a:gd name="connsiteX140" fmla="*/ 1190651 w 6248830"/>
              <a:gd name="connsiteY140" fmla="*/ 2133600 h 9320213"/>
              <a:gd name="connsiteX141" fmla="*/ 1343051 w 6248830"/>
              <a:gd name="connsiteY141" fmla="*/ 2019300 h 9320213"/>
              <a:gd name="connsiteX142" fmla="*/ 1419251 w 6248830"/>
              <a:gd name="connsiteY142" fmla="*/ 1981200 h 9320213"/>
              <a:gd name="connsiteX143" fmla="*/ 1457351 w 6248830"/>
              <a:gd name="connsiteY143" fmla="*/ 1905000 h 9320213"/>
              <a:gd name="connsiteX0" fmla="*/ 1457325 w 6248804"/>
              <a:gd name="connsiteY0" fmla="*/ 1905000 h 9320213"/>
              <a:gd name="connsiteX1" fmla="*/ 1743075 w 6248804"/>
              <a:gd name="connsiteY1" fmla="*/ 1924050 h 9320213"/>
              <a:gd name="connsiteX2" fmla="*/ 1957387 w 6248804"/>
              <a:gd name="connsiteY2" fmla="*/ 1924050 h 9320213"/>
              <a:gd name="connsiteX3" fmla="*/ 2295525 w 6248804"/>
              <a:gd name="connsiteY3" fmla="*/ 1943099 h 9320213"/>
              <a:gd name="connsiteX4" fmla="*/ 2638425 w 6248804"/>
              <a:gd name="connsiteY4" fmla="*/ 1933574 h 9320213"/>
              <a:gd name="connsiteX5" fmla="*/ 3190875 w 6248804"/>
              <a:gd name="connsiteY5" fmla="*/ 1933575 h 9320213"/>
              <a:gd name="connsiteX6" fmla="*/ 3476625 w 6248804"/>
              <a:gd name="connsiteY6" fmla="*/ 1943100 h 9320213"/>
              <a:gd name="connsiteX7" fmla="*/ 3571875 w 6248804"/>
              <a:gd name="connsiteY7" fmla="*/ 1924050 h 9320213"/>
              <a:gd name="connsiteX8" fmla="*/ 3786188 w 6248804"/>
              <a:gd name="connsiteY8" fmla="*/ 1909763 h 9320213"/>
              <a:gd name="connsiteX9" fmla="*/ 4124325 w 6248804"/>
              <a:gd name="connsiteY9" fmla="*/ 1900238 h 9320213"/>
              <a:gd name="connsiteX10" fmla="*/ 4319587 w 6248804"/>
              <a:gd name="connsiteY10" fmla="*/ 1885950 h 9320213"/>
              <a:gd name="connsiteX11" fmla="*/ 4695825 w 6248804"/>
              <a:gd name="connsiteY11" fmla="*/ 1881188 h 9320213"/>
              <a:gd name="connsiteX12" fmla="*/ 4805363 w 6248804"/>
              <a:gd name="connsiteY12" fmla="*/ 1881188 h 9320213"/>
              <a:gd name="connsiteX13" fmla="*/ 4943475 w 6248804"/>
              <a:gd name="connsiteY13" fmla="*/ 1881187 h 9320213"/>
              <a:gd name="connsiteX14" fmla="*/ 4986337 w 6248804"/>
              <a:gd name="connsiteY14" fmla="*/ 1905000 h 9320213"/>
              <a:gd name="connsiteX15" fmla="*/ 5000625 w 6248804"/>
              <a:gd name="connsiteY15" fmla="*/ 1895475 h 9320213"/>
              <a:gd name="connsiteX16" fmla="*/ 5072062 w 6248804"/>
              <a:gd name="connsiteY16" fmla="*/ 1885950 h 9320213"/>
              <a:gd name="connsiteX17" fmla="*/ 5181600 w 6248804"/>
              <a:gd name="connsiteY17" fmla="*/ 1871662 h 9320213"/>
              <a:gd name="connsiteX18" fmla="*/ 5253037 w 6248804"/>
              <a:gd name="connsiteY18" fmla="*/ 1885950 h 9320213"/>
              <a:gd name="connsiteX19" fmla="*/ 5253037 w 6248804"/>
              <a:gd name="connsiteY19" fmla="*/ 1819275 h 9320213"/>
              <a:gd name="connsiteX20" fmla="*/ 5238750 w 6248804"/>
              <a:gd name="connsiteY20" fmla="*/ 1719263 h 9320213"/>
              <a:gd name="connsiteX21" fmla="*/ 5248275 w 6248804"/>
              <a:gd name="connsiteY21" fmla="*/ 1485900 h 9320213"/>
              <a:gd name="connsiteX22" fmla="*/ 5262562 w 6248804"/>
              <a:gd name="connsiteY22" fmla="*/ 1314450 h 9320213"/>
              <a:gd name="connsiteX23" fmla="*/ 5267325 w 6248804"/>
              <a:gd name="connsiteY23" fmla="*/ 1252538 h 9320213"/>
              <a:gd name="connsiteX24" fmla="*/ 5457825 w 6248804"/>
              <a:gd name="connsiteY24" fmla="*/ 1257300 h 9320213"/>
              <a:gd name="connsiteX25" fmla="*/ 5548313 w 6248804"/>
              <a:gd name="connsiteY25" fmla="*/ 1257300 h 9320213"/>
              <a:gd name="connsiteX26" fmla="*/ 5553075 w 6248804"/>
              <a:gd name="connsiteY26" fmla="*/ 762000 h 9320213"/>
              <a:gd name="connsiteX27" fmla="*/ 5572125 w 6248804"/>
              <a:gd name="connsiteY27" fmla="*/ 361950 h 9320213"/>
              <a:gd name="connsiteX28" fmla="*/ 5591175 w 6248804"/>
              <a:gd name="connsiteY28" fmla="*/ 114300 h 9320213"/>
              <a:gd name="connsiteX29" fmla="*/ 5591175 w 6248804"/>
              <a:gd name="connsiteY29" fmla="*/ 0 h 9320213"/>
              <a:gd name="connsiteX30" fmla="*/ 5762625 w 6248804"/>
              <a:gd name="connsiteY30" fmla="*/ 19050 h 9320213"/>
              <a:gd name="connsiteX31" fmla="*/ 5910262 w 6248804"/>
              <a:gd name="connsiteY31" fmla="*/ 14288 h 9320213"/>
              <a:gd name="connsiteX32" fmla="*/ 6057901 w 6248804"/>
              <a:gd name="connsiteY32" fmla="*/ 19050 h 9320213"/>
              <a:gd name="connsiteX33" fmla="*/ 6057900 w 6248804"/>
              <a:gd name="connsiteY33" fmla="*/ 114300 h 9320213"/>
              <a:gd name="connsiteX34" fmla="*/ 6057901 w 6248804"/>
              <a:gd name="connsiteY34" fmla="*/ 661987 h 9320213"/>
              <a:gd name="connsiteX35" fmla="*/ 6048375 w 6248804"/>
              <a:gd name="connsiteY35" fmla="*/ 1133475 h 9320213"/>
              <a:gd name="connsiteX36" fmla="*/ 6057900 w 6248804"/>
              <a:gd name="connsiteY36" fmla="*/ 1300163 h 9320213"/>
              <a:gd name="connsiteX37" fmla="*/ 6100762 w 6248804"/>
              <a:gd name="connsiteY37" fmla="*/ 2209800 h 9320213"/>
              <a:gd name="connsiteX38" fmla="*/ 6124575 w 6248804"/>
              <a:gd name="connsiteY38" fmla="*/ 2667000 h 9320213"/>
              <a:gd name="connsiteX39" fmla="*/ 6138863 w 6248804"/>
              <a:gd name="connsiteY39" fmla="*/ 3086100 h 9320213"/>
              <a:gd name="connsiteX40" fmla="*/ 6148387 w 6248804"/>
              <a:gd name="connsiteY40" fmla="*/ 3428999 h 9320213"/>
              <a:gd name="connsiteX41" fmla="*/ 6181725 w 6248804"/>
              <a:gd name="connsiteY41" fmla="*/ 4019550 h 9320213"/>
              <a:gd name="connsiteX42" fmla="*/ 6200775 w 6248804"/>
              <a:gd name="connsiteY42" fmla="*/ 4324350 h 9320213"/>
              <a:gd name="connsiteX43" fmla="*/ 6210300 w 6248804"/>
              <a:gd name="connsiteY43" fmla="*/ 4933950 h 9320213"/>
              <a:gd name="connsiteX44" fmla="*/ 6238875 w 6248804"/>
              <a:gd name="connsiteY44" fmla="*/ 5276850 h 9320213"/>
              <a:gd name="connsiteX45" fmla="*/ 6238875 w 6248804"/>
              <a:gd name="connsiteY45" fmla="*/ 5505450 h 9320213"/>
              <a:gd name="connsiteX46" fmla="*/ 6248400 w 6248804"/>
              <a:gd name="connsiteY46" fmla="*/ 5557838 h 9320213"/>
              <a:gd name="connsiteX47" fmla="*/ 6219825 w 6248804"/>
              <a:gd name="connsiteY47" fmla="*/ 5581650 h 9320213"/>
              <a:gd name="connsiteX48" fmla="*/ 6248400 w 6248804"/>
              <a:gd name="connsiteY48" fmla="*/ 5610225 h 9320213"/>
              <a:gd name="connsiteX49" fmla="*/ 5857875 w 6248804"/>
              <a:gd name="connsiteY49" fmla="*/ 5581650 h 9320213"/>
              <a:gd name="connsiteX50" fmla="*/ 5610225 w 6248804"/>
              <a:gd name="connsiteY50" fmla="*/ 5562600 h 9320213"/>
              <a:gd name="connsiteX51" fmla="*/ 5305425 w 6248804"/>
              <a:gd name="connsiteY51" fmla="*/ 5543550 h 9320213"/>
              <a:gd name="connsiteX52" fmla="*/ 5181600 w 6248804"/>
              <a:gd name="connsiteY52" fmla="*/ 5562600 h 9320213"/>
              <a:gd name="connsiteX53" fmla="*/ 5000625 w 6248804"/>
              <a:gd name="connsiteY53" fmla="*/ 5600700 h 9320213"/>
              <a:gd name="connsiteX54" fmla="*/ 4886325 w 6248804"/>
              <a:gd name="connsiteY54" fmla="*/ 5643562 h 9320213"/>
              <a:gd name="connsiteX55" fmla="*/ 4757737 w 6248804"/>
              <a:gd name="connsiteY55" fmla="*/ 5681662 h 9320213"/>
              <a:gd name="connsiteX56" fmla="*/ 4700587 w 6248804"/>
              <a:gd name="connsiteY56" fmla="*/ 5715000 h 9320213"/>
              <a:gd name="connsiteX57" fmla="*/ 4719638 w 6248804"/>
              <a:gd name="connsiteY57" fmla="*/ 5948363 h 9320213"/>
              <a:gd name="connsiteX58" fmla="*/ 4738688 w 6248804"/>
              <a:gd name="connsiteY58" fmla="*/ 6124575 h 9320213"/>
              <a:gd name="connsiteX59" fmla="*/ 4757738 w 6248804"/>
              <a:gd name="connsiteY59" fmla="*/ 6324600 h 9320213"/>
              <a:gd name="connsiteX60" fmla="*/ 4781550 w 6248804"/>
              <a:gd name="connsiteY60" fmla="*/ 6529388 h 9320213"/>
              <a:gd name="connsiteX61" fmla="*/ 4805363 w 6248804"/>
              <a:gd name="connsiteY61" fmla="*/ 6786563 h 9320213"/>
              <a:gd name="connsiteX62" fmla="*/ 4824412 w 6248804"/>
              <a:gd name="connsiteY62" fmla="*/ 6972300 h 9320213"/>
              <a:gd name="connsiteX63" fmla="*/ 4852987 w 6248804"/>
              <a:gd name="connsiteY63" fmla="*/ 7339013 h 9320213"/>
              <a:gd name="connsiteX64" fmla="*/ 4862513 w 6248804"/>
              <a:gd name="connsiteY64" fmla="*/ 7486650 h 9320213"/>
              <a:gd name="connsiteX65" fmla="*/ 4891088 w 6248804"/>
              <a:gd name="connsiteY65" fmla="*/ 7781925 h 9320213"/>
              <a:gd name="connsiteX66" fmla="*/ 4938712 w 6248804"/>
              <a:gd name="connsiteY66" fmla="*/ 8129588 h 9320213"/>
              <a:gd name="connsiteX67" fmla="*/ 4948237 w 6248804"/>
              <a:gd name="connsiteY67" fmla="*/ 8148638 h 9320213"/>
              <a:gd name="connsiteX68" fmla="*/ 4972050 w 6248804"/>
              <a:gd name="connsiteY68" fmla="*/ 8439150 h 9320213"/>
              <a:gd name="connsiteX69" fmla="*/ 4981575 w 6248804"/>
              <a:gd name="connsiteY69" fmla="*/ 8591550 h 9320213"/>
              <a:gd name="connsiteX70" fmla="*/ 4981576 w 6248804"/>
              <a:gd name="connsiteY70" fmla="*/ 8682037 h 9320213"/>
              <a:gd name="connsiteX71" fmla="*/ 4991100 w 6248804"/>
              <a:gd name="connsiteY71" fmla="*/ 8782050 h 9320213"/>
              <a:gd name="connsiteX72" fmla="*/ 5000625 w 6248804"/>
              <a:gd name="connsiteY72" fmla="*/ 8953500 h 9320213"/>
              <a:gd name="connsiteX73" fmla="*/ 5005387 w 6248804"/>
              <a:gd name="connsiteY73" fmla="*/ 9067800 h 9320213"/>
              <a:gd name="connsiteX74" fmla="*/ 5029200 w 6248804"/>
              <a:gd name="connsiteY74" fmla="*/ 9134475 h 9320213"/>
              <a:gd name="connsiteX75" fmla="*/ 5010150 w 6248804"/>
              <a:gd name="connsiteY75" fmla="*/ 9167813 h 9320213"/>
              <a:gd name="connsiteX76" fmla="*/ 5019675 w 6248804"/>
              <a:gd name="connsiteY76" fmla="*/ 9320213 h 9320213"/>
              <a:gd name="connsiteX77" fmla="*/ 4886325 w 6248804"/>
              <a:gd name="connsiteY77" fmla="*/ 9315450 h 9320213"/>
              <a:gd name="connsiteX78" fmla="*/ 4733925 w 6248804"/>
              <a:gd name="connsiteY78" fmla="*/ 9315450 h 9320213"/>
              <a:gd name="connsiteX79" fmla="*/ 4543425 w 6248804"/>
              <a:gd name="connsiteY79" fmla="*/ 9315450 h 9320213"/>
              <a:gd name="connsiteX80" fmla="*/ 4433888 w 6248804"/>
              <a:gd name="connsiteY80" fmla="*/ 9296400 h 9320213"/>
              <a:gd name="connsiteX81" fmla="*/ 4348163 w 6248804"/>
              <a:gd name="connsiteY81" fmla="*/ 9282113 h 9320213"/>
              <a:gd name="connsiteX82" fmla="*/ 4200525 w 6248804"/>
              <a:gd name="connsiteY82" fmla="*/ 9258300 h 9320213"/>
              <a:gd name="connsiteX83" fmla="*/ 3967162 w 6248804"/>
              <a:gd name="connsiteY83" fmla="*/ 9239250 h 9320213"/>
              <a:gd name="connsiteX84" fmla="*/ 3824288 w 6248804"/>
              <a:gd name="connsiteY84" fmla="*/ 9239250 h 9320213"/>
              <a:gd name="connsiteX85" fmla="*/ 3814762 w 6248804"/>
              <a:gd name="connsiteY85" fmla="*/ 9244013 h 9320213"/>
              <a:gd name="connsiteX86" fmla="*/ 3567112 w 6248804"/>
              <a:gd name="connsiteY86" fmla="*/ 9239249 h 9320213"/>
              <a:gd name="connsiteX87" fmla="*/ 3395662 w 6248804"/>
              <a:gd name="connsiteY87" fmla="*/ 9239250 h 9320213"/>
              <a:gd name="connsiteX88" fmla="*/ 3243262 w 6248804"/>
              <a:gd name="connsiteY88" fmla="*/ 9210675 h 9320213"/>
              <a:gd name="connsiteX89" fmla="*/ 2990850 w 6248804"/>
              <a:gd name="connsiteY89" fmla="*/ 9201150 h 9320213"/>
              <a:gd name="connsiteX90" fmla="*/ 2776538 w 6248804"/>
              <a:gd name="connsiteY90" fmla="*/ 9191625 h 9320213"/>
              <a:gd name="connsiteX91" fmla="*/ 2671763 w 6248804"/>
              <a:gd name="connsiteY91" fmla="*/ 9182100 h 9320213"/>
              <a:gd name="connsiteX92" fmla="*/ 2447925 w 6248804"/>
              <a:gd name="connsiteY92" fmla="*/ 9177337 h 9320213"/>
              <a:gd name="connsiteX93" fmla="*/ 2409825 w 6248804"/>
              <a:gd name="connsiteY93" fmla="*/ 9163050 h 9320213"/>
              <a:gd name="connsiteX94" fmla="*/ 2371725 w 6248804"/>
              <a:gd name="connsiteY94" fmla="*/ 9201150 h 9320213"/>
              <a:gd name="connsiteX95" fmla="*/ 2190750 w 6248804"/>
              <a:gd name="connsiteY95" fmla="*/ 9258300 h 9320213"/>
              <a:gd name="connsiteX96" fmla="*/ 2005013 w 6248804"/>
              <a:gd name="connsiteY96" fmla="*/ 9220200 h 9320213"/>
              <a:gd name="connsiteX97" fmla="*/ 1895475 w 6248804"/>
              <a:gd name="connsiteY97" fmla="*/ 9201150 h 9320213"/>
              <a:gd name="connsiteX98" fmla="*/ 1724025 w 6248804"/>
              <a:gd name="connsiteY98" fmla="*/ 9186862 h 9320213"/>
              <a:gd name="connsiteX99" fmla="*/ 1647825 w 6248804"/>
              <a:gd name="connsiteY99" fmla="*/ 9205913 h 9320213"/>
              <a:gd name="connsiteX100" fmla="*/ 1504950 w 6248804"/>
              <a:gd name="connsiteY100" fmla="*/ 9191625 h 9320213"/>
              <a:gd name="connsiteX101" fmla="*/ 1443037 w 6248804"/>
              <a:gd name="connsiteY101" fmla="*/ 9201150 h 9320213"/>
              <a:gd name="connsiteX102" fmla="*/ 1309688 w 6248804"/>
              <a:gd name="connsiteY102" fmla="*/ 9196387 h 9320213"/>
              <a:gd name="connsiteX103" fmla="*/ 1162050 w 6248804"/>
              <a:gd name="connsiteY103" fmla="*/ 9205912 h 9320213"/>
              <a:gd name="connsiteX104" fmla="*/ 1033462 w 6248804"/>
              <a:gd name="connsiteY104" fmla="*/ 9177338 h 9320213"/>
              <a:gd name="connsiteX105" fmla="*/ 866775 w 6248804"/>
              <a:gd name="connsiteY105" fmla="*/ 9120188 h 9320213"/>
              <a:gd name="connsiteX106" fmla="*/ 690562 w 6248804"/>
              <a:gd name="connsiteY106" fmla="*/ 9053513 h 9320213"/>
              <a:gd name="connsiteX107" fmla="*/ 500062 w 6248804"/>
              <a:gd name="connsiteY107" fmla="*/ 8972550 h 9320213"/>
              <a:gd name="connsiteX108" fmla="*/ 338137 w 6248804"/>
              <a:gd name="connsiteY108" fmla="*/ 8891588 h 9320213"/>
              <a:gd name="connsiteX109" fmla="*/ 152400 w 6248804"/>
              <a:gd name="connsiteY109" fmla="*/ 8796338 h 9320213"/>
              <a:gd name="connsiteX110" fmla="*/ 95250 w 6248804"/>
              <a:gd name="connsiteY110" fmla="*/ 8758237 h 9320213"/>
              <a:gd name="connsiteX111" fmla="*/ 0 w 6248804"/>
              <a:gd name="connsiteY111" fmla="*/ 8677275 h 9320213"/>
              <a:gd name="connsiteX112" fmla="*/ 19050 w 6248804"/>
              <a:gd name="connsiteY112" fmla="*/ 8524875 h 9320213"/>
              <a:gd name="connsiteX113" fmla="*/ 28575 w 6248804"/>
              <a:gd name="connsiteY113" fmla="*/ 8324850 h 9320213"/>
              <a:gd name="connsiteX114" fmla="*/ 28575 w 6248804"/>
              <a:gd name="connsiteY114" fmla="*/ 8001000 h 9320213"/>
              <a:gd name="connsiteX115" fmla="*/ 28575 w 6248804"/>
              <a:gd name="connsiteY115" fmla="*/ 7658100 h 9320213"/>
              <a:gd name="connsiteX116" fmla="*/ 28575 w 6248804"/>
              <a:gd name="connsiteY116" fmla="*/ 7391400 h 9320213"/>
              <a:gd name="connsiteX117" fmla="*/ 47625 w 6248804"/>
              <a:gd name="connsiteY117" fmla="*/ 7067550 h 9320213"/>
              <a:gd name="connsiteX118" fmla="*/ 47625 w 6248804"/>
              <a:gd name="connsiteY118" fmla="*/ 6781800 h 9320213"/>
              <a:gd name="connsiteX119" fmla="*/ 9525 w 6248804"/>
              <a:gd name="connsiteY119" fmla="*/ 6572250 h 9320213"/>
              <a:gd name="connsiteX120" fmla="*/ 9525 w 6248804"/>
              <a:gd name="connsiteY120" fmla="*/ 6343650 h 9320213"/>
              <a:gd name="connsiteX121" fmla="*/ 9525 w 6248804"/>
              <a:gd name="connsiteY121" fmla="*/ 6057900 h 9320213"/>
              <a:gd name="connsiteX122" fmla="*/ 28575 w 6248804"/>
              <a:gd name="connsiteY122" fmla="*/ 5676900 h 9320213"/>
              <a:gd name="connsiteX123" fmla="*/ 47625 w 6248804"/>
              <a:gd name="connsiteY123" fmla="*/ 5467350 h 9320213"/>
              <a:gd name="connsiteX124" fmla="*/ 47625 w 6248804"/>
              <a:gd name="connsiteY124" fmla="*/ 5276850 h 9320213"/>
              <a:gd name="connsiteX125" fmla="*/ 47625 w 6248804"/>
              <a:gd name="connsiteY125" fmla="*/ 5086350 h 9320213"/>
              <a:gd name="connsiteX126" fmla="*/ 47625 w 6248804"/>
              <a:gd name="connsiteY126" fmla="*/ 4933950 h 9320213"/>
              <a:gd name="connsiteX127" fmla="*/ 47625 w 6248804"/>
              <a:gd name="connsiteY127" fmla="*/ 4743450 h 9320213"/>
              <a:gd name="connsiteX128" fmla="*/ 47625 w 6248804"/>
              <a:gd name="connsiteY128" fmla="*/ 4419600 h 9320213"/>
              <a:gd name="connsiteX129" fmla="*/ 66675 w 6248804"/>
              <a:gd name="connsiteY129" fmla="*/ 3962400 h 9320213"/>
              <a:gd name="connsiteX130" fmla="*/ 47625 w 6248804"/>
              <a:gd name="connsiteY130" fmla="*/ 3619500 h 9320213"/>
              <a:gd name="connsiteX131" fmla="*/ 66675 w 6248804"/>
              <a:gd name="connsiteY131" fmla="*/ 3429000 h 9320213"/>
              <a:gd name="connsiteX132" fmla="*/ 123825 w 6248804"/>
              <a:gd name="connsiteY132" fmla="*/ 3276600 h 9320213"/>
              <a:gd name="connsiteX133" fmla="*/ 257175 w 6248804"/>
              <a:gd name="connsiteY133" fmla="*/ 3067050 h 9320213"/>
              <a:gd name="connsiteX134" fmla="*/ 333375 w 6248804"/>
              <a:gd name="connsiteY134" fmla="*/ 2971800 h 9320213"/>
              <a:gd name="connsiteX135" fmla="*/ 485775 w 6248804"/>
              <a:gd name="connsiteY135" fmla="*/ 2857500 h 9320213"/>
              <a:gd name="connsiteX136" fmla="*/ 619125 w 6248804"/>
              <a:gd name="connsiteY136" fmla="*/ 2724150 h 9320213"/>
              <a:gd name="connsiteX137" fmla="*/ 828675 w 6248804"/>
              <a:gd name="connsiteY137" fmla="*/ 2590800 h 9320213"/>
              <a:gd name="connsiteX138" fmla="*/ 1057275 w 6248804"/>
              <a:gd name="connsiteY138" fmla="*/ 2381250 h 9320213"/>
              <a:gd name="connsiteX139" fmla="*/ 1114425 w 6248804"/>
              <a:gd name="connsiteY139" fmla="*/ 2266950 h 9320213"/>
              <a:gd name="connsiteX140" fmla="*/ 1190625 w 6248804"/>
              <a:gd name="connsiteY140" fmla="*/ 2133600 h 9320213"/>
              <a:gd name="connsiteX141" fmla="*/ 1343025 w 6248804"/>
              <a:gd name="connsiteY141" fmla="*/ 2019300 h 9320213"/>
              <a:gd name="connsiteX142" fmla="*/ 1419225 w 6248804"/>
              <a:gd name="connsiteY142" fmla="*/ 1981200 h 9320213"/>
              <a:gd name="connsiteX143" fmla="*/ 1457325 w 6248804"/>
              <a:gd name="connsiteY143" fmla="*/ 1905000 h 9320213"/>
              <a:gd name="connsiteX0" fmla="*/ 1460832 w 6252311"/>
              <a:gd name="connsiteY0" fmla="*/ 1905000 h 9320213"/>
              <a:gd name="connsiteX1" fmla="*/ 1746582 w 6252311"/>
              <a:gd name="connsiteY1" fmla="*/ 1924050 h 9320213"/>
              <a:gd name="connsiteX2" fmla="*/ 1960894 w 6252311"/>
              <a:gd name="connsiteY2" fmla="*/ 1924050 h 9320213"/>
              <a:gd name="connsiteX3" fmla="*/ 2299032 w 6252311"/>
              <a:gd name="connsiteY3" fmla="*/ 1943099 h 9320213"/>
              <a:gd name="connsiteX4" fmla="*/ 2641932 w 6252311"/>
              <a:gd name="connsiteY4" fmla="*/ 1933574 h 9320213"/>
              <a:gd name="connsiteX5" fmla="*/ 3194382 w 6252311"/>
              <a:gd name="connsiteY5" fmla="*/ 1933575 h 9320213"/>
              <a:gd name="connsiteX6" fmla="*/ 3480132 w 6252311"/>
              <a:gd name="connsiteY6" fmla="*/ 1943100 h 9320213"/>
              <a:gd name="connsiteX7" fmla="*/ 3575382 w 6252311"/>
              <a:gd name="connsiteY7" fmla="*/ 1924050 h 9320213"/>
              <a:gd name="connsiteX8" fmla="*/ 3789695 w 6252311"/>
              <a:gd name="connsiteY8" fmla="*/ 1909763 h 9320213"/>
              <a:gd name="connsiteX9" fmla="*/ 4127832 w 6252311"/>
              <a:gd name="connsiteY9" fmla="*/ 1900238 h 9320213"/>
              <a:gd name="connsiteX10" fmla="*/ 4323094 w 6252311"/>
              <a:gd name="connsiteY10" fmla="*/ 1885950 h 9320213"/>
              <a:gd name="connsiteX11" fmla="*/ 4699332 w 6252311"/>
              <a:gd name="connsiteY11" fmla="*/ 1881188 h 9320213"/>
              <a:gd name="connsiteX12" fmla="*/ 4808870 w 6252311"/>
              <a:gd name="connsiteY12" fmla="*/ 1881188 h 9320213"/>
              <a:gd name="connsiteX13" fmla="*/ 4946982 w 6252311"/>
              <a:gd name="connsiteY13" fmla="*/ 1881187 h 9320213"/>
              <a:gd name="connsiteX14" fmla="*/ 4989844 w 6252311"/>
              <a:gd name="connsiteY14" fmla="*/ 1905000 h 9320213"/>
              <a:gd name="connsiteX15" fmla="*/ 5004132 w 6252311"/>
              <a:gd name="connsiteY15" fmla="*/ 1895475 h 9320213"/>
              <a:gd name="connsiteX16" fmla="*/ 5075569 w 6252311"/>
              <a:gd name="connsiteY16" fmla="*/ 1885950 h 9320213"/>
              <a:gd name="connsiteX17" fmla="*/ 5185107 w 6252311"/>
              <a:gd name="connsiteY17" fmla="*/ 1871662 h 9320213"/>
              <a:gd name="connsiteX18" fmla="*/ 5256544 w 6252311"/>
              <a:gd name="connsiteY18" fmla="*/ 1885950 h 9320213"/>
              <a:gd name="connsiteX19" fmla="*/ 5256544 w 6252311"/>
              <a:gd name="connsiteY19" fmla="*/ 1819275 h 9320213"/>
              <a:gd name="connsiteX20" fmla="*/ 5242257 w 6252311"/>
              <a:gd name="connsiteY20" fmla="*/ 1719263 h 9320213"/>
              <a:gd name="connsiteX21" fmla="*/ 5251782 w 6252311"/>
              <a:gd name="connsiteY21" fmla="*/ 1485900 h 9320213"/>
              <a:gd name="connsiteX22" fmla="*/ 5266069 w 6252311"/>
              <a:gd name="connsiteY22" fmla="*/ 1314450 h 9320213"/>
              <a:gd name="connsiteX23" fmla="*/ 5270832 w 6252311"/>
              <a:gd name="connsiteY23" fmla="*/ 1252538 h 9320213"/>
              <a:gd name="connsiteX24" fmla="*/ 5461332 w 6252311"/>
              <a:gd name="connsiteY24" fmla="*/ 1257300 h 9320213"/>
              <a:gd name="connsiteX25" fmla="*/ 5551820 w 6252311"/>
              <a:gd name="connsiteY25" fmla="*/ 1257300 h 9320213"/>
              <a:gd name="connsiteX26" fmla="*/ 5556582 w 6252311"/>
              <a:gd name="connsiteY26" fmla="*/ 762000 h 9320213"/>
              <a:gd name="connsiteX27" fmla="*/ 5575632 w 6252311"/>
              <a:gd name="connsiteY27" fmla="*/ 361950 h 9320213"/>
              <a:gd name="connsiteX28" fmla="*/ 5594682 w 6252311"/>
              <a:gd name="connsiteY28" fmla="*/ 114300 h 9320213"/>
              <a:gd name="connsiteX29" fmla="*/ 5594682 w 6252311"/>
              <a:gd name="connsiteY29" fmla="*/ 0 h 9320213"/>
              <a:gd name="connsiteX30" fmla="*/ 5766132 w 6252311"/>
              <a:gd name="connsiteY30" fmla="*/ 19050 h 9320213"/>
              <a:gd name="connsiteX31" fmla="*/ 5913769 w 6252311"/>
              <a:gd name="connsiteY31" fmla="*/ 14288 h 9320213"/>
              <a:gd name="connsiteX32" fmla="*/ 6061408 w 6252311"/>
              <a:gd name="connsiteY32" fmla="*/ 19050 h 9320213"/>
              <a:gd name="connsiteX33" fmla="*/ 6061407 w 6252311"/>
              <a:gd name="connsiteY33" fmla="*/ 114300 h 9320213"/>
              <a:gd name="connsiteX34" fmla="*/ 6061408 w 6252311"/>
              <a:gd name="connsiteY34" fmla="*/ 661987 h 9320213"/>
              <a:gd name="connsiteX35" fmla="*/ 6051882 w 6252311"/>
              <a:gd name="connsiteY35" fmla="*/ 1133475 h 9320213"/>
              <a:gd name="connsiteX36" fmla="*/ 6061407 w 6252311"/>
              <a:gd name="connsiteY36" fmla="*/ 1300163 h 9320213"/>
              <a:gd name="connsiteX37" fmla="*/ 6104269 w 6252311"/>
              <a:gd name="connsiteY37" fmla="*/ 2209800 h 9320213"/>
              <a:gd name="connsiteX38" fmla="*/ 6128082 w 6252311"/>
              <a:gd name="connsiteY38" fmla="*/ 2667000 h 9320213"/>
              <a:gd name="connsiteX39" fmla="*/ 6142370 w 6252311"/>
              <a:gd name="connsiteY39" fmla="*/ 3086100 h 9320213"/>
              <a:gd name="connsiteX40" fmla="*/ 6151894 w 6252311"/>
              <a:gd name="connsiteY40" fmla="*/ 3428999 h 9320213"/>
              <a:gd name="connsiteX41" fmla="*/ 6185232 w 6252311"/>
              <a:gd name="connsiteY41" fmla="*/ 4019550 h 9320213"/>
              <a:gd name="connsiteX42" fmla="*/ 6204282 w 6252311"/>
              <a:gd name="connsiteY42" fmla="*/ 4324350 h 9320213"/>
              <a:gd name="connsiteX43" fmla="*/ 6213807 w 6252311"/>
              <a:gd name="connsiteY43" fmla="*/ 4933950 h 9320213"/>
              <a:gd name="connsiteX44" fmla="*/ 6242382 w 6252311"/>
              <a:gd name="connsiteY44" fmla="*/ 5276850 h 9320213"/>
              <a:gd name="connsiteX45" fmla="*/ 6242382 w 6252311"/>
              <a:gd name="connsiteY45" fmla="*/ 5505450 h 9320213"/>
              <a:gd name="connsiteX46" fmla="*/ 6251907 w 6252311"/>
              <a:gd name="connsiteY46" fmla="*/ 5557838 h 9320213"/>
              <a:gd name="connsiteX47" fmla="*/ 6223332 w 6252311"/>
              <a:gd name="connsiteY47" fmla="*/ 5581650 h 9320213"/>
              <a:gd name="connsiteX48" fmla="*/ 6251907 w 6252311"/>
              <a:gd name="connsiteY48" fmla="*/ 5610225 h 9320213"/>
              <a:gd name="connsiteX49" fmla="*/ 5861382 w 6252311"/>
              <a:gd name="connsiteY49" fmla="*/ 5581650 h 9320213"/>
              <a:gd name="connsiteX50" fmla="*/ 5613732 w 6252311"/>
              <a:gd name="connsiteY50" fmla="*/ 5562600 h 9320213"/>
              <a:gd name="connsiteX51" fmla="*/ 5308932 w 6252311"/>
              <a:gd name="connsiteY51" fmla="*/ 5543550 h 9320213"/>
              <a:gd name="connsiteX52" fmla="*/ 5185107 w 6252311"/>
              <a:gd name="connsiteY52" fmla="*/ 5562600 h 9320213"/>
              <a:gd name="connsiteX53" fmla="*/ 5004132 w 6252311"/>
              <a:gd name="connsiteY53" fmla="*/ 5600700 h 9320213"/>
              <a:gd name="connsiteX54" fmla="*/ 4889832 w 6252311"/>
              <a:gd name="connsiteY54" fmla="*/ 5643562 h 9320213"/>
              <a:gd name="connsiteX55" fmla="*/ 4761244 w 6252311"/>
              <a:gd name="connsiteY55" fmla="*/ 5681662 h 9320213"/>
              <a:gd name="connsiteX56" fmla="*/ 4704094 w 6252311"/>
              <a:gd name="connsiteY56" fmla="*/ 5715000 h 9320213"/>
              <a:gd name="connsiteX57" fmla="*/ 4723145 w 6252311"/>
              <a:gd name="connsiteY57" fmla="*/ 5948363 h 9320213"/>
              <a:gd name="connsiteX58" fmla="*/ 4742195 w 6252311"/>
              <a:gd name="connsiteY58" fmla="*/ 6124575 h 9320213"/>
              <a:gd name="connsiteX59" fmla="*/ 4761245 w 6252311"/>
              <a:gd name="connsiteY59" fmla="*/ 6324600 h 9320213"/>
              <a:gd name="connsiteX60" fmla="*/ 4785057 w 6252311"/>
              <a:gd name="connsiteY60" fmla="*/ 6529388 h 9320213"/>
              <a:gd name="connsiteX61" fmla="*/ 4808870 w 6252311"/>
              <a:gd name="connsiteY61" fmla="*/ 6786563 h 9320213"/>
              <a:gd name="connsiteX62" fmla="*/ 4827919 w 6252311"/>
              <a:gd name="connsiteY62" fmla="*/ 6972300 h 9320213"/>
              <a:gd name="connsiteX63" fmla="*/ 4856494 w 6252311"/>
              <a:gd name="connsiteY63" fmla="*/ 7339013 h 9320213"/>
              <a:gd name="connsiteX64" fmla="*/ 4866020 w 6252311"/>
              <a:gd name="connsiteY64" fmla="*/ 7486650 h 9320213"/>
              <a:gd name="connsiteX65" fmla="*/ 4894595 w 6252311"/>
              <a:gd name="connsiteY65" fmla="*/ 7781925 h 9320213"/>
              <a:gd name="connsiteX66" fmla="*/ 4942219 w 6252311"/>
              <a:gd name="connsiteY66" fmla="*/ 8129588 h 9320213"/>
              <a:gd name="connsiteX67" fmla="*/ 4951744 w 6252311"/>
              <a:gd name="connsiteY67" fmla="*/ 8148638 h 9320213"/>
              <a:gd name="connsiteX68" fmla="*/ 4975557 w 6252311"/>
              <a:gd name="connsiteY68" fmla="*/ 8439150 h 9320213"/>
              <a:gd name="connsiteX69" fmla="*/ 4985082 w 6252311"/>
              <a:gd name="connsiteY69" fmla="*/ 8591550 h 9320213"/>
              <a:gd name="connsiteX70" fmla="*/ 4985083 w 6252311"/>
              <a:gd name="connsiteY70" fmla="*/ 8682037 h 9320213"/>
              <a:gd name="connsiteX71" fmla="*/ 4994607 w 6252311"/>
              <a:gd name="connsiteY71" fmla="*/ 8782050 h 9320213"/>
              <a:gd name="connsiteX72" fmla="*/ 5004132 w 6252311"/>
              <a:gd name="connsiteY72" fmla="*/ 8953500 h 9320213"/>
              <a:gd name="connsiteX73" fmla="*/ 5008894 w 6252311"/>
              <a:gd name="connsiteY73" fmla="*/ 9067800 h 9320213"/>
              <a:gd name="connsiteX74" fmla="*/ 5032707 w 6252311"/>
              <a:gd name="connsiteY74" fmla="*/ 9134475 h 9320213"/>
              <a:gd name="connsiteX75" fmla="*/ 5013657 w 6252311"/>
              <a:gd name="connsiteY75" fmla="*/ 9167813 h 9320213"/>
              <a:gd name="connsiteX76" fmla="*/ 5023182 w 6252311"/>
              <a:gd name="connsiteY76" fmla="*/ 9320213 h 9320213"/>
              <a:gd name="connsiteX77" fmla="*/ 4889832 w 6252311"/>
              <a:gd name="connsiteY77" fmla="*/ 9315450 h 9320213"/>
              <a:gd name="connsiteX78" fmla="*/ 4737432 w 6252311"/>
              <a:gd name="connsiteY78" fmla="*/ 9315450 h 9320213"/>
              <a:gd name="connsiteX79" fmla="*/ 4546932 w 6252311"/>
              <a:gd name="connsiteY79" fmla="*/ 9315450 h 9320213"/>
              <a:gd name="connsiteX80" fmla="*/ 4437395 w 6252311"/>
              <a:gd name="connsiteY80" fmla="*/ 9296400 h 9320213"/>
              <a:gd name="connsiteX81" fmla="*/ 4351670 w 6252311"/>
              <a:gd name="connsiteY81" fmla="*/ 9282113 h 9320213"/>
              <a:gd name="connsiteX82" fmla="*/ 4204032 w 6252311"/>
              <a:gd name="connsiteY82" fmla="*/ 9258300 h 9320213"/>
              <a:gd name="connsiteX83" fmla="*/ 3970669 w 6252311"/>
              <a:gd name="connsiteY83" fmla="*/ 9239250 h 9320213"/>
              <a:gd name="connsiteX84" fmla="*/ 3827795 w 6252311"/>
              <a:gd name="connsiteY84" fmla="*/ 9239250 h 9320213"/>
              <a:gd name="connsiteX85" fmla="*/ 3818269 w 6252311"/>
              <a:gd name="connsiteY85" fmla="*/ 9244013 h 9320213"/>
              <a:gd name="connsiteX86" fmla="*/ 3570619 w 6252311"/>
              <a:gd name="connsiteY86" fmla="*/ 9239249 h 9320213"/>
              <a:gd name="connsiteX87" fmla="*/ 3399169 w 6252311"/>
              <a:gd name="connsiteY87" fmla="*/ 9239250 h 9320213"/>
              <a:gd name="connsiteX88" fmla="*/ 3246769 w 6252311"/>
              <a:gd name="connsiteY88" fmla="*/ 9210675 h 9320213"/>
              <a:gd name="connsiteX89" fmla="*/ 2994357 w 6252311"/>
              <a:gd name="connsiteY89" fmla="*/ 9201150 h 9320213"/>
              <a:gd name="connsiteX90" fmla="*/ 2780045 w 6252311"/>
              <a:gd name="connsiteY90" fmla="*/ 9191625 h 9320213"/>
              <a:gd name="connsiteX91" fmla="*/ 2675270 w 6252311"/>
              <a:gd name="connsiteY91" fmla="*/ 9182100 h 9320213"/>
              <a:gd name="connsiteX92" fmla="*/ 2451432 w 6252311"/>
              <a:gd name="connsiteY92" fmla="*/ 9177337 h 9320213"/>
              <a:gd name="connsiteX93" fmla="*/ 2413332 w 6252311"/>
              <a:gd name="connsiteY93" fmla="*/ 9163050 h 9320213"/>
              <a:gd name="connsiteX94" fmla="*/ 2375232 w 6252311"/>
              <a:gd name="connsiteY94" fmla="*/ 9201150 h 9320213"/>
              <a:gd name="connsiteX95" fmla="*/ 2194257 w 6252311"/>
              <a:gd name="connsiteY95" fmla="*/ 9258300 h 9320213"/>
              <a:gd name="connsiteX96" fmla="*/ 2008520 w 6252311"/>
              <a:gd name="connsiteY96" fmla="*/ 9220200 h 9320213"/>
              <a:gd name="connsiteX97" fmla="*/ 1898982 w 6252311"/>
              <a:gd name="connsiteY97" fmla="*/ 9201150 h 9320213"/>
              <a:gd name="connsiteX98" fmla="*/ 1727532 w 6252311"/>
              <a:gd name="connsiteY98" fmla="*/ 9186862 h 9320213"/>
              <a:gd name="connsiteX99" fmla="*/ 1651332 w 6252311"/>
              <a:gd name="connsiteY99" fmla="*/ 9205913 h 9320213"/>
              <a:gd name="connsiteX100" fmla="*/ 1508457 w 6252311"/>
              <a:gd name="connsiteY100" fmla="*/ 9191625 h 9320213"/>
              <a:gd name="connsiteX101" fmla="*/ 1446544 w 6252311"/>
              <a:gd name="connsiteY101" fmla="*/ 9201150 h 9320213"/>
              <a:gd name="connsiteX102" fmla="*/ 1313195 w 6252311"/>
              <a:gd name="connsiteY102" fmla="*/ 9196387 h 9320213"/>
              <a:gd name="connsiteX103" fmla="*/ 1165557 w 6252311"/>
              <a:gd name="connsiteY103" fmla="*/ 9205912 h 9320213"/>
              <a:gd name="connsiteX104" fmla="*/ 1036969 w 6252311"/>
              <a:gd name="connsiteY104" fmla="*/ 9177338 h 9320213"/>
              <a:gd name="connsiteX105" fmla="*/ 870282 w 6252311"/>
              <a:gd name="connsiteY105" fmla="*/ 9120188 h 9320213"/>
              <a:gd name="connsiteX106" fmla="*/ 694069 w 6252311"/>
              <a:gd name="connsiteY106" fmla="*/ 9053513 h 9320213"/>
              <a:gd name="connsiteX107" fmla="*/ 503569 w 6252311"/>
              <a:gd name="connsiteY107" fmla="*/ 8972550 h 9320213"/>
              <a:gd name="connsiteX108" fmla="*/ 341644 w 6252311"/>
              <a:gd name="connsiteY108" fmla="*/ 8891588 h 9320213"/>
              <a:gd name="connsiteX109" fmla="*/ 155907 w 6252311"/>
              <a:gd name="connsiteY109" fmla="*/ 8796338 h 9320213"/>
              <a:gd name="connsiteX110" fmla="*/ 98757 w 6252311"/>
              <a:gd name="connsiteY110" fmla="*/ 8758237 h 9320213"/>
              <a:gd name="connsiteX111" fmla="*/ 3507 w 6252311"/>
              <a:gd name="connsiteY111" fmla="*/ 8677275 h 9320213"/>
              <a:gd name="connsiteX112" fmla="*/ 22557 w 6252311"/>
              <a:gd name="connsiteY112" fmla="*/ 8524875 h 9320213"/>
              <a:gd name="connsiteX113" fmla="*/ 32082 w 6252311"/>
              <a:gd name="connsiteY113" fmla="*/ 8324850 h 9320213"/>
              <a:gd name="connsiteX114" fmla="*/ 32082 w 6252311"/>
              <a:gd name="connsiteY114" fmla="*/ 8001000 h 9320213"/>
              <a:gd name="connsiteX115" fmla="*/ 32082 w 6252311"/>
              <a:gd name="connsiteY115" fmla="*/ 7658100 h 9320213"/>
              <a:gd name="connsiteX116" fmla="*/ 32082 w 6252311"/>
              <a:gd name="connsiteY116" fmla="*/ 7391400 h 9320213"/>
              <a:gd name="connsiteX117" fmla="*/ 51132 w 6252311"/>
              <a:gd name="connsiteY117" fmla="*/ 7067550 h 9320213"/>
              <a:gd name="connsiteX118" fmla="*/ 51132 w 6252311"/>
              <a:gd name="connsiteY118" fmla="*/ 6781800 h 9320213"/>
              <a:gd name="connsiteX119" fmla="*/ 13032 w 6252311"/>
              <a:gd name="connsiteY119" fmla="*/ 6572250 h 9320213"/>
              <a:gd name="connsiteX120" fmla="*/ 13032 w 6252311"/>
              <a:gd name="connsiteY120" fmla="*/ 6343650 h 9320213"/>
              <a:gd name="connsiteX121" fmla="*/ 13032 w 6252311"/>
              <a:gd name="connsiteY121" fmla="*/ 6057900 h 9320213"/>
              <a:gd name="connsiteX122" fmla="*/ 32082 w 6252311"/>
              <a:gd name="connsiteY122" fmla="*/ 5676900 h 9320213"/>
              <a:gd name="connsiteX123" fmla="*/ 51132 w 6252311"/>
              <a:gd name="connsiteY123" fmla="*/ 5467350 h 9320213"/>
              <a:gd name="connsiteX124" fmla="*/ 51132 w 6252311"/>
              <a:gd name="connsiteY124" fmla="*/ 5276850 h 9320213"/>
              <a:gd name="connsiteX125" fmla="*/ 51132 w 6252311"/>
              <a:gd name="connsiteY125" fmla="*/ 5086350 h 9320213"/>
              <a:gd name="connsiteX126" fmla="*/ 51132 w 6252311"/>
              <a:gd name="connsiteY126" fmla="*/ 4933950 h 9320213"/>
              <a:gd name="connsiteX127" fmla="*/ 51132 w 6252311"/>
              <a:gd name="connsiteY127" fmla="*/ 4743450 h 9320213"/>
              <a:gd name="connsiteX128" fmla="*/ 51132 w 6252311"/>
              <a:gd name="connsiteY128" fmla="*/ 4419600 h 9320213"/>
              <a:gd name="connsiteX129" fmla="*/ 70182 w 6252311"/>
              <a:gd name="connsiteY129" fmla="*/ 3962400 h 9320213"/>
              <a:gd name="connsiteX130" fmla="*/ 51132 w 6252311"/>
              <a:gd name="connsiteY130" fmla="*/ 3619500 h 9320213"/>
              <a:gd name="connsiteX131" fmla="*/ 70182 w 6252311"/>
              <a:gd name="connsiteY131" fmla="*/ 3429000 h 9320213"/>
              <a:gd name="connsiteX132" fmla="*/ 127332 w 6252311"/>
              <a:gd name="connsiteY132" fmla="*/ 3276600 h 9320213"/>
              <a:gd name="connsiteX133" fmla="*/ 260682 w 6252311"/>
              <a:gd name="connsiteY133" fmla="*/ 3067050 h 9320213"/>
              <a:gd name="connsiteX134" fmla="*/ 336882 w 6252311"/>
              <a:gd name="connsiteY134" fmla="*/ 2971800 h 9320213"/>
              <a:gd name="connsiteX135" fmla="*/ 489282 w 6252311"/>
              <a:gd name="connsiteY135" fmla="*/ 2857500 h 9320213"/>
              <a:gd name="connsiteX136" fmla="*/ 622632 w 6252311"/>
              <a:gd name="connsiteY136" fmla="*/ 2724150 h 9320213"/>
              <a:gd name="connsiteX137" fmla="*/ 832182 w 6252311"/>
              <a:gd name="connsiteY137" fmla="*/ 2590800 h 9320213"/>
              <a:gd name="connsiteX138" fmla="*/ 1060782 w 6252311"/>
              <a:gd name="connsiteY138" fmla="*/ 2381250 h 9320213"/>
              <a:gd name="connsiteX139" fmla="*/ 1117932 w 6252311"/>
              <a:gd name="connsiteY139" fmla="*/ 2266950 h 9320213"/>
              <a:gd name="connsiteX140" fmla="*/ 1194132 w 6252311"/>
              <a:gd name="connsiteY140" fmla="*/ 2133600 h 9320213"/>
              <a:gd name="connsiteX141" fmla="*/ 1346532 w 6252311"/>
              <a:gd name="connsiteY141" fmla="*/ 2019300 h 9320213"/>
              <a:gd name="connsiteX142" fmla="*/ 1422732 w 6252311"/>
              <a:gd name="connsiteY142" fmla="*/ 1981200 h 9320213"/>
              <a:gd name="connsiteX143" fmla="*/ 1460832 w 6252311"/>
              <a:gd name="connsiteY143" fmla="*/ 1905000 h 9320213"/>
              <a:gd name="connsiteX0" fmla="*/ 1447800 w 6239279"/>
              <a:gd name="connsiteY0" fmla="*/ 1905000 h 9320213"/>
              <a:gd name="connsiteX1" fmla="*/ 1733550 w 6239279"/>
              <a:gd name="connsiteY1" fmla="*/ 1924050 h 9320213"/>
              <a:gd name="connsiteX2" fmla="*/ 1947862 w 6239279"/>
              <a:gd name="connsiteY2" fmla="*/ 1924050 h 9320213"/>
              <a:gd name="connsiteX3" fmla="*/ 2286000 w 6239279"/>
              <a:gd name="connsiteY3" fmla="*/ 1943099 h 9320213"/>
              <a:gd name="connsiteX4" fmla="*/ 2628900 w 6239279"/>
              <a:gd name="connsiteY4" fmla="*/ 1933574 h 9320213"/>
              <a:gd name="connsiteX5" fmla="*/ 3181350 w 6239279"/>
              <a:gd name="connsiteY5" fmla="*/ 1933575 h 9320213"/>
              <a:gd name="connsiteX6" fmla="*/ 3467100 w 6239279"/>
              <a:gd name="connsiteY6" fmla="*/ 1943100 h 9320213"/>
              <a:gd name="connsiteX7" fmla="*/ 3562350 w 6239279"/>
              <a:gd name="connsiteY7" fmla="*/ 1924050 h 9320213"/>
              <a:gd name="connsiteX8" fmla="*/ 3776663 w 6239279"/>
              <a:gd name="connsiteY8" fmla="*/ 1909763 h 9320213"/>
              <a:gd name="connsiteX9" fmla="*/ 4114800 w 6239279"/>
              <a:gd name="connsiteY9" fmla="*/ 1900238 h 9320213"/>
              <a:gd name="connsiteX10" fmla="*/ 4310062 w 6239279"/>
              <a:gd name="connsiteY10" fmla="*/ 1885950 h 9320213"/>
              <a:gd name="connsiteX11" fmla="*/ 4686300 w 6239279"/>
              <a:gd name="connsiteY11" fmla="*/ 1881188 h 9320213"/>
              <a:gd name="connsiteX12" fmla="*/ 4795838 w 6239279"/>
              <a:gd name="connsiteY12" fmla="*/ 1881188 h 9320213"/>
              <a:gd name="connsiteX13" fmla="*/ 4933950 w 6239279"/>
              <a:gd name="connsiteY13" fmla="*/ 1881187 h 9320213"/>
              <a:gd name="connsiteX14" fmla="*/ 4976812 w 6239279"/>
              <a:gd name="connsiteY14" fmla="*/ 1905000 h 9320213"/>
              <a:gd name="connsiteX15" fmla="*/ 4991100 w 6239279"/>
              <a:gd name="connsiteY15" fmla="*/ 1895475 h 9320213"/>
              <a:gd name="connsiteX16" fmla="*/ 5062537 w 6239279"/>
              <a:gd name="connsiteY16" fmla="*/ 1885950 h 9320213"/>
              <a:gd name="connsiteX17" fmla="*/ 5172075 w 6239279"/>
              <a:gd name="connsiteY17" fmla="*/ 1871662 h 9320213"/>
              <a:gd name="connsiteX18" fmla="*/ 5243512 w 6239279"/>
              <a:gd name="connsiteY18" fmla="*/ 1885950 h 9320213"/>
              <a:gd name="connsiteX19" fmla="*/ 5243512 w 6239279"/>
              <a:gd name="connsiteY19" fmla="*/ 1819275 h 9320213"/>
              <a:gd name="connsiteX20" fmla="*/ 5229225 w 6239279"/>
              <a:gd name="connsiteY20" fmla="*/ 1719263 h 9320213"/>
              <a:gd name="connsiteX21" fmla="*/ 5238750 w 6239279"/>
              <a:gd name="connsiteY21" fmla="*/ 1485900 h 9320213"/>
              <a:gd name="connsiteX22" fmla="*/ 5253037 w 6239279"/>
              <a:gd name="connsiteY22" fmla="*/ 1314450 h 9320213"/>
              <a:gd name="connsiteX23" fmla="*/ 5257800 w 6239279"/>
              <a:gd name="connsiteY23" fmla="*/ 1252538 h 9320213"/>
              <a:gd name="connsiteX24" fmla="*/ 5448300 w 6239279"/>
              <a:gd name="connsiteY24" fmla="*/ 1257300 h 9320213"/>
              <a:gd name="connsiteX25" fmla="*/ 5538788 w 6239279"/>
              <a:gd name="connsiteY25" fmla="*/ 1257300 h 9320213"/>
              <a:gd name="connsiteX26" fmla="*/ 5543550 w 6239279"/>
              <a:gd name="connsiteY26" fmla="*/ 762000 h 9320213"/>
              <a:gd name="connsiteX27" fmla="*/ 5562600 w 6239279"/>
              <a:gd name="connsiteY27" fmla="*/ 361950 h 9320213"/>
              <a:gd name="connsiteX28" fmla="*/ 5581650 w 6239279"/>
              <a:gd name="connsiteY28" fmla="*/ 114300 h 9320213"/>
              <a:gd name="connsiteX29" fmla="*/ 5581650 w 6239279"/>
              <a:gd name="connsiteY29" fmla="*/ 0 h 9320213"/>
              <a:gd name="connsiteX30" fmla="*/ 5753100 w 6239279"/>
              <a:gd name="connsiteY30" fmla="*/ 19050 h 9320213"/>
              <a:gd name="connsiteX31" fmla="*/ 5900737 w 6239279"/>
              <a:gd name="connsiteY31" fmla="*/ 14288 h 9320213"/>
              <a:gd name="connsiteX32" fmla="*/ 6048376 w 6239279"/>
              <a:gd name="connsiteY32" fmla="*/ 19050 h 9320213"/>
              <a:gd name="connsiteX33" fmla="*/ 6048375 w 6239279"/>
              <a:gd name="connsiteY33" fmla="*/ 114300 h 9320213"/>
              <a:gd name="connsiteX34" fmla="*/ 6048376 w 6239279"/>
              <a:gd name="connsiteY34" fmla="*/ 661987 h 9320213"/>
              <a:gd name="connsiteX35" fmla="*/ 6038850 w 6239279"/>
              <a:gd name="connsiteY35" fmla="*/ 1133475 h 9320213"/>
              <a:gd name="connsiteX36" fmla="*/ 6048375 w 6239279"/>
              <a:gd name="connsiteY36" fmla="*/ 1300163 h 9320213"/>
              <a:gd name="connsiteX37" fmla="*/ 6091237 w 6239279"/>
              <a:gd name="connsiteY37" fmla="*/ 2209800 h 9320213"/>
              <a:gd name="connsiteX38" fmla="*/ 6115050 w 6239279"/>
              <a:gd name="connsiteY38" fmla="*/ 2667000 h 9320213"/>
              <a:gd name="connsiteX39" fmla="*/ 6129338 w 6239279"/>
              <a:gd name="connsiteY39" fmla="*/ 3086100 h 9320213"/>
              <a:gd name="connsiteX40" fmla="*/ 6138862 w 6239279"/>
              <a:gd name="connsiteY40" fmla="*/ 3428999 h 9320213"/>
              <a:gd name="connsiteX41" fmla="*/ 6172200 w 6239279"/>
              <a:gd name="connsiteY41" fmla="*/ 4019550 h 9320213"/>
              <a:gd name="connsiteX42" fmla="*/ 6191250 w 6239279"/>
              <a:gd name="connsiteY42" fmla="*/ 4324350 h 9320213"/>
              <a:gd name="connsiteX43" fmla="*/ 6200775 w 6239279"/>
              <a:gd name="connsiteY43" fmla="*/ 4933950 h 9320213"/>
              <a:gd name="connsiteX44" fmla="*/ 6229350 w 6239279"/>
              <a:gd name="connsiteY44" fmla="*/ 5276850 h 9320213"/>
              <a:gd name="connsiteX45" fmla="*/ 6229350 w 6239279"/>
              <a:gd name="connsiteY45" fmla="*/ 5505450 h 9320213"/>
              <a:gd name="connsiteX46" fmla="*/ 6238875 w 6239279"/>
              <a:gd name="connsiteY46" fmla="*/ 5557838 h 9320213"/>
              <a:gd name="connsiteX47" fmla="*/ 6210300 w 6239279"/>
              <a:gd name="connsiteY47" fmla="*/ 5581650 h 9320213"/>
              <a:gd name="connsiteX48" fmla="*/ 6238875 w 6239279"/>
              <a:gd name="connsiteY48" fmla="*/ 5610225 h 9320213"/>
              <a:gd name="connsiteX49" fmla="*/ 5848350 w 6239279"/>
              <a:gd name="connsiteY49" fmla="*/ 5581650 h 9320213"/>
              <a:gd name="connsiteX50" fmla="*/ 5600700 w 6239279"/>
              <a:gd name="connsiteY50" fmla="*/ 5562600 h 9320213"/>
              <a:gd name="connsiteX51" fmla="*/ 5295900 w 6239279"/>
              <a:gd name="connsiteY51" fmla="*/ 5543550 h 9320213"/>
              <a:gd name="connsiteX52" fmla="*/ 5172075 w 6239279"/>
              <a:gd name="connsiteY52" fmla="*/ 5562600 h 9320213"/>
              <a:gd name="connsiteX53" fmla="*/ 4991100 w 6239279"/>
              <a:gd name="connsiteY53" fmla="*/ 5600700 h 9320213"/>
              <a:gd name="connsiteX54" fmla="*/ 4876800 w 6239279"/>
              <a:gd name="connsiteY54" fmla="*/ 5643562 h 9320213"/>
              <a:gd name="connsiteX55" fmla="*/ 4748212 w 6239279"/>
              <a:gd name="connsiteY55" fmla="*/ 5681662 h 9320213"/>
              <a:gd name="connsiteX56" fmla="*/ 4691062 w 6239279"/>
              <a:gd name="connsiteY56" fmla="*/ 5715000 h 9320213"/>
              <a:gd name="connsiteX57" fmla="*/ 4710113 w 6239279"/>
              <a:gd name="connsiteY57" fmla="*/ 5948363 h 9320213"/>
              <a:gd name="connsiteX58" fmla="*/ 4729163 w 6239279"/>
              <a:gd name="connsiteY58" fmla="*/ 6124575 h 9320213"/>
              <a:gd name="connsiteX59" fmla="*/ 4748213 w 6239279"/>
              <a:gd name="connsiteY59" fmla="*/ 6324600 h 9320213"/>
              <a:gd name="connsiteX60" fmla="*/ 4772025 w 6239279"/>
              <a:gd name="connsiteY60" fmla="*/ 6529388 h 9320213"/>
              <a:gd name="connsiteX61" fmla="*/ 4795838 w 6239279"/>
              <a:gd name="connsiteY61" fmla="*/ 6786563 h 9320213"/>
              <a:gd name="connsiteX62" fmla="*/ 4814887 w 6239279"/>
              <a:gd name="connsiteY62" fmla="*/ 6972300 h 9320213"/>
              <a:gd name="connsiteX63" fmla="*/ 4843462 w 6239279"/>
              <a:gd name="connsiteY63" fmla="*/ 7339013 h 9320213"/>
              <a:gd name="connsiteX64" fmla="*/ 4852988 w 6239279"/>
              <a:gd name="connsiteY64" fmla="*/ 7486650 h 9320213"/>
              <a:gd name="connsiteX65" fmla="*/ 4881563 w 6239279"/>
              <a:gd name="connsiteY65" fmla="*/ 7781925 h 9320213"/>
              <a:gd name="connsiteX66" fmla="*/ 4929187 w 6239279"/>
              <a:gd name="connsiteY66" fmla="*/ 8129588 h 9320213"/>
              <a:gd name="connsiteX67" fmla="*/ 4938712 w 6239279"/>
              <a:gd name="connsiteY67" fmla="*/ 8148638 h 9320213"/>
              <a:gd name="connsiteX68" fmla="*/ 4962525 w 6239279"/>
              <a:gd name="connsiteY68" fmla="*/ 8439150 h 9320213"/>
              <a:gd name="connsiteX69" fmla="*/ 4972050 w 6239279"/>
              <a:gd name="connsiteY69" fmla="*/ 8591550 h 9320213"/>
              <a:gd name="connsiteX70" fmla="*/ 4972051 w 6239279"/>
              <a:gd name="connsiteY70" fmla="*/ 8682037 h 9320213"/>
              <a:gd name="connsiteX71" fmla="*/ 4981575 w 6239279"/>
              <a:gd name="connsiteY71" fmla="*/ 8782050 h 9320213"/>
              <a:gd name="connsiteX72" fmla="*/ 4991100 w 6239279"/>
              <a:gd name="connsiteY72" fmla="*/ 8953500 h 9320213"/>
              <a:gd name="connsiteX73" fmla="*/ 4995862 w 6239279"/>
              <a:gd name="connsiteY73" fmla="*/ 9067800 h 9320213"/>
              <a:gd name="connsiteX74" fmla="*/ 5019675 w 6239279"/>
              <a:gd name="connsiteY74" fmla="*/ 9134475 h 9320213"/>
              <a:gd name="connsiteX75" fmla="*/ 5000625 w 6239279"/>
              <a:gd name="connsiteY75" fmla="*/ 9167813 h 9320213"/>
              <a:gd name="connsiteX76" fmla="*/ 5010150 w 6239279"/>
              <a:gd name="connsiteY76" fmla="*/ 9320213 h 9320213"/>
              <a:gd name="connsiteX77" fmla="*/ 4876800 w 6239279"/>
              <a:gd name="connsiteY77" fmla="*/ 9315450 h 9320213"/>
              <a:gd name="connsiteX78" fmla="*/ 4724400 w 6239279"/>
              <a:gd name="connsiteY78" fmla="*/ 9315450 h 9320213"/>
              <a:gd name="connsiteX79" fmla="*/ 4533900 w 6239279"/>
              <a:gd name="connsiteY79" fmla="*/ 9315450 h 9320213"/>
              <a:gd name="connsiteX80" fmla="*/ 4424363 w 6239279"/>
              <a:gd name="connsiteY80" fmla="*/ 9296400 h 9320213"/>
              <a:gd name="connsiteX81" fmla="*/ 4338638 w 6239279"/>
              <a:gd name="connsiteY81" fmla="*/ 9282113 h 9320213"/>
              <a:gd name="connsiteX82" fmla="*/ 4191000 w 6239279"/>
              <a:gd name="connsiteY82" fmla="*/ 9258300 h 9320213"/>
              <a:gd name="connsiteX83" fmla="*/ 3957637 w 6239279"/>
              <a:gd name="connsiteY83" fmla="*/ 9239250 h 9320213"/>
              <a:gd name="connsiteX84" fmla="*/ 3814763 w 6239279"/>
              <a:gd name="connsiteY84" fmla="*/ 9239250 h 9320213"/>
              <a:gd name="connsiteX85" fmla="*/ 3805237 w 6239279"/>
              <a:gd name="connsiteY85" fmla="*/ 9244013 h 9320213"/>
              <a:gd name="connsiteX86" fmla="*/ 3557587 w 6239279"/>
              <a:gd name="connsiteY86" fmla="*/ 9239249 h 9320213"/>
              <a:gd name="connsiteX87" fmla="*/ 3386137 w 6239279"/>
              <a:gd name="connsiteY87" fmla="*/ 9239250 h 9320213"/>
              <a:gd name="connsiteX88" fmla="*/ 3233737 w 6239279"/>
              <a:gd name="connsiteY88" fmla="*/ 9210675 h 9320213"/>
              <a:gd name="connsiteX89" fmla="*/ 2981325 w 6239279"/>
              <a:gd name="connsiteY89" fmla="*/ 9201150 h 9320213"/>
              <a:gd name="connsiteX90" fmla="*/ 2767013 w 6239279"/>
              <a:gd name="connsiteY90" fmla="*/ 9191625 h 9320213"/>
              <a:gd name="connsiteX91" fmla="*/ 2662238 w 6239279"/>
              <a:gd name="connsiteY91" fmla="*/ 9182100 h 9320213"/>
              <a:gd name="connsiteX92" fmla="*/ 2438400 w 6239279"/>
              <a:gd name="connsiteY92" fmla="*/ 9177337 h 9320213"/>
              <a:gd name="connsiteX93" fmla="*/ 2400300 w 6239279"/>
              <a:gd name="connsiteY93" fmla="*/ 9163050 h 9320213"/>
              <a:gd name="connsiteX94" fmla="*/ 2362200 w 6239279"/>
              <a:gd name="connsiteY94" fmla="*/ 9201150 h 9320213"/>
              <a:gd name="connsiteX95" fmla="*/ 2181225 w 6239279"/>
              <a:gd name="connsiteY95" fmla="*/ 9258300 h 9320213"/>
              <a:gd name="connsiteX96" fmla="*/ 1995488 w 6239279"/>
              <a:gd name="connsiteY96" fmla="*/ 9220200 h 9320213"/>
              <a:gd name="connsiteX97" fmla="*/ 1885950 w 6239279"/>
              <a:gd name="connsiteY97" fmla="*/ 9201150 h 9320213"/>
              <a:gd name="connsiteX98" fmla="*/ 1714500 w 6239279"/>
              <a:gd name="connsiteY98" fmla="*/ 9186862 h 9320213"/>
              <a:gd name="connsiteX99" fmla="*/ 1638300 w 6239279"/>
              <a:gd name="connsiteY99" fmla="*/ 9205913 h 9320213"/>
              <a:gd name="connsiteX100" fmla="*/ 1495425 w 6239279"/>
              <a:gd name="connsiteY100" fmla="*/ 9191625 h 9320213"/>
              <a:gd name="connsiteX101" fmla="*/ 1433512 w 6239279"/>
              <a:gd name="connsiteY101" fmla="*/ 9201150 h 9320213"/>
              <a:gd name="connsiteX102" fmla="*/ 1300163 w 6239279"/>
              <a:gd name="connsiteY102" fmla="*/ 9196387 h 9320213"/>
              <a:gd name="connsiteX103" fmla="*/ 1152525 w 6239279"/>
              <a:gd name="connsiteY103" fmla="*/ 9205912 h 9320213"/>
              <a:gd name="connsiteX104" fmla="*/ 1023937 w 6239279"/>
              <a:gd name="connsiteY104" fmla="*/ 9177338 h 9320213"/>
              <a:gd name="connsiteX105" fmla="*/ 857250 w 6239279"/>
              <a:gd name="connsiteY105" fmla="*/ 9120188 h 9320213"/>
              <a:gd name="connsiteX106" fmla="*/ 681037 w 6239279"/>
              <a:gd name="connsiteY106" fmla="*/ 9053513 h 9320213"/>
              <a:gd name="connsiteX107" fmla="*/ 490537 w 6239279"/>
              <a:gd name="connsiteY107" fmla="*/ 8972550 h 9320213"/>
              <a:gd name="connsiteX108" fmla="*/ 328612 w 6239279"/>
              <a:gd name="connsiteY108" fmla="*/ 8891588 h 9320213"/>
              <a:gd name="connsiteX109" fmla="*/ 142875 w 6239279"/>
              <a:gd name="connsiteY109" fmla="*/ 8796338 h 9320213"/>
              <a:gd name="connsiteX110" fmla="*/ 85725 w 6239279"/>
              <a:gd name="connsiteY110" fmla="*/ 8758237 h 9320213"/>
              <a:gd name="connsiteX111" fmla="*/ 14287 w 6239279"/>
              <a:gd name="connsiteY111" fmla="*/ 8662987 h 9320213"/>
              <a:gd name="connsiteX112" fmla="*/ 9525 w 6239279"/>
              <a:gd name="connsiteY112" fmla="*/ 8524875 h 9320213"/>
              <a:gd name="connsiteX113" fmla="*/ 19050 w 6239279"/>
              <a:gd name="connsiteY113" fmla="*/ 8324850 h 9320213"/>
              <a:gd name="connsiteX114" fmla="*/ 19050 w 6239279"/>
              <a:gd name="connsiteY114" fmla="*/ 8001000 h 9320213"/>
              <a:gd name="connsiteX115" fmla="*/ 19050 w 6239279"/>
              <a:gd name="connsiteY115" fmla="*/ 7658100 h 9320213"/>
              <a:gd name="connsiteX116" fmla="*/ 19050 w 6239279"/>
              <a:gd name="connsiteY116" fmla="*/ 7391400 h 9320213"/>
              <a:gd name="connsiteX117" fmla="*/ 38100 w 6239279"/>
              <a:gd name="connsiteY117" fmla="*/ 7067550 h 9320213"/>
              <a:gd name="connsiteX118" fmla="*/ 38100 w 6239279"/>
              <a:gd name="connsiteY118" fmla="*/ 6781800 h 9320213"/>
              <a:gd name="connsiteX119" fmla="*/ 0 w 6239279"/>
              <a:gd name="connsiteY119" fmla="*/ 6572250 h 9320213"/>
              <a:gd name="connsiteX120" fmla="*/ 0 w 6239279"/>
              <a:gd name="connsiteY120" fmla="*/ 6343650 h 9320213"/>
              <a:gd name="connsiteX121" fmla="*/ 0 w 6239279"/>
              <a:gd name="connsiteY121" fmla="*/ 6057900 h 9320213"/>
              <a:gd name="connsiteX122" fmla="*/ 19050 w 6239279"/>
              <a:gd name="connsiteY122" fmla="*/ 5676900 h 9320213"/>
              <a:gd name="connsiteX123" fmla="*/ 38100 w 6239279"/>
              <a:gd name="connsiteY123" fmla="*/ 5467350 h 9320213"/>
              <a:gd name="connsiteX124" fmla="*/ 38100 w 6239279"/>
              <a:gd name="connsiteY124" fmla="*/ 5276850 h 9320213"/>
              <a:gd name="connsiteX125" fmla="*/ 38100 w 6239279"/>
              <a:gd name="connsiteY125" fmla="*/ 5086350 h 9320213"/>
              <a:gd name="connsiteX126" fmla="*/ 38100 w 6239279"/>
              <a:gd name="connsiteY126" fmla="*/ 4933950 h 9320213"/>
              <a:gd name="connsiteX127" fmla="*/ 38100 w 6239279"/>
              <a:gd name="connsiteY127" fmla="*/ 4743450 h 9320213"/>
              <a:gd name="connsiteX128" fmla="*/ 38100 w 6239279"/>
              <a:gd name="connsiteY128" fmla="*/ 4419600 h 9320213"/>
              <a:gd name="connsiteX129" fmla="*/ 57150 w 6239279"/>
              <a:gd name="connsiteY129" fmla="*/ 3962400 h 9320213"/>
              <a:gd name="connsiteX130" fmla="*/ 38100 w 6239279"/>
              <a:gd name="connsiteY130" fmla="*/ 3619500 h 9320213"/>
              <a:gd name="connsiteX131" fmla="*/ 57150 w 6239279"/>
              <a:gd name="connsiteY131" fmla="*/ 3429000 h 9320213"/>
              <a:gd name="connsiteX132" fmla="*/ 114300 w 6239279"/>
              <a:gd name="connsiteY132" fmla="*/ 3276600 h 9320213"/>
              <a:gd name="connsiteX133" fmla="*/ 247650 w 6239279"/>
              <a:gd name="connsiteY133" fmla="*/ 3067050 h 9320213"/>
              <a:gd name="connsiteX134" fmla="*/ 323850 w 6239279"/>
              <a:gd name="connsiteY134" fmla="*/ 2971800 h 9320213"/>
              <a:gd name="connsiteX135" fmla="*/ 476250 w 6239279"/>
              <a:gd name="connsiteY135" fmla="*/ 2857500 h 9320213"/>
              <a:gd name="connsiteX136" fmla="*/ 609600 w 6239279"/>
              <a:gd name="connsiteY136" fmla="*/ 2724150 h 9320213"/>
              <a:gd name="connsiteX137" fmla="*/ 819150 w 6239279"/>
              <a:gd name="connsiteY137" fmla="*/ 2590800 h 9320213"/>
              <a:gd name="connsiteX138" fmla="*/ 1047750 w 6239279"/>
              <a:gd name="connsiteY138" fmla="*/ 2381250 h 9320213"/>
              <a:gd name="connsiteX139" fmla="*/ 1104900 w 6239279"/>
              <a:gd name="connsiteY139" fmla="*/ 2266950 h 9320213"/>
              <a:gd name="connsiteX140" fmla="*/ 1181100 w 6239279"/>
              <a:gd name="connsiteY140" fmla="*/ 2133600 h 9320213"/>
              <a:gd name="connsiteX141" fmla="*/ 1333500 w 6239279"/>
              <a:gd name="connsiteY141" fmla="*/ 2019300 h 9320213"/>
              <a:gd name="connsiteX142" fmla="*/ 1409700 w 6239279"/>
              <a:gd name="connsiteY142" fmla="*/ 1981200 h 9320213"/>
              <a:gd name="connsiteX143" fmla="*/ 1447800 w 6239279"/>
              <a:gd name="connsiteY143" fmla="*/ 1905000 h 9320213"/>
              <a:gd name="connsiteX0" fmla="*/ 1466850 w 6258329"/>
              <a:gd name="connsiteY0" fmla="*/ 1905000 h 9320213"/>
              <a:gd name="connsiteX1" fmla="*/ 1752600 w 6258329"/>
              <a:gd name="connsiteY1" fmla="*/ 1924050 h 9320213"/>
              <a:gd name="connsiteX2" fmla="*/ 1966912 w 6258329"/>
              <a:gd name="connsiteY2" fmla="*/ 1924050 h 9320213"/>
              <a:gd name="connsiteX3" fmla="*/ 2305050 w 6258329"/>
              <a:gd name="connsiteY3" fmla="*/ 1943099 h 9320213"/>
              <a:gd name="connsiteX4" fmla="*/ 2647950 w 6258329"/>
              <a:gd name="connsiteY4" fmla="*/ 1933574 h 9320213"/>
              <a:gd name="connsiteX5" fmla="*/ 3200400 w 6258329"/>
              <a:gd name="connsiteY5" fmla="*/ 1933575 h 9320213"/>
              <a:gd name="connsiteX6" fmla="*/ 3486150 w 6258329"/>
              <a:gd name="connsiteY6" fmla="*/ 1943100 h 9320213"/>
              <a:gd name="connsiteX7" fmla="*/ 3581400 w 6258329"/>
              <a:gd name="connsiteY7" fmla="*/ 1924050 h 9320213"/>
              <a:gd name="connsiteX8" fmla="*/ 3795713 w 6258329"/>
              <a:gd name="connsiteY8" fmla="*/ 1909763 h 9320213"/>
              <a:gd name="connsiteX9" fmla="*/ 4133850 w 6258329"/>
              <a:gd name="connsiteY9" fmla="*/ 1900238 h 9320213"/>
              <a:gd name="connsiteX10" fmla="*/ 4329112 w 6258329"/>
              <a:gd name="connsiteY10" fmla="*/ 1885950 h 9320213"/>
              <a:gd name="connsiteX11" fmla="*/ 4705350 w 6258329"/>
              <a:gd name="connsiteY11" fmla="*/ 1881188 h 9320213"/>
              <a:gd name="connsiteX12" fmla="*/ 4814888 w 6258329"/>
              <a:gd name="connsiteY12" fmla="*/ 1881188 h 9320213"/>
              <a:gd name="connsiteX13" fmla="*/ 4953000 w 6258329"/>
              <a:gd name="connsiteY13" fmla="*/ 1881187 h 9320213"/>
              <a:gd name="connsiteX14" fmla="*/ 4995862 w 6258329"/>
              <a:gd name="connsiteY14" fmla="*/ 1905000 h 9320213"/>
              <a:gd name="connsiteX15" fmla="*/ 5010150 w 6258329"/>
              <a:gd name="connsiteY15" fmla="*/ 1895475 h 9320213"/>
              <a:gd name="connsiteX16" fmla="*/ 5081587 w 6258329"/>
              <a:gd name="connsiteY16" fmla="*/ 1885950 h 9320213"/>
              <a:gd name="connsiteX17" fmla="*/ 5191125 w 6258329"/>
              <a:gd name="connsiteY17" fmla="*/ 1871662 h 9320213"/>
              <a:gd name="connsiteX18" fmla="*/ 5262562 w 6258329"/>
              <a:gd name="connsiteY18" fmla="*/ 1885950 h 9320213"/>
              <a:gd name="connsiteX19" fmla="*/ 5262562 w 6258329"/>
              <a:gd name="connsiteY19" fmla="*/ 1819275 h 9320213"/>
              <a:gd name="connsiteX20" fmla="*/ 5248275 w 6258329"/>
              <a:gd name="connsiteY20" fmla="*/ 1719263 h 9320213"/>
              <a:gd name="connsiteX21" fmla="*/ 5257800 w 6258329"/>
              <a:gd name="connsiteY21" fmla="*/ 1485900 h 9320213"/>
              <a:gd name="connsiteX22" fmla="*/ 5272087 w 6258329"/>
              <a:gd name="connsiteY22" fmla="*/ 1314450 h 9320213"/>
              <a:gd name="connsiteX23" fmla="*/ 5276850 w 6258329"/>
              <a:gd name="connsiteY23" fmla="*/ 1252538 h 9320213"/>
              <a:gd name="connsiteX24" fmla="*/ 5467350 w 6258329"/>
              <a:gd name="connsiteY24" fmla="*/ 1257300 h 9320213"/>
              <a:gd name="connsiteX25" fmla="*/ 5557838 w 6258329"/>
              <a:gd name="connsiteY25" fmla="*/ 1257300 h 9320213"/>
              <a:gd name="connsiteX26" fmla="*/ 5562600 w 6258329"/>
              <a:gd name="connsiteY26" fmla="*/ 762000 h 9320213"/>
              <a:gd name="connsiteX27" fmla="*/ 5581650 w 6258329"/>
              <a:gd name="connsiteY27" fmla="*/ 361950 h 9320213"/>
              <a:gd name="connsiteX28" fmla="*/ 5600700 w 6258329"/>
              <a:gd name="connsiteY28" fmla="*/ 114300 h 9320213"/>
              <a:gd name="connsiteX29" fmla="*/ 5600700 w 6258329"/>
              <a:gd name="connsiteY29" fmla="*/ 0 h 9320213"/>
              <a:gd name="connsiteX30" fmla="*/ 5772150 w 6258329"/>
              <a:gd name="connsiteY30" fmla="*/ 19050 h 9320213"/>
              <a:gd name="connsiteX31" fmla="*/ 5919787 w 6258329"/>
              <a:gd name="connsiteY31" fmla="*/ 14288 h 9320213"/>
              <a:gd name="connsiteX32" fmla="*/ 6067426 w 6258329"/>
              <a:gd name="connsiteY32" fmla="*/ 19050 h 9320213"/>
              <a:gd name="connsiteX33" fmla="*/ 6067425 w 6258329"/>
              <a:gd name="connsiteY33" fmla="*/ 114300 h 9320213"/>
              <a:gd name="connsiteX34" fmla="*/ 6067426 w 6258329"/>
              <a:gd name="connsiteY34" fmla="*/ 661987 h 9320213"/>
              <a:gd name="connsiteX35" fmla="*/ 6057900 w 6258329"/>
              <a:gd name="connsiteY35" fmla="*/ 1133475 h 9320213"/>
              <a:gd name="connsiteX36" fmla="*/ 6067425 w 6258329"/>
              <a:gd name="connsiteY36" fmla="*/ 1300163 h 9320213"/>
              <a:gd name="connsiteX37" fmla="*/ 6110287 w 6258329"/>
              <a:gd name="connsiteY37" fmla="*/ 2209800 h 9320213"/>
              <a:gd name="connsiteX38" fmla="*/ 6134100 w 6258329"/>
              <a:gd name="connsiteY38" fmla="*/ 2667000 h 9320213"/>
              <a:gd name="connsiteX39" fmla="*/ 6148388 w 6258329"/>
              <a:gd name="connsiteY39" fmla="*/ 3086100 h 9320213"/>
              <a:gd name="connsiteX40" fmla="*/ 6157912 w 6258329"/>
              <a:gd name="connsiteY40" fmla="*/ 3428999 h 9320213"/>
              <a:gd name="connsiteX41" fmla="*/ 6191250 w 6258329"/>
              <a:gd name="connsiteY41" fmla="*/ 4019550 h 9320213"/>
              <a:gd name="connsiteX42" fmla="*/ 6210300 w 6258329"/>
              <a:gd name="connsiteY42" fmla="*/ 4324350 h 9320213"/>
              <a:gd name="connsiteX43" fmla="*/ 6219825 w 6258329"/>
              <a:gd name="connsiteY43" fmla="*/ 4933950 h 9320213"/>
              <a:gd name="connsiteX44" fmla="*/ 6248400 w 6258329"/>
              <a:gd name="connsiteY44" fmla="*/ 5276850 h 9320213"/>
              <a:gd name="connsiteX45" fmla="*/ 6248400 w 6258329"/>
              <a:gd name="connsiteY45" fmla="*/ 5505450 h 9320213"/>
              <a:gd name="connsiteX46" fmla="*/ 6257925 w 6258329"/>
              <a:gd name="connsiteY46" fmla="*/ 5557838 h 9320213"/>
              <a:gd name="connsiteX47" fmla="*/ 6229350 w 6258329"/>
              <a:gd name="connsiteY47" fmla="*/ 5581650 h 9320213"/>
              <a:gd name="connsiteX48" fmla="*/ 6257925 w 6258329"/>
              <a:gd name="connsiteY48" fmla="*/ 5610225 h 9320213"/>
              <a:gd name="connsiteX49" fmla="*/ 5867400 w 6258329"/>
              <a:gd name="connsiteY49" fmla="*/ 5581650 h 9320213"/>
              <a:gd name="connsiteX50" fmla="*/ 5619750 w 6258329"/>
              <a:gd name="connsiteY50" fmla="*/ 5562600 h 9320213"/>
              <a:gd name="connsiteX51" fmla="*/ 5314950 w 6258329"/>
              <a:gd name="connsiteY51" fmla="*/ 5543550 h 9320213"/>
              <a:gd name="connsiteX52" fmla="*/ 5191125 w 6258329"/>
              <a:gd name="connsiteY52" fmla="*/ 5562600 h 9320213"/>
              <a:gd name="connsiteX53" fmla="*/ 5010150 w 6258329"/>
              <a:gd name="connsiteY53" fmla="*/ 5600700 h 9320213"/>
              <a:gd name="connsiteX54" fmla="*/ 4895850 w 6258329"/>
              <a:gd name="connsiteY54" fmla="*/ 5643562 h 9320213"/>
              <a:gd name="connsiteX55" fmla="*/ 4767262 w 6258329"/>
              <a:gd name="connsiteY55" fmla="*/ 5681662 h 9320213"/>
              <a:gd name="connsiteX56" fmla="*/ 4710112 w 6258329"/>
              <a:gd name="connsiteY56" fmla="*/ 5715000 h 9320213"/>
              <a:gd name="connsiteX57" fmla="*/ 4729163 w 6258329"/>
              <a:gd name="connsiteY57" fmla="*/ 5948363 h 9320213"/>
              <a:gd name="connsiteX58" fmla="*/ 4748213 w 6258329"/>
              <a:gd name="connsiteY58" fmla="*/ 6124575 h 9320213"/>
              <a:gd name="connsiteX59" fmla="*/ 4767263 w 6258329"/>
              <a:gd name="connsiteY59" fmla="*/ 6324600 h 9320213"/>
              <a:gd name="connsiteX60" fmla="*/ 4791075 w 6258329"/>
              <a:gd name="connsiteY60" fmla="*/ 6529388 h 9320213"/>
              <a:gd name="connsiteX61" fmla="*/ 4814888 w 6258329"/>
              <a:gd name="connsiteY61" fmla="*/ 6786563 h 9320213"/>
              <a:gd name="connsiteX62" fmla="*/ 4833937 w 6258329"/>
              <a:gd name="connsiteY62" fmla="*/ 6972300 h 9320213"/>
              <a:gd name="connsiteX63" fmla="*/ 4862512 w 6258329"/>
              <a:gd name="connsiteY63" fmla="*/ 7339013 h 9320213"/>
              <a:gd name="connsiteX64" fmla="*/ 4872038 w 6258329"/>
              <a:gd name="connsiteY64" fmla="*/ 7486650 h 9320213"/>
              <a:gd name="connsiteX65" fmla="*/ 4900613 w 6258329"/>
              <a:gd name="connsiteY65" fmla="*/ 7781925 h 9320213"/>
              <a:gd name="connsiteX66" fmla="*/ 4948237 w 6258329"/>
              <a:gd name="connsiteY66" fmla="*/ 8129588 h 9320213"/>
              <a:gd name="connsiteX67" fmla="*/ 4957762 w 6258329"/>
              <a:gd name="connsiteY67" fmla="*/ 8148638 h 9320213"/>
              <a:gd name="connsiteX68" fmla="*/ 4981575 w 6258329"/>
              <a:gd name="connsiteY68" fmla="*/ 8439150 h 9320213"/>
              <a:gd name="connsiteX69" fmla="*/ 4991100 w 6258329"/>
              <a:gd name="connsiteY69" fmla="*/ 8591550 h 9320213"/>
              <a:gd name="connsiteX70" fmla="*/ 4991101 w 6258329"/>
              <a:gd name="connsiteY70" fmla="*/ 8682037 h 9320213"/>
              <a:gd name="connsiteX71" fmla="*/ 5000625 w 6258329"/>
              <a:gd name="connsiteY71" fmla="*/ 8782050 h 9320213"/>
              <a:gd name="connsiteX72" fmla="*/ 5010150 w 6258329"/>
              <a:gd name="connsiteY72" fmla="*/ 8953500 h 9320213"/>
              <a:gd name="connsiteX73" fmla="*/ 5014912 w 6258329"/>
              <a:gd name="connsiteY73" fmla="*/ 9067800 h 9320213"/>
              <a:gd name="connsiteX74" fmla="*/ 5038725 w 6258329"/>
              <a:gd name="connsiteY74" fmla="*/ 9134475 h 9320213"/>
              <a:gd name="connsiteX75" fmla="*/ 5019675 w 6258329"/>
              <a:gd name="connsiteY75" fmla="*/ 9167813 h 9320213"/>
              <a:gd name="connsiteX76" fmla="*/ 5029200 w 6258329"/>
              <a:gd name="connsiteY76" fmla="*/ 9320213 h 9320213"/>
              <a:gd name="connsiteX77" fmla="*/ 4895850 w 6258329"/>
              <a:gd name="connsiteY77" fmla="*/ 9315450 h 9320213"/>
              <a:gd name="connsiteX78" fmla="*/ 4743450 w 6258329"/>
              <a:gd name="connsiteY78" fmla="*/ 9315450 h 9320213"/>
              <a:gd name="connsiteX79" fmla="*/ 4552950 w 6258329"/>
              <a:gd name="connsiteY79" fmla="*/ 9315450 h 9320213"/>
              <a:gd name="connsiteX80" fmla="*/ 4443413 w 6258329"/>
              <a:gd name="connsiteY80" fmla="*/ 9296400 h 9320213"/>
              <a:gd name="connsiteX81" fmla="*/ 4357688 w 6258329"/>
              <a:gd name="connsiteY81" fmla="*/ 9282113 h 9320213"/>
              <a:gd name="connsiteX82" fmla="*/ 4210050 w 6258329"/>
              <a:gd name="connsiteY82" fmla="*/ 9258300 h 9320213"/>
              <a:gd name="connsiteX83" fmla="*/ 3976687 w 6258329"/>
              <a:gd name="connsiteY83" fmla="*/ 9239250 h 9320213"/>
              <a:gd name="connsiteX84" fmla="*/ 3833813 w 6258329"/>
              <a:gd name="connsiteY84" fmla="*/ 9239250 h 9320213"/>
              <a:gd name="connsiteX85" fmla="*/ 3824287 w 6258329"/>
              <a:gd name="connsiteY85" fmla="*/ 9244013 h 9320213"/>
              <a:gd name="connsiteX86" fmla="*/ 3576637 w 6258329"/>
              <a:gd name="connsiteY86" fmla="*/ 9239249 h 9320213"/>
              <a:gd name="connsiteX87" fmla="*/ 3405187 w 6258329"/>
              <a:gd name="connsiteY87" fmla="*/ 9239250 h 9320213"/>
              <a:gd name="connsiteX88" fmla="*/ 3252787 w 6258329"/>
              <a:gd name="connsiteY88" fmla="*/ 9210675 h 9320213"/>
              <a:gd name="connsiteX89" fmla="*/ 3000375 w 6258329"/>
              <a:gd name="connsiteY89" fmla="*/ 9201150 h 9320213"/>
              <a:gd name="connsiteX90" fmla="*/ 2786063 w 6258329"/>
              <a:gd name="connsiteY90" fmla="*/ 9191625 h 9320213"/>
              <a:gd name="connsiteX91" fmla="*/ 2681288 w 6258329"/>
              <a:gd name="connsiteY91" fmla="*/ 9182100 h 9320213"/>
              <a:gd name="connsiteX92" fmla="*/ 2457450 w 6258329"/>
              <a:gd name="connsiteY92" fmla="*/ 9177337 h 9320213"/>
              <a:gd name="connsiteX93" fmla="*/ 2419350 w 6258329"/>
              <a:gd name="connsiteY93" fmla="*/ 9163050 h 9320213"/>
              <a:gd name="connsiteX94" fmla="*/ 2381250 w 6258329"/>
              <a:gd name="connsiteY94" fmla="*/ 9201150 h 9320213"/>
              <a:gd name="connsiteX95" fmla="*/ 2200275 w 6258329"/>
              <a:gd name="connsiteY95" fmla="*/ 9258300 h 9320213"/>
              <a:gd name="connsiteX96" fmla="*/ 2014538 w 6258329"/>
              <a:gd name="connsiteY96" fmla="*/ 9220200 h 9320213"/>
              <a:gd name="connsiteX97" fmla="*/ 1905000 w 6258329"/>
              <a:gd name="connsiteY97" fmla="*/ 9201150 h 9320213"/>
              <a:gd name="connsiteX98" fmla="*/ 1733550 w 6258329"/>
              <a:gd name="connsiteY98" fmla="*/ 9186862 h 9320213"/>
              <a:gd name="connsiteX99" fmla="*/ 1657350 w 6258329"/>
              <a:gd name="connsiteY99" fmla="*/ 9205913 h 9320213"/>
              <a:gd name="connsiteX100" fmla="*/ 1514475 w 6258329"/>
              <a:gd name="connsiteY100" fmla="*/ 9191625 h 9320213"/>
              <a:gd name="connsiteX101" fmla="*/ 1452562 w 6258329"/>
              <a:gd name="connsiteY101" fmla="*/ 9201150 h 9320213"/>
              <a:gd name="connsiteX102" fmla="*/ 1319213 w 6258329"/>
              <a:gd name="connsiteY102" fmla="*/ 9196387 h 9320213"/>
              <a:gd name="connsiteX103" fmla="*/ 1171575 w 6258329"/>
              <a:gd name="connsiteY103" fmla="*/ 9205912 h 9320213"/>
              <a:gd name="connsiteX104" fmla="*/ 1042987 w 6258329"/>
              <a:gd name="connsiteY104" fmla="*/ 9177338 h 9320213"/>
              <a:gd name="connsiteX105" fmla="*/ 876300 w 6258329"/>
              <a:gd name="connsiteY105" fmla="*/ 9120188 h 9320213"/>
              <a:gd name="connsiteX106" fmla="*/ 700087 w 6258329"/>
              <a:gd name="connsiteY106" fmla="*/ 9053513 h 9320213"/>
              <a:gd name="connsiteX107" fmla="*/ 509587 w 6258329"/>
              <a:gd name="connsiteY107" fmla="*/ 8972550 h 9320213"/>
              <a:gd name="connsiteX108" fmla="*/ 347662 w 6258329"/>
              <a:gd name="connsiteY108" fmla="*/ 8891588 h 9320213"/>
              <a:gd name="connsiteX109" fmla="*/ 161925 w 6258329"/>
              <a:gd name="connsiteY109" fmla="*/ 8796338 h 9320213"/>
              <a:gd name="connsiteX110" fmla="*/ 104775 w 6258329"/>
              <a:gd name="connsiteY110" fmla="*/ 8758237 h 9320213"/>
              <a:gd name="connsiteX111" fmla="*/ 33337 w 6258329"/>
              <a:gd name="connsiteY111" fmla="*/ 8662987 h 9320213"/>
              <a:gd name="connsiteX112" fmla="*/ 28575 w 6258329"/>
              <a:gd name="connsiteY112" fmla="*/ 8524875 h 9320213"/>
              <a:gd name="connsiteX113" fmla="*/ 0 w 6258329"/>
              <a:gd name="connsiteY113" fmla="*/ 8286750 h 9320213"/>
              <a:gd name="connsiteX114" fmla="*/ 38100 w 6258329"/>
              <a:gd name="connsiteY114" fmla="*/ 8001000 h 9320213"/>
              <a:gd name="connsiteX115" fmla="*/ 38100 w 6258329"/>
              <a:gd name="connsiteY115" fmla="*/ 7658100 h 9320213"/>
              <a:gd name="connsiteX116" fmla="*/ 38100 w 6258329"/>
              <a:gd name="connsiteY116" fmla="*/ 7391400 h 9320213"/>
              <a:gd name="connsiteX117" fmla="*/ 57150 w 6258329"/>
              <a:gd name="connsiteY117" fmla="*/ 7067550 h 9320213"/>
              <a:gd name="connsiteX118" fmla="*/ 57150 w 6258329"/>
              <a:gd name="connsiteY118" fmla="*/ 6781800 h 9320213"/>
              <a:gd name="connsiteX119" fmla="*/ 19050 w 6258329"/>
              <a:gd name="connsiteY119" fmla="*/ 6572250 h 9320213"/>
              <a:gd name="connsiteX120" fmla="*/ 19050 w 6258329"/>
              <a:gd name="connsiteY120" fmla="*/ 6343650 h 9320213"/>
              <a:gd name="connsiteX121" fmla="*/ 19050 w 6258329"/>
              <a:gd name="connsiteY121" fmla="*/ 6057900 h 9320213"/>
              <a:gd name="connsiteX122" fmla="*/ 38100 w 6258329"/>
              <a:gd name="connsiteY122" fmla="*/ 5676900 h 9320213"/>
              <a:gd name="connsiteX123" fmla="*/ 57150 w 6258329"/>
              <a:gd name="connsiteY123" fmla="*/ 5467350 h 9320213"/>
              <a:gd name="connsiteX124" fmla="*/ 57150 w 6258329"/>
              <a:gd name="connsiteY124" fmla="*/ 5276850 h 9320213"/>
              <a:gd name="connsiteX125" fmla="*/ 57150 w 6258329"/>
              <a:gd name="connsiteY125" fmla="*/ 5086350 h 9320213"/>
              <a:gd name="connsiteX126" fmla="*/ 57150 w 6258329"/>
              <a:gd name="connsiteY126" fmla="*/ 4933950 h 9320213"/>
              <a:gd name="connsiteX127" fmla="*/ 57150 w 6258329"/>
              <a:gd name="connsiteY127" fmla="*/ 4743450 h 9320213"/>
              <a:gd name="connsiteX128" fmla="*/ 57150 w 6258329"/>
              <a:gd name="connsiteY128" fmla="*/ 4419600 h 9320213"/>
              <a:gd name="connsiteX129" fmla="*/ 76200 w 6258329"/>
              <a:gd name="connsiteY129" fmla="*/ 3962400 h 9320213"/>
              <a:gd name="connsiteX130" fmla="*/ 57150 w 6258329"/>
              <a:gd name="connsiteY130" fmla="*/ 3619500 h 9320213"/>
              <a:gd name="connsiteX131" fmla="*/ 76200 w 6258329"/>
              <a:gd name="connsiteY131" fmla="*/ 3429000 h 9320213"/>
              <a:gd name="connsiteX132" fmla="*/ 133350 w 6258329"/>
              <a:gd name="connsiteY132" fmla="*/ 3276600 h 9320213"/>
              <a:gd name="connsiteX133" fmla="*/ 266700 w 6258329"/>
              <a:gd name="connsiteY133" fmla="*/ 3067050 h 9320213"/>
              <a:gd name="connsiteX134" fmla="*/ 342900 w 6258329"/>
              <a:gd name="connsiteY134" fmla="*/ 2971800 h 9320213"/>
              <a:gd name="connsiteX135" fmla="*/ 495300 w 6258329"/>
              <a:gd name="connsiteY135" fmla="*/ 2857500 h 9320213"/>
              <a:gd name="connsiteX136" fmla="*/ 628650 w 6258329"/>
              <a:gd name="connsiteY136" fmla="*/ 2724150 h 9320213"/>
              <a:gd name="connsiteX137" fmla="*/ 838200 w 6258329"/>
              <a:gd name="connsiteY137" fmla="*/ 2590800 h 9320213"/>
              <a:gd name="connsiteX138" fmla="*/ 1066800 w 6258329"/>
              <a:gd name="connsiteY138" fmla="*/ 2381250 h 9320213"/>
              <a:gd name="connsiteX139" fmla="*/ 1123950 w 6258329"/>
              <a:gd name="connsiteY139" fmla="*/ 2266950 h 9320213"/>
              <a:gd name="connsiteX140" fmla="*/ 1200150 w 6258329"/>
              <a:gd name="connsiteY140" fmla="*/ 2133600 h 9320213"/>
              <a:gd name="connsiteX141" fmla="*/ 1352550 w 6258329"/>
              <a:gd name="connsiteY141" fmla="*/ 2019300 h 9320213"/>
              <a:gd name="connsiteX142" fmla="*/ 1428750 w 6258329"/>
              <a:gd name="connsiteY142" fmla="*/ 1981200 h 9320213"/>
              <a:gd name="connsiteX143" fmla="*/ 1466850 w 6258329"/>
              <a:gd name="connsiteY143" fmla="*/ 1905000 h 9320213"/>
              <a:gd name="connsiteX0" fmla="*/ 1472582 w 6264061"/>
              <a:gd name="connsiteY0" fmla="*/ 1905000 h 9320213"/>
              <a:gd name="connsiteX1" fmla="*/ 1758332 w 6264061"/>
              <a:gd name="connsiteY1" fmla="*/ 1924050 h 9320213"/>
              <a:gd name="connsiteX2" fmla="*/ 1972644 w 6264061"/>
              <a:gd name="connsiteY2" fmla="*/ 1924050 h 9320213"/>
              <a:gd name="connsiteX3" fmla="*/ 2310782 w 6264061"/>
              <a:gd name="connsiteY3" fmla="*/ 1943099 h 9320213"/>
              <a:gd name="connsiteX4" fmla="*/ 2653682 w 6264061"/>
              <a:gd name="connsiteY4" fmla="*/ 1933574 h 9320213"/>
              <a:gd name="connsiteX5" fmla="*/ 3206132 w 6264061"/>
              <a:gd name="connsiteY5" fmla="*/ 1933575 h 9320213"/>
              <a:gd name="connsiteX6" fmla="*/ 3491882 w 6264061"/>
              <a:gd name="connsiteY6" fmla="*/ 1943100 h 9320213"/>
              <a:gd name="connsiteX7" fmla="*/ 3587132 w 6264061"/>
              <a:gd name="connsiteY7" fmla="*/ 1924050 h 9320213"/>
              <a:gd name="connsiteX8" fmla="*/ 3801445 w 6264061"/>
              <a:gd name="connsiteY8" fmla="*/ 1909763 h 9320213"/>
              <a:gd name="connsiteX9" fmla="*/ 4139582 w 6264061"/>
              <a:gd name="connsiteY9" fmla="*/ 1900238 h 9320213"/>
              <a:gd name="connsiteX10" fmla="*/ 4334844 w 6264061"/>
              <a:gd name="connsiteY10" fmla="*/ 1885950 h 9320213"/>
              <a:gd name="connsiteX11" fmla="*/ 4711082 w 6264061"/>
              <a:gd name="connsiteY11" fmla="*/ 1881188 h 9320213"/>
              <a:gd name="connsiteX12" fmla="*/ 4820620 w 6264061"/>
              <a:gd name="connsiteY12" fmla="*/ 1881188 h 9320213"/>
              <a:gd name="connsiteX13" fmla="*/ 4958732 w 6264061"/>
              <a:gd name="connsiteY13" fmla="*/ 1881187 h 9320213"/>
              <a:gd name="connsiteX14" fmla="*/ 5001594 w 6264061"/>
              <a:gd name="connsiteY14" fmla="*/ 1905000 h 9320213"/>
              <a:gd name="connsiteX15" fmla="*/ 5015882 w 6264061"/>
              <a:gd name="connsiteY15" fmla="*/ 1895475 h 9320213"/>
              <a:gd name="connsiteX16" fmla="*/ 5087319 w 6264061"/>
              <a:gd name="connsiteY16" fmla="*/ 1885950 h 9320213"/>
              <a:gd name="connsiteX17" fmla="*/ 5196857 w 6264061"/>
              <a:gd name="connsiteY17" fmla="*/ 1871662 h 9320213"/>
              <a:gd name="connsiteX18" fmla="*/ 5268294 w 6264061"/>
              <a:gd name="connsiteY18" fmla="*/ 1885950 h 9320213"/>
              <a:gd name="connsiteX19" fmla="*/ 5268294 w 6264061"/>
              <a:gd name="connsiteY19" fmla="*/ 1819275 h 9320213"/>
              <a:gd name="connsiteX20" fmla="*/ 5254007 w 6264061"/>
              <a:gd name="connsiteY20" fmla="*/ 1719263 h 9320213"/>
              <a:gd name="connsiteX21" fmla="*/ 5263532 w 6264061"/>
              <a:gd name="connsiteY21" fmla="*/ 1485900 h 9320213"/>
              <a:gd name="connsiteX22" fmla="*/ 5277819 w 6264061"/>
              <a:gd name="connsiteY22" fmla="*/ 1314450 h 9320213"/>
              <a:gd name="connsiteX23" fmla="*/ 5282582 w 6264061"/>
              <a:gd name="connsiteY23" fmla="*/ 1252538 h 9320213"/>
              <a:gd name="connsiteX24" fmla="*/ 5473082 w 6264061"/>
              <a:gd name="connsiteY24" fmla="*/ 1257300 h 9320213"/>
              <a:gd name="connsiteX25" fmla="*/ 5563570 w 6264061"/>
              <a:gd name="connsiteY25" fmla="*/ 1257300 h 9320213"/>
              <a:gd name="connsiteX26" fmla="*/ 5568332 w 6264061"/>
              <a:gd name="connsiteY26" fmla="*/ 762000 h 9320213"/>
              <a:gd name="connsiteX27" fmla="*/ 5587382 w 6264061"/>
              <a:gd name="connsiteY27" fmla="*/ 361950 h 9320213"/>
              <a:gd name="connsiteX28" fmla="*/ 5606432 w 6264061"/>
              <a:gd name="connsiteY28" fmla="*/ 114300 h 9320213"/>
              <a:gd name="connsiteX29" fmla="*/ 5606432 w 6264061"/>
              <a:gd name="connsiteY29" fmla="*/ 0 h 9320213"/>
              <a:gd name="connsiteX30" fmla="*/ 5777882 w 6264061"/>
              <a:gd name="connsiteY30" fmla="*/ 19050 h 9320213"/>
              <a:gd name="connsiteX31" fmla="*/ 5925519 w 6264061"/>
              <a:gd name="connsiteY31" fmla="*/ 14288 h 9320213"/>
              <a:gd name="connsiteX32" fmla="*/ 6073158 w 6264061"/>
              <a:gd name="connsiteY32" fmla="*/ 19050 h 9320213"/>
              <a:gd name="connsiteX33" fmla="*/ 6073157 w 6264061"/>
              <a:gd name="connsiteY33" fmla="*/ 114300 h 9320213"/>
              <a:gd name="connsiteX34" fmla="*/ 6073158 w 6264061"/>
              <a:gd name="connsiteY34" fmla="*/ 661987 h 9320213"/>
              <a:gd name="connsiteX35" fmla="*/ 6063632 w 6264061"/>
              <a:gd name="connsiteY35" fmla="*/ 1133475 h 9320213"/>
              <a:gd name="connsiteX36" fmla="*/ 6073157 w 6264061"/>
              <a:gd name="connsiteY36" fmla="*/ 1300163 h 9320213"/>
              <a:gd name="connsiteX37" fmla="*/ 6116019 w 6264061"/>
              <a:gd name="connsiteY37" fmla="*/ 2209800 h 9320213"/>
              <a:gd name="connsiteX38" fmla="*/ 6139832 w 6264061"/>
              <a:gd name="connsiteY38" fmla="*/ 2667000 h 9320213"/>
              <a:gd name="connsiteX39" fmla="*/ 6154120 w 6264061"/>
              <a:gd name="connsiteY39" fmla="*/ 3086100 h 9320213"/>
              <a:gd name="connsiteX40" fmla="*/ 6163644 w 6264061"/>
              <a:gd name="connsiteY40" fmla="*/ 3428999 h 9320213"/>
              <a:gd name="connsiteX41" fmla="*/ 6196982 w 6264061"/>
              <a:gd name="connsiteY41" fmla="*/ 4019550 h 9320213"/>
              <a:gd name="connsiteX42" fmla="*/ 6216032 w 6264061"/>
              <a:gd name="connsiteY42" fmla="*/ 4324350 h 9320213"/>
              <a:gd name="connsiteX43" fmla="*/ 6225557 w 6264061"/>
              <a:gd name="connsiteY43" fmla="*/ 4933950 h 9320213"/>
              <a:gd name="connsiteX44" fmla="*/ 6254132 w 6264061"/>
              <a:gd name="connsiteY44" fmla="*/ 5276850 h 9320213"/>
              <a:gd name="connsiteX45" fmla="*/ 6254132 w 6264061"/>
              <a:gd name="connsiteY45" fmla="*/ 5505450 h 9320213"/>
              <a:gd name="connsiteX46" fmla="*/ 6263657 w 6264061"/>
              <a:gd name="connsiteY46" fmla="*/ 5557838 h 9320213"/>
              <a:gd name="connsiteX47" fmla="*/ 6235082 w 6264061"/>
              <a:gd name="connsiteY47" fmla="*/ 5581650 h 9320213"/>
              <a:gd name="connsiteX48" fmla="*/ 6263657 w 6264061"/>
              <a:gd name="connsiteY48" fmla="*/ 5610225 h 9320213"/>
              <a:gd name="connsiteX49" fmla="*/ 5873132 w 6264061"/>
              <a:gd name="connsiteY49" fmla="*/ 5581650 h 9320213"/>
              <a:gd name="connsiteX50" fmla="*/ 5625482 w 6264061"/>
              <a:gd name="connsiteY50" fmla="*/ 5562600 h 9320213"/>
              <a:gd name="connsiteX51" fmla="*/ 5320682 w 6264061"/>
              <a:gd name="connsiteY51" fmla="*/ 5543550 h 9320213"/>
              <a:gd name="connsiteX52" fmla="*/ 5196857 w 6264061"/>
              <a:gd name="connsiteY52" fmla="*/ 5562600 h 9320213"/>
              <a:gd name="connsiteX53" fmla="*/ 5015882 w 6264061"/>
              <a:gd name="connsiteY53" fmla="*/ 5600700 h 9320213"/>
              <a:gd name="connsiteX54" fmla="*/ 4901582 w 6264061"/>
              <a:gd name="connsiteY54" fmla="*/ 5643562 h 9320213"/>
              <a:gd name="connsiteX55" fmla="*/ 4772994 w 6264061"/>
              <a:gd name="connsiteY55" fmla="*/ 5681662 h 9320213"/>
              <a:gd name="connsiteX56" fmla="*/ 4715844 w 6264061"/>
              <a:gd name="connsiteY56" fmla="*/ 5715000 h 9320213"/>
              <a:gd name="connsiteX57" fmla="*/ 4734895 w 6264061"/>
              <a:gd name="connsiteY57" fmla="*/ 5948363 h 9320213"/>
              <a:gd name="connsiteX58" fmla="*/ 4753945 w 6264061"/>
              <a:gd name="connsiteY58" fmla="*/ 6124575 h 9320213"/>
              <a:gd name="connsiteX59" fmla="*/ 4772995 w 6264061"/>
              <a:gd name="connsiteY59" fmla="*/ 6324600 h 9320213"/>
              <a:gd name="connsiteX60" fmla="*/ 4796807 w 6264061"/>
              <a:gd name="connsiteY60" fmla="*/ 6529388 h 9320213"/>
              <a:gd name="connsiteX61" fmla="*/ 4820620 w 6264061"/>
              <a:gd name="connsiteY61" fmla="*/ 6786563 h 9320213"/>
              <a:gd name="connsiteX62" fmla="*/ 4839669 w 6264061"/>
              <a:gd name="connsiteY62" fmla="*/ 6972300 h 9320213"/>
              <a:gd name="connsiteX63" fmla="*/ 4868244 w 6264061"/>
              <a:gd name="connsiteY63" fmla="*/ 7339013 h 9320213"/>
              <a:gd name="connsiteX64" fmla="*/ 4877770 w 6264061"/>
              <a:gd name="connsiteY64" fmla="*/ 7486650 h 9320213"/>
              <a:gd name="connsiteX65" fmla="*/ 4906345 w 6264061"/>
              <a:gd name="connsiteY65" fmla="*/ 7781925 h 9320213"/>
              <a:gd name="connsiteX66" fmla="*/ 4953969 w 6264061"/>
              <a:gd name="connsiteY66" fmla="*/ 8129588 h 9320213"/>
              <a:gd name="connsiteX67" fmla="*/ 4963494 w 6264061"/>
              <a:gd name="connsiteY67" fmla="*/ 8148638 h 9320213"/>
              <a:gd name="connsiteX68" fmla="*/ 4987307 w 6264061"/>
              <a:gd name="connsiteY68" fmla="*/ 8439150 h 9320213"/>
              <a:gd name="connsiteX69" fmla="*/ 4996832 w 6264061"/>
              <a:gd name="connsiteY69" fmla="*/ 8591550 h 9320213"/>
              <a:gd name="connsiteX70" fmla="*/ 4996833 w 6264061"/>
              <a:gd name="connsiteY70" fmla="*/ 8682037 h 9320213"/>
              <a:gd name="connsiteX71" fmla="*/ 5006357 w 6264061"/>
              <a:gd name="connsiteY71" fmla="*/ 8782050 h 9320213"/>
              <a:gd name="connsiteX72" fmla="*/ 5015882 w 6264061"/>
              <a:gd name="connsiteY72" fmla="*/ 8953500 h 9320213"/>
              <a:gd name="connsiteX73" fmla="*/ 5020644 w 6264061"/>
              <a:gd name="connsiteY73" fmla="*/ 9067800 h 9320213"/>
              <a:gd name="connsiteX74" fmla="*/ 5044457 w 6264061"/>
              <a:gd name="connsiteY74" fmla="*/ 9134475 h 9320213"/>
              <a:gd name="connsiteX75" fmla="*/ 5025407 w 6264061"/>
              <a:gd name="connsiteY75" fmla="*/ 9167813 h 9320213"/>
              <a:gd name="connsiteX76" fmla="*/ 5034932 w 6264061"/>
              <a:gd name="connsiteY76" fmla="*/ 9320213 h 9320213"/>
              <a:gd name="connsiteX77" fmla="*/ 4901582 w 6264061"/>
              <a:gd name="connsiteY77" fmla="*/ 9315450 h 9320213"/>
              <a:gd name="connsiteX78" fmla="*/ 4749182 w 6264061"/>
              <a:gd name="connsiteY78" fmla="*/ 9315450 h 9320213"/>
              <a:gd name="connsiteX79" fmla="*/ 4558682 w 6264061"/>
              <a:gd name="connsiteY79" fmla="*/ 9315450 h 9320213"/>
              <a:gd name="connsiteX80" fmla="*/ 4449145 w 6264061"/>
              <a:gd name="connsiteY80" fmla="*/ 9296400 h 9320213"/>
              <a:gd name="connsiteX81" fmla="*/ 4363420 w 6264061"/>
              <a:gd name="connsiteY81" fmla="*/ 9282113 h 9320213"/>
              <a:gd name="connsiteX82" fmla="*/ 4215782 w 6264061"/>
              <a:gd name="connsiteY82" fmla="*/ 9258300 h 9320213"/>
              <a:gd name="connsiteX83" fmla="*/ 3982419 w 6264061"/>
              <a:gd name="connsiteY83" fmla="*/ 9239250 h 9320213"/>
              <a:gd name="connsiteX84" fmla="*/ 3839545 w 6264061"/>
              <a:gd name="connsiteY84" fmla="*/ 9239250 h 9320213"/>
              <a:gd name="connsiteX85" fmla="*/ 3830019 w 6264061"/>
              <a:gd name="connsiteY85" fmla="*/ 9244013 h 9320213"/>
              <a:gd name="connsiteX86" fmla="*/ 3582369 w 6264061"/>
              <a:gd name="connsiteY86" fmla="*/ 9239249 h 9320213"/>
              <a:gd name="connsiteX87" fmla="*/ 3410919 w 6264061"/>
              <a:gd name="connsiteY87" fmla="*/ 9239250 h 9320213"/>
              <a:gd name="connsiteX88" fmla="*/ 3258519 w 6264061"/>
              <a:gd name="connsiteY88" fmla="*/ 9210675 h 9320213"/>
              <a:gd name="connsiteX89" fmla="*/ 3006107 w 6264061"/>
              <a:gd name="connsiteY89" fmla="*/ 9201150 h 9320213"/>
              <a:gd name="connsiteX90" fmla="*/ 2791795 w 6264061"/>
              <a:gd name="connsiteY90" fmla="*/ 9191625 h 9320213"/>
              <a:gd name="connsiteX91" fmla="*/ 2687020 w 6264061"/>
              <a:gd name="connsiteY91" fmla="*/ 9182100 h 9320213"/>
              <a:gd name="connsiteX92" fmla="*/ 2463182 w 6264061"/>
              <a:gd name="connsiteY92" fmla="*/ 9177337 h 9320213"/>
              <a:gd name="connsiteX93" fmla="*/ 2425082 w 6264061"/>
              <a:gd name="connsiteY93" fmla="*/ 9163050 h 9320213"/>
              <a:gd name="connsiteX94" fmla="*/ 2386982 w 6264061"/>
              <a:gd name="connsiteY94" fmla="*/ 9201150 h 9320213"/>
              <a:gd name="connsiteX95" fmla="*/ 2206007 w 6264061"/>
              <a:gd name="connsiteY95" fmla="*/ 9258300 h 9320213"/>
              <a:gd name="connsiteX96" fmla="*/ 2020270 w 6264061"/>
              <a:gd name="connsiteY96" fmla="*/ 9220200 h 9320213"/>
              <a:gd name="connsiteX97" fmla="*/ 1910732 w 6264061"/>
              <a:gd name="connsiteY97" fmla="*/ 9201150 h 9320213"/>
              <a:gd name="connsiteX98" fmla="*/ 1739282 w 6264061"/>
              <a:gd name="connsiteY98" fmla="*/ 9186862 h 9320213"/>
              <a:gd name="connsiteX99" fmla="*/ 1663082 w 6264061"/>
              <a:gd name="connsiteY99" fmla="*/ 9205913 h 9320213"/>
              <a:gd name="connsiteX100" fmla="*/ 1520207 w 6264061"/>
              <a:gd name="connsiteY100" fmla="*/ 9191625 h 9320213"/>
              <a:gd name="connsiteX101" fmla="*/ 1458294 w 6264061"/>
              <a:gd name="connsiteY101" fmla="*/ 9201150 h 9320213"/>
              <a:gd name="connsiteX102" fmla="*/ 1324945 w 6264061"/>
              <a:gd name="connsiteY102" fmla="*/ 9196387 h 9320213"/>
              <a:gd name="connsiteX103" fmla="*/ 1177307 w 6264061"/>
              <a:gd name="connsiteY103" fmla="*/ 9205912 h 9320213"/>
              <a:gd name="connsiteX104" fmla="*/ 1048719 w 6264061"/>
              <a:gd name="connsiteY104" fmla="*/ 9177338 h 9320213"/>
              <a:gd name="connsiteX105" fmla="*/ 882032 w 6264061"/>
              <a:gd name="connsiteY105" fmla="*/ 9120188 h 9320213"/>
              <a:gd name="connsiteX106" fmla="*/ 705819 w 6264061"/>
              <a:gd name="connsiteY106" fmla="*/ 9053513 h 9320213"/>
              <a:gd name="connsiteX107" fmla="*/ 515319 w 6264061"/>
              <a:gd name="connsiteY107" fmla="*/ 8972550 h 9320213"/>
              <a:gd name="connsiteX108" fmla="*/ 353394 w 6264061"/>
              <a:gd name="connsiteY108" fmla="*/ 8891588 h 9320213"/>
              <a:gd name="connsiteX109" fmla="*/ 167657 w 6264061"/>
              <a:gd name="connsiteY109" fmla="*/ 8796338 h 9320213"/>
              <a:gd name="connsiteX110" fmla="*/ 110507 w 6264061"/>
              <a:gd name="connsiteY110" fmla="*/ 8758237 h 9320213"/>
              <a:gd name="connsiteX111" fmla="*/ 39069 w 6264061"/>
              <a:gd name="connsiteY111" fmla="*/ 8662987 h 9320213"/>
              <a:gd name="connsiteX112" fmla="*/ 970 w 6264061"/>
              <a:gd name="connsiteY112" fmla="*/ 8524875 h 9320213"/>
              <a:gd name="connsiteX113" fmla="*/ 5732 w 6264061"/>
              <a:gd name="connsiteY113" fmla="*/ 8286750 h 9320213"/>
              <a:gd name="connsiteX114" fmla="*/ 43832 w 6264061"/>
              <a:gd name="connsiteY114" fmla="*/ 8001000 h 9320213"/>
              <a:gd name="connsiteX115" fmla="*/ 43832 w 6264061"/>
              <a:gd name="connsiteY115" fmla="*/ 7658100 h 9320213"/>
              <a:gd name="connsiteX116" fmla="*/ 43832 w 6264061"/>
              <a:gd name="connsiteY116" fmla="*/ 7391400 h 9320213"/>
              <a:gd name="connsiteX117" fmla="*/ 62882 w 6264061"/>
              <a:gd name="connsiteY117" fmla="*/ 7067550 h 9320213"/>
              <a:gd name="connsiteX118" fmla="*/ 62882 w 6264061"/>
              <a:gd name="connsiteY118" fmla="*/ 6781800 h 9320213"/>
              <a:gd name="connsiteX119" fmla="*/ 24782 w 6264061"/>
              <a:gd name="connsiteY119" fmla="*/ 6572250 h 9320213"/>
              <a:gd name="connsiteX120" fmla="*/ 24782 w 6264061"/>
              <a:gd name="connsiteY120" fmla="*/ 6343650 h 9320213"/>
              <a:gd name="connsiteX121" fmla="*/ 24782 w 6264061"/>
              <a:gd name="connsiteY121" fmla="*/ 6057900 h 9320213"/>
              <a:gd name="connsiteX122" fmla="*/ 43832 w 6264061"/>
              <a:gd name="connsiteY122" fmla="*/ 5676900 h 9320213"/>
              <a:gd name="connsiteX123" fmla="*/ 62882 w 6264061"/>
              <a:gd name="connsiteY123" fmla="*/ 5467350 h 9320213"/>
              <a:gd name="connsiteX124" fmla="*/ 62882 w 6264061"/>
              <a:gd name="connsiteY124" fmla="*/ 5276850 h 9320213"/>
              <a:gd name="connsiteX125" fmla="*/ 62882 w 6264061"/>
              <a:gd name="connsiteY125" fmla="*/ 5086350 h 9320213"/>
              <a:gd name="connsiteX126" fmla="*/ 62882 w 6264061"/>
              <a:gd name="connsiteY126" fmla="*/ 4933950 h 9320213"/>
              <a:gd name="connsiteX127" fmla="*/ 62882 w 6264061"/>
              <a:gd name="connsiteY127" fmla="*/ 4743450 h 9320213"/>
              <a:gd name="connsiteX128" fmla="*/ 62882 w 6264061"/>
              <a:gd name="connsiteY128" fmla="*/ 4419600 h 9320213"/>
              <a:gd name="connsiteX129" fmla="*/ 81932 w 6264061"/>
              <a:gd name="connsiteY129" fmla="*/ 3962400 h 9320213"/>
              <a:gd name="connsiteX130" fmla="*/ 62882 w 6264061"/>
              <a:gd name="connsiteY130" fmla="*/ 3619500 h 9320213"/>
              <a:gd name="connsiteX131" fmla="*/ 81932 w 6264061"/>
              <a:gd name="connsiteY131" fmla="*/ 3429000 h 9320213"/>
              <a:gd name="connsiteX132" fmla="*/ 139082 w 6264061"/>
              <a:gd name="connsiteY132" fmla="*/ 3276600 h 9320213"/>
              <a:gd name="connsiteX133" fmla="*/ 272432 w 6264061"/>
              <a:gd name="connsiteY133" fmla="*/ 3067050 h 9320213"/>
              <a:gd name="connsiteX134" fmla="*/ 348632 w 6264061"/>
              <a:gd name="connsiteY134" fmla="*/ 2971800 h 9320213"/>
              <a:gd name="connsiteX135" fmla="*/ 501032 w 6264061"/>
              <a:gd name="connsiteY135" fmla="*/ 2857500 h 9320213"/>
              <a:gd name="connsiteX136" fmla="*/ 634382 w 6264061"/>
              <a:gd name="connsiteY136" fmla="*/ 2724150 h 9320213"/>
              <a:gd name="connsiteX137" fmla="*/ 843932 w 6264061"/>
              <a:gd name="connsiteY137" fmla="*/ 2590800 h 9320213"/>
              <a:gd name="connsiteX138" fmla="*/ 1072532 w 6264061"/>
              <a:gd name="connsiteY138" fmla="*/ 2381250 h 9320213"/>
              <a:gd name="connsiteX139" fmla="*/ 1129682 w 6264061"/>
              <a:gd name="connsiteY139" fmla="*/ 2266950 h 9320213"/>
              <a:gd name="connsiteX140" fmla="*/ 1205882 w 6264061"/>
              <a:gd name="connsiteY140" fmla="*/ 2133600 h 9320213"/>
              <a:gd name="connsiteX141" fmla="*/ 1358282 w 6264061"/>
              <a:gd name="connsiteY141" fmla="*/ 2019300 h 9320213"/>
              <a:gd name="connsiteX142" fmla="*/ 1434482 w 6264061"/>
              <a:gd name="connsiteY142" fmla="*/ 1981200 h 9320213"/>
              <a:gd name="connsiteX143" fmla="*/ 1472582 w 6264061"/>
              <a:gd name="connsiteY143" fmla="*/ 1905000 h 9320213"/>
              <a:gd name="connsiteX0" fmla="*/ 1481950 w 6273429"/>
              <a:gd name="connsiteY0" fmla="*/ 1905000 h 9320213"/>
              <a:gd name="connsiteX1" fmla="*/ 1767700 w 6273429"/>
              <a:gd name="connsiteY1" fmla="*/ 1924050 h 9320213"/>
              <a:gd name="connsiteX2" fmla="*/ 1982012 w 6273429"/>
              <a:gd name="connsiteY2" fmla="*/ 1924050 h 9320213"/>
              <a:gd name="connsiteX3" fmla="*/ 2320150 w 6273429"/>
              <a:gd name="connsiteY3" fmla="*/ 1943099 h 9320213"/>
              <a:gd name="connsiteX4" fmla="*/ 2663050 w 6273429"/>
              <a:gd name="connsiteY4" fmla="*/ 1933574 h 9320213"/>
              <a:gd name="connsiteX5" fmla="*/ 3215500 w 6273429"/>
              <a:gd name="connsiteY5" fmla="*/ 1933575 h 9320213"/>
              <a:gd name="connsiteX6" fmla="*/ 3501250 w 6273429"/>
              <a:gd name="connsiteY6" fmla="*/ 1943100 h 9320213"/>
              <a:gd name="connsiteX7" fmla="*/ 3596500 w 6273429"/>
              <a:gd name="connsiteY7" fmla="*/ 1924050 h 9320213"/>
              <a:gd name="connsiteX8" fmla="*/ 3810813 w 6273429"/>
              <a:gd name="connsiteY8" fmla="*/ 1909763 h 9320213"/>
              <a:gd name="connsiteX9" fmla="*/ 4148950 w 6273429"/>
              <a:gd name="connsiteY9" fmla="*/ 1900238 h 9320213"/>
              <a:gd name="connsiteX10" fmla="*/ 4344212 w 6273429"/>
              <a:gd name="connsiteY10" fmla="*/ 1885950 h 9320213"/>
              <a:gd name="connsiteX11" fmla="*/ 4720450 w 6273429"/>
              <a:gd name="connsiteY11" fmla="*/ 1881188 h 9320213"/>
              <a:gd name="connsiteX12" fmla="*/ 4829988 w 6273429"/>
              <a:gd name="connsiteY12" fmla="*/ 1881188 h 9320213"/>
              <a:gd name="connsiteX13" fmla="*/ 4968100 w 6273429"/>
              <a:gd name="connsiteY13" fmla="*/ 1881187 h 9320213"/>
              <a:gd name="connsiteX14" fmla="*/ 5010962 w 6273429"/>
              <a:gd name="connsiteY14" fmla="*/ 1905000 h 9320213"/>
              <a:gd name="connsiteX15" fmla="*/ 5025250 w 6273429"/>
              <a:gd name="connsiteY15" fmla="*/ 1895475 h 9320213"/>
              <a:gd name="connsiteX16" fmla="*/ 5096687 w 6273429"/>
              <a:gd name="connsiteY16" fmla="*/ 1885950 h 9320213"/>
              <a:gd name="connsiteX17" fmla="*/ 5206225 w 6273429"/>
              <a:gd name="connsiteY17" fmla="*/ 1871662 h 9320213"/>
              <a:gd name="connsiteX18" fmla="*/ 5277662 w 6273429"/>
              <a:gd name="connsiteY18" fmla="*/ 1885950 h 9320213"/>
              <a:gd name="connsiteX19" fmla="*/ 5277662 w 6273429"/>
              <a:gd name="connsiteY19" fmla="*/ 1819275 h 9320213"/>
              <a:gd name="connsiteX20" fmla="*/ 5263375 w 6273429"/>
              <a:gd name="connsiteY20" fmla="*/ 1719263 h 9320213"/>
              <a:gd name="connsiteX21" fmla="*/ 5272900 w 6273429"/>
              <a:gd name="connsiteY21" fmla="*/ 1485900 h 9320213"/>
              <a:gd name="connsiteX22" fmla="*/ 5287187 w 6273429"/>
              <a:gd name="connsiteY22" fmla="*/ 1314450 h 9320213"/>
              <a:gd name="connsiteX23" fmla="*/ 5291950 w 6273429"/>
              <a:gd name="connsiteY23" fmla="*/ 1252538 h 9320213"/>
              <a:gd name="connsiteX24" fmla="*/ 5482450 w 6273429"/>
              <a:gd name="connsiteY24" fmla="*/ 1257300 h 9320213"/>
              <a:gd name="connsiteX25" fmla="*/ 5572938 w 6273429"/>
              <a:gd name="connsiteY25" fmla="*/ 1257300 h 9320213"/>
              <a:gd name="connsiteX26" fmla="*/ 5577700 w 6273429"/>
              <a:gd name="connsiteY26" fmla="*/ 762000 h 9320213"/>
              <a:gd name="connsiteX27" fmla="*/ 5596750 w 6273429"/>
              <a:gd name="connsiteY27" fmla="*/ 361950 h 9320213"/>
              <a:gd name="connsiteX28" fmla="*/ 5615800 w 6273429"/>
              <a:gd name="connsiteY28" fmla="*/ 114300 h 9320213"/>
              <a:gd name="connsiteX29" fmla="*/ 5615800 w 6273429"/>
              <a:gd name="connsiteY29" fmla="*/ 0 h 9320213"/>
              <a:gd name="connsiteX30" fmla="*/ 5787250 w 6273429"/>
              <a:gd name="connsiteY30" fmla="*/ 19050 h 9320213"/>
              <a:gd name="connsiteX31" fmla="*/ 5934887 w 6273429"/>
              <a:gd name="connsiteY31" fmla="*/ 14288 h 9320213"/>
              <a:gd name="connsiteX32" fmla="*/ 6082526 w 6273429"/>
              <a:gd name="connsiteY32" fmla="*/ 19050 h 9320213"/>
              <a:gd name="connsiteX33" fmla="*/ 6082525 w 6273429"/>
              <a:gd name="connsiteY33" fmla="*/ 114300 h 9320213"/>
              <a:gd name="connsiteX34" fmla="*/ 6082526 w 6273429"/>
              <a:gd name="connsiteY34" fmla="*/ 661987 h 9320213"/>
              <a:gd name="connsiteX35" fmla="*/ 6073000 w 6273429"/>
              <a:gd name="connsiteY35" fmla="*/ 1133475 h 9320213"/>
              <a:gd name="connsiteX36" fmla="*/ 6082525 w 6273429"/>
              <a:gd name="connsiteY36" fmla="*/ 1300163 h 9320213"/>
              <a:gd name="connsiteX37" fmla="*/ 6125387 w 6273429"/>
              <a:gd name="connsiteY37" fmla="*/ 2209800 h 9320213"/>
              <a:gd name="connsiteX38" fmla="*/ 6149200 w 6273429"/>
              <a:gd name="connsiteY38" fmla="*/ 2667000 h 9320213"/>
              <a:gd name="connsiteX39" fmla="*/ 6163488 w 6273429"/>
              <a:gd name="connsiteY39" fmla="*/ 3086100 h 9320213"/>
              <a:gd name="connsiteX40" fmla="*/ 6173012 w 6273429"/>
              <a:gd name="connsiteY40" fmla="*/ 3428999 h 9320213"/>
              <a:gd name="connsiteX41" fmla="*/ 6206350 w 6273429"/>
              <a:gd name="connsiteY41" fmla="*/ 4019550 h 9320213"/>
              <a:gd name="connsiteX42" fmla="*/ 6225400 w 6273429"/>
              <a:gd name="connsiteY42" fmla="*/ 4324350 h 9320213"/>
              <a:gd name="connsiteX43" fmla="*/ 6234925 w 6273429"/>
              <a:gd name="connsiteY43" fmla="*/ 4933950 h 9320213"/>
              <a:gd name="connsiteX44" fmla="*/ 6263500 w 6273429"/>
              <a:gd name="connsiteY44" fmla="*/ 5276850 h 9320213"/>
              <a:gd name="connsiteX45" fmla="*/ 6263500 w 6273429"/>
              <a:gd name="connsiteY45" fmla="*/ 5505450 h 9320213"/>
              <a:gd name="connsiteX46" fmla="*/ 6273025 w 6273429"/>
              <a:gd name="connsiteY46" fmla="*/ 5557838 h 9320213"/>
              <a:gd name="connsiteX47" fmla="*/ 6244450 w 6273429"/>
              <a:gd name="connsiteY47" fmla="*/ 5581650 h 9320213"/>
              <a:gd name="connsiteX48" fmla="*/ 6273025 w 6273429"/>
              <a:gd name="connsiteY48" fmla="*/ 5610225 h 9320213"/>
              <a:gd name="connsiteX49" fmla="*/ 5882500 w 6273429"/>
              <a:gd name="connsiteY49" fmla="*/ 5581650 h 9320213"/>
              <a:gd name="connsiteX50" fmla="*/ 5634850 w 6273429"/>
              <a:gd name="connsiteY50" fmla="*/ 5562600 h 9320213"/>
              <a:gd name="connsiteX51" fmla="*/ 5330050 w 6273429"/>
              <a:gd name="connsiteY51" fmla="*/ 5543550 h 9320213"/>
              <a:gd name="connsiteX52" fmla="*/ 5206225 w 6273429"/>
              <a:gd name="connsiteY52" fmla="*/ 5562600 h 9320213"/>
              <a:gd name="connsiteX53" fmla="*/ 5025250 w 6273429"/>
              <a:gd name="connsiteY53" fmla="*/ 5600700 h 9320213"/>
              <a:gd name="connsiteX54" fmla="*/ 4910950 w 6273429"/>
              <a:gd name="connsiteY54" fmla="*/ 5643562 h 9320213"/>
              <a:gd name="connsiteX55" fmla="*/ 4782362 w 6273429"/>
              <a:gd name="connsiteY55" fmla="*/ 5681662 h 9320213"/>
              <a:gd name="connsiteX56" fmla="*/ 4725212 w 6273429"/>
              <a:gd name="connsiteY56" fmla="*/ 5715000 h 9320213"/>
              <a:gd name="connsiteX57" fmla="*/ 4744263 w 6273429"/>
              <a:gd name="connsiteY57" fmla="*/ 5948363 h 9320213"/>
              <a:gd name="connsiteX58" fmla="*/ 4763313 w 6273429"/>
              <a:gd name="connsiteY58" fmla="*/ 6124575 h 9320213"/>
              <a:gd name="connsiteX59" fmla="*/ 4782363 w 6273429"/>
              <a:gd name="connsiteY59" fmla="*/ 6324600 h 9320213"/>
              <a:gd name="connsiteX60" fmla="*/ 4806175 w 6273429"/>
              <a:gd name="connsiteY60" fmla="*/ 6529388 h 9320213"/>
              <a:gd name="connsiteX61" fmla="*/ 4829988 w 6273429"/>
              <a:gd name="connsiteY61" fmla="*/ 6786563 h 9320213"/>
              <a:gd name="connsiteX62" fmla="*/ 4849037 w 6273429"/>
              <a:gd name="connsiteY62" fmla="*/ 6972300 h 9320213"/>
              <a:gd name="connsiteX63" fmla="*/ 4877612 w 6273429"/>
              <a:gd name="connsiteY63" fmla="*/ 7339013 h 9320213"/>
              <a:gd name="connsiteX64" fmla="*/ 4887138 w 6273429"/>
              <a:gd name="connsiteY64" fmla="*/ 7486650 h 9320213"/>
              <a:gd name="connsiteX65" fmla="*/ 4915713 w 6273429"/>
              <a:gd name="connsiteY65" fmla="*/ 7781925 h 9320213"/>
              <a:gd name="connsiteX66" fmla="*/ 4963337 w 6273429"/>
              <a:gd name="connsiteY66" fmla="*/ 8129588 h 9320213"/>
              <a:gd name="connsiteX67" fmla="*/ 4972862 w 6273429"/>
              <a:gd name="connsiteY67" fmla="*/ 8148638 h 9320213"/>
              <a:gd name="connsiteX68" fmla="*/ 4996675 w 6273429"/>
              <a:gd name="connsiteY68" fmla="*/ 8439150 h 9320213"/>
              <a:gd name="connsiteX69" fmla="*/ 5006200 w 6273429"/>
              <a:gd name="connsiteY69" fmla="*/ 8591550 h 9320213"/>
              <a:gd name="connsiteX70" fmla="*/ 5006201 w 6273429"/>
              <a:gd name="connsiteY70" fmla="*/ 8682037 h 9320213"/>
              <a:gd name="connsiteX71" fmla="*/ 5015725 w 6273429"/>
              <a:gd name="connsiteY71" fmla="*/ 8782050 h 9320213"/>
              <a:gd name="connsiteX72" fmla="*/ 5025250 w 6273429"/>
              <a:gd name="connsiteY72" fmla="*/ 8953500 h 9320213"/>
              <a:gd name="connsiteX73" fmla="*/ 5030012 w 6273429"/>
              <a:gd name="connsiteY73" fmla="*/ 9067800 h 9320213"/>
              <a:gd name="connsiteX74" fmla="*/ 5053825 w 6273429"/>
              <a:gd name="connsiteY74" fmla="*/ 9134475 h 9320213"/>
              <a:gd name="connsiteX75" fmla="*/ 5034775 w 6273429"/>
              <a:gd name="connsiteY75" fmla="*/ 9167813 h 9320213"/>
              <a:gd name="connsiteX76" fmla="*/ 5044300 w 6273429"/>
              <a:gd name="connsiteY76" fmla="*/ 9320213 h 9320213"/>
              <a:gd name="connsiteX77" fmla="*/ 4910950 w 6273429"/>
              <a:gd name="connsiteY77" fmla="*/ 9315450 h 9320213"/>
              <a:gd name="connsiteX78" fmla="*/ 4758550 w 6273429"/>
              <a:gd name="connsiteY78" fmla="*/ 9315450 h 9320213"/>
              <a:gd name="connsiteX79" fmla="*/ 4568050 w 6273429"/>
              <a:gd name="connsiteY79" fmla="*/ 9315450 h 9320213"/>
              <a:gd name="connsiteX80" fmla="*/ 4458513 w 6273429"/>
              <a:gd name="connsiteY80" fmla="*/ 9296400 h 9320213"/>
              <a:gd name="connsiteX81" fmla="*/ 4372788 w 6273429"/>
              <a:gd name="connsiteY81" fmla="*/ 9282113 h 9320213"/>
              <a:gd name="connsiteX82" fmla="*/ 4225150 w 6273429"/>
              <a:gd name="connsiteY82" fmla="*/ 9258300 h 9320213"/>
              <a:gd name="connsiteX83" fmla="*/ 3991787 w 6273429"/>
              <a:gd name="connsiteY83" fmla="*/ 9239250 h 9320213"/>
              <a:gd name="connsiteX84" fmla="*/ 3848913 w 6273429"/>
              <a:gd name="connsiteY84" fmla="*/ 9239250 h 9320213"/>
              <a:gd name="connsiteX85" fmla="*/ 3839387 w 6273429"/>
              <a:gd name="connsiteY85" fmla="*/ 9244013 h 9320213"/>
              <a:gd name="connsiteX86" fmla="*/ 3591737 w 6273429"/>
              <a:gd name="connsiteY86" fmla="*/ 9239249 h 9320213"/>
              <a:gd name="connsiteX87" fmla="*/ 3420287 w 6273429"/>
              <a:gd name="connsiteY87" fmla="*/ 9239250 h 9320213"/>
              <a:gd name="connsiteX88" fmla="*/ 3267887 w 6273429"/>
              <a:gd name="connsiteY88" fmla="*/ 9210675 h 9320213"/>
              <a:gd name="connsiteX89" fmla="*/ 3015475 w 6273429"/>
              <a:gd name="connsiteY89" fmla="*/ 9201150 h 9320213"/>
              <a:gd name="connsiteX90" fmla="*/ 2801163 w 6273429"/>
              <a:gd name="connsiteY90" fmla="*/ 9191625 h 9320213"/>
              <a:gd name="connsiteX91" fmla="*/ 2696388 w 6273429"/>
              <a:gd name="connsiteY91" fmla="*/ 9182100 h 9320213"/>
              <a:gd name="connsiteX92" fmla="*/ 2472550 w 6273429"/>
              <a:gd name="connsiteY92" fmla="*/ 9177337 h 9320213"/>
              <a:gd name="connsiteX93" fmla="*/ 2434450 w 6273429"/>
              <a:gd name="connsiteY93" fmla="*/ 9163050 h 9320213"/>
              <a:gd name="connsiteX94" fmla="*/ 2396350 w 6273429"/>
              <a:gd name="connsiteY94" fmla="*/ 9201150 h 9320213"/>
              <a:gd name="connsiteX95" fmla="*/ 2215375 w 6273429"/>
              <a:gd name="connsiteY95" fmla="*/ 9258300 h 9320213"/>
              <a:gd name="connsiteX96" fmla="*/ 2029638 w 6273429"/>
              <a:gd name="connsiteY96" fmla="*/ 9220200 h 9320213"/>
              <a:gd name="connsiteX97" fmla="*/ 1920100 w 6273429"/>
              <a:gd name="connsiteY97" fmla="*/ 9201150 h 9320213"/>
              <a:gd name="connsiteX98" fmla="*/ 1748650 w 6273429"/>
              <a:gd name="connsiteY98" fmla="*/ 9186862 h 9320213"/>
              <a:gd name="connsiteX99" fmla="*/ 1672450 w 6273429"/>
              <a:gd name="connsiteY99" fmla="*/ 9205913 h 9320213"/>
              <a:gd name="connsiteX100" fmla="*/ 1529575 w 6273429"/>
              <a:gd name="connsiteY100" fmla="*/ 9191625 h 9320213"/>
              <a:gd name="connsiteX101" fmla="*/ 1467662 w 6273429"/>
              <a:gd name="connsiteY101" fmla="*/ 9201150 h 9320213"/>
              <a:gd name="connsiteX102" fmla="*/ 1334313 w 6273429"/>
              <a:gd name="connsiteY102" fmla="*/ 9196387 h 9320213"/>
              <a:gd name="connsiteX103" fmla="*/ 1186675 w 6273429"/>
              <a:gd name="connsiteY103" fmla="*/ 9205912 h 9320213"/>
              <a:gd name="connsiteX104" fmla="*/ 1058087 w 6273429"/>
              <a:gd name="connsiteY104" fmla="*/ 9177338 h 9320213"/>
              <a:gd name="connsiteX105" fmla="*/ 891400 w 6273429"/>
              <a:gd name="connsiteY105" fmla="*/ 9120188 h 9320213"/>
              <a:gd name="connsiteX106" fmla="*/ 715187 w 6273429"/>
              <a:gd name="connsiteY106" fmla="*/ 9053513 h 9320213"/>
              <a:gd name="connsiteX107" fmla="*/ 524687 w 6273429"/>
              <a:gd name="connsiteY107" fmla="*/ 8972550 h 9320213"/>
              <a:gd name="connsiteX108" fmla="*/ 362762 w 6273429"/>
              <a:gd name="connsiteY108" fmla="*/ 8891588 h 9320213"/>
              <a:gd name="connsiteX109" fmla="*/ 177025 w 6273429"/>
              <a:gd name="connsiteY109" fmla="*/ 8796338 h 9320213"/>
              <a:gd name="connsiteX110" fmla="*/ 119875 w 6273429"/>
              <a:gd name="connsiteY110" fmla="*/ 8758237 h 9320213"/>
              <a:gd name="connsiteX111" fmla="*/ 48437 w 6273429"/>
              <a:gd name="connsiteY111" fmla="*/ 8662987 h 9320213"/>
              <a:gd name="connsiteX112" fmla="*/ 10338 w 6273429"/>
              <a:gd name="connsiteY112" fmla="*/ 8524875 h 9320213"/>
              <a:gd name="connsiteX113" fmla="*/ 15100 w 6273429"/>
              <a:gd name="connsiteY113" fmla="*/ 8286750 h 9320213"/>
              <a:gd name="connsiteX114" fmla="*/ 812 w 6273429"/>
              <a:gd name="connsiteY114" fmla="*/ 7981950 h 9320213"/>
              <a:gd name="connsiteX115" fmla="*/ 53200 w 6273429"/>
              <a:gd name="connsiteY115" fmla="*/ 7658100 h 9320213"/>
              <a:gd name="connsiteX116" fmla="*/ 53200 w 6273429"/>
              <a:gd name="connsiteY116" fmla="*/ 7391400 h 9320213"/>
              <a:gd name="connsiteX117" fmla="*/ 72250 w 6273429"/>
              <a:gd name="connsiteY117" fmla="*/ 7067550 h 9320213"/>
              <a:gd name="connsiteX118" fmla="*/ 72250 w 6273429"/>
              <a:gd name="connsiteY118" fmla="*/ 6781800 h 9320213"/>
              <a:gd name="connsiteX119" fmla="*/ 34150 w 6273429"/>
              <a:gd name="connsiteY119" fmla="*/ 6572250 h 9320213"/>
              <a:gd name="connsiteX120" fmla="*/ 34150 w 6273429"/>
              <a:gd name="connsiteY120" fmla="*/ 6343650 h 9320213"/>
              <a:gd name="connsiteX121" fmla="*/ 34150 w 6273429"/>
              <a:gd name="connsiteY121" fmla="*/ 6057900 h 9320213"/>
              <a:gd name="connsiteX122" fmla="*/ 53200 w 6273429"/>
              <a:gd name="connsiteY122" fmla="*/ 5676900 h 9320213"/>
              <a:gd name="connsiteX123" fmla="*/ 72250 w 6273429"/>
              <a:gd name="connsiteY123" fmla="*/ 5467350 h 9320213"/>
              <a:gd name="connsiteX124" fmla="*/ 72250 w 6273429"/>
              <a:gd name="connsiteY124" fmla="*/ 5276850 h 9320213"/>
              <a:gd name="connsiteX125" fmla="*/ 72250 w 6273429"/>
              <a:gd name="connsiteY125" fmla="*/ 5086350 h 9320213"/>
              <a:gd name="connsiteX126" fmla="*/ 72250 w 6273429"/>
              <a:gd name="connsiteY126" fmla="*/ 4933950 h 9320213"/>
              <a:gd name="connsiteX127" fmla="*/ 72250 w 6273429"/>
              <a:gd name="connsiteY127" fmla="*/ 4743450 h 9320213"/>
              <a:gd name="connsiteX128" fmla="*/ 72250 w 6273429"/>
              <a:gd name="connsiteY128" fmla="*/ 4419600 h 9320213"/>
              <a:gd name="connsiteX129" fmla="*/ 91300 w 6273429"/>
              <a:gd name="connsiteY129" fmla="*/ 3962400 h 9320213"/>
              <a:gd name="connsiteX130" fmla="*/ 72250 w 6273429"/>
              <a:gd name="connsiteY130" fmla="*/ 3619500 h 9320213"/>
              <a:gd name="connsiteX131" fmla="*/ 91300 w 6273429"/>
              <a:gd name="connsiteY131" fmla="*/ 3429000 h 9320213"/>
              <a:gd name="connsiteX132" fmla="*/ 148450 w 6273429"/>
              <a:gd name="connsiteY132" fmla="*/ 3276600 h 9320213"/>
              <a:gd name="connsiteX133" fmla="*/ 281800 w 6273429"/>
              <a:gd name="connsiteY133" fmla="*/ 3067050 h 9320213"/>
              <a:gd name="connsiteX134" fmla="*/ 358000 w 6273429"/>
              <a:gd name="connsiteY134" fmla="*/ 2971800 h 9320213"/>
              <a:gd name="connsiteX135" fmla="*/ 510400 w 6273429"/>
              <a:gd name="connsiteY135" fmla="*/ 2857500 h 9320213"/>
              <a:gd name="connsiteX136" fmla="*/ 643750 w 6273429"/>
              <a:gd name="connsiteY136" fmla="*/ 2724150 h 9320213"/>
              <a:gd name="connsiteX137" fmla="*/ 853300 w 6273429"/>
              <a:gd name="connsiteY137" fmla="*/ 2590800 h 9320213"/>
              <a:gd name="connsiteX138" fmla="*/ 1081900 w 6273429"/>
              <a:gd name="connsiteY138" fmla="*/ 2381250 h 9320213"/>
              <a:gd name="connsiteX139" fmla="*/ 1139050 w 6273429"/>
              <a:gd name="connsiteY139" fmla="*/ 2266950 h 9320213"/>
              <a:gd name="connsiteX140" fmla="*/ 1215250 w 6273429"/>
              <a:gd name="connsiteY140" fmla="*/ 2133600 h 9320213"/>
              <a:gd name="connsiteX141" fmla="*/ 1367650 w 6273429"/>
              <a:gd name="connsiteY141" fmla="*/ 2019300 h 9320213"/>
              <a:gd name="connsiteX142" fmla="*/ 1443850 w 6273429"/>
              <a:gd name="connsiteY142" fmla="*/ 1981200 h 9320213"/>
              <a:gd name="connsiteX143" fmla="*/ 1481950 w 6273429"/>
              <a:gd name="connsiteY143" fmla="*/ 1905000 h 9320213"/>
              <a:gd name="connsiteX0" fmla="*/ 1481203 w 6272682"/>
              <a:gd name="connsiteY0" fmla="*/ 1905000 h 9320213"/>
              <a:gd name="connsiteX1" fmla="*/ 1766953 w 6272682"/>
              <a:gd name="connsiteY1" fmla="*/ 1924050 h 9320213"/>
              <a:gd name="connsiteX2" fmla="*/ 1981265 w 6272682"/>
              <a:gd name="connsiteY2" fmla="*/ 1924050 h 9320213"/>
              <a:gd name="connsiteX3" fmla="*/ 2319403 w 6272682"/>
              <a:gd name="connsiteY3" fmla="*/ 1943099 h 9320213"/>
              <a:gd name="connsiteX4" fmla="*/ 2662303 w 6272682"/>
              <a:gd name="connsiteY4" fmla="*/ 1933574 h 9320213"/>
              <a:gd name="connsiteX5" fmla="*/ 3214753 w 6272682"/>
              <a:gd name="connsiteY5" fmla="*/ 1933575 h 9320213"/>
              <a:gd name="connsiteX6" fmla="*/ 3500503 w 6272682"/>
              <a:gd name="connsiteY6" fmla="*/ 1943100 h 9320213"/>
              <a:gd name="connsiteX7" fmla="*/ 3595753 w 6272682"/>
              <a:gd name="connsiteY7" fmla="*/ 1924050 h 9320213"/>
              <a:gd name="connsiteX8" fmla="*/ 3810066 w 6272682"/>
              <a:gd name="connsiteY8" fmla="*/ 1909763 h 9320213"/>
              <a:gd name="connsiteX9" fmla="*/ 4148203 w 6272682"/>
              <a:gd name="connsiteY9" fmla="*/ 1900238 h 9320213"/>
              <a:gd name="connsiteX10" fmla="*/ 4343465 w 6272682"/>
              <a:gd name="connsiteY10" fmla="*/ 1885950 h 9320213"/>
              <a:gd name="connsiteX11" fmla="*/ 4719703 w 6272682"/>
              <a:gd name="connsiteY11" fmla="*/ 1881188 h 9320213"/>
              <a:gd name="connsiteX12" fmla="*/ 4829241 w 6272682"/>
              <a:gd name="connsiteY12" fmla="*/ 1881188 h 9320213"/>
              <a:gd name="connsiteX13" fmla="*/ 4967353 w 6272682"/>
              <a:gd name="connsiteY13" fmla="*/ 1881187 h 9320213"/>
              <a:gd name="connsiteX14" fmla="*/ 5010215 w 6272682"/>
              <a:gd name="connsiteY14" fmla="*/ 1905000 h 9320213"/>
              <a:gd name="connsiteX15" fmla="*/ 5024503 w 6272682"/>
              <a:gd name="connsiteY15" fmla="*/ 1895475 h 9320213"/>
              <a:gd name="connsiteX16" fmla="*/ 5095940 w 6272682"/>
              <a:gd name="connsiteY16" fmla="*/ 1885950 h 9320213"/>
              <a:gd name="connsiteX17" fmla="*/ 5205478 w 6272682"/>
              <a:gd name="connsiteY17" fmla="*/ 1871662 h 9320213"/>
              <a:gd name="connsiteX18" fmla="*/ 5276915 w 6272682"/>
              <a:gd name="connsiteY18" fmla="*/ 1885950 h 9320213"/>
              <a:gd name="connsiteX19" fmla="*/ 5276915 w 6272682"/>
              <a:gd name="connsiteY19" fmla="*/ 1819275 h 9320213"/>
              <a:gd name="connsiteX20" fmla="*/ 5262628 w 6272682"/>
              <a:gd name="connsiteY20" fmla="*/ 1719263 h 9320213"/>
              <a:gd name="connsiteX21" fmla="*/ 5272153 w 6272682"/>
              <a:gd name="connsiteY21" fmla="*/ 1485900 h 9320213"/>
              <a:gd name="connsiteX22" fmla="*/ 5286440 w 6272682"/>
              <a:gd name="connsiteY22" fmla="*/ 1314450 h 9320213"/>
              <a:gd name="connsiteX23" fmla="*/ 5291203 w 6272682"/>
              <a:gd name="connsiteY23" fmla="*/ 1252538 h 9320213"/>
              <a:gd name="connsiteX24" fmla="*/ 5481703 w 6272682"/>
              <a:gd name="connsiteY24" fmla="*/ 1257300 h 9320213"/>
              <a:gd name="connsiteX25" fmla="*/ 5572191 w 6272682"/>
              <a:gd name="connsiteY25" fmla="*/ 1257300 h 9320213"/>
              <a:gd name="connsiteX26" fmla="*/ 5576953 w 6272682"/>
              <a:gd name="connsiteY26" fmla="*/ 762000 h 9320213"/>
              <a:gd name="connsiteX27" fmla="*/ 5596003 w 6272682"/>
              <a:gd name="connsiteY27" fmla="*/ 361950 h 9320213"/>
              <a:gd name="connsiteX28" fmla="*/ 5615053 w 6272682"/>
              <a:gd name="connsiteY28" fmla="*/ 114300 h 9320213"/>
              <a:gd name="connsiteX29" fmla="*/ 5615053 w 6272682"/>
              <a:gd name="connsiteY29" fmla="*/ 0 h 9320213"/>
              <a:gd name="connsiteX30" fmla="*/ 5786503 w 6272682"/>
              <a:gd name="connsiteY30" fmla="*/ 19050 h 9320213"/>
              <a:gd name="connsiteX31" fmla="*/ 5934140 w 6272682"/>
              <a:gd name="connsiteY31" fmla="*/ 14288 h 9320213"/>
              <a:gd name="connsiteX32" fmla="*/ 6081779 w 6272682"/>
              <a:gd name="connsiteY32" fmla="*/ 19050 h 9320213"/>
              <a:gd name="connsiteX33" fmla="*/ 6081778 w 6272682"/>
              <a:gd name="connsiteY33" fmla="*/ 114300 h 9320213"/>
              <a:gd name="connsiteX34" fmla="*/ 6081779 w 6272682"/>
              <a:gd name="connsiteY34" fmla="*/ 661987 h 9320213"/>
              <a:gd name="connsiteX35" fmla="*/ 6072253 w 6272682"/>
              <a:gd name="connsiteY35" fmla="*/ 1133475 h 9320213"/>
              <a:gd name="connsiteX36" fmla="*/ 6081778 w 6272682"/>
              <a:gd name="connsiteY36" fmla="*/ 1300163 h 9320213"/>
              <a:gd name="connsiteX37" fmla="*/ 6124640 w 6272682"/>
              <a:gd name="connsiteY37" fmla="*/ 2209800 h 9320213"/>
              <a:gd name="connsiteX38" fmla="*/ 6148453 w 6272682"/>
              <a:gd name="connsiteY38" fmla="*/ 2667000 h 9320213"/>
              <a:gd name="connsiteX39" fmla="*/ 6162741 w 6272682"/>
              <a:gd name="connsiteY39" fmla="*/ 3086100 h 9320213"/>
              <a:gd name="connsiteX40" fmla="*/ 6172265 w 6272682"/>
              <a:gd name="connsiteY40" fmla="*/ 3428999 h 9320213"/>
              <a:gd name="connsiteX41" fmla="*/ 6205603 w 6272682"/>
              <a:gd name="connsiteY41" fmla="*/ 4019550 h 9320213"/>
              <a:gd name="connsiteX42" fmla="*/ 6224653 w 6272682"/>
              <a:gd name="connsiteY42" fmla="*/ 4324350 h 9320213"/>
              <a:gd name="connsiteX43" fmla="*/ 6234178 w 6272682"/>
              <a:gd name="connsiteY43" fmla="*/ 4933950 h 9320213"/>
              <a:gd name="connsiteX44" fmla="*/ 6262753 w 6272682"/>
              <a:gd name="connsiteY44" fmla="*/ 5276850 h 9320213"/>
              <a:gd name="connsiteX45" fmla="*/ 6262753 w 6272682"/>
              <a:gd name="connsiteY45" fmla="*/ 5505450 h 9320213"/>
              <a:gd name="connsiteX46" fmla="*/ 6272278 w 6272682"/>
              <a:gd name="connsiteY46" fmla="*/ 5557838 h 9320213"/>
              <a:gd name="connsiteX47" fmla="*/ 6243703 w 6272682"/>
              <a:gd name="connsiteY47" fmla="*/ 5581650 h 9320213"/>
              <a:gd name="connsiteX48" fmla="*/ 6272278 w 6272682"/>
              <a:gd name="connsiteY48" fmla="*/ 5610225 h 9320213"/>
              <a:gd name="connsiteX49" fmla="*/ 5881753 w 6272682"/>
              <a:gd name="connsiteY49" fmla="*/ 5581650 h 9320213"/>
              <a:gd name="connsiteX50" fmla="*/ 5634103 w 6272682"/>
              <a:gd name="connsiteY50" fmla="*/ 5562600 h 9320213"/>
              <a:gd name="connsiteX51" fmla="*/ 5329303 w 6272682"/>
              <a:gd name="connsiteY51" fmla="*/ 5543550 h 9320213"/>
              <a:gd name="connsiteX52" fmla="*/ 5205478 w 6272682"/>
              <a:gd name="connsiteY52" fmla="*/ 5562600 h 9320213"/>
              <a:gd name="connsiteX53" fmla="*/ 5024503 w 6272682"/>
              <a:gd name="connsiteY53" fmla="*/ 5600700 h 9320213"/>
              <a:gd name="connsiteX54" fmla="*/ 4910203 w 6272682"/>
              <a:gd name="connsiteY54" fmla="*/ 5643562 h 9320213"/>
              <a:gd name="connsiteX55" fmla="*/ 4781615 w 6272682"/>
              <a:gd name="connsiteY55" fmla="*/ 5681662 h 9320213"/>
              <a:gd name="connsiteX56" fmla="*/ 4724465 w 6272682"/>
              <a:gd name="connsiteY56" fmla="*/ 5715000 h 9320213"/>
              <a:gd name="connsiteX57" fmla="*/ 4743516 w 6272682"/>
              <a:gd name="connsiteY57" fmla="*/ 5948363 h 9320213"/>
              <a:gd name="connsiteX58" fmla="*/ 4762566 w 6272682"/>
              <a:gd name="connsiteY58" fmla="*/ 6124575 h 9320213"/>
              <a:gd name="connsiteX59" fmla="*/ 4781616 w 6272682"/>
              <a:gd name="connsiteY59" fmla="*/ 6324600 h 9320213"/>
              <a:gd name="connsiteX60" fmla="*/ 4805428 w 6272682"/>
              <a:gd name="connsiteY60" fmla="*/ 6529388 h 9320213"/>
              <a:gd name="connsiteX61" fmla="*/ 4829241 w 6272682"/>
              <a:gd name="connsiteY61" fmla="*/ 6786563 h 9320213"/>
              <a:gd name="connsiteX62" fmla="*/ 4848290 w 6272682"/>
              <a:gd name="connsiteY62" fmla="*/ 6972300 h 9320213"/>
              <a:gd name="connsiteX63" fmla="*/ 4876865 w 6272682"/>
              <a:gd name="connsiteY63" fmla="*/ 7339013 h 9320213"/>
              <a:gd name="connsiteX64" fmla="*/ 4886391 w 6272682"/>
              <a:gd name="connsiteY64" fmla="*/ 7486650 h 9320213"/>
              <a:gd name="connsiteX65" fmla="*/ 4914966 w 6272682"/>
              <a:gd name="connsiteY65" fmla="*/ 7781925 h 9320213"/>
              <a:gd name="connsiteX66" fmla="*/ 4962590 w 6272682"/>
              <a:gd name="connsiteY66" fmla="*/ 8129588 h 9320213"/>
              <a:gd name="connsiteX67" fmla="*/ 4972115 w 6272682"/>
              <a:gd name="connsiteY67" fmla="*/ 8148638 h 9320213"/>
              <a:gd name="connsiteX68" fmla="*/ 4995928 w 6272682"/>
              <a:gd name="connsiteY68" fmla="*/ 8439150 h 9320213"/>
              <a:gd name="connsiteX69" fmla="*/ 5005453 w 6272682"/>
              <a:gd name="connsiteY69" fmla="*/ 8591550 h 9320213"/>
              <a:gd name="connsiteX70" fmla="*/ 5005454 w 6272682"/>
              <a:gd name="connsiteY70" fmla="*/ 8682037 h 9320213"/>
              <a:gd name="connsiteX71" fmla="*/ 5014978 w 6272682"/>
              <a:gd name="connsiteY71" fmla="*/ 8782050 h 9320213"/>
              <a:gd name="connsiteX72" fmla="*/ 5024503 w 6272682"/>
              <a:gd name="connsiteY72" fmla="*/ 8953500 h 9320213"/>
              <a:gd name="connsiteX73" fmla="*/ 5029265 w 6272682"/>
              <a:gd name="connsiteY73" fmla="*/ 9067800 h 9320213"/>
              <a:gd name="connsiteX74" fmla="*/ 5053078 w 6272682"/>
              <a:gd name="connsiteY74" fmla="*/ 9134475 h 9320213"/>
              <a:gd name="connsiteX75" fmla="*/ 5034028 w 6272682"/>
              <a:gd name="connsiteY75" fmla="*/ 9167813 h 9320213"/>
              <a:gd name="connsiteX76" fmla="*/ 5043553 w 6272682"/>
              <a:gd name="connsiteY76" fmla="*/ 9320213 h 9320213"/>
              <a:gd name="connsiteX77" fmla="*/ 4910203 w 6272682"/>
              <a:gd name="connsiteY77" fmla="*/ 9315450 h 9320213"/>
              <a:gd name="connsiteX78" fmla="*/ 4757803 w 6272682"/>
              <a:gd name="connsiteY78" fmla="*/ 9315450 h 9320213"/>
              <a:gd name="connsiteX79" fmla="*/ 4567303 w 6272682"/>
              <a:gd name="connsiteY79" fmla="*/ 9315450 h 9320213"/>
              <a:gd name="connsiteX80" fmla="*/ 4457766 w 6272682"/>
              <a:gd name="connsiteY80" fmla="*/ 9296400 h 9320213"/>
              <a:gd name="connsiteX81" fmla="*/ 4372041 w 6272682"/>
              <a:gd name="connsiteY81" fmla="*/ 9282113 h 9320213"/>
              <a:gd name="connsiteX82" fmla="*/ 4224403 w 6272682"/>
              <a:gd name="connsiteY82" fmla="*/ 9258300 h 9320213"/>
              <a:gd name="connsiteX83" fmla="*/ 3991040 w 6272682"/>
              <a:gd name="connsiteY83" fmla="*/ 9239250 h 9320213"/>
              <a:gd name="connsiteX84" fmla="*/ 3848166 w 6272682"/>
              <a:gd name="connsiteY84" fmla="*/ 9239250 h 9320213"/>
              <a:gd name="connsiteX85" fmla="*/ 3838640 w 6272682"/>
              <a:gd name="connsiteY85" fmla="*/ 9244013 h 9320213"/>
              <a:gd name="connsiteX86" fmla="*/ 3590990 w 6272682"/>
              <a:gd name="connsiteY86" fmla="*/ 9239249 h 9320213"/>
              <a:gd name="connsiteX87" fmla="*/ 3419540 w 6272682"/>
              <a:gd name="connsiteY87" fmla="*/ 9239250 h 9320213"/>
              <a:gd name="connsiteX88" fmla="*/ 3267140 w 6272682"/>
              <a:gd name="connsiteY88" fmla="*/ 9210675 h 9320213"/>
              <a:gd name="connsiteX89" fmla="*/ 3014728 w 6272682"/>
              <a:gd name="connsiteY89" fmla="*/ 9201150 h 9320213"/>
              <a:gd name="connsiteX90" fmla="*/ 2800416 w 6272682"/>
              <a:gd name="connsiteY90" fmla="*/ 9191625 h 9320213"/>
              <a:gd name="connsiteX91" fmla="*/ 2695641 w 6272682"/>
              <a:gd name="connsiteY91" fmla="*/ 9182100 h 9320213"/>
              <a:gd name="connsiteX92" fmla="*/ 2471803 w 6272682"/>
              <a:gd name="connsiteY92" fmla="*/ 9177337 h 9320213"/>
              <a:gd name="connsiteX93" fmla="*/ 2433703 w 6272682"/>
              <a:gd name="connsiteY93" fmla="*/ 9163050 h 9320213"/>
              <a:gd name="connsiteX94" fmla="*/ 2395603 w 6272682"/>
              <a:gd name="connsiteY94" fmla="*/ 9201150 h 9320213"/>
              <a:gd name="connsiteX95" fmla="*/ 2214628 w 6272682"/>
              <a:gd name="connsiteY95" fmla="*/ 9258300 h 9320213"/>
              <a:gd name="connsiteX96" fmla="*/ 2028891 w 6272682"/>
              <a:gd name="connsiteY96" fmla="*/ 9220200 h 9320213"/>
              <a:gd name="connsiteX97" fmla="*/ 1919353 w 6272682"/>
              <a:gd name="connsiteY97" fmla="*/ 9201150 h 9320213"/>
              <a:gd name="connsiteX98" fmla="*/ 1747903 w 6272682"/>
              <a:gd name="connsiteY98" fmla="*/ 9186862 h 9320213"/>
              <a:gd name="connsiteX99" fmla="*/ 1671703 w 6272682"/>
              <a:gd name="connsiteY99" fmla="*/ 9205913 h 9320213"/>
              <a:gd name="connsiteX100" fmla="*/ 1528828 w 6272682"/>
              <a:gd name="connsiteY100" fmla="*/ 9191625 h 9320213"/>
              <a:gd name="connsiteX101" fmla="*/ 1466915 w 6272682"/>
              <a:gd name="connsiteY101" fmla="*/ 9201150 h 9320213"/>
              <a:gd name="connsiteX102" fmla="*/ 1333566 w 6272682"/>
              <a:gd name="connsiteY102" fmla="*/ 9196387 h 9320213"/>
              <a:gd name="connsiteX103" fmla="*/ 1185928 w 6272682"/>
              <a:gd name="connsiteY103" fmla="*/ 9205912 h 9320213"/>
              <a:gd name="connsiteX104" fmla="*/ 1057340 w 6272682"/>
              <a:gd name="connsiteY104" fmla="*/ 9177338 h 9320213"/>
              <a:gd name="connsiteX105" fmla="*/ 890653 w 6272682"/>
              <a:gd name="connsiteY105" fmla="*/ 9120188 h 9320213"/>
              <a:gd name="connsiteX106" fmla="*/ 714440 w 6272682"/>
              <a:gd name="connsiteY106" fmla="*/ 9053513 h 9320213"/>
              <a:gd name="connsiteX107" fmla="*/ 523940 w 6272682"/>
              <a:gd name="connsiteY107" fmla="*/ 8972550 h 9320213"/>
              <a:gd name="connsiteX108" fmla="*/ 362015 w 6272682"/>
              <a:gd name="connsiteY108" fmla="*/ 8891588 h 9320213"/>
              <a:gd name="connsiteX109" fmla="*/ 176278 w 6272682"/>
              <a:gd name="connsiteY109" fmla="*/ 8796338 h 9320213"/>
              <a:gd name="connsiteX110" fmla="*/ 119128 w 6272682"/>
              <a:gd name="connsiteY110" fmla="*/ 8758237 h 9320213"/>
              <a:gd name="connsiteX111" fmla="*/ 47690 w 6272682"/>
              <a:gd name="connsiteY111" fmla="*/ 8662987 h 9320213"/>
              <a:gd name="connsiteX112" fmla="*/ 9591 w 6272682"/>
              <a:gd name="connsiteY112" fmla="*/ 8524875 h 9320213"/>
              <a:gd name="connsiteX113" fmla="*/ 14353 w 6272682"/>
              <a:gd name="connsiteY113" fmla="*/ 8286750 h 9320213"/>
              <a:gd name="connsiteX114" fmla="*/ 65 w 6272682"/>
              <a:gd name="connsiteY114" fmla="*/ 7981950 h 9320213"/>
              <a:gd name="connsiteX115" fmla="*/ 23879 w 6272682"/>
              <a:gd name="connsiteY115" fmla="*/ 7948613 h 9320213"/>
              <a:gd name="connsiteX116" fmla="*/ 52453 w 6272682"/>
              <a:gd name="connsiteY116" fmla="*/ 7658100 h 9320213"/>
              <a:gd name="connsiteX117" fmla="*/ 52453 w 6272682"/>
              <a:gd name="connsiteY117" fmla="*/ 7391400 h 9320213"/>
              <a:gd name="connsiteX118" fmla="*/ 71503 w 6272682"/>
              <a:gd name="connsiteY118" fmla="*/ 7067550 h 9320213"/>
              <a:gd name="connsiteX119" fmla="*/ 71503 w 6272682"/>
              <a:gd name="connsiteY119" fmla="*/ 6781800 h 9320213"/>
              <a:gd name="connsiteX120" fmla="*/ 33403 w 6272682"/>
              <a:gd name="connsiteY120" fmla="*/ 6572250 h 9320213"/>
              <a:gd name="connsiteX121" fmla="*/ 33403 w 6272682"/>
              <a:gd name="connsiteY121" fmla="*/ 6343650 h 9320213"/>
              <a:gd name="connsiteX122" fmla="*/ 33403 w 6272682"/>
              <a:gd name="connsiteY122" fmla="*/ 6057900 h 9320213"/>
              <a:gd name="connsiteX123" fmla="*/ 52453 w 6272682"/>
              <a:gd name="connsiteY123" fmla="*/ 5676900 h 9320213"/>
              <a:gd name="connsiteX124" fmla="*/ 71503 w 6272682"/>
              <a:gd name="connsiteY124" fmla="*/ 5467350 h 9320213"/>
              <a:gd name="connsiteX125" fmla="*/ 71503 w 6272682"/>
              <a:gd name="connsiteY125" fmla="*/ 5276850 h 9320213"/>
              <a:gd name="connsiteX126" fmla="*/ 71503 w 6272682"/>
              <a:gd name="connsiteY126" fmla="*/ 5086350 h 9320213"/>
              <a:gd name="connsiteX127" fmla="*/ 71503 w 6272682"/>
              <a:gd name="connsiteY127" fmla="*/ 4933950 h 9320213"/>
              <a:gd name="connsiteX128" fmla="*/ 71503 w 6272682"/>
              <a:gd name="connsiteY128" fmla="*/ 4743450 h 9320213"/>
              <a:gd name="connsiteX129" fmla="*/ 71503 w 6272682"/>
              <a:gd name="connsiteY129" fmla="*/ 4419600 h 9320213"/>
              <a:gd name="connsiteX130" fmla="*/ 90553 w 6272682"/>
              <a:gd name="connsiteY130" fmla="*/ 3962400 h 9320213"/>
              <a:gd name="connsiteX131" fmla="*/ 71503 w 6272682"/>
              <a:gd name="connsiteY131" fmla="*/ 3619500 h 9320213"/>
              <a:gd name="connsiteX132" fmla="*/ 90553 w 6272682"/>
              <a:gd name="connsiteY132" fmla="*/ 3429000 h 9320213"/>
              <a:gd name="connsiteX133" fmla="*/ 147703 w 6272682"/>
              <a:gd name="connsiteY133" fmla="*/ 3276600 h 9320213"/>
              <a:gd name="connsiteX134" fmla="*/ 281053 w 6272682"/>
              <a:gd name="connsiteY134" fmla="*/ 3067050 h 9320213"/>
              <a:gd name="connsiteX135" fmla="*/ 357253 w 6272682"/>
              <a:gd name="connsiteY135" fmla="*/ 2971800 h 9320213"/>
              <a:gd name="connsiteX136" fmla="*/ 509653 w 6272682"/>
              <a:gd name="connsiteY136" fmla="*/ 2857500 h 9320213"/>
              <a:gd name="connsiteX137" fmla="*/ 643003 w 6272682"/>
              <a:gd name="connsiteY137" fmla="*/ 2724150 h 9320213"/>
              <a:gd name="connsiteX138" fmla="*/ 852553 w 6272682"/>
              <a:gd name="connsiteY138" fmla="*/ 2590800 h 9320213"/>
              <a:gd name="connsiteX139" fmla="*/ 1081153 w 6272682"/>
              <a:gd name="connsiteY139" fmla="*/ 2381250 h 9320213"/>
              <a:gd name="connsiteX140" fmla="*/ 1138303 w 6272682"/>
              <a:gd name="connsiteY140" fmla="*/ 2266950 h 9320213"/>
              <a:gd name="connsiteX141" fmla="*/ 1214503 w 6272682"/>
              <a:gd name="connsiteY141" fmla="*/ 2133600 h 9320213"/>
              <a:gd name="connsiteX142" fmla="*/ 1366903 w 6272682"/>
              <a:gd name="connsiteY142" fmla="*/ 2019300 h 9320213"/>
              <a:gd name="connsiteX143" fmla="*/ 1443103 w 6272682"/>
              <a:gd name="connsiteY143" fmla="*/ 1981200 h 9320213"/>
              <a:gd name="connsiteX144" fmla="*/ 1481203 w 6272682"/>
              <a:gd name="connsiteY144" fmla="*/ 1905000 h 9320213"/>
              <a:gd name="connsiteX0" fmla="*/ 1472583 w 6264062"/>
              <a:gd name="connsiteY0" fmla="*/ 1905000 h 9320213"/>
              <a:gd name="connsiteX1" fmla="*/ 1758333 w 6264062"/>
              <a:gd name="connsiteY1" fmla="*/ 1924050 h 9320213"/>
              <a:gd name="connsiteX2" fmla="*/ 1972645 w 6264062"/>
              <a:gd name="connsiteY2" fmla="*/ 1924050 h 9320213"/>
              <a:gd name="connsiteX3" fmla="*/ 2310783 w 6264062"/>
              <a:gd name="connsiteY3" fmla="*/ 1943099 h 9320213"/>
              <a:gd name="connsiteX4" fmla="*/ 2653683 w 6264062"/>
              <a:gd name="connsiteY4" fmla="*/ 1933574 h 9320213"/>
              <a:gd name="connsiteX5" fmla="*/ 3206133 w 6264062"/>
              <a:gd name="connsiteY5" fmla="*/ 1933575 h 9320213"/>
              <a:gd name="connsiteX6" fmla="*/ 3491883 w 6264062"/>
              <a:gd name="connsiteY6" fmla="*/ 1943100 h 9320213"/>
              <a:gd name="connsiteX7" fmla="*/ 3587133 w 6264062"/>
              <a:gd name="connsiteY7" fmla="*/ 1924050 h 9320213"/>
              <a:gd name="connsiteX8" fmla="*/ 3801446 w 6264062"/>
              <a:gd name="connsiteY8" fmla="*/ 1909763 h 9320213"/>
              <a:gd name="connsiteX9" fmla="*/ 4139583 w 6264062"/>
              <a:gd name="connsiteY9" fmla="*/ 1900238 h 9320213"/>
              <a:gd name="connsiteX10" fmla="*/ 4334845 w 6264062"/>
              <a:gd name="connsiteY10" fmla="*/ 1885950 h 9320213"/>
              <a:gd name="connsiteX11" fmla="*/ 4711083 w 6264062"/>
              <a:gd name="connsiteY11" fmla="*/ 1881188 h 9320213"/>
              <a:gd name="connsiteX12" fmla="*/ 4820621 w 6264062"/>
              <a:gd name="connsiteY12" fmla="*/ 1881188 h 9320213"/>
              <a:gd name="connsiteX13" fmla="*/ 4958733 w 6264062"/>
              <a:gd name="connsiteY13" fmla="*/ 1881187 h 9320213"/>
              <a:gd name="connsiteX14" fmla="*/ 5001595 w 6264062"/>
              <a:gd name="connsiteY14" fmla="*/ 1905000 h 9320213"/>
              <a:gd name="connsiteX15" fmla="*/ 5015883 w 6264062"/>
              <a:gd name="connsiteY15" fmla="*/ 1895475 h 9320213"/>
              <a:gd name="connsiteX16" fmla="*/ 5087320 w 6264062"/>
              <a:gd name="connsiteY16" fmla="*/ 1885950 h 9320213"/>
              <a:gd name="connsiteX17" fmla="*/ 5196858 w 6264062"/>
              <a:gd name="connsiteY17" fmla="*/ 1871662 h 9320213"/>
              <a:gd name="connsiteX18" fmla="*/ 5268295 w 6264062"/>
              <a:gd name="connsiteY18" fmla="*/ 1885950 h 9320213"/>
              <a:gd name="connsiteX19" fmla="*/ 5268295 w 6264062"/>
              <a:gd name="connsiteY19" fmla="*/ 1819275 h 9320213"/>
              <a:gd name="connsiteX20" fmla="*/ 5254008 w 6264062"/>
              <a:gd name="connsiteY20" fmla="*/ 1719263 h 9320213"/>
              <a:gd name="connsiteX21" fmla="*/ 5263533 w 6264062"/>
              <a:gd name="connsiteY21" fmla="*/ 1485900 h 9320213"/>
              <a:gd name="connsiteX22" fmla="*/ 5277820 w 6264062"/>
              <a:gd name="connsiteY22" fmla="*/ 1314450 h 9320213"/>
              <a:gd name="connsiteX23" fmla="*/ 5282583 w 6264062"/>
              <a:gd name="connsiteY23" fmla="*/ 1252538 h 9320213"/>
              <a:gd name="connsiteX24" fmla="*/ 5473083 w 6264062"/>
              <a:gd name="connsiteY24" fmla="*/ 1257300 h 9320213"/>
              <a:gd name="connsiteX25" fmla="*/ 5563571 w 6264062"/>
              <a:gd name="connsiteY25" fmla="*/ 1257300 h 9320213"/>
              <a:gd name="connsiteX26" fmla="*/ 5568333 w 6264062"/>
              <a:gd name="connsiteY26" fmla="*/ 762000 h 9320213"/>
              <a:gd name="connsiteX27" fmla="*/ 5587383 w 6264062"/>
              <a:gd name="connsiteY27" fmla="*/ 361950 h 9320213"/>
              <a:gd name="connsiteX28" fmla="*/ 5606433 w 6264062"/>
              <a:gd name="connsiteY28" fmla="*/ 114300 h 9320213"/>
              <a:gd name="connsiteX29" fmla="*/ 5606433 w 6264062"/>
              <a:gd name="connsiteY29" fmla="*/ 0 h 9320213"/>
              <a:gd name="connsiteX30" fmla="*/ 5777883 w 6264062"/>
              <a:gd name="connsiteY30" fmla="*/ 19050 h 9320213"/>
              <a:gd name="connsiteX31" fmla="*/ 5925520 w 6264062"/>
              <a:gd name="connsiteY31" fmla="*/ 14288 h 9320213"/>
              <a:gd name="connsiteX32" fmla="*/ 6073159 w 6264062"/>
              <a:gd name="connsiteY32" fmla="*/ 19050 h 9320213"/>
              <a:gd name="connsiteX33" fmla="*/ 6073158 w 6264062"/>
              <a:gd name="connsiteY33" fmla="*/ 114300 h 9320213"/>
              <a:gd name="connsiteX34" fmla="*/ 6073159 w 6264062"/>
              <a:gd name="connsiteY34" fmla="*/ 661987 h 9320213"/>
              <a:gd name="connsiteX35" fmla="*/ 6063633 w 6264062"/>
              <a:gd name="connsiteY35" fmla="*/ 1133475 h 9320213"/>
              <a:gd name="connsiteX36" fmla="*/ 6073158 w 6264062"/>
              <a:gd name="connsiteY36" fmla="*/ 1300163 h 9320213"/>
              <a:gd name="connsiteX37" fmla="*/ 6116020 w 6264062"/>
              <a:gd name="connsiteY37" fmla="*/ 2209800 h 9320213"/>
              <a:gd name="connsiteX38" fmla="*/ 6139833 w 6264062"/>
              <a:gd name="connsiteY38" fmla="*/ 2667000 h 9320213"/>
              <a:gd name="connsiteX39" fmla="*/ 6154121 w 6264062"/>
              <a:gd name="connsiteY39" fmla="*/ 3086100 h 9320213"/>
              <a:gd name="connsiteX40" fmla="*/ 6163645 w 6264062"/>
              <a:gd name="connsiteY40" fmla="*/ 3428999 h 9320213"/>
              <a:gd name="connsiteX41" fmla="*/ 6196983 w 6264062"/>
              <a:gd name="connsiteY41" fmla="*/ 4019550 h 9320213"/>
              <a:gd name="connsiteX42" fmla="*/ 6216033 w 6264062"/>
              <a:gd name="connsiteY42" fmla="*/ 4324350 h 9320213"/>
              <a:gd name="connsiteX43" fmla="*/ 6225558 w 6264062"/>
              <a:gd name="connsiteY43" fmla="*/ 4933950 h 9320213"/>
              <a:gd name="connsiteX44" fmla="*/ 6254133 w 6264062"/>
              <a:gd name="connsiteY44" fmla="*/ 5276850 h 9320213"/>
              <a:gd name="connsiteX45" fmla="*/ 6254133 w 6264062"/>
              <a:gd name="connsiteY45" fmla="*/ 5505450 h 9320213"/>
              <a:gd name="connsiteX46" fmla="*/ 6263658 w 6264062"/>
              <a:gd name="connsiteY46" fmla="*/ 5557838 h 9320213"/>
              <a:gd name="connsiteX47" fmla="*/ 6235083 w 6264062"/>
              <a:gd name="connsiteY47" fmla="*/ 5581650 h 9320213"/>
              <a:gd name="connsiteX48" fmla="*/ 6263658 w 6264062"/>
              <a:gd name="connsiteY48" fmla="*/ 5610225 h 9320213"/>
              <a:gd name="connsiteX49" fmla="*/ 5873133 w 6264062"/>
              <a:gd name="connsiteY49" fmla="*/ 5581650 h 9320213"/>
              <a:gd name="connsiteX50" fmla="*/ 5625483 w 6264062"/>
              <a:gd name="connsiteY50" fmla="*/ 5562600 h 9320213"/>
              <a:gd name="connsiteX51" fmla="*/ 5320683 w 6264062"/>
              <a:gd name="connsiteY51" fmla="*/ 5543550 h 9320213"/>
              <a:gd name="connsiteX52" fmla="*/ 5196858 w 6264062"/>
              <a:gd name="connsiteY52" fmla="*/ 5562600 h 9320213"/>
              <a:gd name="connsiteX53" fmla="*/ 5015883 w 6264062"/>
              <a:gd name="connsiteY53" fmla="*/ 5600700 h 9320213"/>
              <a:gd name="connsiteX54" fmla="*/ 4901583 w 6264062"/>
              <a:gd name="connsiteY54" fmla="*/ 5643562 h 9320213"/>
              <a:gd name="connsiteX55" fmla="*/ 4772995 w 6264062"/>
              <a:gd name="connsiteY55" fmla="*/ 5681662 h 9320213"/>
              <a:gd name="connsiteX56" fmla="*/ 4715845 w 6264062"/>
              <a:gd name="connsiteY56" fmla="*/ 5715000 h 9320213"/>
              <a:gd name="connsiteX57" fmla="*/ 4734896 w 6264062"/>
              <a:gd name="connsiteY57" fmla="*/ 5948363 h 9320213"/>
              <a:gd name="connsiteX58" fmla="*/ 4753946 w 6264062"/>
              <a:gd name="connsiteY58" fmla="*/ 6124575 h 9320213"/>
              <a:gd name="connsiteX59" fmla="*/ 4772996 w 6264062"/>
              <a:gd name="connsiteY59" fmla="*/ 6324600 h 9320213"/>
              <a:gd name="connsiteX60" fmla="*/ 4796808 w 6264062"/>
              <a:gd name="connsiteY60" fmla="*/ 6529388 h 9320213"/>
              <a:gd name="connsiteX61" fmla="*/ 4820621 w 6264062"/>
              <a:gd name="connsiteY61" fmla="*/ 6786563 h 9320213"/>
              <a:gd name="connsiteX62" fmla="*/ 4839670 w 6264062"/>
              <a:gd name="connsiteY62" fmla="*/ 6972300 h 9320213"/>
              <a:gd name="connsiteX63" fmla="*/ 4868245 w 6264062"/>
              <a:gd name="connsiteY63" fmla="*/ 7339013 h 9320213"/>
              <a:gd name="connsiteX64" fmla="*/ 4877771 w 6264062"/>
              <a:gd name="connsiteY64" fmla="*/ 7486650 h 9320213"/>
              <a:gd name="connsiteX65" fmla="*/ 4906346 w 6264062"/>
              <a:gd name="connsiteY65" fmla="*/ 7781925 h 9320213"/>
              <a:gd name="connsiteX66" fmla="*/ 4953970 w 6264062"/>
              <a:gd name="connsiteY66" fmla="*/ 8129588 h 9320213"/>
              <a:gd name="connsiteX67" fmla="*/ 4963495 w 6264062"/>
              <a:gd name="connsiteY67" fmla="*/ 8148638 h 9320213"/>
              <a:gd name="connsiteX68" fmla="*/ 4987308 w 6264062"/>
              <a:gd name="connsiteY68" fmla="*/ 8439150 h 9320213"/>
              <a:gd name="connsiteX69" fmla="*/ 4996833 w 6264062"/>
              <a:gd name="connsiteY69" fmla="*/ 8591550 h 9320213"/>
              <a:gd name="connsiteX70" fmla="*/ 4996834 w 6264062"/>
              <a:gd name="connsiteY70" fmla="*/ 8682037 h 9320213"/>
              <a:gd name="connsiteX71" fmla="*/ 5006358 w 6264062"/>
              <a:gd name="connsiteY71" fmla="*/ 8782050 h 9320213"/>
              <a:gd name="connsiteX72" fmla="*/ 5015883 w 6264062"/>
              <a:gd name="connsiteY72" fmla="*/ 8953500 h 9320213"/>
              <a:gd name="connsiteX73" fmla="*/ 5020645 w 6264062"/>
              <a:gd name="connsiteY73" fmla="*/ 9067800 h 9320213"/>
              <a:gd name="connsiteX74" fmla="*/ 5044458 w 6264062"/>
              <a:gd name="connsiteY74" fmla="*/ 9134475 h 9320213"/>
              <a:gd name="connsiteX75" fmla="*/ 5025408 w 6264062"/>
              <a:gd name="connsiteY75" fmla="*/ 9167813 h 9320213"/>
              <a:gd name="connsiteX76" fmla="*/ 5034933 w 6264062"/>
              <a:gd name="connsiteY76" fmla="*/ 9320213 h 9320213"/>
              <a:gd name="connsiteX77" fmla="*/ 4901583 w 6264062"/>
              <a:gd name="connsiteY77" fmla="*/ 9315450 h 9320213"/>
              <a:gd name="connsiteX78" fmla="*/ 4749183 w 6264062"/>
              <a:gd name="connsiteY78" fmla="*/ 9315450 h 9320213"/>
              <a:gd name="connsiteX79" fmla="*/ 4558683 w 6264062"/>
              <a:gd name="connsiteY79" fmla="*/ 9315450 h 9320213"/>
              <a:gd name="connsiteX80" fmla="*/ 4449146 w 6264062"/>
              <a:gd name="connsiteY80" fmla="*/ 9296400 h 9320213"/>
              <a:gd name="connsiteX81" fmla="*/ 4363421 w 6264062"/>
              <a:gd name="connsiteY81" fmla="*/ 9282113 h 9320213"/>
              <a:gd name="connsiteX82" fmla="*/ 4215783 w 6264062"/>
              <a:gd name="connsiteY82" fmla="*/ 9258300 h 9320213"/>
              <a:gd name="connsiteX83" fmla="*/ 3982420 w 6264062"/>
              <a:gd name="connsiteY83" fmla="*/ 9239250 h 9320213"/>
              <a:gd name="connsiteX84" fmla="*/ 3839546 w 6264062"/>
              <a:gd name="connsiteY84" fmla="*/ 9239250 h 9320213"/>
              <a:gd name="connsiteX85" fmla="*/ 3830020 w 6264062"/>
              <a:gd name="connsiteY85" fmla="*/ 9244013 h 9320213"/>
              <a:gd name="connsiteX86" fmla="*/ 3582370 w 6264062"/>
              <a:gd name="connsiteY86" fmla="*/ 9239249 h 9320213"/>
              <a:gd name="connsiteX87" fmla="*/ 3410920 w 6264062"/>
              <a:gd name="connsiteY87" fmla="*/ 9239250 h 9320213"/>
              <a:gd name="connsiteX88" fmla="*/ 3258520 w 6264062"/>
              <a:gd name="connsiteY88" fmla="*/ 9210675 h 9320213"/>
              <a:gd name="connsiteX89" fmla="*/ 3006108 w 6264062"/>
              <a:gd name="connsiteY89" fmla="*/ 9201150 h 9320213"/>
              <a:gd name="connsiteX90" fmla="*/ 2791796 w 6264062"/>
              <a:gd name="connsiteY90" fmla="*/ 9191625 h 9320213"/>
              <a:gd name="connsiteX91" fmla="*/ 2687021 w 6264062"/>
              <a:gd name="connsiteY91" fmla="*/ 9182100 h 9320213"/>
              <a:gd name="connsiteX92" fmla="*/ 2463183 w 6264062"/>
              <a:gd name="connsiteY92" fmla="*/ 9177337 h 9320213"/>
              <a:gd name="connsiteX93" fmla="*/ 2425083 w 6264062"/>
              <a:gd name="connsiteY93" fmla="*/ 9163050 h 9320213"/>
              <a:gd name="connsiteX94" fmla="*/ 2386983 w 6264062"/>
              <a:gd name="connsiteY94" fmla="*/ 9201150 h 9320213"/>
              <a:gd name="connsiteX95" fmla="*/ 2206008 w 6264062"/>
              <a:gd name="connsiteY95" fmla="*/ 9258300 h 9320213"/>
              <a:gd name="connsiteX96" fmla="*/ 2020271 w 6264062"/>
              <a:gd name="connsiteY96" fmla="*/ 9220200 h 9320213"/>
              <a:gd name="connsiteX97" fmla="*/ 1910733 w 6264062"/>
              <a:gd name="connsiteY97" fmla="*/ 9201150 h 9320213"/>
              <a:gd name="connsiteX98" fmla="*/ 1739283 w 6264062"/>
              <a:gd name="connsiteY98" fmla="*/ 9186862 h 9320213"/>
              <a:gd name="connsiteX99" fmla="*/ 1663083 w 6264062"/>
              <a:gd name="connsiteY99" fmla="*/ 9205913 h 9320213"/>
              <a:gd name="connsiteX100" fmla="*/ 1520208 w 6264062"/>
              <a:gd name="connsiteY100" fmla="*/ 9191625 h 9320213"/>
              <a:gd name="connsiteX101" fmla="*/ 1458295 w 6264062"/>
              <a:gd name="connsiteY101" fmla="*/ 9201150 h 9320213"/>
              <a:gd name="connsiteX102" fmla="*/ 1324946 w 6264062"/>
              <a:gd name="connsiteY102" fmla="*/ 9196387 h 9320213"/>
              <a:gd name="connsiteX103" fmla="*/ 1177308 w 6264062"/>
              <a:gd name="connsiteY103" fmla="*/ 9205912 h 9320213"/>
              <a:gd name="connsiteX104" fmla="*/ 1048720 w 6264062"/>
              <a:gd name="connsiteY104" fmla="*/ 9177338 h 9320213"/>
              <a:gd name="connsiteX105" fmla="*/ 882033 w 6264062"/>
              <a:gd name="connsiteY105" fmla="*/ 9120188 h 9320213"/>
              <a:gd name="connsiteX106" fmla="*/ 705820 w 6264062"/>
              <a:gd name="connsiteY106" fmla="*/ 9053513 h 9320213"/>
              <a:gd name="connsiteX107" fmla="*/ 515320 w 6264062"/>
              <a:gd name="connsiteY107" fmla="*/ 8972550 h 9320213"/>
              <a:gd name="connsiteX108" fmla="*/ 353395 w 6264062"/>
              <a:gd name="connsiteY108" fmla="*/ 8891588 h 9320213"/>
              <a:gd name="connsiteX109" fmla="*/ 167658 w 6264062"/>
              <a:gd name="connsiteY109" fmla="*/ 8796338 h 9320213"/>
              <a:gd name="connsiteX110" fmla="*/ 110508 w 6264062"/>
              <a:gd name="connsiteY110" fmla="*/ 8758237 h 9320213"/>
              <a:gd name="connsiteX111" fmla="*/ 39070 w 6264062"/>
              <a:gd name="connsiteY111" fmla="*/ 8662987 h 9320213"/>
              <a:gd name="connsiteX112" fmla="*/ 971 w 6264062"/>
              <a:gd name="connsiteY112" fmla="*/ 8524875 h 9320213"/>
              <a:gd name="connsiteX113" fmla="*/ 5733 w 6264062"/>
              <a:gd name="connsiteY113" fmla="*/ 8286750 h 9320213"/>
              <a:gd name="connsiteX114" fmla="*/ 5733 w 6264062"/>
              <a:gd name="connsiteY114" fmla="*/ 7981950 h 9320213"/>
              <a:gd name="connsiteX115" fmla="*/ 15259 w 6264062"/>
              <a:gd name="connsiteY115" fmla="*/ 7948613 h 9320213"/>
              <a:gd name="connsiteX116" fmla="*/ 43833 w 6264062"/>
              <a:gd name="connsiteY116" fmla="*/ 7658100 h 9320213"/>
              <a:gd name="connsiteX117" fmla="*/ 43833 w 6264062"/>
              <a:gd name="connsiteY117" fmla="*/ 7391400 h 9320213"/>
              <a:gd name="connsiteX118" fmla="*/ 62883 w 6264062"/>
              <a:gd name="connsiteY118" fmla="*/ 7067550 h 9320213"/>
              <a:gd name="connsiteX119" fmla="*/ 62883 w 6264062"/>
              <a:gd name="connsiteY119" fmla="*/ 6781800 h 9320213"/>
              <a:gd name="connsiteX120" fmla="*/ 24783 w 6264062"/>
              <a:gd name="connsiteY120" fmla="*/ 6572250 h 9320213"/>
              <a:gd name="connsiteX121" fmla="*/ 24783 w 6264062"/>
              <a:gd name="connsiteY121" fmla="*/ 6343650 h 9320213"/>
              <a:gd name="connsiteX122" fmla="*/ 24783 w 6264062"/>
              <a:gd name="connsiteY122" fmla="*/ 6057900 h 9320213"/>
              <a:gd name="connsiteX123" fmla="*/ 43833 w 6264062"/>
              <a:gd name="connsiteY123" fmla="*/ 5676900 h 9320213"/>
              <a:gd name="connsiteX124" fmla="*/ 62883 w 6264062"/>
              <a:gd name="connsiteY124" fmla="*/ 5467350 h 9320213"/>
              <a:gd name="connsiteX125" fmla="*/ 62883 w 6264062"/>
              <a:gd name="connsiteY125" fmla="*/ 5276850 h 9320213"/>
              <a:gd name="connsiteX126" fmla="*/ 62883 w 6264062"/>
              <a:gd name="connsiteY126" fmla="*/ 5086350 h 9320213"/>
              <a:gd name="connsiteX127" fmla="*/ 62883 w 6264062"/>
              <a:gd name="connsiteY127" fmla="*/ 4933950 h 9320213"/>
              <a:gd name="connsiteX128" fmla="*/ 62883 w 6264062"/>
              <a:gd name="connsiteY128" fmla="*/ 4743450 h 9320213"/>
              <a:gd name="connsiteX129" fmla="*/ 62883 w 6264062"/>
              <a:gd name="connsiteY129" fmla="*/ 4419600 h 9320213"/>
              <a:gd name="connsiteX130" fmla="*/ 81933 w 6264062"/>
              <a:gd name="connsiteY130" fmla="*/ 3962400 h 9320213"/>
              <a:gd name="connsiteX131" fmla="*/ 62883 w 6264062"/>
              <a:gd name="connsiteY131" fmla="*/ 3619500 h 9320213"/>
              <a:gd name="connsiteX132" fmla="*/ 81933 w 6264062"/>
              <a:gd name="connsiteY132" fmla="*/ 3429000 h 9320213"/>
              <a:gd name="connsiteX133" fmla="*/ 139083 w 6264062"/>
              <a:gd name="connsiteY133" fmla="*/ 3276600 h 9320213"/>
              <a:gd name="connsiteX134" fmla="*/ 272433 w 6264062"/>
              <a:gd name="connsiteY134" fmla="*/ 3067050 h 9320213"/>
              <a:gd name="connsiteX135" fmla="*/ 348633 w 6264062"/>
              <a:gd name="connsiteY135" fmla="*/ 2971800 h 9320213"/>
              <a:gd name="connsiteX136" fmla="*/ 501033 w 6264062"/>
              <a:gd name="connsiteY136" fmla="*/ 2857500 h 9320213"/>
              <a:gd name="connsiteX137" fmla="*/ 634383 w 6264062"/>
              <a:gd name="connsiteY137" fmla="*/ 2724150 h 9320213"/>
              <a:gd name="connsiteX138" fmla="*/ 843933 w 6264062"/>
              <a:gd name="connsiteY138" fmla="*/ 2590800 h 9320213"/>
              <a:gd name="connsiteX139" fmla="*/ 1072533 w 6264062"/>
              <a:gd name="connsiteY139" fmla="*/ 2381250 h 9320213"/>
              <a:gd name="connsiteX140" fmla="*/ 1129683 w 6264062"/>
              <a:gd name="connsiteY140" fmla="*/ 2266950 h 9320213"/>
              <a:gd name="connsiteX141" fmla="*/ 1205883 w 6264062"/>
              <a:gd name="connsiteY141" fmla="*/ 2133600 h 9320213"/>
              <a:gd name="connsiteX142" fmla="*/ 1358283 w 6264062"/>
              <a:gd name="connsiteY142" fmla="*/ 2019300 h 9320213"/>
              <a:gd name="connsiteX143" fmla="*/ 1434483 w 6264062"/>
              <a:gd name="connsiteY143" fmla="*/ 1981200 h 9320213"/>
              <a:gd name="connsiteX144" fmla="*/ 1472583 w 6264062"/>
              <a:gd name="connsiteY144" fmla="*/ 1905000 h 9320213"/>
              <a:gd name="connsiteX0" fmla="*/ 1486277 w 6277756"/>
              <a:gd name="connsiteY0" fmla="*/ 1905000 h 9320213"/>
              <a:gd name="connsiteX1" fmla="*/ 1772027 w 6277756"/>
              <a:gd name="connsiteY1" fmla="*/ 1924050 h 9320213"/>
              <a:gd name="connsiteX2" fmla="*/ 1986339 w 6277756"/>
              <a:gd name="connsiteY2" fmla="*/ 1924050 h 9320213"/>
              <a:gd name="connsiteX3" fmla="*/ 2324477 w 6277756"/>
              <a:gd name="connsiteY3" fmla="*/ 1943099 h 9320213"/>
              <a:gd name="connsiteX4" fmla="*/ 2667377 w 6277756"/>
              <a:gd name="connsiteY4" fmla="*/ 1933574 h 9320213"/>
              <a:gd name="connsiteX5" fmla="*/ 3219827 w 6277756"/>
              <a:gd name="connsiteY5" fmla="*/ 1933575 h 9320213"/>
              <a:gd name="connsiteX6" fmla="*/ 3505577 w 6277756"/>
              <a:gd name="connsiteY6" fmla="*/ 1943100 h 9320213"/>
              <a:gd name="connsiteX7" fmla="*/ 3600827 w 6277756"/>
              <a:gd name="connsiteY7" fmla="*/ 1924050 h 9320213"/>
              <a:gd name="connsiteX8" fmla="*/ 3815140 w 6277756"/>
              <a:gd name="connsiteY8" fmla="*/ 1909763 h 9320213"/>
              <a:gd name="connsiteX9" fmla="*/ 4153277 w 6277756"/>
              <a:gd name="connsiteY9" fmla="*/ 1900238 h 9320213"/>
              <a:gd name="connsiteX10" fmla="*/ 4348539 w 6277756"/>
              <a:gd name="connsiteY10" fmla="*/ 1885950 h 9320213"/>
              <a:gd name="connsiteX11" fmla="*/ 4724777 w 6277756"/>
              <a:gd name="connsiteY11" fmla="*/ 1881188 h 9320213"/>
              <a:gd name="connsiteX12" fmla="*/ 4834315 w 6277756"/>
              <a:gd name="connsiteY12" fmla="*/ 1881188 h 9320213"/>
              <a:gd name="connsiteX13" fmla="*/ 4972427 w 6277756"/>
              <a:gd name="connsiteY13" fmla="*/ 1881187 h 9320213"/>
              <a:gd name="connsiteX14" fmla="*/ 5015289 w 6277756"/>
              <a:gd name="connsiteY14" fmla="*/ 1905000 h 9320213"/>
              <a:gd name="connsiteX15" fmla="*/ 5029577 w 6277756"/>
              <a:gd name="connsiteY15" fmla="*/ 1895475 h 9320213"/>
              <a:gd name="connsiteX16" fmla="*/ 5101014 w 6277756"/>
              <a:gd name="connsiteY16" fmla="*/ 1885950 h 9320213"/>
              <a:gd name="connsiteX17" fmla="*/ 5210552 w 6277756"/>
              <a:gd name="connsiteY17" fmla="*/ 1871662 h 9320213"/>
              <a:gd name="connsiteX18" fmla="*/ 5281989 w 6277756"/>
              <a:gd name="connsiteY18" fmla="*/ 1885950 h 9320213"/>
              <a:gd name="connsiteX19" fmla="*/ 5281989 w 6277756"/>
              <a:gd name="connsiteY19" fmla="*/ 1819275 h 9320213"/>
              <a:gd name="connsiteX20" fmla="*/ 5267702 w 6277756"/>
              <a:gd name="connsiteY20" fmla="*/ 1719263 h 9320213"/>
              <a:gd name="connsiteX21" fmla="*/ 5277227 w 6277756"/>
              <a:gd name="connsiteY21" fmla="*/ 1485900 h 9320213"/>
              <a:gd name="connsiteX22" fmla="*/ 5291514 w 6277756"/>
              <a:gd name="connsiteY22" fmla="*/ 1314450 h 9320213"/>
              <a:gd name="connsiteX23" fmla="*/ 5296277 w 6277756"/>
              <a:gd name="connsiteY23" fmla="*/ 1252538 h 9320213"/>
              <a:gd name="connsiteX24" fmla="*/ 5486777 w 6277756"/>
              <a:gd name="connsiteY24" fmla="*/ 1257300 h 9320213"/>
              <a:gd name="connsiteX25" fmla="*/ 5577265 w 6277756"/>
              <a:gd name="connsiteY25" fmla="*/ 1257300 h 9320213"/>
              <a:gd name="connsiteX26" fmla="*/ 5582027 w 6277756"/>
              <a:gd name="connsiteY26" fmla="*/ 762000 h 9320213"/>
              <a:gd name="connsiteX27" fmla="*/ 5601077 w 6277756"/>
              <a:gd name="connsiteY27" fmla="*/ 361950 h 9320213"/>
              <a:gd name="connsiteX28" fmla="*/ 5620127 w 6277756"/>
              <a:gd name="connsiteY28" fmla="*/ 114300 h 9320213"/>
              <a:gd name="connsiteX29" fmla="*/ 5620127 w 6277756"/>
              <a:gd name="connsiteY29" fmla="*/ 0 h 9320213"/>
              <a:gd name="connsiteX30" fmla="*/ 5791577 w 6277756"/>
              <a:gd name="connsiteY30" fmla="*/ 19050 h 9320213"/>
              <a:gd name="connsiteX31" fmla="*/ 5939214 w 6277756"/>
              <a:gd name="connsiteY31" fmla="*/ 14288 h 9320213"/>
              <a:gd name="connsiteX32" fmla="*/ 6086853 w 6277756"/>
              <a:gd name="connsiteY32" fmla="*/ 19050 h 9320213"/>
              <a:gd name="connsiteX33" fmla="*/ 6086852 w 6277756"/>
              <a:gd name="connsiteY33" fmla="*/ 114300 h 9320213"/>
              <a:gd name="connsiteX34" fmla="*/ 6086853 w 6277756"/>
              <a:gd name="connsiteY34" fmla="*/ 661987 h 9320213"/>
              <a:gd name="connsiteX35" fmla="*/ 6077327 w 6277756"/>
              <a:gd name="connsiteY35" fmla="*/ 1133475 h 9320213"/>
              <a:gd name="connsiteX36" fmla="*/ 6086852 w 6277756"/>
              <a:gd name="connsiteY36" fmla="*/ 1300163 h 9320213"/>
              <a:gd name="connsiteX37" fmla="*/ 6129714 w 6277756"/>
              <a:gd name="connsiteY37" fmla="*/ 2209800 h 9320213"/>
              <a:gd name="connsiteX38" fmla="*/ 6153527 w 6277756"/>
              <a:gd name="connsiteY38" fmla="*/ 2667000 h 9320213"/>
              <a:gd name="connsiteX39" fmla="*/ 6167815 w 6277756"/>
              <a:gd name="connsiteY39" fmla="*/ 3086100 h 9320213"/>
              <a:gd name="connsiteX40" fmla="*/ 6177339 w 6277756"/>
              <a:gd name="connsiteY40" fmla="*/ 3428999 h 9320213"/>
              <a:gd name="connsiteX41" fmla="*/ 6210677 w 6277756"/>
              <a:gd name="connsiteY41" fmla="*/ 4019550 h 9320213"/>
              <a:gd name="connsiteX42" fmla="*/ 6229727 w 6277756"/>
              <a:gd name="connsiteY42" fmla="*/ 4324350 h 9320213"/>
              <a:gd name="connsiteX43" fmla="*/ 6239252 w 6277756"/>
              <a:gd name="connsiteY43" fmla="*/ 4933950 h 9320213"/>
              <a:gd name="connsiteX44" fmla="*/ 6267827 w 6277756"/>
              <a:gd name="connsiteY44" fmla="*/ 5276850 h 9320213"/>
              <a:gd name="connsiteX45" fmla="*/ 6267827 w 6277756"/>
              <a:gd name="connsiteY45" fmla="*/ 5505450 h 9320213"/>
              <a:gd name="connsiteX46" fmla="*/ 6277352 w 6277756"/>
              <a:gd name="connsiteY46" fmla="*/ 5557838 h 9320213"/>
              <a:gd name="connsiteX47" fmla="*/ 6248777 w 6277756"/>
              <a:gd name="connsiteY47" fmla="*/ 5581650 h 9320213"/>
              <a:gd name="connsiteX48" fmla="*/ 6277352 w 6277756"/>
              <a:gd name="connsiteY48" fmla="*/ 5610225 h 9320213"/>
              <a:gd name="connsiteX49" fmla="*/ 5886827 w 6277756"/>
              <a:gd name="connsiteY49" fmla="*/ 5581650 h 9320213"/>
              <a:gd name="connsiteX50" fmla="*/ 5639177 w 6277756"/>
              <a:gd name="connsiteY50" fmla="*/ 5562600 h 9320213"/>
              <a:gd name="connsiteX51" fmla="*/ 5334377 w 6277756"/>
              <a:gd name="connsiteY51" fmla="*/ 5543550 h 9320213"/>
              <a:gd name="connsiteX52" fmla="*/ 5210552 w 6277756"/>
              <a:gd name="connsiteY52" fmla="*/ 5562600 h 9320213"/>
              <a:gd name="connsiteX53" fmla="*/ 5029577 w 6277756"/>
              <a:gd name="connsiteY53" fmla="*/ 5600700 h 9320213"/>
              <a:gd name="connsiteX54" fmla="*/ 4915277 w 6277756"/>
              <a:gd name="connsiteY54" fmla="*/ 5643562 h 9320213"/>
              <a:gd name="connsiteX55" fmla="*/ 4786689 w 6277756"/>
              <a:gd name="connsiteY55" fmla="*/ 5681662 h 9320213"/>
              <a:gd name="connsiteX56" fmla="*/ 4729539 w 6277756"/>
              <a:gd name="connsiteY56" fmla="*/ 5715000 h 9320213"/>
              <a:gd name="connsiteX57" fmla="*/ 4748590 w 6277756"/>
              <a:gd name="connsiteY57" fmla="*/ 5948363 h 9320213"/>
              <a:gd name="connsiteX58" fmla="*/ 4767640 w 6277756"/>
              <a:gd name="connsiteY58" fmla="*/ 6124575 h 9320213"/>
              <a:gd name="connsiteX59" fmla="*/ 4786690 w 6277756"/>
              <a:gd name="connsiteY59" fmla="*/ 6324600 h 9320213"/>
              <a:gd name="connsiteX60" fmla="*/ 4810502 w 6277756"/>
              <a:gd name="connsiteY60" fmla="*/ 6529388 h 9320213"/>
              <a:gd name="connsiteX61" fmla="*/ 4834315 w 6277756"/>
              <a:gd name="connsiteY61" fmla="*/ 6786563 h 9320213"/>
              <a:gd name="connsiteX62" fmla="*/ 4853364 w 6277756"/>
              <a:gd name="connsiteY62" fmla="*/ 6972300 h 9320213"/>
              <a:gd name="connsiteX63" fmla="*/ 4881939 w 6277756"/>
              <a:gd name="connsiteY63" fmla="*/ 7339013 h 9320213"/>
              <a:gd name="connsiteX64" fmla="*/ 4891465 w 6277756"/>
              <a:gd name="connsiteY64" fmla="*/ 7486650 h 9320213"/>
              <a:gd name="connsiteX65" fmla="*/ 4920040 w 6277756"/>
              <a:gd name="connsiteY65" fmla="*/ 7781925 h 9320213"/>
              <a:gd name="connsiteX66" fmla="*/ 4967664 w 6277756"/>
              <a:gd name="connsiteY66" fmla="*/ 8129588 h 9320213"/>
              <a:gd name="connsiteX67" fmla="*/ 4977189 w 6277756"/>
              <a:gd name="connsiteY67" fmla="*/ 8148638 h 9320213"/>
              <a:gd name="connsiteX68" fmla="*/ 5001002 w 6277756"/>
              <a:gd name="connsiteY68" fmla="*/ 8439150 h 9320213"/>
              <a:gd name="connsiteX69" fmla="*/ 5010527 w 6277756"/>
              <a:gd name="connsiteY69" fmla="*/ 8591550 h 9320213"/>
              <a:gd name="connsiteX70" fmla="*/ 5010528 w 6277756"/>
              <a:gd name="connsiteY70" fmla="*/ 8682037 h 9320213"/>
              <a:gd name="connsiteX71" fmla="*/ 5020052 w 6277756"/>
              <a:gd name="connsiteY71" fmla="*/ 8782050 h 9320213"/>
              <a:gd name="connsiteX72" fmla="*/ 5029577 w 6277756"/>
              <a:gd name="connsiteY72" fmla="*/ 8953500 h 9320213"/>
              <a:gd name="connsiteX73" fmla="*/ 5034339 w 6277756"/>
              <a:gd name="connsiteY73" fmla="*/ 9067800 h 9320213"/>
              <a:gd name="connsiteX74" fmla="*/ 5058152 w 6277756"/>
              <a:gd name="connsiteY74" fmla="*/ 9134475 h 9320213"/>
              <a:gd name="connsiteX75" fmla="*/ 5039102 w 6277756"/>
              <a:gd name="connsiteY75" fmla="*/ 9167813 h 9320213"/>
              <a:gd name="connsiteX76" fmla="*/ 5048627 w 6277756"/>
              <a:gd name="connsiteY76" fmla="*/ 9320213 h 9320213"/>
              <a:gd name="connsiteX77" fmla="*/ 4915277 w 6277756"/>
              <a:gd name="connsiteY77" fmla="*/ 9315450 h 9320213"/>
              <a:gd name="connsiteX78" fmla="*/ 4762877 w 6277756"/>
              <a:gd name="connsiteY78" fmla="*/ 9315450 h 9320213"/>
              <a:gd name="connsiteX79" fmla="*/ 4572377 w 6277756"/>
              <a:gd name="connsiteY79" fmla="*/ 9315450 h 9320213"/>
              <a:gd name="connsiteX80" fmla="*/ 4462840 w 6277756"/>
              <a:gd name="connsiteY80" fmla="*/ 9296400 h 9320213"/>
              <a:gd name="connsiteX81" fmla="*/ 4377115 w 6277756"/>
              <a:gd name="connsiteY81" fmla="*/ 9282113 h 9320213"/>
              <a:gd name="connsiteX82" fmla="*/ 4229477 w 6277756"/>
              <a:gd name="connsiteY82" fmla="*/ 9258300 h 9320213"/>
              <a:gd name="connsiteX83" fmla="*/ 3996114 w 6277756"/>
              <a:gd name="connsiteY83" fmla="*/ 9239250 h 9320213"/>
              <a:gd name="connsiteX84" fmla="*/ 3853240 w 6277756"/>
              <a:gd name="connsiteY84" fmla="*/ 9239250 h 9320213"/>
              <a:gd name="connsiteX85" fmla="*/ 3843714 w 6277756"/>
              <a:gd name="connsiteY85" fmla="*/ 9244013 h 9320213"/>
              <a:gd name="connsiteX86" fmla="*/ 3596064 w 6277756"/>
              <a:gd name="connsiteY86" fmla="*/ 9239249 h 9320213"/>
              <a:gd name="connsiteX87" fmla="*/ 3424614 w 6277756"/>
              <a:gd name="connsiteY87" fmla="*/ 9239250 h 9320213"/>
              <a:gd name="connsiteX88" fmla="*/ 3272214 w 6277756"/>
              <a:gd name="connsiteY88" fmla="*/ 9210675 h 9320213"/>
              <a:gd name="connsiteX89" fmla="*/ 3019802 w 6277756"/>
              <a:gd name="connsiteY89" fmla="*/ 9201150 h 9320213"/>
              <a:gd name="connsiteX90" fmla="*/ 2805490 w 6277756"/>
              <a:gd name="connsiteY90" fmla="*/ 9191625 h 9320213"/>
              <a:gd name="connsiteX91" fmla="*/ 2700715 w 6277756"/>
              <a:gd name="connsiteY91" fmla="*/ 9182100 h 9320213"/>
              <a:gd name="connsiteX92" fmla="*/ 2476877 w 6277756"/>
              <a:gd name="connsiteY92" fmla="*/ 9177337 h 9320213"/>
              <a:gd name="connsiteX93" fmla="*/ 2438777 w 6277756"/>
              <a:gd name="connsiteY93" fmla="*/ 9163050 h 9320213"/>
              <a:gd name="connsiteX94" fmla="*/ 2400677 w 6277756"/>
              <a:gd name="connsiteY94" fmla="*/ 9201150 h 9320213"/>
              <a:gd name="connsiteX95" fmla="*/ 2219702 w 6277756"/>
              <a:gd name="connsiteY95" fmla="*/ 9258300 h 9320213"/>
              <a:gd name="connsiteX96" fmla="*/ 2033965 w 6277756"/>
              <a:gd name="connsiteY96" fmla="*/ 9220200 h 9320213"/>
              <a:gd name="connsiteX97" fmla="*/ 1924427 w 6277756"/>
              <a:gd name="connsiteY97" fmla="*/ 9201150 h 9320213"/>
              <a:gd name="connsiteX98" fmla="*/ 1752977 w 6277756"/>
              <a:gd name="connsiteY98" fmla="*/ 9186862 h 9320213"/>
              <a:gd name="connsiteX99" fmla="*/ 1676777 w 6277756"/>
              <a:gd name="connsiteY99" fmla="*/ 9205913 h 9320213"/>
              <a:gd name="connsiteX100" fmla="*/ 1533902 w 6277756"/>
              <a:gd name="connsiteY100" fmla="*/ 9191625 h 9320213"/>
              <a:gd name="connsiteX101" fmla="*/ 1471989 w 6277756"/>
              <a:gd name="connsiteY101" fmla="*/ 9201150 h 9320213"/>
              <a:gd name="connsiteX102" fmla="*/ 1338640 w 6277756"/>
              <a:gd name="connsiteY102" fmla="*/ 9196387 h 9320213"/>
              <a:gd name="connsiteX103" fmla="*/ 1191002 w 6277756"/>
              <a:gd name="connsiteY103" fmla="*/ 9205912 h 9320213"/>
              <a:gd name="connsiteX104" fmla="*/ 1062414 w 6277756"/>
              <a:gd name="connsiteY104" fmla="*/ 9177338 h 9320213"/>
              <a:gd name="connsiteX105" fmla="*/ 895727 w 6277756"/>
              <a:gd name="connsiteY105" fmla="*/ 9120188 h 9320213"/>
              <a:gd name="connsiteX106" fmla="*/ 719514 w 6277756"/>
              <a:gd name="connsiteY106" fmla="*/ 9053513 h 9320213"/>
              <a:gd name="connsiteX107" fmla="*/ 529014 w 6277756"/>
              <a:gd name="connsiteY107" fmla="*/ 8972550 h 9320213"/>
              <a:gd name="connsiteX108" fmla="*/ 367089 w 6277756"/>
              <a:gd name="connsiteY108" fmla="*/ 8891588 h 9320213"/>
              <a:gd name="connsiteX109" fmla="*/ 181352 w 6277756"/>
              <a:gd name="connsiteY109" fmla="*/ 8796338 h 9320213"/>
              <a:gd name="connsiteX110" fmla="*/ 124202 w 6277756"/>
              <a:gd name="connsiteY110" fmla="*/ 8758237 h 9320213"/>
              <a:gd name="connsiteX111" fmla="*/ 52764 w 6277756"/>
              <a:gd name="connsiteY111" fmla="*/ 8662987 h 9320213"/>
              <a:gd name="connsiteX112" fmla="*/ 14665 w 6277756"/>
              <a:gd name="connsiteY112" fmla="*/ 8524875 h 9320213"/>
              <a:gd name="connsiteX113" fmla="*/ 19427 w 6277756"/>
              <a:gd name="connsiteY113" fmla="*/ 8286750 h 9320213"/>
              <a:gd name="connsiteX114" fmla="*/ 19427 w 6277756"/>
              <a:gd name="connsiteY114" fmla="*/ 7981950 h 9320213"/>
              <a:gd name="connsiteX115" fmla="*/ 28953 w 6277756"/>
              <a:gd name="connsiteY115" fmla="*/ 7948613 h 9320213"/>
              <a:gd name="connsiteX116" fmla="*/ 377 w 6277756"/>
              <a:gd name="connsiteY116" fmla="*/ 7600950 h 9320213"/>
              <a:gd name="connsiteX117" fmla="*/ 57527 w 6277756"/>
              <a:gd name="connsiteY117" fmla="*/ 7391400 h 9320213"/>
              <a:gd name="connsiteX118" fmla="*/ 76577 w 6277756"/>
              <a:gd name="connsiteY118" fmla="*/ 7067550 h 9320213"/>
              <a:gd name="connsiteX119" fmla="*/ 76577 w 6277756"/>
              <a:gd name="connsiteY119" fmla="*/ 6781800 h 9320213"/>
              <a:gd name="connsiteX120" fmla="*/ 38477 w 6277756"/>
              <a:gd name="connsiteY120" fmla="*/ 6572250 h 9320213"/>
              <a:gd name="connsiteX121" fmla="*/ 38477 w 6277756"/>
              <a:gd name="connsiteY121" fmla="*/ 6343650 h 9320213"/>
              <a:gd name="connsiteX122" fmla="*/ 38477 w 6277756"/>
              <a:gd name="connsiteY122" fmla="*/ 6057900 h 9320213"/>
              <a:gd name="connsiteX123" fmla="*/ 57527 w 6277756"/>
              <a:gd name="connsiteY123" fmla="*/ 5676900 h 9320213"/>
              <a:gd name="connsiteX124" fmla="*/ 76577 w 6277756"/>
              <a:gd name="connsiteY124" fmla="*/ 5467350 h 9320213"/>
              <a:gd name="connsiteX125" fmla="*/ 76577 w 6277756"/>
              <a:gd name="connsiteY125" fmla="*/ 5276850 h 9320213"/>
              <a:gd name="connsiteX126" fmla="*/ 76577 w 6277756"/>
              <a:gd name="connsiteY126" fmla="*/ 5086350 h 9320213"/>
              <a:gd name="connsiteX127" fmla="*/ 76577 w 6277756"/>
              <a:gd name="connsiteY127" fmla="*/ 4933950 h 9320213"/>
              <a:gd name="connsiteX128" fmla="*/ 76577 w 6277756"/>
              <a:gd name="connsiteY128" fmla="*/ 4743450 h 9320213"/>
              <a:gd name="connsiteX129" fmla="*/ 76577 w 6277756"/>
              <a:gd name="connsiteY129" fmla="*/ 4419600 h 9320213"/>
              <a:gd name="connsiteX130" fmla="*/ 95627 w 6277756"/>
              <a:gd name="connsiteY130" fmla="*/ 3962400 h 9320213"/>
              <a:gd name="connsiteX131" fmla="*/ 76577 w 6277756"/>
              <a:gd name="connsiteY131" fmla="*/ 3619500 h 9320213"/>
              <a:gd name="connsiteX132" fmla="*/ 95627 w 6277756"/>
              <a:gd name="connsiteY132" fmla="*/ 3429000 h 9320213"/>
              <a:gd name="connsiteX133" fmla="*/ 152777 w 6277756"/>
              <a:gd name="connsiteY133" fmla="*/ 3276600 h 9320213"/>
              <a:gd name="connsiteX134" fmla="*/ 286127 w 6277756"/>
              <a:gd name="connsiteY134" fmla="*/ 3067050 h 9320213"/>
              <a:gd name="connsiteX135" fmla="*/ 362327 w 6277756"/>
              <a:gd name="connsiteY135" fmla="*/ 2971800 h 9320213"/>
              <a:gd name="connsiteX136" fmla="*/ 514727 w 6277756"/>
              <a:gd name="connsiteY136" fmla="*/ 2857500 h 9320213"/>
              <a:gd name="connsiteX137" fmla="*/ 648077 w 6277756"/>
              <a:gd name="connsiteY137" fmla="*/ 2724150 h 9320213"/>
              <a:gd name="connsiteX138" fmla="*/ 857627 w 6277756"/>
              <a:gd name="connsiteY138" fmla="*/ 2590800 h 9320213"/>
              <a:gd name="connsiteX139" fmla="*/ 1086227 w 6277756"/>
              <a:gd name="connsiteY139" fmla="*/ 2381250 h 9320213"/>
              <a:gd name="connsiteX140" fmla="*/ 1143377 w 6277756"/>
              <a:gd name="connsiteY140" fmla="*/ 2266950 h 9320213"/>
              <a:gd name="connsiteX141" fmla="*/ 1219577 w 6277756"/>
              <a:gd name="connsiteY141" fmla="*/ 2133600 h 9320213"/>
              <a:gd name="connsiteX142" fmla="*/ 1371977 w 6277756"/>
              <a:gd name="connsiteY142" fmla="*/ 2019300 h 9320213"/>
              <a:gd name="connsiteX143" fmla="*/ 1448177 w 6277756"/>
              <a:gd name="connsiteY143" fmla="*/ 1981200 h 9320213"/>
              <a:gd name="connsiteX144" fmla="*/ 1486277 w 6277756"/>
              <a:gd name="connsiteY144" fmla="*/ 1905000 h 9320213"/>
              <a:gd name="connsiteX0" fmla="*/ 1472583 w 6264062"/>
              <a:gd name="connsiteY0" fmla="*/ 1905000 h 9320213"/>
              <a:gd name="connsiteX1" fmla="*/ 1758333 w 6264062"/>
              <a:gd name="connsiteY1" fmla="*/ 1924050 h 9320213"/>
              <a:gd name="connsiteX2" fmla="*/ 1972645 w 6264062"/>
              <a:gd name="connsiteY2" fmla="*/ 1924050 h 9320213"/>
              <a:gd name="connsiteX3" fmla="*/ 2310783 w 6264062"/>
              <a:gd name="connsiteY3" fmla="*/ 1943099 h 9320213"/>
              <a:gd name="connsiteX4" fmla="*/ 2653683 w 6264062"/>
              <a:gd name="connsiteY4" fmla="*/ 1933574 h 9320213"/>
              <a:gd name="connsiteX5" fmla="*/ 3206133 w 6264062"/>
              <a:gd name="connsiteY5" fmla="*/ 1933575 h 9320213"/>
              <a:gd name="connsiteX6" fmla="*/ 3491883 w 6264062"/>
              <a:gd name="connsiteY6" fmla="*/ 1943100 h 9320213"/>
              <a:gd name="connsiteX7" fmla="*/ 3587133 w 6264062"/>
              <a:gd name="connsiteY7" fmla="*/ 1924050 h 9320213"/>
              <a:gd name="connsiteX8" fmla="*/ 3801446 w 6264062"/>
              <a:gd name="connsiteY8" fmla="*/ 1909763 h 9320213"/>
              <a:gd name="connsiteX9" fmla="*/ 4139583 w 6264062"/>
              <a:gd name="connsiteY9" fmla="*/ 1900238 h 9320213"/>
              <a:gd name="connsiteX10" fmla="*/ 4334845 w 6264062"/>
              <a:gd name="connsiteY10" fmla="*/ 1885950 h 9320213"/>
              <a:gd name="connsiteX11" fmla="*/ 4711083 w 6264062"/>
              <a:gd name="connsiteY11" fmla="*/ 1881188 h 9320213"/>
              <a:gd name="connsiteX12" fmla="*/ 4820621 w 6264062"/>
              <a:gd name="connsiteY12" fmla="*/ 1881188 h 9320213"/>
              <a:gd name="connsiteX13" fmla="*/ 4958733 w 6264062"/>
              <a:gd name="connsiteY13" fmla="*/ 1881187 h 9320213"/>
              <a:gd name="connsiteX14" fmla="*/ 5001595 w 6264062"/>
              <a:gd name="connsiteY14" fmla="*/ 1905000 h 9320213"/>
              <a:gd name="connsiteX15" fmla="*/ 5015883 w 6264062"/>
              <a:gd name="connsiteY15" fmla="*/ 1895475 h 9320213"/>
              <a:gd name="connsiteX16" fmla="*/ 5087320 w 6264062"/>
              <a:gd name="connsiteY16" fmla="*/ 1885950 h 9320213"/>
              <a:gd name="connsiteX17" fmla="*/ 5196858 w 6264062"/>
              <a:gd name="connsiteY17" fmla="*/ 1871662 h 9320213"/>
              <a:gd name="connsiteX18" fmla="*/ 5268295 w 6264062"/>
              <a:gd name="connsiteY18" fmla="*/ 1885950 h 9320213"/>
              <a:gd name="connsiteX19" fmla="*/ 5268295 w 6264062"/>
              <a:gd name="connsiteY19" fmla="*/ 1819275 h 9320213"/>
              <a:gd name="connsiteX20" fmla="*/ 5254008 w 6264062"/>
              <a:gd name="connsiteY20" fmla="*/ 1719263 h 9320213"/>
              <a:gd name="connsiteX21" fmla="*/ 5263533 w 6264062"/>
              <a:gd name="connsiteY21" fmla="*/ 1485900 h 9320213"/>
              <a:gd name="connsiteX22" fmla="*/ 5277820 w 6264062"/>
              <a:gd name="connsiteY22" fmla="*/ 1314450 h 9320213"/>
              <a:gd name="connsiteX23" fmla="*/ 5282583 w 6264062"/>
              <a:gd name="connsiteY23" fmla="*/ 1252538 h 9320213"/>
              <a:gd name="connsiteX24" fmla="*/ 5473083 w 6264062"/>
              <a:gd name="connsiteY24" fmla="*/ 1257300 h 9320213"/>
              <a:gd name="connsiteX25" fmla="*/ 5563571 w 6264062"/>
              <a:gd name="connsiteY25" fmla="*/ 1257300 h 9320213"/>
              <a:gd name="connsiteX26" fmla="*/ 5568333 w 6264062"/>
              <a:gd name="connsiteY26" fmla="*/ 762000 h 9320213"/>
              <a:gd name="connsiteX27" fmla="*/ 5587383 w 6264062"/>
              <a:gd name="connsiteY27" fmla="*/ 361950 h 9320213"/>
              <a:gd name="connsiteX28" fmla="*/ 5606433 w 6264062"/>
              <a:gd name="connsiteY28" fmla="*/ 114300 h 9320213"/>
              <a:gd name="connsiteX29" fmla="*/ 5606433 w 6264062"/>
              <a:gd name="connsiteY29" fmla="*/ 0 h 9320213"/>
              <a:gd name="connsiteX30" fmla="*/ 5777883 w 6264062"/>
              <a:gd name="connsiteY30" fmla="*/ 19050 h 9320213"/>
              <a:gd name="connsiteX31" fmla="*/ 5925520 w 6264062"/>
              <a:gd name="connsiteY31" fmla="*/ 14288 h 9320213"/>
              <a:gd name="connsiteX32" fmla="*/ 6073159 w 6264062"/>
              <a:gd name="connsiteY32" fmla="*/ 19050 h 9320213"/>
              <a:gd name="connsiteX33" fmla="*/ 6073158 w 6264062"/>
              <a:gd name="connsiteY33" fmla="*/ 114300 h 9320213"/>
              <a:gd name="connsiteX34" fmla="*/ 6073159 w 6264062"/>
              <a:gd name="connsiteY34" fmla="*/ 661987 h 9320213"/>
              <a:gd name="connsiteX35" fmla="*/ 6063633 w 6264062"/>
              <a:gd name="connsiteY35" fmla="*/ 1133475 h 9320213"/>
              <a:gd name="connsiteX36" fmla="*/ 6073158 w 6264062"/>
              <a:gd name="connsiteY36" fmla="*/ 1300163 h 9320213"/>
              <a:gd name="connsiteX37" fmla="*/ 6116020 w 6264062"/>
              <a:gd name="connsiteY37" fmla="*/ 2209800 h 9320213"/>
              <a:gd name="connsiteX38" fmla="*/ 6139833 w 6264062"/>
              <a:gd name="connsiteY38" fmla="*/ 2667000 h 9320213"/>
              <a:gd name="connsiteX39" fmla="*/ 6154121 w 6264062"/>
              <a:gd name="connsiteY39" fmla="*/ 3086100 h 9320213"/>
              <a:gd name="connsiteX40" fmla="*/ 6163645 w 6264062"/>
              <a:gd name="connsiteY40" fmla="*/ 3428999 h 9320213"/>
              <a:gd name="connsiteX41" fmla="*/ 6196983 w 6264062"/>
              <a:gd name="connsiteY41" fmla="*/ 4019550 h 9320213"/>
              <a:gd name="connsiteX42" fmla="*/ 6216033 w 6264062"/>
              <a:gd name="connsiteY42" fmla="*/ 4324350 h 9320213"/>
              <a:gd name="connsiteX43" fmla="*/ 6225558 w 6264062"/>
              <a:gd name="connsiteY43" fmla="*/ 4933950 h 9320213"/>
              <a:gd name="connsiteX44" fmla="*/ 6254133 w 6264062"/>
              <a:gd name="connsiteY44" fmla="*/ 5276850 h 9320213"/>
              <a:gd name="connsiteX45" fmla="*/ 6254133 w 6264062"/>
              <a:gd name="connsiteY45" fmla="*/ 5505450 h 9320213"/>
              <a:gd name="connsiteX46" fmla="*/ 6263658 w 6264062"/>
              <a:gd name="connsiteY46" fmla="*/ 5557838 h 9320213"/>
              <a:gd name="connsiteX47" fmla="*/ 6235083 w 6264062"/>
              <a:gd name="connsiteY47" fmla="*/ 5581650 h 9320213"/>
              <a:gd name="connsiteX48" fmla="*/ 6263658 w 6264062"/>
              <a:gd name="connsiteY48" fmla="*/ 5610225 h 9320213"/>
              <a:gd name="connsiteX49" fmla="*/ 5873133 w 6264062"/>
              <a:gd name="connsiteY49" fmla="*/ 5581650 h 9320213"/>
              <a:gd name="connsiteX50" fmla="*/ 5625483 w 6264062"/>
              <a:gd name="connsiteY50" fmla="*/ 5562600 h 9320213"/>
              <a:gd name="connsiteX51" fmla="*/ 5320683 w 6264062"/>
              <a:gd name="connsiteY51" fmla="*/ 5543550 h 9320213"/>
              <a:gd name="connsiteX52" fmla="*/ 5196858 w 6264062"/>
              <a:gd name="connsiteY52" fmla="*/ 5562600 h 9320213"/>
              <a:gd name="connsiteX53" fmla="*/ 5015883 w 6264062"/>
              <a:gd name="connsiteY53" fmla="*/ 5600700 h 9320213"/>
              <a:gd name="connsiteX54" fmla="*/ 4901583 w 6264062"/>
              <a:gd name="connsiteY54" fmla="*/ 5643562 h 9320213"/>
              <a:gd name="connsiteX55" fmla="*/ 4772995 w 6264062"/>
              <a:gd name="connsiteY55" fmla="*/ 5681662 h 9320213"/>
              <a:gd name="connsiteX56" fmla="*/ 4715845 w 6264062"/>
              <a:gd name="connsiteY56" fmla="*/ 5715000 h 9320213"/>
              <a:gd name="connsiteX57" fmla="*/ 4734896 w 6264062"/>
              <a:gd name="connsiteY57" fmla="*/ 5948363 h 9320213"/>
              <a:gd name="connsiteX58" fmla="*/ 4753946 w 6264062"/>
              <a:gd name="connsiteY58" fmla="*/ 6124575 h 9320213"/>
              <a:gd name="connsiteX59" fmla="*/ 4772996 w 6264062"/>
              <a:gd name="connsiteY59" fmla="*/ 6324600 h 9320213"/>
              <a:gd name="connsiteX60" fmla="*/ 4796808 w 6264062"/>
              <a:gd name="connsiteY60" fmla="*/ 6529388 h 9320213"/>
              <a:gd name="connsiteX61" fmla="*/ 4820621 w 6264062"/>
              <a:gd name="connsiteY61" fmla="*/ 6786563 h 9320213"/>
              <a:gd name="connsiteX62" fmla="*/ 4839670 w 6264062"/>
              <a:gd name="connsiteY62" fmla="*/ 6972300 h 9320213"/>
              <a:gd name="connsiteX63" fmla="*/ 4868245 w 6264062"/>
              <a:gd name="connsiteY63" fmla="*/ 7339013 h 9320213"/>
              <a:gd name="connsiteX64" fmla="*/ 4877771 w 6264062"/>
              <a:gd name="connsiteY64" fmla="*/ 7486650 h 9320213"/>
              <a:gd name="connsiteX65" fmla="*/ 4906346 w 6264062"/>
              <a:gd name="connsiteY65" fmla="*/ 7781925 h 9320213"/>
              <a:gd name="connsiteX66" fmla="*/ 4953970 w 6264062"/>
              <a:gd name="connsiteY66" fmla="*/ 8129588 h 9320213"/>
              <a:gd name="connsiteX67" fmla="*/ 4963495 w 6264062"/>
              <a:gd name="connsiteY67" fmla="*/ 8148638 h 9320213"/>
              <a:gd name="connsiteX68" fmla="*/ 4987308 w 6264062"/>
              <a:gd name="connsiteY68" fmla="*/ 8439150 h 9320213"/>
              <a:gd name="connsiteX69" fmla="*/ 4996833 w 6264062"/>
              <a:gd name="connsiteY69" fmla="*/ 8591550 h 9320213"/>
              <a:gd name="connsiteX70" fmla="*/ 4996834 w 6264062"/>
              <a:gd name="connsiteY70" fmla="*/ 8682037 h 9320213"/>
              <a:gd name="connsiteX71" fmla="*/ 5006358 w 6264062"/>
              <a:gd name="connsiteY71" fmla="*/ 8782050 h 9320213"/>
              <a:gd name="connsiteX72" fmla="*/ 5015883 w 6264062"/>
              <a:gd name="connsiteY72" fmla="*/ 8953500 h 9320213"/>
              <a:gd name="connsiteX73" fmla="*/ 5020645 w 6264062"/>
              <a:gd name="connsiteY73" fmla="*/ 9067800 h 9320213"/>
              <a:gd name="connsiteX74" fmla="*/ 5044458 w 6264062"/>
              <a:gd name="connsiteY74" fmla="*/ 9134475 h 9320213"/>
              <a:gd name="connsiteX75" fmla="*/ 5025408 w 6264062"/>
              <a:gd name="connsiteY75" fmla="*/ 9167813 h 9320213"/>
              <a:gd name="connsiteX76" fmla="*/ 5034933 w 6264062"/>
              <a:gd name="connsiteY76" fmla="*/ 9320213 h 9320213"/>
              <a:gd name="connsiteX77" fmla="*/ 4901583 w 6264062"/>
              <a:gd name="connsiteY77" fmla="*/ 9315450 h 9320213"/>
              <a:gd name="connsiteX78" fmla="*/ 4749183 w 6264062"/>
              <a:gd name="connsiteY78" fmla="*/ 9315450 h 9320213"/>
              <a:gd name="connsiteX79" fmla="*/ 4558683 w 6264062"/>
              <a:gd name="connsiteY79" fmla="*/ 9315450 h 9320213"/>
              <a:gd name="connsiteX80" fmla="*/ 4449146 w 6264062"/>
              <a:gd name="connsiteY80" fmla="*/ 9296400 h 9320213"/>
              <a:gd name="connsiteX81" fmla="*/ 4363421 w 6264062"/>
              <a:gd name="connsiteY81" fmla="*/ 9282113 h 9320213"/>
              <a:gd name="connsiteX82" fmla="*/ 4215783 w 6264062"/>
              <a:gd name="connsiteY82" fmla="*/ 9258300 h 9320213"/>
              <a:gd name="connsiteX83" fmla="*/ 3982420 w 6264062"/>
              <a:gd name="connsiteY83" fmla="*/ 9239250 h 9320213"/>
              <a:gd name="connsiteX84" fmla="*/ 3839546 w 6264062"/>
              <a:gd name="connsiteY84" fmla="*/ 9239250 h 9320213"/>
              <a:gd name="connsiteX85" fmla="*/ 3830020 w 6264062"/>
              <a:gd name="connsiteY85" fmla="*/ 9244013 h 9320213"/>
              <a:gd name="connsiteX86" fmla="*/ 3582370 w 6264062"/>
              <a:gd name="connsiteY86" fmla="*/ 9239249 h 9320213"/>
              <a:gd name="connsiteX87" fmla="*/ 3410920 w 6264062"/>
              <a:gd name="connsiteY87" fmla="*/ 9239250 h 9320213"/>
              <a:gd name="connsiteX88" fmla="*/ 3258520 w 6264062"/>
              <a:gd name="connsiteY88" fmla="*/ 9210675 h 9320213"/>
              <a:gd name="connsiteX89" fmla="*/ 3006108 w 6264062"/>
              <a:gd name="connsiteY89" fmla="*/ 9201150 h 9320213"/>
              <a:gd name="connsiteX90" fmla="*/ 2791796 w 6264062"/>
              <a:gd name="connsiteY90" fmla="*/ 9191625 h 9320213"/>
              <a:gd name="connsiteX91" fmla="*/ 2687021 w 6264062"/>
              <a:gd name="connsiteY91" fmla="*/ 9182100 h 9320213"/>
              <a:gd name="connsiteX92" fmla="*/ 2463183 w 6264062"/>
              <a:gd name="connsiteY92" fmla="*/ 9177337 h 9320213"/>
              <a:gd name="connsiteX93" fmla="*/ 2425083 w 6264062"/>
              <a:gd name="connsiteY93" fmla="*/ 9163050 h 9320213"/>
              <a:gd name="connsiteX94" fmla="*/ 2386983 w 6264062"/>
              <a:gd name="connsiteY94" fmla="*/ 9201150 h 9320213"/>
              <a:gd name="connsiteX95" fmla="*/ 2206008 w 6264062"/>
              <a:gd name="connsiteY95" fmla="*/ 9258300 h 9320213"/>
              <a:gd name="connsiteX96" fmla="*/ 2020271 w 6264062"/>
              <a:gd name="connsiteY96" fmla="*/ 9220200 h 9320213"/>
              <a:gd name="connsiteX97" fmla="*/ 1910733 w 6264062"/>
              <a:gd name="connsiteY97" fmla="*/ 9201150 h 9320213"/>
              <a:gd name="connsiteX98" fmla="*/ 1739283 w 6264062"/>
              <a:gd name="connsiteY98" fmla="*/ 9186862 h 9320213"/>
              <a:gd name="connsiteX99" fmla="*/ 1663083 w 6264062"/>
              <a:gd name="connsiteY99" fmla="*/ 9205913 h 9320213"/>
              <a:gd name="connsiteX100" fmla="*/ 1520208 w 6264062"/>
              <a:gd name="connsiteY100" fmla="*/ 9191625 h 9320213"/>
              <a:gd name="connsiteX101" fmla="*/ 1458295 w 6264062"/>
              <a:gd name="connsiteY101" fmla="*/ 9201150 h 9320213"/>
              <a:gd name="connsiteX102" fmla="*/ 1324946 w 6264062"/>
              <a:gd name="connsiteY102" fmla="*/ 9196387 h 9320213"/>
              <a:gd name="connsiteX103" fmla="*/ 1177308 w 6264062"/>
              <a:gd name="connsiteY103" fmla="*/ 9205912 h 9320213"/>
              <a:gd name="connsiteX104" fmla="*/ 1048720 w 6264062"/>
              <a:gd name="connsiteY104" fmla="*/ 9177338 h 9320213"/>
              <a:gd name="connsiteX105" fmla="*/ 882033 w 6264062"/>
              <a:gd name="connsiteY105" fmla="*/ 9120188 h 9320213"/>
              <a:gd name="connsiteX106" fmla="*/ 705820 w 6264062"/>
              <a:gd name="connsiteY106" fmla="*/ 9053513 h 9320213"/>
              <a:gd name="connsiteX107" fmla="*/ 515320 w 6264062"/>
              <a:gd name="connsiteY107" fmla="*/ 8972550 h 9320213"/>
              <a:gd name="connsiteX108" fmla="*/ 353395 w 6264062"/>
              <a:gd name="connsiteY108" fmla="*/ 8891588 h 9320213"/>
              <a:gd name="connsiteX109" fmla="*/ 167658 w 6264062"/>
              <a:gd name="connsiteY109" fmla="*/ 8796338 h 9320213"/>
              <a:gd name="connsiteX110" fmla="*/ 110508 w 6264062"/>
              <a:gd name="connsiteY110" fmla="*/ 8758237 h 9320213"/>
              <a:gd name="connsiteX111" fmla="*/ 39070 w 6264062"/>
              <a:gd name="connsiteY111" fmla="*/ 8662987 h 9320213"/>
              <a:gd name="connsiteX112" fmla="*/ 971 w 6264062"/>
              <a:gd name="connsiteY112" fmla="*/ 8524875 h 9320213"/>
              <a:gd name="connsiteX113" fmla="*/ 5733 w 6264062"/>
              <a:gd name="connsiteY113" fmla="*/ 8286750 h 9320213"/>
              <a:gd name="connsiteX114" fmla="*/ 5733 w 6264062"/>
              <a:gd name="connsiteY114" fmla="*/ 7981950 h 9320213"/>
              <a:gd name="connsiteX115" fmla="*/ 15259 w 6264062"/>
              <a:gd name="connsiteY115" fmla="*/ 7948613 h 9320213"/>
              <a:gd name="connsiteX116" fmla="*/ 5733 w 6264062"/>
              <a:gd name="connsiteY116" fmla="*/ 7586663 h 9320213"/>
              <a:gd name="connsiteX117" fmla="*/ 43833 w 6264062"/>
              <a:gd name="connsiteY117" fmla="*/ 7391400 h 9320213"/>
              <a:gd name="connsiteX118" fmla="*/ 62883 w 6264062"/>
              <a:gd name="connsiteY118" fmla="*/ 7067550 h 9320213"/>
              <a:gd name="connsiteX119" fmla="*/ 62883 w 6264062"/>
              <a:gd name="connsiteY119" fmla="*/ 6781800 h 9320213"/>
              <a:gd name="connsiteX120" fmla="*/ 24783 w 6264062"/>
              <a:gd name="connsiteY120" fmla="*/ 6572250 h 9320213"/>
              <a:gd name="connsiteX121" fmla="*/ 24783 w 6264062"/>
              <a:gd name="connsiteY121" fmla="*/ 6343650 h 9320213"/>
              <a:gd name="connsiteX122" fmla="*/ 24783 w 6264062"/>
              <a:gd name="connsiteY122" fmla="*/ 6057900 h 9320213"/>
              <a:gd name="connsiteX123" fmla="*/ 43833 w 6264062"/>
              <a:gd name="connsiteY123" fmla="*/ 5676900 h 9320213"/>
              <a:gd name="connsiteX124" fmla="*/ 62883 w 6264062"/>
              <a:gd name="connsiteY124" fmla="*/ 5467350 h 9320213"/>
              <a:gd name="connsiteX125" fmla="*/ 62883 w 6264062"/>
              <a:gd name="connsiteY125" fmla="*/ 5276850 h 9320213"/>
              <a:gd name="connsiteX126" fmla="*/ 62883 w 6264062"/>
              <a:gd name="connsiteY126" fmla="*/ 5086350 h 9320213"/>
              <a:gd name="connsiteX127" fmla="*/ 62883 w 6264062"/>
              <a:gd name="connsiteY127" fmla="*/ 4933950 h 9320213"/>
              <a:gd name="connsiteX128" fmla="*/ 62883 w 6264062"/>
              <a:gd name="connsiteY128" fmla="*/ 4743450 h 9320213"/>
              <a:gd name="connsiteX129" fmla="*/ 62883 w 6264062"/>
              <a:gd name="connsiteY129" fmla="*/ 4419600 h 9320213"/>
              <a:gd name="connsiteX130" fmla="*/ 81933 w 6264062"/>
              <a:gd name="connsiteY130" fmla="*/ 3962400 h 9320213"/>
              <a:gd name="connsiteX131" fmla="*/ 62883 w 6264062"/>
              <a:gd name="connsiteY131" fmla="*/ 3619500 h 9320213"/>
              <a:gd name="connsiteX132" fmla="*/ 81933 w 6264062"/>
              <a:gd name="connsiteY132" fmla="*/ 3429000 h 9320213"/>
              <a:gd name="connsiteX133" fmla="*/ 139083 w 6264062"/>
              <a:gd name="connsiteY133" fmla="*/ 3276600 h 9320213"/>
              <a:gd name="connsiteX134" fmla="*/ 272433 w 6264062"/>
              <a:gd name="connsiteY134" fmla="*/ 3067050 h 9320213"/>
              <a:gd name="connsiteX135" fmla="*/ 348633 w 6264062"/>
              <a:gd name="connsiteY135" fmla="*/ 2971800 h 9320213"/>
              <a:gd name="connsiteX136" fmla="*/ 501033 w 6264062"/>
              <a:gd name="connsiteY136" fmla="*/ 2857500 h 9320213"/>
              <a:gd name="connsiteX137" fmla="*/ 634383 w 6264062"/>
              <a:gd name="connsiteY137" fmla="*/ 2724150 h 9320213"/>
              <a:gd name="connsiteX138" fmla="*/ 843933 w 6264062"/>
              <a:gd name="connsiteY138" fmla="*/ 2590800 h 9320213"/>
              <a:gd name="connsiteX139" fmla="*/ 1072533 w 6264062"/>
              <a:gd name="connsiteY139" fmla="*/ 2381250 h 9320213"/>
              <a:gd name="connsiteX140" fmla="*/ 1129683 w 6264062"/>
              <a:gd name="connsiteY140" fmla="*/ 2266950 h 9320213"/>
              <a:gd name="connsiteX141" fmla="*/ 1205883 w 6264062"/>
              <a:gd name="connsiteY141" fmla="*/ 2133600 h 9320213"/>
              <a:gd name="connsiteX142" fmla="*/ 1358283 w 6264062"/>
              <a:gd name="connsiteY142" fmla="*/ 2019300 h 9320213"/>
              <a:gd name="connsiteX143" fmla="*/ 1434483 w 6264062"/>
              <a:gd name="connsiteY143" fmla="*/ 1981200 h 9320213"/>
              <a:gd name="connsiteX144" fmla="*/ 1472583 w 6264062"/>
              <a:gd name="connsiteY144" fmla="*/ 1905000 h 9320213"/>
              <a:gd name="connsiteX0" fmla="*/ 1474662 w 6266141"/>
              <a:gd name="connsiteY0" fmla="*/ 1905000 h 9320213"/>
              <a:gd name="connsiteX1" fmla="*/ 1760412 w 6266141"/>
              <a:gd name="connsiteY1" fmla="*/ 1924050 h 9320213"/>
              <a:gd name="connsiteX2" fmla="*/ 1974724 w 6266141"/>
              <a:gd name="connsiteY2" fmla="*/ 1924050 h 9320213"/>
              <a:gd name="connsiteX3" fmla="*/ 2312862 w 6266141"/>
              <a:gd name="connsiteY3" fmla="*/ 1943099 h 9320213"/>
              <a:gd name="connsiteX4" fmla="*/ 2655762 w 6266141"/>
              <a:gd name="connsiteY4" fmla="*/ 1933574 h 9320213"/>
              <a:gd name="connsiteX5" fmla="*/ 3208212 w 6266141"/>
              <a:gd name="connsiteY5" fmla="*/ 1933575 h 9320213"/>
              <a:gd name="connsiteX6" fmla="*/ 3493962 w 6266141"/>
              <a:gd name="connsiteY6" fmla="*/ 1943100 h 9320213"/>
              <a:gd name="connsiteX7" fmla="*/ 3589212 w 6266141"/>
              <a:gd name="connsiteY7" fmla="*/ 1924050 h 9320213"/>
              <a:gd name="connsiteX8" fmla="*/ 3803525 w 6266141"/>
              <a:gd name="connsiteY8" fmla="*/ 1909763 h 9320213"/>
              <a:gd name="connsiteX9" fmla="*/ 4141662 w 6266141"/>
              <a:gd name="connsiteY9" fmla="*/ 1900238 h 9320213"/>
              <a:gd name="connsiteX10" fmla="*/ 4336924 w 6266141"/>
              <a:gd name="connsiteY10" fmla="*/ 1885950 h 9320213"/>
              <a:gd name="connsiteX11" fmla="*/ 4713162 w 6266141"/>
              <a:gd name="connsiteY11" fmla="*/ 1881188 h 9320213"/>
              <a:gd name="connsiteX12" fmla="*/ 4822700 w 6266141"/>
              <a:gd name="connsiteY12" fmla="*/ 1881188 h 9320213"/>
              <a:gd name="connsiteX13" fmla="*/ 4960812 w 6266141"/>
              <a:gd name="connsiteY13" fmla="*/ 1881187 h 9320213"/>
              <a:gd name="connsiteX14" fmla="*/ 5003674 w 6266141"/>
              <a:gd name="connsiteY14" fmla="*/ 1905000 h 9320213"/>
              <a:gd name="connsiteX15" fmla="*/ 5017962 w 6266141"/>
              <a:gd name="connsiteY15" fmla="*/ 1895475 h 9320213"/>
              <a:gd name="connsiteX16" fmla="*/ 5089399 w 6266141"/>
              <a:gd name="connsiteY16" fmla="*/ 1885950 h 9320213"/>
              <a:gd name="connsiteX17" fmla="*/ 5198937 w 6266141"/>
              <a:gd name="connsiteY17" fmla="*/ 1871662 h 9320213"/>
              <a:gd name="connsiteX18" fmla="*/ 5270374 w 6266141"/>
              <a:gd name="connsiteY18" fmla="*/ 1885950 h 9320213"/>
              <a:gd name="connsiteX19" fmla="*/ 5270374 w 6266141"/>
              <a:gd name="connsiteY19" fmla="*/ 1819275 h 9320213"/>
              <a:gd name="connsiteX20" fmla="*/ 5256087 w 6266141"/>
              <a:gd name="connsiteY20" fmla="*/ 1719263 h 9320213"/>
              <a:gd name="connsiteX21" fmla="*/ 5265612 w 6266141"/>
              <a:gd name="connsiteY21" fmla="*/ 1485900 h 9320213"/>
              <a:gd name="connsiteX22" fmla="*/ 5279899 w 6266141"/>
              <a:gd name="connsiteY22" fmla="*/ 1314450 h 9320213"/>
              <a:gd name="connsiteX23" fmla="*/ 5284662 w 6266141"/>
              <a:gd name="connsiteY23" fmla="*/ 1252538 h 9320213"/>
              <a:gd name="connsiteX24" fmla="*/ 5475162 w 6266141"/>
              <a:gd name="connsiteY24" fmla="*/ 1257300 h 9320213"/>
              <a:gd name="connsiteX25" fmla="*/ 5565650 w 6266141"/>
              <a:gd name="connsiteY25" fmla="*/ 1257300 h 9320213"/>
              <a:gd name="connsiteX26" fmla="*/ 5570412 w 6266141"/>
              <a:gd name="connsiteY26" fmla="*/ 762000 h 9320213"/>
              <a:gd name="connsiteX27" fmla="*/ 5589462 w 6266141"/>
              <a:gd name="connsiteY27" fmla="*/ 361950 h 9320213"/>
              <a:gd name="connsiteX28" fmla="*/ 5608512 w 6266141"/>
              <a:gd name="connsiteY28" fmla="*/ 114300 h 9320213"/>
              <a:gd name="connsiteX29" fmla="*/ 5608512 w 6266141"/>
              <a:gd name="connsiteY29" fmla="*/ 0 h 9320213"/>
              <a:gd name="connsiteX30" fmla="*/ 5779962 w 6266141"/>
              <a:gd name="connsiteY30" fmla="*/ 19050 h 9320213"/>
              <a:gd name="connsiteX31" fmla="*/ 5927599 w 6266141"/>
              <a:gd name="connsiteY31" fmla="*/ 14288 h 9320213"/>
              <a:gd name="connsiteX32" fmla="*/ 6075238 w 6266141"/>
              <a:gd name="connsiteY32" fmla="*/ 19050 h 9320213"/>
              <a:gd name="connsiteX33" fmla="*/ 6075237 w 6266141"/>
              <a:gd name="connsiteY33" fmla="*/ 114300 h 9320213"/>
              <a:gd name="connsiteX34" fmla="*/ 6075238 w 6266141"/>
              <a:gd name="connsiteY34" fmla="*/ 661987 h 9320213"/>
              <a:gd name="connsiteX35" fmla="*/ 6065712 w 6266141"/>
              <a:gd name="connsiteY35" fmla="*/ 1133475 h 9320213"/>
              <a:gd name="connsiteX36" fmla="*/ 6075237 w 6266141"/>
              <a:gd name="connsiteY36" fmla="*/ 1300163 h 9320213"/>
              <a:gd name="connsiteX37" fmla="*/ 6118099 w 6266141"/>
              <a:gd name="connsiteY37" fmla="*/ 2209800 h 9320213"/>
              <a:gd name="connsiteX38" fmla="*/ 6141912 w 6266141"/>
              <a:gd name="connsiteY38" fmla="*/ 2667000 h 9320213"/>
              <a:gd name="connsiteX39" fmla="*/ 6156200 w 6266141"/>
              <a:gd name="connsiteY39" fmla="*/ 3086100 h 9320213"/>
              <a:gd name="connsiteX40" fmla="*/ 6165724 w 6266141"/>
              <a:gd name="connsiteY40" fmla="*/ 3428999 h 9320213"/>
              <a:gd name="connsiteX41" fmla="*/ 6199062 w 6266141"/>
              <a:gd name="connsiteY41" fmla="*/ 4019550 h 9320213"/>
              <a:gd name="connsiteX42" fmla="*/ 6218112 w 6266141"/>
              <a:gd name="connsiteY42" fmla="*/ 4324350 h 9320213"/>
              <a:gd name="connsiteX43" fmla="*/ 6227637 w 6266141"/>
              <a:gd name="connsiteY43" fmla="*/ 4933950 h 9320213"/>
              <a:gd name="connsiteX44" fmla="*/ 6256212 w 6266141"/>
              <a:gd name="connsiteY44" fmla="*/ 5276850 h 9320213"/>
              <a:gd name="connsiteX45" fmla="*/ 6256212 w 6266141"/>
              <a:gd name="connsiteY45" fmla="*/ 5505450 h 9320213"/>
              <a:gd name="connsiteX46" fmla="*/ 6265737 w 6266141"/>
              <a:gd name="connsiteY46" fmla="*/ 5557838 h 9320213"/>
              <a:gd name="connsiteX47" fmla="*/ 6237162 w 6266141"/>
              <a:gd name="connsiteY47" fmla="*/ 5581650 h 9320213"/>
              <a:gd name="connsiteX48" fmla="*/ 6265737 w 6266141"/>
              <a:gd name="connsiteY48" fmla="*/ 5610225 h 9320213"/>
              <a:gd name="connsiteX49" fmla="*/ 5875212 w 6266141"/>
              <a:gd name="connsiteY49" fmla="*/ 5581650 h 9320213"/>
              <a:gd name="connsiteX50" fmla="*/ 5627562 w 6266141"/>
              <a:gd name="connsiteY50" fmla="*/ 5562600 h 9320213"/>
              <a:gd name="connsiteX51" fmla="*/ 5322762 w 6266141"/>
              <a:gd name="connsiteY51" fmla="*/ 5543550 h 9320213"/>
              <a:gd name="connsiteX52" fmla="*/ 5198937 w 6266141"/>
              <a:gd name="connsiteY52" fmla="*/ 5562600 h 9320213"/>
              <a:gd name="connsiteX53" fmla="*/ 5017962 w 6266141"/>
              <a:gd name="connsiteY53" fmla="*/ 5600700 h 9320213"/>
              <a:gd name="connsiteX54" fmla="*/ 4903662 w 6266141"/>
              <a:gd name="connsiteY54" fmla="*/ 5643562 h 9320213"/>
              <a:gd name="connsiteX55" fmla="*/ 4775074 w 6266141"/>
              <a:gd name="connsiteY55" fmla="*/ 5681662 h 9320213"/>
              <a:gd name="connsiteX56" fmla="*/ 4717924 w 6266141"/>
              <a:gd name="connsiteY56" fmla="*/ 5715000 h 9320213"/>
              <a:gd name="connsiteX57" fmla="*/ 4736975 w 6266141"/>
              <a:gd name="connsiteY57" fmla="*/ 5948363 h 9320213"/>
              <a:gd name="connsiteX58" fmla="*/ 4756025 w 6266141"/>
              <a:gd name="connsiteY58" fmla="*/ 6124575 h 9320213"/>
              <a:gd name="connsiteX59" fmla="*/ 4775075 w 6266141"/>
              <a:gd name="connsiteY59" fmla="*/ 6324600 h 9320213"/>
              <a:gd name="connsiteX60" fmla="*/ 4798887 w 6266141"/>
              <a:gd name="connsiteY60" fmla="*/ 6529388 h 9320213"/>
              <a:gd name="connsiteX61" fmla="*/ 4822700 w 6266141"/>
              <a:gd name="connsiteY61" fmla="*/ 6786563 h 9320213"/>
              <a:gd name="connsiteX62" fmla="*/ 4841749 w 6266141"/>
              <a:gd name="connsiteY62" fmla="*/ 6972300 h 9320213"/>
              <a:gd name="connsiteX63" fmla="*/ 4870324 w 6266141"/>
              <a:gd name="connsiteY63" fmla="*/ 7339013 h 9320213"/>
              <a:gd name="connsiteX64" fmla="*/ 4879850 w 6266141"/>
              <a:gd name="connsiteY64" fmla="*/ 7486650 h 9320213"/>
              <a:gd name="connsiteX65" fmla="*/ 4908425 w 6266141"/>
              <a:gd name="connsiteY65" fmla="*/ 7781925 h 9320213"/>
              <a:gd name="connsiteX66" fmla="*/ 4956049 w 6266141"/>
              <a:gd name="connsiteY66" fmla="*/ 8129588 h 9320213"/>
              <a:gd name="connsiteX67" fmla="*/ 4965574 w 6266141"/>
              <a:gd name="connsiteY67" fmla="*/ 8148638 h 9320213"/>
              <a:gd name="connsiteX68" fmla="*/ 4989387 w 6266141"/>
              <a:gd name="connsiteY68" fmla="*/ 8439150 h 9320213"/>
              <a:gd name="connsiteX69" fmla="*/ 4998912 w 6266141"/>
              <a:gd name="connsiteY69" fmla="*/ 8591550 h 9320213"/>
              <a:gd name="connsiteX70" fmla="*/ 4998913 w 6266141"/>
              <a:gd name="connsiteY70" fmla="*/ 8682037 h 9320213"/>
              <a:gd name="connsiteX71" fmla="*/ 5008437 w 6266141"/>
              <a:gd name="connsiteY71" fmla="*/ 8782050 h 9320213"/>
              <a:gd name="connsiteX72" fmla="*/ 5017962 w 6266141"/>
              <a:gd name="connsiteY72" fmla="*/ 8953500 h 9320213"/>
              <a:gd name="connsiteX73" fmla="*/ 5022724 w 6266141"/>
              <a:gd name="connsiteY73" fmla="*/ 9067800 h 9320213"/>
              <a:gd name="connsiteX74" fmla="*/ 5046537 w 6266141"/>
              <a:gd name="connsiteY74" fmla="*/ 9134475 h 9320213"/>
              <a:gd name="connsiteX75" fmla="*/ 5027487 w 6266141"/>
              <a:gd name="connsiteY75" fmla="*/ 9167813 h 9320213"/>
              <a:gd name="connsiteX76" fmla="*/ 5037012 w 6266141"/>
              <a:gd name="connsiteY76" fmla="*/ 9320213 h 9320213"/>
              <a:gd name="connsiteX77" fmla="*/ 4903662 w 6266141"/>
              <a:gd name="connsiteY77" fmla="*/ 9315450 h 9320213"/>
              <a:gd name="connsiteX78" fmla="*/ 4751262 w 6266141"/>
              <a:gd name="connsiteY78" fmla="*/ 9315450 h 9320213"/>
              <a:gd name="connsiteX79" fmla="*/ 4560762 w 6266141"/>
              <a:gd name="connsiteY79" fmla="*/ 9315450 h 9320213"/>
              <a:gd name="connsiteX80" fmla="*/ 4451225 w 6266141"/>
              <a:gd name="connsiteY80" fmla="*/ 9296400 h 9320213"/>
              <a:gd name="connsiteX81" fmla="*/ 4365500 w 6266141"/>
              <a:gd name="connsiteY81" fmla="*/ 9282113 h 9320213"/>
              <a:gd name="connsiteX82" fmla="*/ 4217862 w 6266141"/>
              <a:gd name="connsiteY82" fmla="*/ 9258300 h 9320213"/>
              <a:gd name="connsiteX83" fmla="*/ 3984499 w 6266141"/>
              <a:gd name="connsiteY83" fmla="*/ 9239250 h 9320213"/>
              <a:gd name="connsiteX84" fmla="*/ 3841625 w 6266141"/>
              <a:gd name="connsiteY84" fmla="*/ 9239250 h 9320213"/>
              <a:gd name="connsiteX85" fmla="*/ 3832099 w 6266141"/>
              <a:gd name="connsiteY85" fmla="*/ 9244013 h 9320213"/>
              <a:gd name="connsiteX86" fmla="*/ 3584449 w 6266141"/>
              <a:gd name="connsiteY86" fmla="*/ 9239249 h 9320213"/>
              <a:gd name="connsiteX87" fmla="*/ 3412999 w 6266141"/>
              <a:gd name="connsiteY87" fmla="*/ 9239250 h 9320213"/>
              <a:gd name="connsiteX88" fmla="*/ 3260599 w 6266141"/>
              <a:gd name="connsiteY88" fmla="*/ 9210675 h 9320213"/>
              <a:gd name="connsiteX89" fmla="*/ 3008187 w 6266141"/>
              <a:gd name="connsiteY89" fmla="*/ 9201150 h 9320213"/>
              <a:gd name="connsiteX90" fmla="*/ 2793875 w 6266141"/>
              <a:gd name="connsiteY90" fmla="*/ 9191625 h 9320213"/>
              <a:gd name="connsiteX91" fmla="*/ 2689100 w 6266141"/>
              <a:gd name="connsiteY91" fmla="*/ 9182100 h 9320213"/>
              <a:gd name="connsiteX92" fmla="*/ 2465262 w 6266141"/>
              <a:gd name="connsiteY92" fmla="*/ 9177337 h 9320213"/>
              <a:gd name="connsiteX93" fmla="*/ 2427162 w 6266141"/>
              <a:gd name="connsiteY93" fmla="*/ 9163050 h 9320213"/>
              <a:gd name="connsiteX94" fmla="*/ 2389062 w 6266141"/>
              <a:gd name="connsiteY94" fmla="*/ 9201150 h 9320213"/>
              <a:gd name="connsiteX95" fmla="*/ 2208087 w 6266141"/>
              <a:gd name="connsiteY95" fmla="*/ 9258300 h 9320213"/>
              <a:gd name="connsiteX96" fmla="*/ 2022350 w 6266141"/>
              <a:gd name="connsiteY96" fmla="*/ 9220200 h 9320213"/>
              <a:gd name="connsiteX97" fmla="*/ 1912812 w 6266141"/>
              <a:gd name="connsiteY97" fmla="*/ 9201150 h 9320213"/>
              <a:gd name="connsiteX98" fmla="*/ 1741362 w 6266141"/>
              <a:gd name="connsiteY98" fmla="*/ 9186862 h 9320213"/>
              <a:gd name="connsiteX99" fmla="*/ 1665162 w 6266141"/>
              <a:gd name="connsiteY99" fmla="*/ 9205913 h 9320213"/>
              <a:gd name="connsiteX100" fmla="*/ 1522287 w 6266141"/>
              <a:gd name="connsiteY100" fmla="*/ 9191625 h 9320213"/>
              <a:gd name="connsiteX101" fmla="*/ 1460374 w 6266141"/>
              <a:gd name="connsiteY101" fmla="*/ 9201150 h 9320213"/>
              <a:gd name="connsiteX102" fmla="*/ 1327025 w 6266141"/>
              <a:gd name="connsiteY102" fmla="*/ 9196387 h 9320213"/>
              <a:gd name="connsiteX103" fmla="*/ 1179387 w 6266141"/>
              <a:gd name="connsiteY103" fmla="*/ 9205912 h 9320213"/>
              <a:gd name="connsiteX104" fmla="*/ 1050799 w 6266141"/>
              <a:gd name="connsiteY104" fmla="*/ 9177338 h 9320213"/>
              <a:gd name="connsiteX105" fmla="*/ 884112 w 6266141"/>
              <a:gd name="connsiteY105" fmla="*/ 9120188 h 9320213"/>
              <a:gd name="connsiteX106" fmla="*/ 707899 w 6266141"/>
              <a:gd name="connsiteY106" fmla="*/ 9053513 h 9320213"/>
              <a:gd name="connsiteX107" fmla="*/ 517399 w 6266141"/>
              <a:gd name="connsiteY107" fmla="*/ 8972550 h 9320213"/>
              <a:gd name="connsiteX108" fmla="*/ 355474 w 6266141"/>
              <a:gd name="connsiteY108" fmla="*/ 8891588 h 9320213"/>
              <a:gd name="connsiteX109" fmla="*/ 169737 w 6266141"/>
              <a:gd name="connsiteY109" fmla="*/ 8796338 h 9320213"/>
              <a:gd name="connsiteX110" fmla="*/ 112587 w 6266141"/>
              <a:gd name="connsiteY110" fmla="*/ 8758237 h 9320213"/>
              <a:gd name="connsiteX111" fmla="*/ 41149 w 6266141"/>
              <a:gd name="connsiteY111" fmla="*/ 8662987 h 9320213"/>
              <a:gd name="connsiteX112" fmla="*/ 3050 w 6266141"/>
              <a:gd name="connsiteY112" fmla="*/ 8524875 h 9320213"/>
              <a:gd name="connsiteX113" fmla="*/ 7812 w 6266141"/>
              <a:gd name="connsiteY113" fmla="*/ 8286750 h 9320213"/>
              <a:gd name="connsiteX114" fmla="*/ 7812 w 6266141"/>
              <a:gd name="connsiteY114" fmla="*/ 7981950 h 9320213"/>
              <a:gd name="connsiteX115" fmla="*/ 3051 w 6266141"/>
              <a:gd name="connsiteY115" fmla="*/ 7943851 h 9320213"/>
              <a:gd name="connsiteX116" fmla="*/ 7812 w 6266141"/>
              <a:gd name="connsiteY116" fmla="*/ 7586663 h 9320213"/>
              <a:gd name="connsiteX117" fmla="*/ 45912 w 6266141"/>
              <a:gd name="connsiteY117" fmla="*/ 7391400 h 9320213"/>
              <a:gd name="connsiteX118" fmla="*/ 64962 w 6266141"/>
              <a:gd name="connsiteY118" fmla="*/ 7067550 h 9320213"/>
              <a:gd name="connsiteX119" fmla="*/ 64962 w 6266141"/>
              <a:gd name="connsiteY119" fmla="*/ 6781800 h 9320213"/>
              <a:gd name="connsiteX120" fmla="*/ 26862 w 6266141"/>
              <a:gd name="connsiteY120" fmla="*/ 6572250 h 9320213"/>
              <a:gd name="connsiteX121" fmla="*/ 26862 w 6266141"/>
              <a:gd name="connsiteY121" fmla="*/ 6343650 h 9320213"/>
              <a:gd name="connsiteX122" fmla="*/ 26862 w 6266141"/>
              <a:gd name="connsiteY122" fmla="*/ 6057900 h 9320213"/>
              <a:gd name="connsiteX123" fmla="*/ 45912 w 6266141"/>
              <a:gd name="connsiteY123" fmla="*/ 5676900 h 9320213"/>
              <a:gd name="connsiteX124" fmla="*/ 64962 w 6266141"/>
              <a:gd name="connsiteY124" fmla="*/ 5467350 h 9320213"/>
              <a:gd name="connsiteX125" fmla="*/ 64962 w 6266141"/>
              <a:gd name="connsiteY125" fmla="*/ 5276850 h 9320213"/>
              <a:gd name="connsiteX126" fmla="*/ 64962 w 6266141"/>
              <a:gd name="connsiteY126" fmla="*/ 5086350 h 9320213"/>
              <a:gd name="connsiteX127" fmla="*/ 64962 w 6266141"/>
              <a:gd name="connsiteY127" fmla="*/ 4933950 h 9320213"/>
              <a:gd name="connsiteX128" fmla="*/ 64962 w 6266141"/>
              <a:gd name="connsiteY128" fmla="*/ 4743450 h 9320213"/>
              <a:gd name="connsiteX129" fmla="*/ 64962 w 6266141"/>
              <a:gd name="connsiteY129" fmla="*/ 4419600 h 9320213"/>
              <a:gd name="connsiteX130" fmla="*/ 84012 w 6266141"/>
              <a:gd name="connsiteY130" fmla="*/ 3962400 h 9320213"/>
              <a:gd name="connsiteX131" fmla="*/ 64962 w 6266141"/>
              <a:gd name="connsiteY131" fmla="*/ 3619500 h 9320213"/>
              <a:gd name="connsiteX132" fmla="*/ 84012 w 6266141"/>
              <a:gd name="connsiteY132" fmla="*/ 3429000 h 9320213"/>
              <a:gd name="connsiteX133" fmla="*/ 141162 w 6266141"/>
              <a:gd name="connsiteY133" fmla="*/ 3276600 h 9320213"/>
              <a:gd name="connsiteX134" fmla="*/ 274512 w 6266141"/>
              <a:gd name="connsiteY134" fmla="*/ 3067050 h 9320213"/>
              <a:gd name="connsiteX135" fmla="*/ 350712 w 6266141"/>
              <a:gd name="connsiteY135" fmla="*/ 2971800 h 9320213"/>
              <a:gd name="connsiteX136" fmla="*/ 503112 w 6266141"/>
              <a:gd name="connsiteY136" fmla="*/ 2857500 h 9320213"/>
              <a:gd name="connsiteX137" fmla="*/ 636462 w 6266141"/>
              <a:gd name="connsiteY137" fmla="*/ 2724150 h 9320213"/>
              <a:gd name="connsiteX138" fmla="*/ 846012 w 6266141"/>
              <a:gd name="connsiteY138" fmla="*/ 2590800 h 9320213"/>
              <a:gd name="connsiteX139" fmla="*/ 1074612 w 6266141"/>
              <a:gd name="connsiteY139" fmla="*/ 2381250 h 9320213"/>
              <a:gd name="connsiteX140" fmla="*/ 1131762 w 6266141"/>
              <a:gd name="connsiteY140" fmla="*/ 2266950 h 9320213"/>
              <a:gd name="connsiteX141" fmla="*/ 1207962 w 6266141"/>
              <a:gd name="connsiteY141" fmla="*/ 2133600 h 9320213"/>
              <a:gd name="connsiteX142" fmla="*/ 1360362 w 6266141"/>
              <a:gd name="connsiteY142" fmla="*/ 2019300 h 9320213"/>
              <a:gd name="connsiteX143" fmla="*/ 1436562 w 6266141"/>
              <a:gd name="connsiteY143" fmla="*/ 1981200 h 9320213"/>
              <a:gd name="connsiteX144" fmla="*/ 1474662 w 6266141"/>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66675 w 6267854"/>
              <a:gd name="connsiteY118" fmla="*/ 7067550 h 9320213"/>
              <a:gd name="connsiteX119" fmla="*/ 66675 w 6267854"/>
              <a:gd name="connsiteY119" fmla="*/ 6781800 h 9320213"/>
              <a:gd name="connsiteX120" fmla="*/ 28575 w 6267854"/>
              <a:gd name="connsiteY120" fmla="*/ 657225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66675 w 6267854"/>
              <a:gd name="connsiteY119" fmla="*/ 6781800 h 9320213"/>
              <a:gd name="connsiteX120" fmla="*/ 28575 w 6267854"/>
              <a:gd name="connsiteY120" fmla="*/ 657225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28575 w 6267854"/>
              <a:gd name="connsiteY120" fmla="*/ 657225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28575 w 6267854"/>
              <a:gd name="connsiteY121" fmla="*/ 6343650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28575 w 6267854"/>
              <a:gd name="connsiteY122" fmla="*/ 6057900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47625 w 6267854"/>
              <a:gd name="connsiteY123" fmla="*/ 567690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66675 w 6267854"/>
              <a:gd name="connsiteY124" fmla="*/ 5467350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66675 w 6267854"/>
              <a:gd name="connsiteY125" fmla="*/ 5276850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66675 w 6267854"/>
              <a:gd name="connsiteY126" fmla="*/ 50863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66675 w 6267854"/>
              <a:gd name="connsiteY127" fmla="*/ 4933950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66675 w 6267854"/>
              <a:gd name="connsiteY128" fmla="*/ 4743450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66675 w 6267854"/>
              <a:gd name="connsiteY129" fmla="*/ 4419600 h 9320213"/>
              <a:gd name="connsiteX130" fmla="*/ 85725 w 6267854"/>
              <a:gd name="connsiteY130" fmla="*/ 396240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66675 w 6267854"/>
              <a:gd name="connsiteY129" fmla="*/ 4419600 h 9320213"/>
              <a:gd name="connsiteX130" fmla="*/ 52387 w 6267854"/>
              <a:gd name="connsiteY130" fmla="*/ 394335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66675 w 6267854"/>
              <a:gd name="connsiteY131" fmla="*/ 3619500 h 9320213"/>
              <a:gd name="connsiteX132" fmla="*/ 85725 w 6267854"/>
              <a:gd name="connsiteY132" fmla="*/ 3429000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66675 w 6267854"/>
              <a:gd name="connsiteY131" fmla="*/ 3619500 h 9320213"/>
              <a:gd name="connsiteX132" fmla="*/ 133350 w 6267854"/>
              <a:gd name="connsiteY132" fmla="*/ 3424238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42875 w 6267854"/>
              <a:gd name="connsiteY133" fmla="*/ 3276600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76225 w 6267854"/>
              <a:gd name="connsiteY134" fmla="*/ 3067050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71800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504825 w 6267854"/>
              <a:gd name="connsiteY136" fmla="*/ 2857500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38175 w 6267854"/>
              <a:gd name="connsiteY137" fmla="*/ 2724150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847725 w 6267854"/>
              <a:gd name="connsiteY138" fmla="*/ 2590800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76325 w 6267854"/>
              <a:gd name="connsiteY139" fmla="*/ 23812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33475 w 6267854"/>
              <a:gd name="connsiteY140" fmla="*/ 2266950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04900 w 6267854"/>
              <a:gd name="connsiteY140" fmla="*/ 2219325 h 9320213"/>
              <a:gd name="connsiteX141" fmla="*/ 1209675 w 6267854"/>
              <a:gd name="connsiteY141" fmla="*/ 2133600 h 9320213"/>
              <a:gd name="connsiteX142" fmla="*/ 1362075 w 6267854"/>
              <a:gd name="connsiteY142" fmla="*/ 2019300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04900 w 6267854"/>
              <a:gd name="connsiteY140" fmla="*/ 2219325 h 9320213"/>
              <a:gd name="connsiteX141" fmla="*/ 1209675 w 6267854"/>
              <a:gd name="connsiteY141" fmla="*/ 2133600 h 9320213"/>
              <a:gd name="connsiteX142" fmla="*/ 1352550 w 6267854"/>
              <a:gd name="connsiteY142" fmla="*/ 2005013 h 9320213"/>
              <a:gd name="connsiteX143" fmla="*/ 1438275 w 6267854"/>
              <a:gd name="connsiteY143" fmla="*/ 1981200 h 9320213"/>
              <a:gd name="connsiteX144" fmla="*/ 1476375 w 6267854"/>
              <a:gd name="connsiteY144" fmla="*/ 1905000 h 9320213"/>
              <a:gd name="connsiteX0" fmla="*/ 1476375 w 6267854"/>
              <a:gd name="connsiteY0" fmla="*/ 1905000 h 9320213"/>
              <a:gd name="connsiteX1" fmla="*/ 1762125 w 6267854"/>
              <a:gd name="connsiteY1" fmla="*/ 1924050 h 9320213"/>
              <a:gd name="connsiteX2" fmla="*/ 1976437 w 6267854"/>
              <a:gd name="connsiteY2" fmla="*/ 1924050 h 9320213"/>
              <a:gd name="connsiteX3" fmla="*/ 2314575 w 6267854"/>
              <a:gd name="connsiteY3" fmla="*/ 1943099 h 9320213"/>
              <a:gd name="connsiteX4" fmla="*/ 2657475 w 6267854"/>
              <a:gd name="connsiteY4" fmla="*/ 1933574 h 9320213"/>
              <a:gd name="connsiteX5" fmla="*/ 3209925 w 6267854"/>
              <a:gd name="connsiteY5" fmla="*/ 1933575 h 9320213"/>
              <a:gd name="connsiteX6" fmla="*/ 3495675 w 6267854"/>
              <a:gd name="connsiteY6" fmla="*/ 1943100 h 9320213"/>
              <a:gd name="connsiteX7" fmla="*/ 3590925 w 6267854"/>
              <a:gd name="connsiteY7" fmla="*/ 1924050 h 9320213"/>
              <a:gd name="connsiteX8" fmla="*/ 3805238 w 6267854"/>
              <a:gd name="connsiteY8" fmla="*/ 1909763 h 9320213"/>
              <a:gd name="connsiteX9" fmla="*/ 4143375 w 6267854"/>
              <a:gd name="connsiteY9" fmla="*/ 1900238 h 9320213"/>
              <a:gd name="connsiteX10" fmla="*/ 4338637 w 6267854"/>
              <a:gd name="connsiteY10" fmla="*/ 1885950 h 9320213"/>
              <a:gd name="connsiteX11" fmla="*/ 4714875 w 6267854"/>
              <a:gd name="connsiteY11" fmla="*/ 1881188 h 9320213"/>
              <a:gd name="connsiteX12" fmla="*/ 4824413 w 6267854"/>
              <a:gd name="connsiteY12" fmla="*/ 1881188 h 9320213"/>
              <a:gd name="connsiteX13" fmla="*/ 4962525 w 6267854"/>
              <a:gd name="connsiteY13" fmla="*/ 1881187 h 9320213"/>
              <a:gd name="connsiteX14" fmla="*/ 5005387 w 6267854"/>
              <a:gd name="connsiteY14" fmla="*/ 1905000 h 9320213"/>
              <a:gd name="connsiteX15" fmla="*/ 5019675 w 6267854"/>
              <a:gd name="connsiteY15" fmla="*/ 1895475 h 9320213"/>
              <a:gd name="connsiteX16" fmla="*/ 5091112 w 6267854"/>
              <a:gd name="connsiteY16" fmla="*/ 1885950 h 9320213"/>
              <a:gd name="connsiteX17" fmla="*/ 5200650 w 6267854"/>
              <a:gd name="connsiteY17" fmla="*/ 1871662 h 9320213"/>
              <a:gd name="connsiteX18" fmla="*/ 5272087 w 6267854"/>
              <a:gd name="connsiteY18" fmla="*/ 1885950 h 9320213"/>
              <a:gd name="connsiteX19" fmla="*/ 5272087 w 6267854"/>
              <a:gd name="connsiteY19" fmla="*/ 1819275 h 9320213"/>
              <a:gd name="connsiteX20" fmla="*/ 5257800 w 6267854"/>
              <a:gd name="connsiteY20" fmla="*/ 1719263 h 9320213"/>
              <a:gd name="connsiteX21" fmla="*/ 5267325 w 6267854"/>
              <a:gd name="connsiteY21" fmla="*/ 1485900 h 9320213"/>
              <a:gd name="connsiteX22" fmla="*/ 5281612 w 6267854"/>
              <a:gd name="connsiteY22" fmla="*/ 1314450 h 9320213"/>
              <a:gd name="connsiteX23" fmla="*/ 5286375 w 6267854"/>
              <a:gd name="connsiteY23" fmla="*/ 1252538 h 9320213"/>
              <a:gd name="connsiteX24" fmla="*/ 5476875 w 6267854"/>
              <a:gd name="connsiteY24" fmla="*/ 1257300 h 9320213"/>
              <a:gd name="connsiteX25" fmla="*/ 5567363 w 6267854"/>
              <a:gd name="connsiteY25" fmla="*/ 1257300 h 9320213"/>
              <a:gd name="connsiteX26" fmla="*/ 5572125 w 6267854"/>
              <a:gd name="connsiteY26" fmla="*/ 762000 h 9320213"/>
              <a:gd name="connsiteX27" fmla="*/ 5591175 w 6267854"/>
              <a:gd name="connsiteY27" fmla="*/ 361950 h 9320213"/>
              <a:gd name="connsiteX28" fmla="*/ 5610225 w 6267854"/>
              <a:gd name="connsiteY28" fmla="*/ 114300 h 9320213"/>
              <a:gd name="connsiteX29" fmla="*/ 5610225 w 6267854"/>
              <a:gd name="connsiteY29" fmla="*/ 0 h 9320213"/>
              <a:gd name="connsiteX30" fmla="*/ 5781675 w 6267854"/>
              <a:gd name="connsiteY30" fmla="*/ 19050 h 9320213"/>
              <a:gd name="connsiteX31" fmla="*/ 5929312 w 6267854"/>
              <a:gd name="connsiteY31" fmla="*/ 14288 h 9320213"/>
              <a:gd name="connsiteX32" fmla="*/ 6076951 w 6267854"/>
              <a:gd name="connsiteY32" fmla="*/ 19050 h 9320213"/>
              <a:gd name="connsiteX33" fmla="*/ 6076950 w 6267854"/>
              <a:gd name="connsiteY33" fmla="*/ 114300 h 9320213"/>
              <a:gd name="connsiteX34" fmla="*/ 6076951 w 6267854"/>
              <a:gd name="connsiteY34" fmla="*/ 661987 h 9320213"/>
              <a:gd name="connsiteX35" fmla="*/ 6067425 w 6267854"/>
              <a:gd name="connsiteY35" fmla="*/ 1133475 h 9320213"/>
              <a:gd name="connsiteX36" fmla="*/ 6076950 w 6267854"/>
              <a:gd name="connsiteY36" fmla="*/ 1300163 h 9320213"/>
              <a:gd name="connsiteX37" fmla="*/ 6119812 w 6267854"/>
              <a:gd name="connsiteY37" fmla="*/ 2209800 h 9320213"/>
              <a:gd name="connsiteX38" fmla="*/ 6143625 w 6267854"/>
              <a:gd name="connsiteY38" fmla="*/ 2667000 h 9320213"/>
              <a:gd name="connsiteX39" fmla="*/ 6157913 w 6267854"/>
              <a:gd name="connsiteY39" fmla="*/ 3086100 h 9320213"/>
              <a:gd name="connsiteX40" fmla="*/ 6167437 w 6267854"/>
              <a:gd name="connsiteY40" fmla="*/ 3428999 h 9320213"/>
              <a:gd name="connsiteX41" fmla="*/ 6200775 w 6267854"/>
              <a:gd name="connsiteY41" fmla="*/ 4019550 h 9320213"/>
              <a:gd name="connsiteX42" fmla="*/ 6219825 w 6267854"/>
              <a:gd name="connsiteY42" fmla="*/ 4324350 h 9320213"/>
              <a:gd name="connsiteX43" fmla="*/ 6229350 w 6267854"/>
              <a:gd name="connsiteY43" fmla="*/ 4933950 h 9320213"/>
              <a:gd name="connsiteX44" fmla="*/ 6257925 w 6267854"/>
              <a:gd name="connsiteY44" fmla="*/ 5276850 h 9320213"/>
              <a:gd name="connsiteX45" fmla="*/ 6257925 w 6267854"/>
              <a:gd name="connsiteY45" fmla="*/ 5505450 h 9320213"/>
              <a:gd name="connsiteX46" fmla="*/ 6267450 w 6267854"/>
              <a:gd name="connsiteY46" fmla="*/ 5557838 h 9320213"/>
              <a:gd name="connsiteX47" fmla="*/ 6238875 w 6267854"/>
              <a:gd name="connsiteY47" fmla="*/ 5581650 h 9320213"/>
              <a:gd name="connsiteX48" fmla="*/ 6267450 w 6267854"/>
              <a:gd name="connsiteY48" fmla="*/ 5610225 h 9320213"/>
              <a:gd name="connsiteX49" fmla="*/ 5876925 w 6267854"/>
              <a:gd name="connsiteY49" fmla="*/ 5581650 h 9320213"/>
              <a:gd name="connsiteX50" fmla="*/ 5629275 w 6267854"/>
              <a:gd name="connsiteY50" fmla="*/ 5562600 h 9320213"/>
              <a:gd name="connsiteX51" fmla="*/ 5324475 w 6267854"/>
              <a:gd name="connsiteY51" fmla="*/ 5543550 h 9320213"/>
              <a:gd name="connsiteX52" fmla="*/ 5200650 w 6267854"/>
              <a:gd name="connsiteY52" fmla="*/ 5562600 h 9320213"/>
              <a:gd name="connsiteX53" fmla="*/ 5019675 w 6267854"/>
              <a:gd name="connsiteY53" fmla="*/ 5600700 h 9320213"/>
              <a:gd name="connsiteX54" fmla="*/ 4905375 w 6267854"/>
              <a:gd name="connsiteY54" fmla="*/ 5643562 h 9320213"/>
              <a:gd name="connsiteX55" fmla="*/ 4776787 w 6267854"/>
              <a:gd name="connsiteY55" fmla="*/ 5681662 h 9320213"/>
              <a:gd name="connsiteX56" fmla="*/ 4719637 w 6267854"/>
              <a:gd name="connsiteY56" fmla="*/ 5715000 h 9320213"/>
              <a:gd name="connsiteX57" fmla="*/ 4738688 w 6267854"/>
              <a:gd name="connsiteY57" fmla="*/ 5948363 h 9320213"/>
              <a:gd name="connsiteX58" fmla="*/ 4757738 w 6267854"/>
              <a:gd name="connsiteY58" fmla="*/ 6124575 h 9320213"/>
              <a:gd name="connsiteX59" fmla="*/ 4776788 w 6267854"/>
              <a:gd name="connsiteY59" fmla="*/ 6324600 h 9320213"/>
              <a:gd name="connsiteX60" fmla="*/ 4800600 w 6267854"/>
              <a:gd name="connsiteY60" fmla="*/ 6529388 h 9320213"/>
              <a:gd name="connsiteX61" fmla="*/ 4824413 w 6267854"/>
              <a:gd name="connsiteY61" fmla="*/ 6786563 h 9320213"/>
              <a:gd name="connsiteX62" fmla="*/ 4843462 w 6267854"/>
              <a:gd name="connsiteY62" fmla="*/ 6972300 h 9320213"/>
              <a:gd name="connsiteX63" fmla="*/ 4872037 w 6267854"/>
              <a:gd name="connsiteY63" fmla="*/ 7339013 h 9320213"/>
              <a:gd name="connsiteX64" fmla="*/ 4881563 w 6267854"/>
              <a:gd name="connsiteY64" fmla="*/ 7486650 h 9320213"/>
              <a:gd name="connsiteX65" fmla="*/ 4910138 w 6267854"/>
              <a:gd name="connsiteY65" fmla="*/ 7781925 h 9320213"/>
              <a:gd name="connsiteX66" fmla="*/ 4957762 w 6267854"/>
              <a:gd name="connsiteY66" fmla="*/ 8129588 h 9320213"/>
              <a:gd name="connsiteX67" fmla="*/ 4967287 w 6267854"/>
              <a:gd name="connsiteY67" fmla="*/ 8148638 h 9320213"/>
              <a:gd name="connsiteX68" fmla="*/ 4991100 w 6267854"/>
              <a:gd name="connsiteY68" fmla="*/ 8439150 h 9320213"/>
              <a:gd name="connsiteX69" fmla="*/ 5000625 w 6267854"/>
              <a:gd name="connsiteY69" fmla="*/ 8591550 h 9320213"/>
              <a:gd name="connsiteX70" fmla="*/ 5000626 w 6267854"/>
              <a:gd name="connsiteY70" fmla="*/ 8682037 h 9320213"/>
              <a:gd name="connsiteX71" fmla="*/ 5010150 w 6267854"/>
              <a:gd name="connsiteY71" fmla="*/ 8782050 h 9320213"/>
              <a:gd name="connsiteX72" fmla="*/ 5019675 w 6267854"/>
              <a:gd name="connsiteY72" fmla="*/ 8953500 h 9320213"/>
              <a:gd name="connsiteX73" fmla="*/ 5024437 w 6267854"/>
              <a:gd name="connsiteY73" fmla="*/ 9067800 h 9320213"/>
              <a:gd name="connsiteX74" fmla="*/ 5048250 w 6267854"/>
              <a:gd name="connsiteY74" fmla="*/ 9134475 h 9320213"/>
              <a:gd name="connsiteX75" fmla="*/ 5029200 w 6267854"/>
              <a:gd name="connsiteY75" fmla="*/ 9167813 h 9320213"/>
              <a:gd name="connsiteX76" fmla="*/ 5038725 w 6267854"/>
              <a:gd name="connsiteY76" fmla="*/ 9320213 h 9320213"/>
              <a:gd name="connsiteX77" fmla="*/ 4905375 w 6267854"/>
              <a:gd name="connsiteY77" fmla="*/ 9315450 h 9320213"/>
              <a:gd name="connsiteX78" fmla="*/ 4752975 w 6267854"/>
              <a:gd name="connsiteY78" fmla="*/ 9315450 h 9320213"/>
              <a:gd name="connsiteX79" fmla="*/ 4562475 w 6267854"/>
              <a:gd name="connsiteY79" fmla="*/ 9315450 h 9320213"/>
              <a:gd name="connsiteX80" fmla="*/ 4452938 w 6267854"/>
              <a:gd name="connsiteY80" fmla="*/ 9296400 h 9320213"/>
              <a:gd name="connsiteX81" fmla="*/ 4367213 w 6267854"/>
              <a:gd name="connsiteY81" fmla="*/ 9282113 h 9320213"/>
              <a:gd name="connsiteX82" fmla="*/ 4219575 w 6267854"/>
              <a:gd name="connsiteY82" fmla="*/ 9258300 h 9320213"/>
              <a:gd name="connsiteX83" fmla="*/ 3986212 w 6267854"/>
              <a:gd name="connsiteY83" fmla="*/ 9239250 h 9320213"/>
              <a:gd name="connsiteX84" fmla="*/ 3843338 w 6267854"/>
              <a:gd name="connsiteY84" fmla="*/ 9239250 h 9320213"/>
              <a:gd name="connsiteX85" fmla="*/ 3833812 w 6267854"/>
              <a:gd name="connsiteY85" fmla="*/ 9244013 h 9320213"/>
              <a:gd name="connsiteX86" fmla="*/ 3586162 w 6267854"/>
              <a:gd name="connsiteY86" fmla="*/ 9239249 h 9320213"/>
              <a:gd name="connsiteX87" fmla="*/ 3414712 w 6267854"/>
              <a:gd name="connsiteY87" fmla="*/ 9239250 h 9320213"/>
              <a:gd name="connsiteX88" fmla="*/ 3262312 w 6267854"/>
              <a:gd name="connsiteY88" fmla="*/ 9210675 h 9320213"/>
              <a:gd name="connsiteX89" fmla="*/ 3009900 w 6267854"/>
              <a:gd name="connsiteY89" fmla="*/ 9201150 h 9320213"/>
              <a:gd name="connsiteX90" fmla="*/ 2795588 w 6267854"/>
              <a:gd name="connsiteY90" fmla="*/ 9191625 h 9320213"/>
              <a:gd name="connsiteX91" fmla="*/ 2690813 w 6267854"/>
              <a:gd name="connsiteY91" fmla="*/ 9182100 h 9320213"/>
              <a:gd name="connsiteX92" fmla="*/ 2466975 w 6267854"/>
              <a:gd name="connsiteY92" fmla="*/ 9177337 h 9320213"/>
              <a:gd name="connsiteX93" fmla="*/ 2428875 w 6267854"/>
              <a:gd name="connsiteY93" fmla="*/ 9163050 h 9320213"/>
              <a:gd name="connsiteX94" fmla="*/ 2390775 w 6267854"/>
              <a:gd name="connsiteY94" fmla="*/ 9201150 h 9320213"/>
              <a:gd name="connsiteX95" fmla="*/ 2209800 w 6267854"/>
              <a:gd name="connsiteY95" fmla="*/ 9258300 h 9320213"/>
              <a:gd name="connsiteX96" fmla="*/ 2024063 w 6267854"/>
              <a:gd name="connsiteY96" fmla="*/ 9220200 h 9320213"/>
              <a:gd name="connsiteX97" fmla="*/ 1914525 w 6267854"/>
              <a:gd name="connsiteY97" fmla="*/ 9201150 h 9320213"/>
              <a:gd name="connsiteX98" fmla="*/ 1743075 w 6267854"/>
              <a:gd name="connsiteY98" fmla="*/ 9186862 h 9320213"/>
              <a:gd name="connsiteX99" fmla="*/ 1666875 w 6267854"/>
              <a:gd name="connsiteY99" fmla="*/ 9205913 h 9320213"/>
              <a:gd name="connsiteX100" fmla="*/ 1524000 w 6267854"/>
              <a:gd name="connsiteY100" fmla="*/ 9191625 h 9320213"/>
              <a:gd name="connsiteX101" fmla="*/ 1462087 w 6267854"/>
              <a:gd name="connsiteY101" fmla="*/ 9201150 h 9320213"/>
              <a:gd name="connsiteX102" fmla="*/ 1328738 w 6267854"/>
              <a:gd name="connsiteY102" fmla="*/ 9196387 h 9320213"/>
              <a:gd name="connsiteX103" fmla="*/ 1181100 w 6267854"/>
              <a:gd name="connsiteY103" fmla="*/ 9205912 h 9320213"/>
              <a:gd name="connsiteX104" fmla="*/ 1052512 w 6267854"/>
              <a:gd name="connsiteY104" fmla="*/ 9177338 h 9320213"/>
              <a:gd name="connsiteX105" fmla="*/ 885825 w 6267854"/>
              <a:gd name="connsiteY105" fmla="*/ 9120188 h 9320213"/>
              <a:gd name="connsiteX106" fmla="*/ 709612 w 6267854"/>
              <a:gd name="connsiteY106" fmla="*/ 9053513 h 9320213"/>
              <a:gd name="connsiteX107" fmla="*/ 519112 w 6267854"/>
              <a:gd name="connsiteY107" fmla="*/ 8972550 h 9320213"/>
              <a:gd name="connsiteX108" fmla="*/ 357187 w 6267854"/>
              <a:gd name="connsiteY108" fmla="*/ 8891588 h 9320213"/>
              <a:gd name="connsiteX109" fmla="*/ 171450 w 6267854"/>
              <a:gd name="connsiteY109" fmla="*/ 8796338 h 9320213"/>
              <a:gd name="connsiteX110" fmla="*/ 114300 w 6267854"/>
              <a:gd name="connsiteY110" fmla="*/ 8758237 h 9320213"/>
              <a:gd name="connsiteX111" fmla="*/ 42862 w 6267854"/>
              <a:gd name="connsiteY111" fmla="*/ 8662987 h 9320213"/>
              <a:gd name="connsiteX112" fmla="*/ 4763 w 6267854"/>
              <a:gd name="connsiteY112" fmla="*/ 8524875 h 9320213"/>
              <a:gd name="connsiteX113" fmla="*/ 9525 w 6267854"/>
              <a:gd name="connsiteY113" fmla="*/ 8286750 h 9320213"/>
              <a:gd name="connsiteX114" fmla="*/ 9525 w 6267854"/>
              <a:gd name="connsiteY114" fmla="*/ 7981950 h 9320213"/>
              <a:gd name="connsiteX115" fmla="*/ 4764 w 6267854"/>
              <a:gd name="connsiteY115" fmla="*/ 7943851 h 9320213"/>
              <a:gd name="connsiteX116" fmla="*/ 9525 w 6267854"/>
              <a:gd name="connsiteY116" fmla="*/ 7586663 h 9320213"/>
              <a:gd name="connsiteX117" fmla="*/ 0 w 6267854"/>
              <a:gd name="connsiteY117" fmla="*/ 7319963 h 9320213"/>
              <a:gd name="connsiteX118" fmla="*/ 4763 w 6267854"/>
              <a:gd name="connsiteY118" fmla="*/ 6996113 h 9320213"/>
              <a:gd name="connsiteX119" fmla="*/ 9525 w 6267854"/>
              <a:gd name="connsiteY119" fmla="*/ 6734175 h 9320213"/>
              <a:gd name="connsiteX120" fmla="*/ 4763 w 6267854"/>
              <a:gd name="connsiteY120" fmla="*/ 6553200 h 9320213"/>
              <a:gd name="connsiteX121" fmla="*/ 4763 w 6267854"/>
              <a:gd name="connsiteY121" fmla="*/ 6329362 h 9320213"/>
              <a:gd name="connsiteX122" fmla="*/ 14287 w 6267854"/>
              <a:gd name="connsiteY122" fmla="*/ 6034088 h 9320213"/>
              <a:gd name="connsiteX123" fmla="*/ 19050 w 6267854"/>
              <a:gd name="connsiteY123" fmla="*/ 5657850 h 9320213"/>
              <a:gd name="connsiteX124" fmla="*/ 38100 w 6267854"/>
              <a:gd name="connsiteY124" fmla="*/ 5438775 h 9320213"/>
              <a:gd name="connsiteX125" fmla="*/ 42863 w 6267854"/>
              <a:gd name="connsiteY125" fmla="*/ 5267325 h 9320213"/>
              <a:gd name="connsiteX126" fmla="*/ 52387 w 6267854"/>
              <a:gd name="connsiteY126" fmla="*/ 5048250 h 9320213"/>
              <a:gd name="connsiteX127" fmla="*/ 57150 w 6267854"/>
              <a:gd name="connsiteY127" fmla="*/ 4919662 h 9320213"/>
              <a:gd name="connsiteX128" fmla="*/ 52387 w 6267854"/>
              <a:gd name="connsiteY128" fmla="*/ 4714875 h 9320213"/>
              <a:gd name="connsiteX129" fmla="*/ 52388 w 6267854"/>
              <a:gd name="connsiteY129" fmla="*/ 4405313 h 9320213"/>
              <a:gd name="connsiteX130" fmla="*/ 52387 w 6267854"/>
              <a:gd name="connsiteY130" fmla="*/ 3943350 h 9320213"/>
              <a:gd name="connsiteX131" fmla="*/ 85725 w 6267854"/>
              <a:gd name="connsiteY131" fmla="*/ 3619500 h 9320213"/>
              <a:gd name="connsiteX132" fmla="*/ 133350 w 6267854"/>
              <a:gd name="connsiteY132" fmla="*/ 3424238 h 9320213"/>
              <a:gd name="connsiteX133" fmla="*/ 180975 w 6267854"/>
              <a:gd name="connsiteY133" fmla="*/ 3271837 h 9320213"/>
              <a:gd name="connsiteX134" fmla="*/ 257175 w 6267854"/>
              <a:gd name="connsiteY134" fmla="*/ 3052762 h 9320213"/>
              <a:gd name="connsiteX135" fmla="*/ 352425 w 6267854"/>
              <a:gd name="connsiteY135" fmla="*/ 2924175 h 9320213"/>
              <a:gd name="connsiteX136" fmla="*/ 466725 w 6267854"/>
              <a:gd name="connsiteY136" fmla="*/ 2790825 h 9320213"/>
              <a:gd name="connsiteX137" fmla="*/ 604837 w 6267854"/>
              <a:gd name="connsiteY137" fmla="*/ 2638425 h 9320213"/>
              <a:gd name="connsiteX138" fmla="*/ 795337 w 6267854"/>
              <a:gd name="connsiteY138" fmla="*/ 2481262 h 9320213"/>
              <a:gd name="connsiteX139" fmla="*/ 1009650 w 6267854"/>
              <a:gd name="connsiteY139" fmla="*/ 2305050 h 9320213"/>
              <a:gd name="connsiteX140" fmla="*/ 1104900 w 6267854"/>
              <a:gd name="connsiteY140" fmla="*/ 2219325 h 9320213"/>
              <a:gd name="connsiteX141" fmla="*/ 1209675 w 6267854"/>
              <a:gd name="connsiteY141" fmla="*/ 2133600 h 9320213"/>
              <a:gd name="connsiteX142" fmla="*/ 1352550 w 6267854"/>
              <a:gd name="connsiteY142" fmla="*/ 2005013 h 9320213"/>
              <a:gd name="connsiteX143" fmla="*/ 1419225 w 6267854"/>
              <a:gd name="connsiteY143" fmla="*/ 1952625 h 9320213"/>
              <a:gd name="connsiteX144" fmla="*/ 1476375 w 6267854"/>
              <a:gd name="connsiteY144" fmla="*/ 1905000 h 9320213"/>
              <a:gd name="connsiteX0" fmla="*/ 1476375 w 6275093"/>
              <a:gd name="connsiteY0" fmla="*/ 1905000 h 9320213"/>
              <a:gd name="connsiteX1" fmla="*/ 1762125 w 6275093"/>
              <a:gd name="connsiteY1" fmla="*/ 1924050 h 9320213"/>
              <a:gd name="connsiteX2" fmla="*/ 1976437 w 6275093"/>
              <a:gd name="connsiteY2" fmla="*/ 1924050 h 9320213"/>
              <a:gd name="connsiteX3" fmla="*/ 2314575 w 6275093"/>
              <a:gd name="connsiteY3" fmla="*/ 1943099 h 9320213"/>
              <a:gd name="connsiteX4" fmla="*/ 2657475 w 6275093"/>
              <a:gd name="connsiteY4" fmla="*/ 1933574 h 9320213"/>
              <a:gd name="connsiteX5" fmla="*/ 3209925 w 6275093"/>
              <a:gd name="connsiteY5" fmla="*/ 1933575 h 9320213"/>
              <a:gd name="connsiteX6" fmla="*/ 3495675 w 6275093"/>
              <a:gd name="connsiteY6" fmla="*/ 1943100 h 9320213"/>
              <a:gd name="connsiteX7" fmla="*/ 3590925 w 6275093"/>
              <a:gd name="connsiteY7" fmla="*/ 1924050 h 9320213"/>
              <a:gd name="connsiteX8" fmla="*/ 3805238 w 6275093"/>
              <a:gd name="connsiteY8" fmla="*/ 1909763 h 9320213"/>
              <a:gd name="connsiteX9" fmla="*/ 4143375 w 6275093"/>
              <a:gd name="connsiteY9" fmla="*/ 1900238 h 9320213"/>
              <a:gd name="connsiteX10" fmla="*/ 4338637 w 6275093"/>
              <a:gd name="connsiteY10" fmla="*/ 1885950 h 9320213"/>
              <a:gd name="connsiteX11" fmla="*/ 4714875 w 6275093"/>
              <a:gd name="connsiteY11" fmla="*/ 1881188 h 9320213"/>
              <a:gd name="connsiteX12" fmla="*/ 4824413 w 6275093"/>
              <a:gd name="connsiteY12" fmla="*/ 1881188 h 9320213"/>
              <a:gd name="connsiteX13" fmla="*/ 4962525 w 6275093"/>
              <a:gd name="connsiteY13" fmla="*/ 1881187 h 9320213"/>
              <a:gd name="connsiteX14" fmla="*/ 5005387 w 6275093"/>
              <a:gd name="connsiteY14" fmla="*/ 1905000 h 9320213"/>
              <a:gd name="connsiteX15" fmla="*/ 5019675 w 6275093"/>
              <a:gd name="connsiteY15" fmla="*/ 1895475 h 9320213"/>
              <a:gd name="connsiteX16" fmla="*/ 5091112 w 6275093"/>
              <a:gd name="connsiteY16" fmla="*/ 1885950 h 9320213"/>
              <a:gd name="connsiteX17" fmla="*/ 5200650 w 6275093"/>
              <a:gd name="connsiteY17" fmla="*/ 1871662 h 9320213"/>
              <a:gd name="connsiteX18" fmla="*/ 5272087 w 6275093"/>
              <a:gd name="connsiteY18" fmla="*/ 1885950 h 9320213"/>
              <a:gd name="connsiteX19" fmla="*/ 5272087 w 6275093"/>
              <a:gd name="connsiteY19" fmla="*/ 1819275 h 9320213"/>
              <a:gd name="connsiteX20" fmla="*/ 5257800 w 6275093"/>
              <a:gd name="connsiteY20" fmla="*/ 1719263 h 9320213"/>
              <a:gd name="connsiteX21" fmla="*/ 5267325 w 6275093"/>
              <a:gd name="connsiteY21" fmla="*/ 1485900 h 9320213"/>
              <a:gd name="connsiteX22" fmla="*/ 5281612 w 6275093"/>
              <a:gd name="connsiteY22" fmla="*/ 1314450 h 9320213"/>
              <a:gd name="connsiteX23" fmla="*/ 5286375 w 6275093"/>
              <a:gd name="connsiteY23" fmla="*/ 1252538 h 9320213"/>
              <a:gd name="connsiteX24" fmla="*/ 5476875 w 6275093"/>
              <a:gd name="connsiteY24" fmla="*/ 1257300 h 9320213"/>
              <a:gd name="connsiteX25" fmla="*/ 5567363 w 6275093"/>
              <a:gd name="connsiteY25" fmla="*/ 1257300 h 9320213"/>
              <a:gd name="connsiteX26" fmla="*/ 5572125 w 6275093"/>
              <a:gd name="connsiteY26" fmla="*/ 762000 h 9320213"/>
              <a:gd name="connsiteX27" fmla="*/ 5591175 w 6275093"/>
              <a:gd name="connsiteY27" fmla="*/ 361950 h 9320213"/>
              <a:gd name="connsiteX28" fmla="*/ 5610225 w 6275093"/>
              <a:gd name="connsiteY28" fmla="*/ 114300 h 9320213"/>
              <a:gd name="connsiteX29" fmla="*/ 5610225 w 6275093"/>
              <a:gd name="connsiteY29" fmla="*/ 0 h 9320213"/>
              <a:gd name="connsiteX30" fmla="*/ 5781675 w 6275093"/>
              <a:gd name="connsiteY30" fmla="*/ 19050 h 9320213"/>
              <a:gd name="connsiteX31" fmla="*/ 5929312 w 6275093"/>
              <a:gd name="connsiteY31" fmla="*/ 14288 h 9320213"/>
              <a:gd name="connsiteX32" fmla="*/ 6076951 w 6275093"/>
              <a:gd name="connsiteY32" fmla="*/ 19050 h 9320213"/>
              <a:gd name="connsiteX33" fmla="*/ 6076950 w 6275093"/>
              <a:gd name="connsiteY33" fmla="*/ 114300 h 9320213"/>
              <a:gd name="connsiteX34" fmla="*/ 6076951 w 6275093"/>
              <a:gd name="connsiteY34" fmla="*/ 661987 h 9320213"/>
              <a:gd name="connsiteX35" fmla="*/ 6067425 w 6275093"/>
              <a:gd name="connsiteY35" fmla="*/ 1133475 h 9320213"/>
              <a:gd name="connsiteX36" fmla="*/ 6076950 w 6275093"/>
              <a:gd name="connsiteY36" fmla="*/ 1300163 h 9320213"/>
              <a:gd name="connsiteX37" fmla="*/ 6119812 w 6275093"/>
              <a:gd name="connsiteY37" fmla="*/ 2209800 h 9320213"/>
              <a:gd name="connsiteX38" fmla="*/ 6143625 w 6275093"/>
              <a:gd name="connsiteY38" fmla="*/ 2667000 h 9320213"/>
              <a:gd name="connsiteX39" fmla="*/ 6157913 w 6275093"/>
              <a:gd name="connsiteY39" fmla="*/ 3086100 h 9320213"/>
              <a:gd name="connsiteX40" fmla="*/ 6167437 w 6275093"/>
              <a:gd name="connsiteY40" fmla="*/ 3428999 h 9320213"/>
              <a:gd name="connsiteX41" fmla="*/ 6200775 w 6275093"/>
              <a:gd name="connsiteY41" fmla="*/ 4019550 h 9320213"/>
              <a:gd name="connsiteX42" fmla="*/ 6219825 w 6275093"/>
              <a:gd name="connsiteY42" fmla="*/ 4324350 h 9320213"/>
              <a:gd name="connsiteX43" fmla="*/ 6229350 w 6275093"/>
              <a:gd name="connsiteY43" fmla="*/ 4933950 h 9320213"/>
              <a:gd name="connsiteX44" fmla="*/ 6257925 w 6275093"/>
              <a:gd name="connsiteY44" fmla="*/ 5276850 h 9320213"/>
              <a:gd name="connsiteX45" fmla="*/ 6257925 w 6275093"/>
              <a:gd name="connsiteY45" fmla="*/ 5505450 h 9320213"/>
              <a:gd name="connsiteX46" fmla="*/ 6267450 w 6275093"/>
              <a:gd name="connsiteY46" fmla="*/ 5557838 h 9320213"/>
              <a:gd name="connsiteX47" fmla="*/ 6275093 w 6275093"/>
              <a:gd name="connsiteY47" fmla="*/ 5576488 h 9320213"/>
              <a:gd name="connsiteX48" fmla="*/ 6267450 w 6275093"/>
              <a:gd name="connsiteY48" fmla="*/ 5610225 h 9320213"/>
              <a:gd name="connsiteX49" fmla="*/ 5876925 w 6275093"/>
              <a:gd name="connsiteY49" fmla="*/ 5581650 h 9320213"/>
              <a:gd name="connsiteX50" fmla="*/ 5629275 w 6275093"/>
              <a:gd name="connsiteY50" fmla="*/ 5562600 h 9320213"/>
              <a:gd name="connsiteX51" fmla="*/ 5324475 w 6275093"/>
              <a:gd name="connsiteY51" fmla="*/ 5543550 h 9320213"/>
              <a:gd name="connsiteX52" fmla="*/ 5200650 w 6275093"/>
              <a:gd name="connsiteY52" fmla="*/ 5562600 h 9320213"/>
              <a:gd name="connsiteX53" fmla="*/ 5019675 w 6275093"/>
              <a:gd name="connsiteY53" fmla="*/ 5600700 h 9320213"/>
              <a:gd name="connsiteX54" fmla="*/ 4905375 w 6275093"/>
              <a:gd name="connsiteY54" fmla="*/ 5643562 h 9320213"/>
              <a:gd name="connsiteX55" fmla="*/ 4776787 w 6275093"/>
              <a:gd name="connsiteY55" fmla="*/ 5681662 h 9320213"/>
              <a:gd name="connsiteX56" fmla="*/ 4719637 w 6275093"/>
              <a:gd name="connsiteY56" fmla="*/ 5715000 h 9320213"/>
              <a:gd name="connsiteX57" fmla="*/ 4738688 w 6275093"/>
              <a:gd name="connsiteY57" fmla="*/ 5948363 h 9320213"/>
              <a:gd name="connsiteX58" fmla="*/ 4757738 w 6275093"/>
              <a:gd name="connsiteY58" fmla="*/ 6124575 h 9320213"/>
              <a:gd name="connsiteX59" fmla="*/ 4776788 w 6275093"/>
              <a:gd name="connsiteY59" fmla="*/ 6324600 h 9320213"/>
              <a:gd name="connsiteX60" fmla="*/ 4800600 w 6275093"/>
              <a:gd name="connsiteY60" fmla="*/ 6529388 h 9320213"/>
              <a:gd name="connsiteX61" fmla="*/ 4824413 w 6275093"/>
              <a:gd name="connsiteY61" fmla="*/ 6786563 h 9320213"/>
              <a:gd name="connsiteX62" fmla="*/ 4843462 w 6275093"/>
              <a:gd name="connsiteY62" fmla="*/ 6972300 h 9320213"/>
              <a:gd name="connsiteX63" fmla="*/ 4872037 w 6275093"/>
              <a:gd name="connsiteY63" fmla="*/ 7339013 h 9320213"/>
              <a:gd name="connsiteX64" fmla="*/ 4881563 w 6275093"/>
              <a:gd name="connsiteY64" fmla="*/ 7486650 h 9320213"/>
              <a:gd name="connsiteX65" fmla="*/ 4910138 w 6275093"/>
              <a:gd name="connsiteY65" fmla="*/ 7781925 h 9320213"/>
              <a:gd name="connsiteX66" fmla="*/ 4957762 w 6275093"/>
              <a:gd name="connsiteY66" fmla="*/ 8129588 h 9320213"/>
              <a:gd name="connsiteX67" fmla="*/ 4967287 w 6275093"/>
              <a:gd name="connsiteY67" fmla="*/ 8148638 h 9320213"/>
              <a:gd name="connsiteX68" fmla="*/ 4991100 w 6275093"/>
              <a:gd name="connsiteY68" fmla="*/ 8439150 h 9320213"/>
              <a:gd name="connsiteX69" fmla="*/ 5000625 w 6275093"/>
              <a:gd name="connsiteY69" fmla="*/ 8591550 h 9320213"/>
              <a:gd name="connsiteX70" fmla="*/ 5000626 w 6275093"/>
              <a:gd name="connsiteY70" fmla="*/ 8682037 h 9320213"/>
              <a:gd name="connsiteX71" fmla="*/ 5010150 w 6275093"/>
              <a:gd name="connsiteY71" fmla="*/ 8782050 h 9320213"/>
              <a:gd name="connsiteX72" fmla="*/ 5019675 w 6275093"/>
              <a:gd name="connsiteY72" fmla="*/ 8953500 h 9320213"/>
              <a:gd name="connsiteX73" fmla="*/ 5024437 w 6275093"/>
              <a:gd name="connsiteY73" fmla="*/ 9067800 h 9320213"/>
              <a:gd name="connsiteX74" fmla="*/ 5048250 w 6275093"/>
              <a:gd name="connsiteY74" fmla="*/ 9134475 h 9320213"/>
              <a:gd name="connsiteX75" fmla="*/ 5029200 w 6275093"/>
              <a:gd name="connsiteY75" fmla="*/ 9167813 h 9320213"/>
              <a:gd name="connsiteX76" fmla="*/ 5038725 w 6275093"/>
              <a:gd name="connsiteY76" fmla="*/ 9320213 h 9320213"/>
              <a:gd name="connsiteX77" fmla="*/ 4905375 w 6275093"/>
              <a:gd name="connsiteY77" fmla="*/ 9315450 h 9320213"/>
              <a:gd name="connsiteX78" fmla="*/ 4752975 w 6275093"/>
              <a:gd name="connsiteY78" fmla="*/ 9315450 h 9320213"/>
              <a:gd name="connsiteX79" fmla="*/ 4562475 w 6275093"/>
              <a:gd name="connsiteY79" fmla="*/ 9315450 h 9320213"/>
              <a:gd name="connsiteX80" fmla="*/ 4452938 w 6275093"/>
              <a:gd name="connsiteY80" fmla="*/ 9296400 h 9320213"/>
              <a:gd name="connsiteX81" fmla="*/ 4367213 w 6275093"/>
              <a:gd name="connsiteY81" fmla="*/ 9282113 h 9320213"/>
              <a:gd name="connsiteX82" fmla="*/ 4219575 w 6275093"/>
              <a:gd name="connsiteY82" fmla="*/ 9258300 h 9320213"/>
              <a:gd name="connsiteX83" fmla="*/ 3986212 w 6275093"/>
              <a:gd name="connsiteY83" fmla="*/ 9239250 h 9320213"/>
              <a:gd name="connsiteX84" fmla="*/ 3843338 w 6275093"/>
              <a:gd name="connsiteY84" fmla="*/ 9239250 h 9320213"/>
              <a:gd name="connsiteX85" fmla="*/ 3833812 w 6275093"/>
              <a:gd name="connsiteY85" fmla="*/ 9244013 h 9320213"/>
              <a:gd name="connsiteX86" fmla="*/ 3586162 w 6275093"/>
              <a:gd name="connsiteY86" fmla="*/ 9239249 h 9320213"/>
              <a:gd name="connsiteX87" fmla="*/ 3414712 w 6275093"/>
              <a:gd name="connsiteY87" fmla="*/ 9239250 h 9320213"/>
              <a:gd name="connsiteX88" fmla="*/ 3262312 w 6275093"/>
              <a:gd name="connsiteY88" fmla="*/ 9210675 h 9320213"/>
              <a:gd name="connsiteX89" fmla="*/ 3009900 w 6275093"/>
              <a:gd name="connsiteY89" fmla="*/ 9201150 h 9320213"/>
              <a:gd name="connsiteX90" fmla="*/ 2795588 w 6275093"/>
              <a:gd name="connsiteY90" fmla="*/ 9191625 h 9320213"/>
              <a:gd name="connsiteX91" fmla="*/ 2690813 w 6275093"/>
              <a:gd name="connsiteY91" fmla="*/ 9182100 h 9320213"/>
              <a:gd name="connsiteX92" fmla="*/ 2466975 w 6275093"/>
              <a:gd name="connsiteY92" fmla="*/ 9177337 h 9320213"/>
              <a:gd name="connsiteX93" fmla="*/ 2428875 w 6275093"/>
              <a:gd name="connsiteY93" fmla="*/ 9163050 h 9320213"/>
              <a:gd name="connsiteX94" fmla="*/ 2390775 w 6275093"/>
              <a:gd name="connsiteY94" fmla="*/ 9201150 h 9320213"/>
              <a:gd name="connsiteX95" fmla="*/ 2209800 w 6275093"/>
              <a:gd name="connsiteY95" fmla="*/ 9258300 h 9320213"/>
              <a:gd name="connsiteX96" fmla="*/ 2024063 w 6275093"/>
              <a:gd name="connsiteY96" fmla="*/ 9220200 h 9320213"/>
              <a:gd name="connsiteX97" fmla="*/ 1914525 w 6275093"/>
              <a:gd name="connsiteY97" fmla="*/ 9201150 h 9320213"/>
              <a:gd name="connsiteX98" fmla="*/ 1743075 w 6275093"/>
              <a:gd name="connsiteY98" fmla="*/ 9186862 h 9320213"/>
              <a:gd name="connsiteX99" fmla="*/ 1666875 w 6275093"/>
              <a:gd name="connsiteY99" fmla="*/ 9205913 h 9320213"/>
              <a:gd name="connsiteX100" fmla="*/ 1524000 w 6275093"/>
              <a:gd name="connsiteY100" fmla="*/ 9191625 h 9320213"/>
              <a:gd name="connsiteX101" fmla="*/ 1462087 w 6275093"/>
              <a:gd name="connsiteY101" fmla="*/ 9201150 h 9320213"/>
              <a:gd name="connsiteX102" fmla="*/ 1328738 w 6275093"/>
              <a:gd name="connsiteY102" fmla="*/ 9196387 h 9320213"/>
              <a:gd name="connsiteX103" fmla="*/ 1181100 w 6275093"/>
              <a:gd name="connsiteY103" fmla="*/ 9205912 h 9320213"/>
              <a:gd name="connsiteX104" fmla="*/ 1052512 w 6275093"/>
              <a:gd name="connsiteY104" fmla="*/ 9177338 h 9320213"/>
              <a:gd name="connsiteX105" fmla="*/ 885825 w 6275093"/>
              <a:gd name="connsiteY105" fmla="*/ 9120188 h 9320213"/>
              <a:gd name="connsiteX106" fmla="*/ 709612 w 6275093"/>
              <a:gd name="connsiteY106" fmla="*/ 9053513 h 9320213"/>
              <a:gd name="connsiteX107" fmla="*/ 519112 w 6275093"/>
              <a:gd name="connsiteY107" fmla="*/ 8972550 h 9320213"/>
              <a:gd name="connsiteX108" fmla="*/ 357187 w 6275093"/>
              <a:gd name="connsiteY108" fmla="*/ 8891588 h 9320213"/>
              <a:gd name="connsiteX109" fmla="*/ 171450 w 6275093"/>
              <a:gd name="connsiteY109" fmla="*/ 8796338 h 9320213"/>
              <a:gd name="connsiteX110" fmla="*/ 114300 w 6275093"/>
              <a:gd name="connsiteY110" fmla="*/ 8758237 h 9320213"/>
              <a:gd name="connsiteX111" fmla="*/ 42862 w 6275093"/>
              <a:gd name="connsiteY111" fmla="*/ 8662987 h 9320213"/>
              <a:gd name="connsiteX112" fmla="*/ 4763 w 6275093"/>
              <a:gd name="connsiteY112" fmla="*/ 8524875 h 9320213"/>
              <a:gd name="connsiteX113" fmla="*/ 9525 w 6275093"/>
              <a:gd name="connsiteY113" fmla="*/ 8286750 h 9320213"/>
              <a:gd name="connsiteX114" fmla="*/ 9525 w 6275093"/>
              <a:gd name="connsiteY114" fmla="*/ 7981950 h 9320213"/>
              <a:gd name="connsiteX115" fmla="*/ 4764 w 6275093"/>
              <a:gd name="connsiteY115" fmla="*/ 7943851 h 9320213"/>
              <a:gd name="connsiteX116" fmla="*/ 9525 w 6275093"/>
              <a:gd name="connsiteY116" fmla="*/ 7586663 h 9320213"/>
              <a:gd name="connsiteX117" fmla="*/ 0 w 6275093"/>
              <a:gd name="connsiteY117" fmla="*/ 7319963 h 9320213"/>
              <a:gd name="connsiteX118" fmla="*/ 4763 w 6275093"/>
              <a:gd name="connsiteY118" fmla="*/ 6996113 h 9320213"/>
              <a:gd name="connsiteX119" fmla="*/ 9525 w 6275093"/>
              <a:gd name="connsiteY119" fmla="*/ 6734175 h 9320213"/>
              <a:gd name="connsiteX120" fmla="*/ 4763 w 6275093"/>
              <a:gd name="connsiteY120" fmla="*/ 6553200 h 9320213"/>
              <a:gd name="connsiteX121" fmla="*/ 4763 w 6275093"/>
              <a:gd name="connsiteY121" fmla="*/ 6329362 h 9320213"/>
              <a:gd name="connsiteX122" fmla="*/ 14287 w 6275093"/>
              <a:gd name="connsiteY122" fmla="*/ 6034088 h 9320213"/>
              <a:gd name="connsiteX123" fmla="*/ 19050 w 6275093"/>
              <a:gd name="connsiteY123" fmla="*/ 5657850 h 9320213"/>
              <a:gd name="connsiteX124" fmla="*/ 38100 w 6275093"/>
              <a:gd name="connsiteY124" fmla="*/ 5438775 h 9320213"/>
              <a:gd name="connsiteX125" fmla="*/ 42863 w 6275093"/>
              <a:gd name="connsiteY125" fmla="*/ 5267325 h 9320213"/>
              <a:gd name="connsiteX126" fmla="*/ 52387 w 6275093"/>
              <a:gd name="connsiteY126" fmla="*/ 5048250 h 9320213"/>
              <a:gd name="connsiteX127" fmla="*/ 57150 w 6275093"/>
              <a:gd name="connsiteY127" fmla="*/ 4919662 h 9320213"/>
              <a:gd name="connsiteX128" fmla="*/ 52387 w 6275093"/>
              <a:gd name="connsiteY128" fmla="*/ 4714875 h 9320213"/>
              <a:gd name="connsiteX129" fmla="*/ 52388 w 6275093"/>
              <a:gd name="connsiteY129" fmla="*/ 4405313 h 9320213"/>
              <a:gd name="connsiteX130" fmla="*/ 52387 w 6275093"/>
              <a:gd name="connsiteY130" fmla="*/ 3943350 h 9320213"/>
              <a:gd name="connsiteX131" fmla="*/ 85725 w 6275093"/>
              <a:gd name="connsiteY131" fmla="*/ 3619500 h 9320213"/>
              <a:gd name="connsiteX132" fmla="*/ 133350 w 6275093"/>
              <a:gd name="connsiteY132" fmla="*/ 3424238 h 9320213"/>
              <a:gd name="connsiteX133" fmla="*/ 180975 w 6275093"/>
              <a:gd name="connsiteY133" fmla="*/ 3271837 h 9320213"/>
              <a:gd name="connsiteX134" fmla="*/ 257175 w 6275093"/>
              <a:gd name="connsiteY134" fmla="*/ 3052762 h 9320213"/>
              <a:gd name="connsiteX135" fmla="*/ 352425 w 6275093"/>
              <a:gd name="connsiteY135" fmla="*/ 2924175 h 9320213"/>
              <a:gd name="connsiteX136" fmla="*/ 466725 w 6275093"/>
              <a:gd name="connsiteY136" fmla="*/ 2790825 h 9320213"/>
              <a:gd name="connsiteX137" fmla="*/ 604837 w 6275093"/>
              <a:gd name="connsiteY137" fmla="*/ 2638425 h 9320213"/>
              <a:gd name="connsiteX138" fmla="*/ 795337 w 6275093"/>
              <a:gd name="connsiteY138" fmla="*/ 2481262 h 9320213"/>
              <a:gd name="connsiteX139" fmla="*/ 1009650 w 6275093"/>
              <a:gd name="connsiteY139" fmla="*/ 2305050 h 9320213"/>
              <a:gd name="connsiteX140" fmla="*/ 1104900 w 6275093"/>
              <a:gd name="connsiteY140" fmla="*/ 2219325 h 9320213"/>
              <a:gd name="connsiteX141" fmla="*/ 1209675 w 6275093"/>
              <a:gd name="connsiteY141" fmla="*/ 2133600 h 9320213"/>
              <a:gd name="connsiteX142" fmla="*/ 1352550 w 6275093"/>
              <a:gd name="connsiteY142" fmla="*/ 2005013 h 9320213"/>
              <a:gd name="connsiteX143" fmla="*/ 1419225 w 6275093"/>
              <a:gd name="connsiteY143" fmla="*/ 1952625 h 9320213"/>
              <a:gd name="connsiteX144" fmla="*/ 1476375 w 6275093"/>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81650 h 9320213"/>
              <a:gd name="connsiteX50" fmla="*/ 5629275 w 6275181"/>
              <a:gd name="connsiteY50" fmla="*/ 5562600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48250 w 6275181"/>
              <a:gd name="connsiteY74" fmla="*/ 9134475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62600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48250 w 6275181"/>
              <a:gd name="connsiteY74" fmla="*/ 9134475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48250 w 6275181"/>
              <a:gd name="connsiteY74" fmla="*/ 9134475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315450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62475 w 6275181"/>
              <a:gd name="connsiteY79" fmla="*/ 9315450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52938 w 6275181"/>
              <a:gd name="connsiteY80" fmla="*/ 9296400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7213 w 6275181"/>
              <a:gd name="connsiteY81" fmla="*/ 928211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19575 w 6275181"/>
              <a:gd name="connsiteY82" fmla="*/ 9258300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6212 w 6275181"/>
              <a:gd name="connsiteY83" fmla="*/ 9239250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33812 w 6275181"/>
              <a:gd name="connsiteY85" fmla="*/ 9244013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28637 w 6275181"/>
              <a:gd name="connsiteY85" fmla="*/ 9213046 h 9320213"/>
              <a:gd name="connsiteX86" fmla="*/ 3586162 w 6275181"/>
              <a:gd name="connsiteY86" fmla="*/ 9239249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28637 w 6275181"/>
              <a:gd name="connsiteY85" fmla="*/ 9213046 h 9320213"/>
              <a:gd name="connsiteX86" fmla="*/ 3580989 w 6275181"/>
              <a:gd name="connsiteY86" fmla="*/ 9203121 h 9320213"/>
              <a:gd name="connsiteX87" fmla="*/ 3414712 w 6275181"/>
              <a:gd name="connsiteY87" fmla="*/ 9239250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43338 w 6275181"/>
              <a:gd name="connsiteY84" fmla="*/ 9239250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210675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201150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58300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201150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77337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82100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795588 w 6275181"/>
              <a:gd name="connsiteY90" fmla="*/ 9191625 h 9320213"/>
              <a:gd name="connsiteX91" fmla="*/ 2690813 w 6275181"/>
              <a:gd name="connsiteY91" fmla="*/ 9166616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90813 w 6275181"/>
              <a:gd name="connsiteY91" fmla="*/ 9166616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220200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20115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43075 w 6275181"/>
              <a:gd name="connsiteY98" fmla="*/ 9186862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66875 w 6275181"/>
              <a:gd name="connsiteY99" fmla="*/ 9205913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24000 w 6275181"/>
              <a:gd name="connsiteY100" fmla="*/ 9191625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03305 w 6275181"/>
              <a:gd name="connsiteY100" fmla="*/ 9170980 h 9320213"/>
              <a:gd name="connsiteX101" fmla="*/ 1462087 w 6275181"/>
              <a:gd name="connsiteY101" fmla="*/ 9201150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03305 w 6275181"/>
              <a:gd name="connsiteY100" fmla="*/ 9170980 h 9320213"/>
              <a:gd name="connsiteX101" fmla="*/ 1441391 w 6275181"/>
              <a:gd name="connsiteY101" fmla="*/ 9159859 h 9320213"/>
              <a:gd name="connsiteX102" fmla="*/ 1328738 w 6275181"/>
              <a:gd name="connsiteY102" fmla="*/ 9196387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80106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1100 w 6275181"/>
              <a:gd name="connsiteY103" fmla="*/ 9205912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2512 w 6275181"/>
              <a:gd name="connsiteY104" fmla="*/ 9177338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12018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53513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72550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91588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71450 w 6275181"/>
              <a:gd name="connsiteY109" fmla="*/ 8796338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14300 w 6275181"/>
              <a:gd name="connsiteY110" fmla="*/ 8758237 h 9320213"/>
              <a:gd name="connsiteX111" fmla="*/ 42862 w 6275181"/>
              <a:gd name="connsiteY111" fmla="*/ 8662987 h 9320213"/>
              <a:gd name="connsiteX112" fmla="*/ 4763 w 6275181"/>
              <a:gd name="connsiteY112" fmla="*/ 8524875 h 9320213"/>
              <a:gd name="connsiteX113" fmla="*/ 9525 w 6275181"/>
              <a:gd name="connsiteY113" fmla="*/ 8286750 h 9320213"/>
              <a:gd name="connsiteX114" fmla="*/ 9525 w 6275181"/>
              <a:gd name="connsiteY114" fmla="*/ 7981950 h 9320213"/>
              <a:gd name="connsiteX115" fmla="*/ 4764 w 6275181"/>
              <a:gd name="connsiteY115" fmla="*/ 7943851 h 9320213"/>
              <a:gd name="connsiteX116" fmla="*/ 9525 w 6275181"/>
              <a:gd name="connsiteY116" fmla="*/ 7586663 h 9320213"/>
              <a:gd name="connsiteX117" fmla="*/ 0 w 6275181"/>
              <a:gd name="connsiteY117" fmla="*/ 7319963 h 9320213"/>
              <a:gd name="connsiteX118" fmla="*/ 4763 w 6275181"/>
              <a:gd name="connsiteY118" fmla="*/ 6996113 h 9320213"/>
              <a:gd name="connsiteX119" fmla="*/ 9525 w 6275181"/>
              <a:gd name="connsiteY119" fmla="*/ 6734175 h 9320213"/>
              <a:gd name="connsiteX120" fmla="*/ 4763 w 6275181"/>
              <a:gd name="connsiteY120" fmla="*/ 6553200 h 9320213"/>
              <a:gd name="connsiteX121" fmla="*/ 4763 w 6275181"/>
              <a:gd name="connsiteY121" fmla="*/ 6329362 h 9320213"/>
              <a:gd name="connsiteX122" fmla="*/ 14287 w 6275181"/>
              <a:gd name="connsiteY122" fmla="*/ 6034088 h 9320213"/>
              <a:gd name="connsiteX123" fmla="*/ 19050 w 6275181"/>
              <a:gd name="connsiteY123" fmla="*/ 5657850 h 9320213"/>
              <a:gd name="connsiteX124" fmla="*/ 38100 w 6275181"/>
              <a:gd name="connsiteY124" fmla="*/ 5438775 h 9320213"/>
              <a:gd name="connsiteX125" fmla="*/ 42863 w 6275181"/>
              <a:gd name="connsiteY125" fmla="*/ 5267325 h 9320213"/>
              <a:gd name="connsiteX126" fmla="*/ 52387 w 6275181"/>
              <a:gd name="connsiteY126" fmla="*/ 5048250 h 9320213"/>
              <a:gd name="connsiteX127" fmla="*/ 57150 w 6275181"/>
              <a:gd name="connsiteY127" fmla="*/ 4919662 h 9320213"/>
              <a:gd name="connsiteX128" fmla="*/ 52387 w 6275181"/>
              <a:gd name="connsiteY128" fmla="*/ 4714875 h 9320213"/>
              <a:gd name="connsiteX129" fmla="*/ 52388 w 6275181"/>
              <a:gd name="connsiteY129" fmla="*/ 4405313 h 9320213"/>
              <a:gd name="connsiteX130" fmla="*/ 52387 w 6275181"/>
              <a:gd name="connsiteY130" fmla="*/ 3943350 h 9320213"/>
              <a:gd name="connsiteX131" fmla="*/ 85725 w 6275181"/>
              <a:gd name="connsiteY131" fmla="*/ 3619500 h 9320213"/>
              <a:gd name="connsiteX132" fmla="*/ 133350 w 6275181"/>
              <a:gd name="connsiteY132" fmla="*/ 3424238 h 9320213"/>
              <a:gd name="connsiteX133" fmla="*/ 180975 w 6275181"/>
              <a:gd name="connsiteY133" fmla="*/ 3271837 h 9320213"/>
              <a:gd name="connsiteX134" fmla="*/ 257175 w 6275181"/>
              <a:gd name="connsiteY134" fmla="*/ 3052762 h 9320213"/>
              <a:gd name="connsiteX135" fmla="*/ 352425 w 6275181"/>
              <a:gd name="connsiteY135" fmla="*/ 2924175 h 9320213"/>
              <a:gd name="connsiteX136" fmla="*/ 466725 w 6275181"/>
              <a:gd name="connsiteY136" fmla="*/ 2790825 h 9320213"/>
              <a:gd name="connsiteX137" fmla="*/ 604837 w 6275181"/>
              <a:gd name="connsiteY137" fmla="*/ 2638425 h 9320213"/>
              <a:gd name="connsiteX138" fmla="*/ 795337 w 6275181"/>
              <a:gd name="connsiteY138" fmla="*/ 2481262 h 9320213"/>
              <a:gd name="connsiteX139" fmla="*/ 1009650 w 6275181"/>
              <a:gd name="connsiteY139" fmla="*/ 2305050 h 9320213"/>
              <a:gd name="connsiteX140" fmla="*/ 1104900 w 6275181"/>
              <a:gd name="connsiteY140" fmla="*/ 2219325 h 9320213"/>
              <a:gd name="connsiteX141" fmla="*/ 1209675 w 6275181"/>
              <a:gd name="connsiteY141" fmla="*/ 2133600 h 9320213"/>
              <a:gd name="connsiteX142" fmla="*/ 1352550 w 6275181"/>
              <a:gd name="connsiteY142" fmla="*/ 2005013 h 9320213"/>
              <a:gd name="connsiteX143" fmla="*/ 1419225 w 6275181"/>
              <a:gd name="connsiteY143" fmla="*/ 1952625 h 9320213"/>
              <a:gd name="connsiteX144" fmla="*/ 1476375 w 6275181"/>
              <a:gd name="connsiteY144"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14300 w 6275181"/>
              <a:gd name="connsiteY110" fmla="*/ 8758237 h 9320213"/>
              <a:gd name="connsiteX111" fmla="*/ 115536 w 6275181"/>
              <a:gd name="connsiteY111" fmla="*/ 8686595 h 9320213"/>
              <a:gd name="connsiteX112" fmla="*/ 42862 w 6275181"/>
              <a:gd name="connsiteY112" fmla="*/ 8662987 h 9320213"/>
              <a:gd name="connsiteX113" fmla="*/ 4763 w 6275181"/>
              <a:gd name="connsiteY113" fmla="*/ 8524875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55692 w 6275181"/>
              <a:gd name="connsiteY110" fmla="*/ 8706624 h 9320213"/>
              <a:gd name="connsiteX111" fmla="*/ 115536 w 6275181"/>
              <a:gd name="connsiteY111" fmla="*/ 8686595 h 9320213"/>
              <a:gd name="connsiteX112" fmla="*/ 42862 w 6275181"/>
              <a:gd name="connsiteY112" fmla="*/ 8662987 h 9320213"/>
              <a:gd name="connsiteX113" fmla="*/ 4763 w 6275181"/>
              <a:gd name="connsiteY113" fmla="*/ 8524875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55692 w 6275181"/>
              <a:gd name="connsiteY110" fmla="*/ 8706624 h 9320213"/>
              <a:gd name="connsiteX111" fmla="*/ 115536 w 6275181"/>
              <a:gd name="connsiteY111" fmla="*/ 8686595 h 9320213"/>
              <a:gd name="connsiteX112" fmla="*/ 53210 w 6275181"/>
              <a:gd name="connsiteY112" fmla="*/ 8626859 h 9320213"/>
              <a:gd name="connsiteX113" fmla="*/ 4763 w 6275181"/>
              <a:gd name="connsiteY113" fmla="*/ 8524875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 name="connsiteX0" fmla="*/ 1476375 w 6275181"/>
              <a:gd name="connsiteY0" fmla="*/ 1905000 h 9320213"/>
              <a:gd name="connsiteX1" fmla="*/ 1762125 w 6275181"/>
              <a:gd name="connsiteY1" fmla="*/ 1924050 h 9320213"/>
              <a:gd name="connsiteX2" fmla="*/ 1976437 w 6275181"/>
              <a:gd name="connsiteY2" fmla="*/ 1924050 h 9320213"/>
              <a:gd name="connsiteX3" fmla="*/ 2314575 w 6275181"/>
              <a:gd name="connsiteY3" fmla="*/ 1943099 h 9320213"/>
              <a:gd name="connsiteX4" fmla="*/ 2657475 w 6275181"/>
              <a:gd name="connsiteY4" fmla="*/ 1933574 h 9320213"/>
              <a:gd name="connsiteX5" fmla="*/ 3209925 w 6275181"/>
              <a:gd name="connsiteY5" fmla="*/ 1933575 h 9320213"/>
              <a:gd name="connsiteX6" fmla="*/ 3495675 w 6275181"/>
              <a:gd name="connsiteY6" fmla="*/ 1943100 h 9320213"/>
              <a:gd name="connsiteX7" fmla="*/ 3590925 w 6275181"/>
              <a:gd name="connsiteY7" fmla="*/ 1924050 h 9320213"/>
              <a:gd name="connsiteX8" fmla="*/ 3805238 w 6275181"/>
              <a:gd name="connsiteY8" fmla="*/ 1909763 h 9320213"/>
              <a:gd name="connsiteX9" fmla="*/ 4143375 w 6275181"/>
              <a:gd name="connsiteY9" fmla="*/ 1900238 h 9320213"/>
              <a:gd name="connsiteX10" fmla="*/ 4338637 w 6275181"/>
              <a:gd name="connsiteY10" fmla="*/ 1885950 h 9320213"/>
              <a:gd name="connsiteX11" fmla="*/ 4714875 w 6275181"/>
              <a:gd name="connsiteY11" fmla="*/ 1881188 h 9320213"/>
              <a:gd name="connsiteX12" fmla="*/ 4824413 w 6275181"/>
              <a:gd name="connsiteY12" fmla="*/ 1881188 h 9320213"/>
              <a:gd name="connsiteX13" fmla="*/ 4962525 w 6275181"/>
              <a:gd name="connsiteY13" fmla="*/ 1881187 h 9320213"/>
              <a:gd name="connsiteX14" fmla="*/ 5005387 w 6275181"/>
              <a:gd name="connsiteY14" fmla="*/ 1905000 h 9320213"/>
              <a:gd name="connsiteX15" fmla="*/ 5019675 w 6275181"/>
              <a:gd name="connsiteY15" fmla="*/ 1895475 h 9320213"/>
              <a:gd name="connsiteX16" fmla="*/ 5091112 w 6275181"/>
              <a:gd name="connsiteY16" fmla="*/ 1885950 h 9320213"/>
              <a:gd name="connsiteX17" fmla="*/ 5200650 w 6275181"/>
              <a:gd name="connsiteY17" fmla="*/ 1871662 h 9320213"/>
              <a:gd name="connsiteX18" fmla="*/ 5272087 w 6275181"/>
              <a:gd name="connsiteY18" fmla="*/ 1885950 h 9320213"/>
              <a:gd name="connsiteX19" fmla="*/ 5272087 w 6275181"/>
              <a:gd name="connsiteY19" fmla="*/ 1819275 h 9320213"/>
              <a:gd name="connsiteX20" fmla="*/ 5257800 w 6275181"/>
              <a:gd name="connsiteY20" fmla="*/ 1719263 h 9320213"/>
              <a:gd name="connsiteX21" fmla="*/ 5267325 w 6275181"/>
              <a:gd name="connsiteY21" fmla="*/ 1485900 h 9320213"/>
              <a:gd name="connsiteX22" fmla="*/ 5281612 w 6275181"/>
              <a:gd name="connsiteY22" fmla="*/ 1314450 h 9320213"/>
              <a:gd name="connsiteX23" fmla="*/ 5286375 w 6275181"/>
              <a:gd name="connsiteY23" fmla="*/ 1252538 h 9320213"/>
              <a:gd name="connsiteX24" fmla="*/ 5476875 w 6275181"/>
              <a:gd name="connsiteY24" fmla="*/ 1257300 h 9320213"/>
              <a:gd name="connsiteX25" fmla="*/ 5567363 w 6275181"/>
              <a:gd name="connsiteY25" fmla="*/ 1257300 h 9320213"/>
              <a:gd name="connsiteX26" fmla="*/ 5572125 w 6275181"/>
              <a:gd name="connsiteY26" fmla="*/ 762000 h 9320213"/>
              <a:gd name="connsiteX27" fmla="*/ 5591175 w 6275181"/>
              <a:gd name="connsiteY27" fmla="*/ 361950 h 9320213"/>
              <a:gd name="connsiteX28" fmla="*/ 5610225 w 6275181"/>
              <a:gd name="connsiteY28" fmla="*/ 114300 h 9320213"/>
              <a:gd name="connsiteX29" fmla="*/ 5610225 w 6275181"/>
              <a:gd name="connsiteY29" fmla="*/ 0 h 9320213"/>
              <a:gd name="connsiteX30" fmla="*/ 5781675 w 6275181"/>
              <a:gd name="connsiteY30" fmla="*/ 19050 h 9320213"/>
              <a:gd name="connsiteX31" fmla="*/ 5929312 w 6275181"/>
              <a:gd name="connsiteY31" fmla="*/ 14288 h 9320213"/>
              <a:gd name="connsiteX32" fmla="*/ 6076951 w 6275181"/>
              <a:gd name="connsiteY32" fmla="*/ 19050 h 9320213"/>
              <a:gd name="connsiteX33" fmla="*/ 6076950 w 6275181"/>
              <a:gd name="connsiteY33" fmla="*/ 114300 h 9320213"/>
              <a:gd name="connsiteX34" fmla="*/ 6076951 w 6275181"/>
              <a:gd name="connsiteY34" fmla="*/ 661987 h 9320213"/>
              <a:gd name="connsiteX35" fmla="*/ 6067425 w 6275181"/>
              <a:gd name="connsiteY35" fmla="*/ 1133475 h 9320213"/>
              <a:gd name="connsiteX36" fmla="*/ 6076950 w 6275181"/>
              <a:gd name="connsiteY36" fmla="*/ 1300163 h 9320213"/>
              <a:gd name="connsiteX37" fmla="*/ 6119812 w 6275181"/>
              <a:gd name="connsiteY37" fmla="*/ 2209800 h 9320213"/>
              <a:gd name="connsiteX38" fmla="*/ 6143625 w 6275181"/>
              <a:gd name="connsiteY38" fmla="*/ 2667000 h 9320213"/>
              <a:gd name="connsiteX39" fmla="*/ 6157913 w 6275181"/>
              <a:gd name="connsiteY39" fmla="*/ 3086100 h 9320213"/>
              <a:gd name="connsiteX40" fmla="*/ 6167437 w 6275181"/>
              <a:gd name="connsiteY40" fmla="*/ 3428999 h 9320213"/>
              <a:gd name="connsiteX41" fmla="*/ 6200775 w 6275181"/>
              <a:gd name="connsiteY41" fmla="*/ 4019550 h 9320213"/>
              <a:gd name="connsiteX42" fmla="*/ 6219825 w 6275181"/>
              <a:gd name="connsiteY42" fmla="*/ 4324350 h 9320213"/>
              <a:gd name="connsiteX43" fmla="*/ 6229350 w 6275181"/>
              <a:gd name="connsiteY43" fmla="*/ 4933950 h 9320213"/>
              <a:gd name="connsiteX44" fmla="*/ 6257925 w 6275181"/>
              <a:gd name="connsiteY44" fmla="*/ 5276850 h 9320213"/>
              <a:gd name="connsiteX45" fmla="*/ 6257925 w 6275181"/>
              <a:gd name="connsiteY45" fmla="*/ 5505450 h 9320213"/>
              <a:gd name="connsiteX46" fmla="*/ 6267450 w 6275181"/>
              <a:gd name="connsiteY46" fmla="*/ 5557838 h 9320213"/>
              <a:gd name="connsiteX47" fmla="*/ 6275093 w 6275181"/>
              <a:gd name="connsiteY47" fmla="*/ 5576488 h 9320213"/>
              <a:gd name="connsiteX48" fmla="*/ 6262276 w 6275181"/>
              <a:gd name="connsiteY48" fmla="*/ 5574096 h 9320213"/>
              <a:gd name="connsiteX49" fmla="*/ 5876925 w 6275181"/>
              <a:gd name="connsiteY49" fmla="*/ 5566166 h 9320213"/>
              <a:gd name="connsiteX50" fmla="*/ 5629275 w 6275181"/>
              <a:gd name="connsiteY50" fmla="*/ 5547116 h 9320213"/>
              <a:gd name="connsiteX51" fmla="*/ 5324475 w 6275181"/>
              <a:gd name="connsiteY51" fmla="*/ 5543550 h 9320213"/>
              <a:gd name="connsiteX52" fmla="*/ 5200650 w 6275181"/>
              <a:gd name="connsiteY52" fmla="*/ 5562600 h 9320213"/>
              <a:gd name="connsiteX53" fmla="*/ 5019675 w 6275181"/>
              <a:gd name="connsiteY53" fmla="*/ 5600700 h 9320213"/>
              <a:gd name="connsiteX54" fmla="*/ 4905375 w 6275181"/>
              <a:gd name="connsiteY54" fmla="*/ 5643562 h 9320213"/>
              <a:gd name="connsiteX55" fmla="*/ 4776787 w 6275181"/>
              <a:gd name="connsiteY55" fmla="*/ 5681662 h 9320213"/>
              <a:gd name="connsiteX56" fmla="*/ 4719637 w 6275181"/>
              <a:gd name="connsiteY56" fmla="*/ 5715000 h 9320213"/>
              <a:gd name="connsiteX57" fmla="*/ 4738688 w 6275181"/>
              <a:gd name="connsiteY57" fmla="*/ 5948363 h 9320213"/>
              <a:gd name="connsiteX58" fmla="*/ 4757738 w 6275181"/>
              <a:gd name="connsiteY58" fmla="*/ 6124575 h 9320213"/>
              <a:gd name="connsiteX59" fmla="*/ 4776788 w 6275181"/>
              <a:gd name="connsiteY59" fmla="*/ 6324600 h 9320213"/>
              <a:gd name="connsiteX60" fmla="*/ 4800600 w 6275181"/>
              <a:gd name="connsiteY60" fmla="*/ 6529388 h 9320213"/>
              <a:gd name="connsiteX61" fmla="*/ 4824413 w 6275181"/>
              <a:gd name="connsiteY61" fmla="*/ 6786563 h 9320213"/>
              <a:gd name="connsiteX62" fmla="*/ 4843462 w 6275181"/>
              <a:gd name="connsiteY62" fmla="*/ 6972300 h 9320213"/>
              <a:gd name="connsiteX63" fmla="*/ 4872037 w 6275181"/>
              <a:gd name="connsiteY63" fmla="*/ 7339013 h 9320213"/>
              <a:gd name="connsiteX64" fmla="*/ 4881563 w 6275181"/>
              <a:gd name="connsiteY64" fmla="*/ 7486650 h 9320213"/>
              <a:gd name="connsiteX65" fmla="*/ 4910138 w 6275181"/>
              <a:gd name="connsiteY65" fmla="*/ 7781925 h 9320213"/>
              <a:gd name="connsiteX66" fmla="*/ 4957762 w 6275181"/>
              <a:gd name="connsiteY66" fmla="*/ 8129588 h 9320213"/>
              <a:gd name="connsiteX67" fmla="*/ 4967287 w 6275181"/>
              <a:gd name="connsiteY67" fmla="*/ 8148638 h 9320213"/>
              <a:gd name="connsiteX68" fmla="*/ 4991100 w 6275181"/>
              <a:gd name="connsiteY68" fmla="*/ 8439150 h 9320213"/>
              <a:gd name="connsiteX69" fmla="*/ 5000625 w 6275181"/>
              <a:gd name="connsiteY69" fmla="*/ 8591550 h 9320213"/>
              <a:gd name="connsiteX70" fmla="*/ 5000626 w 6275181"/>
              <a:gd name="connsiteY70" fmla="*/ 8682037 h 9320213"/>
              <a:gd name="connsiteX71" fmla="*/ 5010150 w 6275181"/>
              <a:gd name="connsiteY71" fmla="*/ 8782050 h 9320213"/>
              <a:gd name="connsiteX72" fmla="*/ 5019675 w 6275181"/>
              <a:gd name="connsiteY72" fmla="*/ 8953500 h 9320213"/>
              <a:gd name="connsiteX73" fmla="*/ 5024437 w 6275181"/>
              <a:gd name="connsiteY73" fmla="*/ 9067800 h 9320213"/>
              <a:gd name="connsiteX74" fmla="*/ 5032728 w 6275181"/>
              <a:gd name="connsiteY74" fmla="*/ 9118991 h 9320213"/>
              <a:gd name="connsiteX75" fmla="*/ 5029200 w 6275181"/>
              <a:gd name="connsiteY75" fmla="*/ 9167813 h 9320213"/>
              <a:gd name="connsiteX76" fmla="*/ 5038725 w 6275181"/>
              <a:gd name="connsiteY76" fmla="*/ 9320213 h 9320213"/>
              <a:gd name="connsiteX77" fmla="*/ 4905375 w 6275181"/>
              <a:gd name="connsiteY77" fmla="*/ 9315450 h 9320213"/>
              <a:gd name="connsiteX78" fmla="*/ 4752975 w 6275181"/>
              <a:gd name="connsiteY78" fmla="*/ 9289644 h 9320213"/>
              <a:gd name="connsiteX79" fmla="*/ 4572823 w 6275181"/>
              <a:gd name="connsiteY79" fmla="*/ 9243192 h 9320213"/>
              <a:gd name="connsiteX80" fmla="*/ 4442591 w 6275181"/>
              <a:gd name="connsiteY80" fmla="*/ 9260272 h 9320213"/>
              <a:gd name="connsiteX81" fmla="*/ 4362040 w 6275181"/>
              <a:gd name="connsiteY81" fmla="*/ 9240823 h 9320213"/>
              <a:gd name="connsiteX82" fmla="*/ 4204053 w 6275181"/>
              <a:gd name="connsiteY82" fmla="*/ 9227333 h 9320213"/>
              <a:gd name="connsiteX83" fmla="*/ 3981038 w 6275181"/>
              <a:gd name="connsiteY83" fmla="*/ 9208283 h 9320213"/>
              <a:gd name="connsiteX84" fmla="*/ 3864034 w 6275181"/>
              <a:gd name="connsiteY84" fmla="*/ 9208283 h 9320213"/>
              <a:gd name="connsiteX85" fmla="*/ 3828637 w 6275181"/>
              <a:gd name="connsiteY85" fmla="*/ 9213046 h 9320213"/>
              <a:gd name="connsiteX86" fmla="*/ 3580989 w 6275181"/>
              <a:gd name="connsiteY86" fmla="*/ 9203121 h 9320213"/>
              <a:gd name="connsiteX87" fmla="*/ 3399191 w 6275181"/>
              <a:gd name="connsiteY87" fmla="*/ 9187638 h 9320213"/>
              <a:gd name="connsiteX88" fmla="*/ 3262312 w 6275181"/>
              <a:gd name="connsiteY88" fmla="*/ 9195190 h 9320213"/>
              <a:gd name="connsiteX89" fmla="*/ 3009900 w 6275181"/>
              <a:gd name="connsiteY89" fmla="*/ 9185665 h 9320213"/>
              <a:gd name="connsiteX90" fmla="*/ 2805936 w 6275181"/>
              <a:gd name="connsiteY90" fmla="*/ 9165819 h 9320213"/>
              <a:gd name="connsiteX91" fmla="*/ 2664942 w 6275181"/>
              <a:gd name="connsiteY91" fmla="*/ 9145971 h 9320213"/>
              <a:gd name="connsiteX92" fmla="*/ 2466975 w 6275181"/>
              <a:gd name="connsiteY92" fmla="*/ 9156692 h 9320213"/>
              <a:gd name="connsiteX93" fmla="*/ 2428875 w 6275181"/>
              <a:gd name="connsiteY93" fmla="*/ 9163050 h 9320213"/>
              <a:gd name="connsiteX94" fmla="*/ 2390775 w 6275181"/>
              <a:gd name="connsiteY94" fmla="*/ 9180505 h 9320213"/>
              <a:gd name="connsiteX95" fmla="*/ 2209800 w 6275181"/>
              <a:gd name="connsiteY95" fmla="*/ 9222172 h 9320213"/>
              <a:gd name="connsiteX96" fmla="*/ 2024063 w 6275181"/>
              <a:gd name="connsiteY96" fmla="*/ 9184072 h 9320213"/>
              <a:gd name="connsiteX97" fmla="*/ 1914525 w 6275181"/>
              <a:gd name="connsiteY97" fmla="*/ 9165020 h 9320213"/>
              <a:gd name="connsiteX98" fmla="*/ 1727553 w 6275181"/>
              <a:gd name="connsiteY98" fmla="*/ 9161056 h 9320213"/>
              <a:gd name="connsiteX99" fmla="*/ 1620310 w 6275181"/>
              <a:gd name="connsiteY99" fmla="*/ 9164622 h 9320213"/>
              <a:gd name="connsiteX100" fmla="*/ 1503305 w 6275181"/>
              <a:gd name="connsiteY100" fmla="*/ 9170980 h 9320213"/>
              <a:gd name="connsiteX101" fmla="*/ 1441391 w 6275181"/>
              <a:gd name="connsiteY101" fmla="*/ 9159859 h 9320213"/>
              <a:gd name="connsiteX102" fmla="*/ 1313215 w 6275181"/>
              <a:gd name="connsiteY102" fmla="*/ 9180903 h 9320213"/>
              <a:gd name="connsiteX103" fmla="*/ 1186275 w 6275181"/>
              <a:gd name="connsiteY103" fmla="*/ 9174944 h 9320213"/>
              <a:gd name="connsiteX104" fmla="*/ 1057686 w 6275181"/>
              <a:gd name="connsiteY104" fmla="*/ 9130886 h 9320213"/>
              <a:gd name="connsiteX105" fmla="*/ 885825 w 6275181"/>
              <a:gd name="connsiteY105" fmla="*/ 9078898 h 9320213"/>
              <a:gd name="connsiteX106" fmla="*/ 709612 w 6275181"/>
              <a:gd name="connsiteY106" fmla="*/ 9001901 h 9320213"/>
              <a:gd name="connsiteX107" fmla="*/ 519112 w 6275181"/>
              <a:gd name="connsiteY107" fmla="*/ 8910615 h 9320213"/>
              <a:gd name="connsiteX108" fmla="*/ 357187 w 6275181"/>
              <a:gd name="connsiteY108" fmla="*/ 8819331 h 9320213"/>
              <a:gd name="connsiteX109" fmla="*/ 186973 w 6275181"/>
              <a:gd name="connsiteY109" fmla="*/ 8729241 h 9320213"/>
              <a:gd name="connsiteX110" fmla="*/ 155692 w 6275181"/>
              <a:gd name="connsiteY110" fmla="*/ 8706624 h 9320213"/>
              <a:gd name="connsiteX111" fmla="*/ 115536 w 6275181"/>
              <a:gd name="connsiteY111" fmla="*/ 8686595 h 9320213"/>
              <a:gd name="connsiteX112" fmla="*/ 53210 w 6275181"/>
              <a:gd name="connsiteY112" fmla="*/ 8626859 h 9320213"/>
              <a:gd name="connsiteX113" fmla="*/ 25459 w 6275181"/>
              <a:gd name="connsiteY113" fmla="*/ 8524876 h 9320213"/>
              <a:gd name="connsiteX114" fmla="*/ 9525 w 6275181"/>
              <a:gd name="connsiteY114" fmla="*/ 8286750 h 9320213"/>
              <a:gd name="connsiteX115" fmla="*/ 9525 w 6275181"/>
              <a:gd name="connsiteY115" fmla="*/ 7981950 h 9320213"/>
              <a:gd name="connsiteX116" fmla="*/ 4764 w 6275181"/>
              <a:gd name="connsiteY116" fmla="*/ 7943851 h 9320213"/>
              <a:gd name="connsiteX117" fmla="*/ 9525 w 6275181"/>
              <a:gd name="connsiteY117" fmla="*/ 7586663 h 9320213"/>
              <a:gd name="connsiteX118" fmla="*/ 0 w 6275181"/>
              <a:gd name="connsiteY118" fmla="*/ 7319963 h 9320213"/>
              <a:gd name="connsiteX119" fmla="*/ 4763 w 6275181"/>
              <a:gd name="connsiteY119" fmla="*/ 6996113 h 9320213"/>
              <a:gd name="connsiteX120" fmla="*/ 9525 w 6275181"/>
              <a:gd name="connsiteY120" fmla="*/ 6734175 h 9320213"/>
              <a:gd name="connsiteX121" fmla="*/ 4763 w 6275181"/>
              <a:gd name="connsiteY121" fmla="*/ 6553200 h 9320213"/>
              <a:gd name="connsiteX122" fmla="*/ 4763 w 6275181"/>
              <a:gd name="connsiteY122" fmla="*/ 6329362 h 9320213"/>
              <a:gd name="connsiteX123" fmla="*/ 14287 w 6275181"/>
              <a:gd name="connsiteY123" fmla="*/ 6034088 h 9320213"/>
              <a:gd name="connsiteX124" fmla="*/ 19050 w 6275181"/>
              <a:gd name="connsiteY124" fmla="*/ 5657850 h 9320213"/>
              <a:gd name="connsiteX125" fmla="*/ 38100 w 6275181"/>
              <a:gd name="connsiteY125" fmla="*/ 5438775 h 9320213"/>
              <a:gd name="connsiteX126" fmla="*/ 42863 w 6275181"/>
              <a:gd name="connsiteY126" fmla="*/ 5267325 h 9320213"/>
              <a:gd name="connsiteX127" fmla="*/ 52387 w 6275181"/>
              <a:gd name="connsiteY127" fmla="*/ 5048250 h 9320213"/>
              <a:gd name="connsiteX128" fmla="*/ 57150 w 6275181"/>
              <a:gd name="connsiteY128" fmla="*/ 4919662 h 9320213"/>
              <a:gd name="connsiteX129" fmla="*/ 52387 w 6275181"/>
              <a:gd name="connsiteY129" fmla="*/ 4714875 h 9320213"/>
              <a:gd name="connsiteX130" fmla="*/ 52388 w 6275181"/>
              <a:gd name="connsiteY130" fmla="*/ 4405313 h 9320213"/>
              <a:gd name="connsiteX131" fmla="*/ 52387 w 6275181"/>
              <a:gd name="connsiteY131" fmla="*/ 3943350 h 9320213"/>
              <a:gd name="connsiteX132" fmla="*/ 85725 w 6275181"/>
              <a:gd name="connsiteY132" fmla="*/ 3619500 h 9320213"/>
              <a:gd name="connsiteX133" fmla="*/ 133350 w 6275181"/>
              <a:gd name="connsiteY133" fmla="*/ 3424238 h 9320213"/>
              <a:gd name="connsiteX134" fmla="*/ 180975 w 6275181"/>
              <a:gd name="connsiteY134" fmla="*/ 3271837 h 9320213"/>
              <a:gd name="connsiteX135" fmla="*/ 257175 w 6275181"/>
              <a:gd name="connsiteY135" fmla="*/ 3052762 h 9320213"/>
              <a:gd name="connsiteX136" fmla="*/ 352425 w 6275181"/>
              <a:gd name="connsiteY136" fmla="*/ 2924175 h 9320213"/>
              <a:gd name="connsiteX137" fmla="*/ 466725 w 6275181"/>
              <a:gd name="connsiteY137" fmla="*/ 2790825 h 9320213"/>
              <a:gd name="connsiteX138" fmla="*/ 604837 w 6275181"/>
              <a:gd name="connsiteY138" fmla="*/ 2638425 h 9320213"/>
              <a:gd name="connsiteX139" fmla="*/ 795337 w 6275181"/>
              <a:gd name="connsiteY139" fmla="*/ 2481262 h 9320213"/>
              <a:gd name="connsiteX140" fmla="*/ 1009650 w 6275181"/>
              <a:gd name="connsiteY140" fmla="*/ 2305050 h 9320213"/>
              <a:gd name="connsiteX141" fmla="*/ 1104900 w 6275181"/>
              <a:gd name="connsiteY141" fmla="*/ 2219325 h 9320213"/>
              <a:gd name="connsiteX142" fmla="*/ 1209675 w 6275181"/>
              <a:gd name="connsiteY142" fmla="*/ 2133600 h 9320213"/>
              <a:gd name="connsiteX143" fmla="*/ 1352550 w 6275181"/>
              <a:gd name="connsiteY143" fmla="*/ 2005013 h 9320213"/>
              <a:gd name="connsiteX144" fmla="*/ 1419225 w 6275181"/>
              <a:gd name="connsiteY144" fmla="*/ 1952625 h 9320213"/>
              <a:gd name="connsiteX145" fmla="*/ 1476375 w 6275181"/>
              <a:gd name="connsiteY145" fmla="*/ 1905000 h 932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275181" h="9320213">
                <a:moveTo>
                  <a:pt x="1476375" y="1905000"/>
                </a:moveTo>
                <a:lnTo>
                  <a:pt x="1762125" y="1924050"/>
                </a:lnTo>
                <a:lnTo>
                  <a:pt x="1976437" y="1924050"/>
                </a:lnTo>
                <a:lnTo>
                  <a:pt x="2314575" y="1943099"/>
                </a:lnTo>
                <a:lnTo>
                  <a:pt x="2657475" y="1933574"/>
                </a:lnTo>
                <a:lnTo>
                  <a:pt x="3209925" y="1933575"/>
                </a:lnTo>
                <a:cubicBezTo>
                  <a:pt x="3305175" y="1928812"/>
                  <a:pt x="3432175" y="1944687"/>
                  <a:pt x="3495675" y="1943100"/>
                </a:cubicBezTo>
                <a:cubicBezTo>
                  <a:pt x="3559175" y="1941513"/>
                  <a:pt x="3559175" y="1930400"/>
                  <a:pt x="3590925" y="1924050"/>
                </a:cubicBezTo>
                <a:cubicBezTo>
                  <a:pt x="3662363" y="1919288"/>
                  <a:pt x="3713163" y="1913732"/>
                  <a:pt x="3805238" y="1909763"/>
                </a:cubicBezTo>
                <a:cubicBezTo>
                  <a:pt x="3897313" y="1905794"/>
                  <a:pt x="4054475" y="1904207"/>
                  <a:pt x="4143375" y="1900238"/>
                </a:cubicBezTo>
                <a:cubicBezTo>
                  <a:pt x="4232275" y="1896269"/>
                  <a:pt x="4268787" y="1885950"/>
                  <a:pt x="4338637" y="1885950"/>
                </a:cubicBezTo>
                <a:lnTo>
                  <a:pt x="4714875" y="1881188"/>
                </a:lnTo>
                <a:lnTo>
                  <a:pt x="4824413" y="1881188"/>
                </a:lnTo>
                <a:lnTo>
                  <a:pt x="4962525" y="1881187"/>
                </a:lnTo>
                <a:lnTo>
                  <a:pt x="5005387" y="1905000"/>
                </a:lnTo>
                <a:cubicBezTo>
                  <a:pt x="5010150" y="1905000"/>
                  <a:pt x="5014912" y="1895475"/>
                  <a:pt x="5019675" y="1895475"/>
                </a:cubicBezTo>
                <a:cubicBezTo>
                  <a:pt x="5038725" y="1911350"/>
                  <a:pt x="5060950" y="1889919"/>
                  <a:pt x="5091112" y="1885950"/>
                </a:cubicBezTo>
                <a:cubicBezTo>
                  <a:pt x="5121274" y="1881981"/>
                  <a:pt x="5170488" y="1871662"/>
                  <a:pt x="5200650" y="1871662"/>
                </a:cubicBezTo>
                <a:cubicBezTo>
                  <a:pt x="5230812" y="1871662"/>
                  <a:pt x="5253037" y="1885950"/>
                  <a:pt x="5272087" y="1885950"/>
                </a:cubicBezTo>
                <a:lnTo>
                  <a:pt x="5272087" y="1819275"/>
                </a:lnTo>
                <a:lnTo>
                  <a:pt x="5257800" y="1719263"/>
                </a:lnTo>
                <a:lnTo>
                  <a:pt x="5267325" y="1485900"/>
                </a:lnTo>
                <a:lnTo>
                  <a:pt x="5281612" y="1314450"/>
                </a:lnTo>
                <a:lnTo>
                  <a:pt x="5286375" y="1252538"/>
                </a:lnTo>
                <a:lnTo>
                  <a:pt x="5476875" y="1257300"/>
                </a:lnTo>
                <a:cubicBezTo>
                  <a:pt x="5523706" y="1258094"/>
                  <a:pt x="5529263" y="1257300"/>
                  <a:pt x="5567363" y="1257300"/>
                </a:cubicBezTo>
                <a:cubicBezTo>
                  <a:pt x="5568950" y="1092200"/>
                  <a:pt x="5570538" y="927100"/>
                  <a:pt x="5572125" y="762000"/>
                </a:cubicBezTo>
                <a:lnTo>
                  <a:pt x="5591175" y="361950"/>
                </a:lnTo>
                <a:lnTo>
                  <a:pt x="5610225" y="114300"/>
                </a:lnTo>
                <a:lnTo>
                  <a:pt x="5610225" y="0"/>
                </a:lnTo>
                <a:lnTo>
                  <a:pt x="5781675" y="19050"/>
                </a:lnTo>
                <a:lnTo>
                  <a:pt x="5929312" y="14288"/>
                </a:lnTo>
                <a:lnTo>
                  <a:pt x="6076951" y="19050"/>
                </a:lnTo>
                <a:cubicBezTo>
                  <a:pt x="6076951" y="50800"/>
                  <a:pt x="6076950" y="82550"/>
                  <a:pt x="6076950" y="114300"/>
                </a:cubicBezTo>
                <a:cubicBezTo>
                  <a:pt x="6075363" y="298450"/>
                  <a:pt x="6078537" y="477837"/>
                  <a:pt x="6076951" y="661987"/>
                </a:cubicBezTo>
                <a:cubicBezTo>
                  <a:pt x="6078538" y="820737"/>
                  <a:pt x="6065838" y="974725"/>
                  <a:pt x="6067425" y="1133475"/>
                </a:cubicBezTo>
                <a:lnTo>
                  <a:pt x="6076950" y="1300163"/>
                </a:lnTo>
                <a:lnTo>
                  <a:pt x="6119812" y="2209800"/>
                </a:lnTo>
                <a:lnTo>
                  <a:pt x="6143625" y="2667000"/>
                </a:lnTo>
                <a:lnTo>
                  <a:pt x="6157913" y="3086100"/>
                </a:lnTo>
                <a:cubicBezTo>
                  <a:pt x="6157913" y="3201987"/>
                  <a:pt x="6167437" y="3313112"/>
                  <a:pt x="6167437" y="3428999"/>
                </a:cubicBezTo>
                <a:lnTo>
                  <a:pt x="6200775" y="4019550"/>
                </a:lnTo>
                <a:lnTo>
                  <a:pt x="6219825" y="4324350"/>
                </a:lnTo>
                <a:lnTo>
                  <a:pt x="6229350" y="4933950"/>
                </a:lnTo>
                <a:lnTo>
                  <a:pt x="6257925" y="5276850"/>
                </a:lnTo>
                <a:lnTo>
                  <a:pt x="6257925" y="5505450"/>
                </a:lnTo>
                <a:cubicBezTo>
                  <a:pt x="6253956" y="5552281"/>
                  <a:pt x="6264589" y="5545998"/>
                  <a:pt x="6267450" y="5557838"/>
                </a:cubicBezTo>
                <a:cubicBezTo>
                  <a:pt x="6270311" y="5569678"/>
                  <a:pt x="6275955" y="5573778"/>
                  <a:pt x="6275093" y="5576488"/>
                </a:cubicBezTo>
                <a:cubicBezTo>
                  <a:pt x="6274231" y="5579198"/>
                  <a:pt x="6262276" y="5567746"/>
                  <a:pt x="6262276" y="5574096"/>
                </a:cubicBezTo>
                <a:lnTo>
                  <a:pt x="5876925" y="5566166"/>
                </a:lnTo>
                <a:lnTo>
                  <a:pt x="5629275" y="5547116"/>
                </a:lnTo>
                <a:lnTo>
                  <a:pt x="5324475" y="5543550"/>
                </a:lnTo>
                <a:lnTo>
                  <a:pt x="5200650" y="5562600"/>
                </a:lnTo>
                <a:lnTo>
                  <a:pt x="5019675" y="5600700"/>
                </a:lnTo>
                <a:lnTo>
                  <a:pt x="4905375" y="5643562"/>
                </a:lnTo>
                <a:lnTo>
                  <a:pt x="4776787" y="5681662"/>
                </a:lnTo>
                <a:lnTo>
                  <a:pt x="4719637" y="5715000"/>
                </a:lnTo>
                <a:cubicBezTo>
                  <a:pt x="4730750" y="5791200"/>
                  <a:pt x="4699000" y="5862638"/>
                  <a:pt x="4738688" y="5948363"/>
                </a:cubicBezTo>
                <a:lnTo>
                  <a:pt x="4757738" y="6124575"/>
                </a:lnTo>
                <a:lnTo>
                  <a:pt x="4776788" y="6324600"/>
                </a:lnTo>
                <a:lnTo>
                  <a:pt x="4800600" y="6529388"/>
                </a:lnTo>
                <a:lnTo>
                  <a:pt x="4824413" y="6786563"/>
                </a:lnTo>
                <a:lnTo>
                  <a:pt x="4843462" y="6972300"/>
                </a:lnTo>
                <a:cubicBezTo>
                  <a:pt x="4845050" y="7092950"/>
                  <a:pt x="4870449" y="7218363"/>
                  <a:pt x="4872037" y="7339013"/>
                </a:cubicBezTo>
                <a:lnTo>
                  <a:pt x="4881563" y="7486650"/>
                </a:lnTo>
                <a:lnTo>
                  <a:pt x="4910138" y="7781925"/>
                </a:lnTo>
                <a:cubicBezTo>
                  <a:pt x="4921250" y="7899400"/>
                  <a:pt x="4948237" y="8068469"/>
                  <a:pt x="4957762" y="8129588"/>
                </a:cubicBezTo>
                <a:cubicBezTo>
                  <a:pt x="4967287" y="8190707"/>
                  <a:pt x="4961731" y="8097044"/>
                  <a:pt x="4967287" y="8148638"/>
                </a:cubicBezTo>
                <a:cubicBezTo>
                  <a:pt x="4972843" y="8200232"/>
                  <a:pt x="4979987" y="8342313"/>
                  <a:pt x="4991100" y="8439150"/>
                </a:cubicBezTo>
                <a:lnTo>
                  <a:pt x="5000625" y="8591550"/>
                </a:lnTo>
                <a:cubicBezTo>
                  <a:pt x="5006975" y="8623300"/>
                  <a:pt x="4999038" y="8650287"/>
                  <a:pt x="5000626" y="8682037"/>
                </a:cubicBezTo>
                <a:cubicBezTo>
                  <a:pt x="5002214" y="8713787"/>
                  <a:pt x="5010150" y="8750300"/>
                  <a:pt x="5010150" y="8782050"/>
                </a:cubicBezTo>
                <a:lnTo>
                  <a:pt x="5019675" y="8953500"/>
                </a:lnTo>
                <a:cubicBezTo>
                  <a:pt x="5038725" y="8991600"/>
                  <a:pt x="5022262" y="9040218"/>
                  <a:pt x="5024437" y="9067800"/>
                </a:cubicBezTo>
                <a:cubicBezTo>
                  <a:pt x="5026612" y="9095382"/>
                  <a:pt x="5031934" y="9102322"/>
                  <a:pt x="5032728" y="9118991"/>
                </a:cubicBezTo>
                <a:cubicBezTo>
                  <a:pt x="5033522" y="9135660"/>
                  <a:pt x="5028201" y="9134276"/>
                  <a:pt x="5029200" y="9167813"/>
                </a:cubicBezTo>
                <a:cubicBezTo>
                  <a:pt x="5030199" y="9201350"/>
                  <a:pt x="5054600" y="9272588"/>
                  <a:pt x="5038725" y="9320213"/>
                </a:cubicBezTo>
                <a:cubicBezTo>
                  <a:pt x="4994275" y="9318625"/>
                  <a:pt x="4953000" y="9320545"/>
                  <a:pt x="4905375" y="9315450"/>
                </a:cubicBezTo>
                <a:cubicBezTo>
                  <a:pt x="4857750" y="9310355"/>
                  <a:pt x="4803775" y="9289644"/>
                  <a:pt x="4752975" y="9289644"/>
                </a:cubicBezTo>
                <a:lnTo>
                  <a:pt x="4572823" y="9243192"/>
                </a:lnTo>
                <a:lnTo>
                  <a:pt x="4442591" y="9260272"/>
                </a:lnTo>
                <a:lnTo>
                  <a:pt x="4362040" y="9240823"/>
                </a:lnTo>
                <a:lnTo>
                  <a:pt x="4204053" y="9227333"/>
                </a:lnTo>
                <a:lnTo>
                  <a:pt x="3981038" y="9208283"/>
                </a:lnTo>
                <a:cubicBezTo>
                  <a:pt x="3931826" y="9195583"/>
                  <a:pt x="3889434" y="9207489"/>
                  <a:pt x="3864034" y="9208283"/>
                </a:cubicBezTo>
                <a:cubicBezTo>
                  <a:pt x="3838634" y="9209077"/>
                  <a:pt x="3875811" y="9213906"/>
                  <a:pt x="3828637" y="9213046"/>
                </a:cubicBezTo>
                <a:cubicBezTo>
                  <a:pt x="3781463" y="9212186"/>
                  <a:pt x="3661951" y="9209472"/>
                  <a:pt x="3580989" y="9203121"/>
                </a:cubicBezTo>
                <a:lnTo>
                  <a:pt x="3399191" y="9187638"/>
                </a:lnTo>
                <a:lnTo>
                  <a:pt x="3262312" y="9195190"/>
                </a:lnTo>
                <a:lnTo>
                  <a:pt x="3009900" y="9185665"/>
                </a:lnTo>
                <a:lnTo>
                  <a:pt x="2805936" y="9165819"/>
                </a:lnTo>
                <a:cubicBezTo>
                  <a:pt x="2778948" y="9130894"/>
                  <a:pt x="2721435" y="9147492"/>
                  <a:pt x="2664942" y="9145971"/>
                </a:cubicBezTo>
                <a:cubicBezTo>
                  <a:pt x="2608449" y="9144450"/>
                  <a:pt x="2555875" y="9156692"/>
                  <a:pt x="2466975" y="9156692"/>
                </a:cubicBezTo>
                <a:cubicBezTo>
                  <a:pt x="2454275" y="9151930"/>
                  <a:pt x="2441575" y="9159081"/>
                  <a:pt x="2428875" y="9163050"/>
                </a:cubicBezTo>
                <a:cubicBezTo>
                  <a:pt x="2416175" y="9167019"/>
                  <a:pt x="2427287" y="9170651"/>
                  <a:pt x="2390775" y="9180505"/>
                </a:cubicBezTo>
                <a:cubicBezTo>
                  <a:pt x="2354263" y="9190359"/>
                  <a:pt x="2282825" y="9207885"/>
                  <a:pt x="2209800" y="9222172"/>
                </a:cubicBezTo>
                <a:lnTo>
                  <a:pt x="2024063" y="9184072"/>
                </a:lnTo>
                <a:lnTo>
                  <a:pt x="1914525" y="9165020"/>
                </a:lnTo>
                <a:cubicBezTo>
                  <a:pt x="1857375" y="9158670"/>
                  <a:pt x="1776589" y="9161122"/>
                  <a:pt x="1727553" y="9161056"/>
                </a:cubicBezTo>
                <a:cubicBezTo>
                  <a:pt x="1678517" y="9160990"/>
                  <a:pt x="1657685" y="9162968"/>
                  <a:pt x="1620310" y="9164622"/>
                </a:cubicBezTo>
                <a:cubicBezTo>
                  <a:pt x="1582935" y="9166276"/>
                  <a:pt x="1533125" y="9171774"/>
                  <a:pt x="1503305" y="9170980"/>
                </a:cubicBezTo>
                <a:cubicBezTo>
                  <a:pt x="1473485" y="9170186"/>
                  <a:pt x="1473072" y="9158205"/>
                  <a:pt x="1441391" y="9159859"/>
                </a:cubicBezTo>
                <a:cubicBezTo>
                  <a:pt x="1409710" y="9161513"/>
                  <a:pt x="1365602" y="9195190"/>
                  <a:pt x="1313215" y="9180903"/>
                </a:cubicBezTo>
                <a:lnTo>
                  <a:pt x="1186275" y="9174944"/>
                </a:lnTo>
                <a:lnTo>
                  <a:pt x="1057686" y="9130886"/>
                </a:lnTo>
                <a:lnTo>
                  <a:pt x="885825" y="9078898"/>
                </a:lnTo>
                <a:lnTo>
                  <a:pt x="709612" y="9001901"/>
                </a:lnTo>
                <a:lnTo>
                  <a:pt x="519112" y="8910615"/>
                </a:lnTo>
                <a:lnTo>
                  <a:pt x="357187" y="8819331"/>
                </a:lnTo>
                <a:lnTo>
                  <a:pt x="186973" y="8729241"/>
                </a:lnTo>
                <a:cubicBezTo>
                  <a:pt x="190148" y="8705428"/>
                  <a:pt x="167598" y="8713732"/>
                  <a:pt x="155692" y="8706624"/>
                </a:cubicBezTo>
                <a:cubicBezTo>
                  <a:pt x="143786" y="8699516"/>
                  <a:pt x="127442" y="8702470"/>
                  <a:pt x="115536" y="8686595"/>
                </a:cubicBezTo>
                <a:cubicBezTo>
                  <a:pt x="103630" y="8670720"/>
                  <a:pt x="68223" y="8653812"/>
                  <a:pt x="53210" y="8626859"/>
                </a:cubicBezTo>
                <a:cubicBezTo>
                  <a:pt x="38197" y="8599906"/>
                  <a:pt x="19109" y="8575676"/>
                  <a:pt x="25459" y="8524876"/>
                </a:cubicBezTo>
                <a:cubicBezTo>
                  <a:pt x="27046" y="8445501"/>
                  <a:pt x="7938" y="8366125"/>
                  <a:pt x="9525" y="8286750"/>
                </a:cubicBezTo>
                <a:cubicBezTo>
                  <a:pt x="22225" y="8191500"/>
                  <a:pt x="10318" y="8039100"/>
                  <a:pt x="9525" y="7981950"/>
                </a:cubicBezTo>
                <a:cubicBezTo>
                  <a:pt x="8732" y="7924800"/>
                  <a:pt x="-3967" y="7997826"/>
                  <a:pt x="4764" y="7943851"/>
                </a:cubicBezTo>
                <a:cubicBezTo>
                  <a:pt x="13495" y="7889876"/>
                  <a:pt x="10319" y="7690644"/>
                  <a:pt x="9525" y="7586663"/>
                </a:cubicBezTo>
                <a:cubicBezTo>
                  <a:pt x="8731" y="7482682"/>
                  <a:pt x="0" y="7408863"/>
                  <a:pt x="0" y="7319963"/>
                </a:cubicBezTo>
                <a:cubicBezTo>
                  <a:pt x="1588" y="7212013"/>
                  <a:pt x="3175" y="7104063"/>
                  <a:pt x="4763" y="6996113"/>
                </a:cubicBezTo>
                <a:cubicBezTo>
                  <a:pt x="6350" y="6908800"/>
                  <a:pt x="7938" y="6821488"/>
                  <a:pt x="9525" y="6734175"/>
                </a:cubicBezTo>
                <a:cubicBezTo>
                  <a:pt x="15875" y="6680200"/>
                  <a:pt x="5557" y="6620669"/>
                  <a:pt x="4763" y="6553200"/>
                </a:cubicBezTo>
                <a:cubicBezTo>
                  <a:pt x="3969" y="6485731"/>
                  <a:pt x="3176" y="6415881"/>
                  <a:pt x="4763" y="6329362"/>
                </a:cubicBezTo>
                <a:cubicBezTo>
                  <a:pt x="6350" y="6242843"/>
                  <a:pt x="14287" y="6129338"/>
                  <a:pt x="14287" y="6034088"/>
                </a:cubicBezTo>
                <a:cubicBezTo>
                  <a:pt x="15875" y="5908675"/>
                  <a:pt x="17462" y="5783263"/>
                  <a:pt x="19050" y="5657850"/>
                </a:cubicBezTo>
                <a:cubicBezTo>
                  <a:pt x="34925" y="5594350"/>
                  <a:pt x="34131" y="5503862"/>
                  <a:pt x="38100" y="5438775"/>
                </a:cubicBezTo>
                <a:cubicBezTo>
                  <a:pt x="42069" y="5373688"/>
                  <a:pt x="40482" y="5332412"/>
                  <a:pt x="42863" y="5267325"/>
                </a:cubicBezTo>
                <a:cubicBezTo>
                  <a:pt x="45244" y="5202238"/>
                  <a:pt x="50006" y="5106194"/>
                  <a:pt x="52387" y="5048250"/>
                </a:cubicBezTo>
                <a:cubicBezTo>
                  <a:pt x="54768" y="4990306"/>
                  <a:pt x="57150" y="4975224"/>
                  <a:pt x="57150" y="4919662"/>
                </a:cubicBezTo>
                <a:cubicBezTo>
                  <a:pt x="57150" y="4864100"/>
                  <a:pt x="53181" y="4800600"/>
                  <a:pt x="52387" y="4714875"/>
                </a:cubicBezTo>
                <a:cubicBezTo>
                  <a:pt x="51593" y="4629150"/>
                  <a:pt x="52388" y="4513263"/>
                  <a:pt x="52388" y="4405313"/>
                </a:cubicBezTo>
                <a:cubicBezTo>
                  <a:pt x="52388" y="4251325"/>
                  <a:pt x="52387" y="4097338"/>
                  <a:pt x="52387" y="3943350"/>
                </a:cubicBezTo>
                <a:lnTo>
                  <a:pt x="85725" y="3619500"/>
                </a:lnTo>
                <a:lnTo>
                  <a:pt x="133350" y="3424238"/>
                </a:lnTo>
                <a:lnTo>
                  <a:pt x="180975" y="3271837"/>
                </a:lnTo>
                <a:lnTo>
                  <a:pt x="257175" y="3052762"/>
                </a:lnTo>
                <a:lnTo>
                  <a:pt x="352425" y="2924175"/>
                </a:lnTo>
                <a:lnTo>
                  <a:pt x="466725" y="2790825"/>
                </a:lnTo>
                <a:lnTo>
                  <a:pt x="604837" y="2638425"/>
                </a:lnTo>
                <a:lnTo>
                  <a:pt x="795337" y="2481262"/>
                </a:lnTo>
                <a:lnTo>
                  <a:pt x="1009650" y="2305050"/>
                </a:lnTo>
                <a:lnTo>
                  <a:pt x="1104900" y="2219325"/>
                </a:lnTo>
                <a:lnTo>
                  <a:pt x="1209675" y="2133600"/>
                </a:lnTo>
                <a:lnTo>
                  <a:pt x="1352550" y="2005013"/>
                </a:lnTo>
                <a:lnTo>
                  <a:pt x="1419225" y="1952625"/>
                </a:lnTo>
                <a:lnTo>
                  <a:pt x="1476375" y="1905000"/>
                </a:lnTo>
                <a:close/>
              </a:path>
            </a:pathLst>
          </a:custGeom>
          <a:noFill/>
          <a:ln w="317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96" name="フリーフォーム 295"/>
          <p:cNvSpPr/>
          <p:nvPr/>
        </p:nvSpPr>
        <p:spPr bwMode="auto">
          <a:xfrm>
            <a:off x="3364410" y="4252306"/>
            <a:ext cx="539547" cy="54941"/>
          </a:xfrm>
          <a:custGeom>
            <a:avLst/>
            <a:gdLst>
              <a:gd name="connsiteX0" fmla="*/ 0 w 895350"/>
              <a:gd name="connsiteY0" fmla="*/ 0 h 90487"/>
              <a:gd name="connsiteX1" fmla="*/ 895350 w 895350"/>
              <a:gd name="connsiteY1" fmla="*/ 23812 h 90487"/>
              <a:gd name="connsiteX2" fmla="*/ 885825 w 895350"/>
              <a:gd name="connsiteY2" fmla="*/ 90487 h 90487"/>
              <a:gd name="connsiteX3" fmla="*/ 319088 w 895350"/>
              <a:gd name="connsiteY3" fmla="*/ 76200 h 90487"/>
              <a:gd name="connsiteX4" fmla="*/ 0 w 895350"/>
              <a:gd name="connsiteY4" fmla="*/ 0 h 9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90487">
                <a:moveTo>
                  <a:pt x="0" y="0"/>
                </a:moveTo>
                <a:lnTo>
                  <a:pt x="895350" y="23812"/>
                </a:lnTo>
                <a:lnTo>
                  <a:pt x="885825" y="90487"/>
                </a:lnTo>
                <a:lnTo>
                  <a:pt x="319088" y="76200"/>
                </a:lnTo>
                <a:lnTo>
                  <a:pt x="0" y="0"/>
                </a:lnTo>
                <a:close/>
              </a:path>
            </a:pathLst>
          </a:cu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97" name="フリーフォーム 296"/>
          <p:cNvSpPr/>
          <p:nvPr/>
        </p:nvSpPr>
        <p:spPr bwMode="auto">
          <a:xfrm>
            <a:off x="3939176" y="4252306"/>
            <a:ext cx="729727" cy="47897"/>
          </a:xfrm>
          <a:custGeom>
            <a:avLst/>
            <a:gdLst>
              <a:gd name="connsiteX0" fmla="*/ 0 w 1233488"/>
              <a:gd name="connsiteY0" fmla="*/ 4763 h 80963"/>
              <a:gd name="connsiteX1" fmla="*/ 1228725 w 1233488"/>
              <a:gd name="connsiteY1" fmla="*/ 0 h 80963"/>
              <a:gd name="connsiteX2" fmla="*/ 1233488 w 1233488"/>
              <a:gd name="connsiteY2" fmla="*/ 76200 h 80963"/>
              <a:gd name="connsiteX3" fmla="*/ 23813 w 1233488"/>
              <a:gd name="connsiteY3" fmla="*/ 80963 h 80963"/>
              <a:gd name="connsiteX4" fmla="*/ 0 w 1233488"/>
              <a:gd name="connsiteY4" fmla="*/ 4763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488" h="80963">
                <a:moveTo>
                  <a:pt x="0" y="4763"/>
                </a:moveTo>
                <a:lnTo>
                  <a:pt x="1228725" y="0"/>
                </a:lnTo>
                <a:lnTo>
                  <a:pt x="1233488" y="76200"/>
                </a:lnTo>
                <a:lnTo>
                  <a:pt x="23813" y="80963"/>
                </a:lnTo>
                <a:lnTo>
                  <a:pt x="0" y="4763"/>
                </a:lnTo>
                <a:close/>
              </a:path>
            </a:pathLst>
          </a:cu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98" name="フリーフォーム 297"/>
          <p:cNvSpPr/>
          <p:nvPr/>
        </p:nvSpPr>
        <p:spPr bwMode="auto">
          <a:xfrm>
            <a:off x="4705529" y="4252306"/>
            <a:ext cx="524051" cy="54941"/>
          </a:xfrm>
          <a:custGeom>
            <a:avLst/>
            <a:gdLst>
              <a:gd name="connsiteX0" fmla="*/ 0 w 885825"/>
              <a:gd name="connsiteY0" fmla="*/ 0 h 85725"/>
              <a:gd name="connsiteX1" fmla="*/ 885825 w 885825"/>
              <a:gd name="connsiteY1" fmla="*/ 9525 h 85725"/>
              <a:gd name="connsiteX2" fmla="*/ 885825 w 885825"/>
              <a:gd name="connsiteY2" fmla="*/ 85725 h 85725"/>
              <a:gd name="connsiteX3" fmla="*/ 9525 w 885825"/>
              <a:gd name="connsiteY3" fmla="*/ 71438 h 85725"/>
              <a:gd name="connsiteX4" fmla="*/ 0 w 8858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 h="85725">
                <a:moveTo>
                  <a:pt x="0" y="0"/>
                </a:moveTo>
                <a:lnTo>
                  <a:pt x="885825" y="9525"/>
                </a:lnTo>
                <a:lnTo>
                  <a:pt x="885825" y="85725"/>
                </a:lnTo>
                <a:lnTo>
                  <a:pt x="9525" y="71438"/>
                </a:lnTo>
                <a:lnTo>
                  <a:pt x="0" y="0"/>
                </a:lnTo>
                <a:close/>
              </a:path>
            </a:pathLst>
          </a:cu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299" name="フリーフォーム 298"/>
          <p:cNvSpPr/>
          <p:nvPr/>
        </p:nvSpPr>
        <p:spPr bwMode="auto">
          <a:xfrm>
            <a:off x="7193362" y="2377275"/>
            <a:ext cx="794528" cy="1028379"/>
          </a:xfrm>
          <a:custGeom>
            <a:avLst/>
            <a:gdLst>
              <a:gd name="connsiteX0" fmla="*/ 0 w 1328737"/>
              <a:gd name="connsiteY0" fmla="*/ 38100 h 1681162"/>
              <a:gd name="connsiteX1" fmla="*/ 728662 w 1328737"/>
              <a:gd name="connsiteY1" fmla="*/ 0 h 1681162"/>
              <a:gd name="connsiteX2" fmla="*/ 1266825 w 1328737"/>
              <a:gd name="connsiteY2" fmla="*/ 14287 h 1681162"/>
              <a:gd name="connsiteX3" fmla="*/ 1328737 w 1328737"/>
              <a:gd name="connsiteY3" fmla="*/ 28575 h 1681162"/>
              <a:gd name="connsiteX4" fmla="*/ 1314450 w 1328737"/>
              <a:gd name="connsiteY4" fmla="*/ 76200 h 1681162"/>
              <a:gd name="connsiteX5" fmla="*/ 1285875 w 1328737"/>
              <a:gd name="connsiteY5" fmla="*/ 180975 h 1681162"/>
              <a:gd name="connsiteX6" fmla="*/ 1271587 w 1328737"/>
              <a:gd name="connsiteY6" fmla="*/ 219075 h 1681162"/>
              <a:gd name="connsiteX7" fmla="*/ 1266825 w 1328737"/>
              <a:gd name="connsiteY7" fmla="*/ 242887 h 1681162"/>
              <a:gd name="connsiteX8" fmla="*/ 1266825 w 1328737"/>
              <a:gd name="connsiteY8" fmla="*/ 295275 h 1681162"/>
              <a:gd name="connsiteX9" fmla="*/ 1290637 w 1328737"/>
              <a:gd name="connsiteY9" fmla="*/ 438150 h 1681162"/>
              <a:gd name="connsiteX10" fmla="*/ 1276350 w 1328737"/>
              <a:gd name="connsiteY10" fmla="*/ 523875 h 1681162"/>
              <a:gd name="connsiteX11" fmla="*/ 1290637 w 1328737"/>
              <a:gd name="connsiteY11" fmla="*/ 666750 h 1681162"/>
              <a:gd name="connsiteX12" fmla="*/ 1119187 w 1328737"/>
              <a:gd name="connsiteY12" fmla="*/ 728662 h 1681162"/>
              <a:gd name="connsiteX13" fmla="*/ 933450 w 1328737"/>
              <a:gd name="connsiteY13" fmla="*/ 747712 h 1681162"/>
              <a:gd name="connsiteX14" fmla="*/ 933450 w 1328737"/>
              <a:gd name="connsiteY14" fmla="*/ 576262 h 1681162"/>
              <a:gd name="connsiteX15" fmla="*/ 671512 w 1328737"/>
              <a:gd name="connsiteY15" fmla="*/ 571500 h 1681162"/>
              <a:gd name="connsiteX16" fmla="*/ 647700 w 1328737"/>
              <a:gd name="connsiteY16" fmla="*/ 728662 h 1681162"/>
              <a:gd name="connsiteX17" fmla="*/ 642937 w 1328737"/>
              <a:gd name="connsiteY17" fmla="*/ 814387 h 1681162"/>
              <a:gd name="connsiteX18" fmla="*/ 700087 w 1328737"/>
              <a:gd name="connsiteY18" fmla="*/ 1038225 h 1681162"/>
              <a:gd name="connsiteX19" fmla="*/ 414337 w 1328737"/>
              <a:gd name="connsiteY19" fmla="*/ 1071562 h 1681162"/>
              <a:gd name="connsiteX20" fmla="*/ 409575 w 1328737"/>
              <a:gd name="connsiteY20" fmla="*/ 1328737 h 1681162"/>
              <a:gd name="connsiteX21" fmla="*/ 547687 w 1328737"/>
              <a:gd name="connsiteY21" fmla="*/ 1357312 h 1681162"/>
              <a:gd name="connsiteX22" fmla="*/ 647700 w 1328737"/>
              <a:gd name="connsiteY22" fmla="*/ 1347787 h 1681162"/>
              <a:gd name="connsiteX23" fmla="*/ 719137 w 1328737"/>
              <a:gd name="connsiteY23" fmla="*/ 1404937 h 1681162"/>
              <a:gd name="connsiteX24" fmla="*/ 757237 w 1328737"/>
              <a:gd name="connsiteY24" fmla="*/ 1509712 h 1681162"/>
              <a:gd name="connsiteX25" fmla="*/ 800100 w 1328737"/>
              <a:gd name="connsiteY25" fmla="*/ 1638300 h 1681162"/>
              <a:gd name="connsiteX26" fmla="*/ 466725 w 1328737"/>
              <a:gd name="connsiteY26" fmla="*/ 1671637 h 1681162"/>
              <a:gd name="connsiteX27" fmla="*/ 247650 w 1328737"/>
              <a:gd name="connsiteY27" fmla="*/ 1681162 h 1681162"/>
              <a:gd name="connsiteX28" fmla="*/ 252412 w 1328737"/>
              <a:gd name="connsiteY28" fmla="*/ 1085850 h 1681162"/>
              <a:gd name="connsiteX29" fmla="*/ 195262 w 1328737"/>
              <a:gd name="connsiteY29" fmla="*/ 852487 h 1681162"/>
              <a:gd name="connsiteX30" fmla="*/ 223837 w 1328737"/>
              <a:gd name="connsiteY30" fmla="*/ 576262 h 1681162"/>
              <a:gd name="connsiteX31" fmla="*/ 204787 w 1328737"/>
              <a:gd name="connsiteY31" fmla="*/ 457200 h 1681162"/>
              <a:gd name="connsiteX32" fmla="*/ 142875 w 1328737"/>
              <a:gd name="connsiteY32" fmla="*/ 271462 h 1681162"/>
              <a:gd name="connsiteX33" fmla="*/ 71437 w 1328737"/>
              <a:gd name="connsiteY33" fmla="*/ 152400 h 1681162"/>
              <a:gd name="connsiteX34" fmla="*/ 0 w 1328737"/>
              <a:gd name="connsiteY34" fmla="*/ 3810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8737" h="1681162">
                <a:moveTo>
                  <a:pt x="0" y="38100"/>
                </a:moveTo>
                <a:lnTo>
                  <a:pt x="728662" y="0"/>
                </a:lnTo>
                <a:lnTo>
                  <a:pt x="1266825" y="14287"/>
                </a:lnTo>
                <a:lnTo>
                  <a:pt x="1328737" y="28575"/>
                </a:lnTo>
                <a:lnTo>
                  <a:pt x="1314450" y="76200"/>
                </a:lnTo>
                <a:lnTo>
                  <a:pt x="1285875" y="180975"/>
                </a:lnTo>
                <a:cubicBezTo>
                  <a:pt x="1281112" y="193675"/>
                  <a:pt x="1275576" y="206111"/>
                  <a:pt x="1271587" y="219075"/>
                </a:cubicBezTo>
                <a:cubicBezTo>
                  <a:pt x="1269207" y="226812"/>
                  <a:pt x="1266825" y="242887"/>
                  <a:pt x="1266825" y="242887"/>
                </a:cubicBezTo>
                <a:lnTo>
                  <a:pt x="1266825" y="295275"/>
                </a:lnTo>
                <a:lnTo>
                  <a:pt x="1290637" y="438150"/>
                </a:lnTo>
                <a:lnTo>
                  <a:pt x="1276350" y="523875"/>
                </a:lnTo>
                <a:lnTo>
                  <a:pt x="1290637" y="666750"/>
                </a:lnTo>
                <a:lnTo>
                  <a:pt x="1119187" y="728662"/>
                </a:lnTo>
                <a:lnTo>
                  <a:pt x="933450" y="747712"/>
                </a:lnTo>
                <a:lnTo>
                  <a:pt x="933450" y="576262"/>
                </a:lnTo>
                <a:lnTo>
                  <a:pt x="671512" y="571500"/>
                </a:lnTo>
                <a:lnTo>
                  <a:pt x="647700" y="728662"/>
                </a:lnTo>
                <a:cubicBezTo>
                  <a:pt x="642739" y="808031"/>
                  <a:pt x="642937" y="779412"/>
                  <a:pt x="642937" y="814387"/>
                </a:cubicBezTo>
                <a:lnTo>
                  <a:pt x="700087" y="1038225"/>
                </a:lnTo>
                <a:lnTo>
                  <a:pt x="414337" y="1071562"/>
                </a:lnTo>
                <a:cubicBezTo>
                  <a:pt x="412750" y="1157287"/>
                  <a:pt x="411162" y="1243012"/>
                  <a:pt x="409575" y="1328737"/>
                </a:cubicBezTo>
                <a:lnTo>
                  <a:pt x="547687" y="1357312"/>
                </a:lnTo>
                <a:lnTo>
                  <a:pt x="647700" y="1347787"/>
                </a:lnTo>
                <a:lnTo>
                  <a:pt x="719137" y="1404937"/>
                </a:lnTo>
                <a:lnTo>
                  <a:pt x="757237" y="1509712"/>
                </a:lnTo>
                <a:lnTo>
                  <a:pt x="800100" y="1638300"/>
                </a:lnTo>
                <a:lnTo>
                  <a:pt x="466725" y="1671637"/>
                </a:lnTo>
                <a:lnTo>
                  <a:pt x="247650" y="1681162"/>
                </a:lnTo>
                <a:cubicBezTo>
                  <a:pt x="249237" y="1482725"/>
                  <a:pt x="250825" y="1284287"/>
                  <a:pt x="252412" y="1085850"/>
                </a:cubicBezTo>
                <a:lnTo>
                  <a:pt x="195262" y="852487"/>
                </a:lnTo>
                <a:lnTo>
                  <a:pt x="223837" y="576262"/>
                </a:lnTo>
                <a:lnTo>
                  <a:pt x="204787" y="457200"/>
                </a:lnTo>
                <a:lnTo>
                  <a:pt x="142875" y="271462"/>
                </a:lnTo>
                <a:lnTo>
                  <a:pt x="71437" y="152400"/>
                </a:lnTo>
                <a:lnTo>
                  <a:pt x="0" y="38100"/>
                </a:lnTo>
                <a:close/>
              </a:path>
            </a:pathLst>
          </a:cu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00" name="フリーフォーム 299"/>
          <p:cNvSpPr/>
          <p:nvPr/>
        </p:nvSpPr>
        <p:spPr bwMode="auto">
          <a:xfrm>
            <a:off x="3457386" y="4266393"/>
            <a:ext cx="432483" cy="33810"/>
          </a:xfrm>
          <a:custGeom>
            <a:avLst/>
            <a:gdLst>
              <a:gd name="connsiteX0" fmla="*/ 0 w 733425"/>
              <a:gd name="connsiteY0" fmla="*/ 0 h 61912"/>
              <a:gd name="connsiteX1" fmla="*/ 733425 w 733425"/>
              <a:gd name="connsiteY1" fmla="*/ 23812 h 61912"/>
              <a:gd name="connsiteX2" fmla="*/ 728662 w 733425"/>
              <a:gd name="connsiteY2" fmla="*/ 61912 h 61912"/>
              <a:gd name="connsiteX3" fmla="*/ 619125 w 733425"/>
              <a:gd name="connsiteY3" fmla="*/ 57150 h 61912"/>
              <a:gd name="connsiteX4" fmla="*/ 171450 w 733425"/>
              <a:gd name="connsiteY4" fmla="*/ 52387 h 61912"/>
              <a:gd name="connsiteX5" fmla="*/ 0 w 733425"/>
              <a:gd name="connsiteY5"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61912">
                <a:moveTo>
                  <a:pt x="0" y="0"/>
                </a:moveTo>
                <a:lnTo>
                  <a:pt x="733425" y="23812"/>
                </a:lnTo>
                <a:lnTo>
                  <a:pt x="728662" y="61912"/>
                </a:lnTo>
                <a:lnTo>
                  <a:pt x="619125" y="57150"/>
                </a:lnTo>
                <a:lnTo>
                  <a:pt x="171450" y="52387"/>
                </a:lnTo>
                <a:lnTo>
                  <a:pt x="0" y="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01" name="フリーフォーム 300"/>
          <p:cNvSpPr/>
          <p:nvPr/>
        </p:nvSpPr>
        <p:spPr bwMode="auto">
          <a:xfrm>
            <a:off x="3953263" y="4266393"/>
            <a:ext cx="708595" cy="28175"/>
          </a:xfrm>
          <a:custGeom>
            <a:avLst/>
            <a:gdLst>
              <a:gd name="connsiteX0" fmla="*/ 4762 w 1200150"/>
              <a:gd name="connsiteY0" fmla="*/ 0 h 57150"/>
              <a:gd name="connsiteX1" fmla="*/ 1200150 w 1200150"/>
              <a:gd name="connsiteY1" fmla="*/ 9525 h 57150"/>
              <a:gd name="connsiteX2" fmla="*/ 1200150 w 1200150"/>
              <a:gd name="connsiteY2" fmla="*/ 57150 h 57150"/>
              <a:gd name="connsiteX3" fmla="*/ 0 w 1200150"/>
              <a:gd name="connsiteY3" fmla="*/ 57150 h 57150"/>
              <a:gd name="connsiteX4" fmla="*/ 4762 w 1200150"/>
              <a:gd name="connsiteY4" fmla="*/ 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57150">
                <a:moveTo>
                  <a:pt x="4762" y="0"/>
                </a:moveTo>
                <a:lnTo>
                  <a:pt x="1200150" y="9525"/>
                </a:lnTo>
                <a:lnTo>
                  <a:pt x="1200150" y="57150"/>
                </a:lnTo>
                <a:lnTo>
                  <a:pt x="0" y="57150"/>
                </a:lnTo>
                <a:lnTo>
                  <a:pt x="4762" y="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02" name="フリーフォーム 301"/>
          <p:cNvSpPr/>
          <p:nvPr/>
        </p:nvSpPr>
        <p:spPr bwMode="auto">
          <a:xfrm>
            <a:off x="4712573" y="4259349"/>
            <a:ext cx="502920" cy="35218"/>
          </a:xfrm>
          <a:custGeom>
            <a:avLst/>
            <a:gdLst>
              <a:gd name="connsiteX0" fmla="*/ 0 w 852488"/>
              <a:gd name="connsiteY0" fmla="*/ 0 h 61913"/>
              <a:gd name="connsiteX1" fmla="*/ 0 w 852488"/>
              <a:gd name="connsiteY1" fmla="*/ 0 h 61913"/>
              <a:gd name="connsiteX2" fmla="*/ 852488 w 852488"/>
              <a:gd name="connsiteY2" fmla="*/ 19050 h 61913"/>
              <a:gd name="connsiteX3" fmla="*/ 852488 w 852488"/>
              <a:gd name="connsiteY3" fmla="*/ 61913 h 61913"/>
              <a:gd name="connsiteX4" fmla="*/ 0 w 852488"/>
              <a:gd name="connsiteY4" fmla="*/ 57150 h 61913"/>
              <a:gd name="connsiteX5" fmla="*/ 0 w 852488"/>
              <a:gd name="connsiteY5" fmla="*/ 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488" h="61913">
                <a:moveTo>
                  <a:pt x="0" y="0"/>
                </a:moveTo>
                <a:lnTo>
                  <a:pt x="0" y="0"/>
                </a:lnTo>
                <a:lnTo>
                  <a:pt x="852488" y="19050"/>
                </a:lnTo>
                <a:lnTo>
                  <a:pt x="852488" y="61913"/>
                </a:lnTo>
                <a:lnTo>
                  <a:pt x="0" y="57150"/>
                </a:lnTo>
                <a:lnTo>
                  <a:pt x="0" y="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03" name="フリーフォーム 302"/>
          <p:cNvSpPr/>
          <p:nvPr/>
        </p:nvSpPr>
        <p:spPr bwMode="auto">
          <a:xfrm>
            <a:off x="5243668" y="2398405"/>
            <a:ext cx="2723091" cy="4082524"/>
          </a:xfrm>
          <a:custGeom>
            <a:avLst/>
            <a:gdLst>
              <a:gd name="connsiteX0" fmla="*/ 1314450 w 4495800"/>
              <a:gd name="connsiteY0" fmla="*/ 19050 h 6686550"/>
              <a:gd name="connsiteX1" fmla="*/ 1943100 w 4495800"/>
              <a:gd name="connsiteY1" fmla="*/ 76200 h 6686550"/>
              <a:gd name="connsiteX2" fmla="*/ 2819400 w 4495800"/>
              <a:gd name="connsiteY2" fmla="*/ 76200 h 6686550"/>
              <a:gd name="connsiteX3" fmla="*/ 3162300 w 4495800"/>
              <a:gd name="connsiteY3" fmla="*/ 76200 h 6686550"/>
              <a:gd name="connsiteX4" fmla="*/ 3295650 w 4495800"/>
              <a:gd name="connsiteY4" fmla="*/ 209550 h 6686550"/>
              <a:gd name="connsiteX5" fmla="*/ 3371850 w 4495800"/>
              <a:gd name="connsiteY5" fmla="*/ 552450 h 6686550"/>
              <a:gd name="connsiteX6" fmla="*/ 3409950 w 4495800"/>
              <a:gd name="connsiteY6" fmla="*/ 1028700 h 6686550"/>
              <a:gd name="connsiteX7" fmla="*/ 3429000 w 4495800"/>
              <a:gd name="connsiteY7" fmla="*/ 2400300 h 6686550"/>
              <a:gd name="connsiteX8" fmla="*/ 3448050 w 4495800"/>
              <a:gd name="connsiteY8" fmla="*/ 2724150 h 6686550"/>
              <a:gd name="connsiteX9" fmla="*/ 3524250 w 4495800"/>
              <a:gd name="connsiteY9" fmla="*/ 2800350 h 6686550"/>
              <a:gd name="connsiteX10" fmla="*/ 3771900 w 4495800"/>
              <a:gd name="connsiteY10" fmla="*/ 2800350 h 6686550"/>
              <a:gd name="connsiteX11" fmla="*/ 3924300 w 4495800"/>
              <a:gd name="connsiteY11" fmla="*/ 2933700 h 6686550"/>
              <a:gd name="connsiteX12" fmla="*/ 4057650 w 4495800"/>
              <a:gd name="connsiteY12" fmla="*/ 3105150 h 6686550"/>
              <a:gd name="connsiteX13" fmla="*/ 4229100 w 4495800"/>
              <a:gd name="connsiteY13" fmla="*/ 3333750 h 6686550"/>
              <a:gd name="connsiteX14" fmla="*/ 4286250 w 4495800"/>
              <a:gd name="connsiteY14" fmla="*/ 3467100 h 6686550"/>
              <a:gd name="connsiteX15" fmla="*/ 4362450 w 4495800"/>
              <a:gd name="connsiteY15" fmla="*/ 5067300 h 6686550"/>
              <a:gd name="connsiteX16" fmla="*/ 4457700 w 4495800"/>
              <a:gd name="connsiteY16" fmla="*/ 5905500 h 6686550"/>
              <a:gd name="connsiteX17" fmla="*/ 4495800 w 4495800"/>
              <a:gd name="connsiteY17" fmla="*/ 6248400 h 6686550"/>
              <a:gd name="connsiteX18" fmla="*/ 4286250 w 4495800"/>
              <a:gd name="connsiteY18" fmla="*/ 6191250 h 6686550"/>
              <a:gd name="connsiteX19" fmla="*/ 3981450 w 4495800"/>
              <a:gd name="connsiteY19" fmla="*/ 6267450 h 6686550"/>
              <a:gd name="connsiteX20" fmla="*/ 3981450 w 4495800"/>
              <a:gd name="connsiteY20" fmla="*/ 6686550 h 6686550"/>
              <a:gd name="connsiteX21" fmla="*/ 3505200 w 4495800"/>
              <a:gd name="connsiteY21" fmla="*/ 6629400 h 6686550"/>
              <a:gd name="connsiteX22" fmla="*/ 2800350 w 4495800"/>
              <a:gd name="connsiteY22" fmla="*/ 6629400 h 6686550"/>
              <a:gd name="connsiteX23" fmla="*/ 2628900 w 4495800"/>
              <a:gd name="connsiteY23" fmla="*/ 6629400 h 6686550"/>
              <a:gd name="connsiteX24" fmla="*/ 2247900 w 4495800"/>
              <a:gd name="connsiteY24" fmla="*/ 6591300 h 6686550"/>
              <a:gd name="connsiteX25" fmla="*/ 1924050 w 4495800"/>
              <a:gd name="connsiteY25" fmla="*/ 6686550 h 6686550"/>
              <a:gd name="connsiteX26" fmla="*/ 1809750 w 4495800"/>
              <a:gd name="connsiteY26" fmla="*/ 6648450 h 6686550"/>
              <a:gd name="connsiteX27" fmla="*/ 1733550 w 4495800"/>
              <a:gd name="connsiteY27" fmla="*/ 6629400 h 6686550"/>
              <a:gd name="connsiteX28" fmla="*/ 1066800 w 4495800"/>
              <a:gd name="connsiteY28" fmla="*/ 6591300 h 6686550"/>
              <a:gd name="connsiteX29" fmla="*/ 723900 w 4495800"/>
              <a:gd name="connsiteY29" fmla="*/ 6477000 h 6686550"/>
              <a:gd name="connsiteX30" fmla="*/ 190500 w 4495800"/>
              <a:gd name="connsiteY30" fmla="*/ 6267450 h 6686550"/>
              <a:gd name="connsiteX31" fmla="*/ 0 w 4495800"/>
              <a:gd name="connsiteY31" fmla="*/ 6153150 h 6686550"/>
              <a:gd name="connsiteX32" fmla="*/ 19050 w 4495800"/>
              <a:gd name="connsiteY32" fmla="*/ 4476750 h 6686550"/>
              <a:gd name="connsiteX33" fmla="*/ 38100 w 4495800"/>
              <a:gd name="connsiteY33" fmla="*/ 4286250 h 6686550"/>
              <a:gd name="connsiteX34" fmla="*/ 57150 w 4495800"/>
              <a:gd name="connsiteY34" fmla="*/ 4171950 h 6686550"/>
              <a:gd name="connsiteX35" fmla="*/ 38100 w 4495800"/>
              <a:gd name="connsiteY35" fmla="*/ 3124200 h 6686550"/>
              <a:gd name="connsiteX36" fmla="*/ 57150 w 4495800"/>
              <a:gd name="connsiteY36" fmla="*/ 1543050 h 6686550"/>
              <a:gd name="connsiteX37" fmla="*/ 190500 w 4495800"/>
              <a:gd name="connsiteY37" fmla="*/ 1104900 h 6686550"/>
              <a:gd name="connsiteX38" fmla="*/ 342900 w 4495800"/>
              <a:gd name="connsiteY38" fmla="*/ 914400 h 6686550"/>
              <a:gd name="connsiteX39" fmla="*/ 495300 w 4495800"/>
              <a:gd name="connsiteY39" fmla="*/ 666750 h 6686550"/>
              <a:gd name="connsiteX40" fmla="*/ 1123950 w 4495800"/>
              <a:gd name="connsiteY40" fmla="*/ 228600 h 6686550"/>
              <a:gd name="connsiteX41" fmla="*/ 1371600 w 4495800"/>
              <a:gd name="connsiteY41" fmla="*/ 0 h 6686550"/>
              <a:gd name="connsiteX42" fmla="*/ 1447800 w 4495800"/>
              <a:gd name="connsiteY42" fmla="*/ 19050 h 6686550"/>
              <a:gd name="connsiteX0" fmla="*/ 1314450 w 4495800"/>
              <a:gd name="connsiteY0" fmla="*/ 19050 h 6686550"/>
              <a:gd name="connsiteX1" fmla="*/ 1943100 w 4495800"/>
              <a:gd name="connsiteY1" fmla="*/ 76200 h 6686550"/>
              <a:gd name="connsiteX2" fmla="*/ 2819400 w 4495800"/>
              <a:gd name="connsiteY2" fmla="*/ 76200 h 6686550"/>
              <a:gd name="connsiteX3" fmla="*/ 3162300 w 4495800"/>
              <a:gd name="connsiteY3" fmla="*/ 76200 h 6686550"/>
              <a:gd name="connsiteX4" fmla="*/ 3295650 w 4495800"/>
              <a:gd name="connsiteY4" fmla="*/ 209550 h 6686550"/>
              <a:gd name="connsiteX5" fmla="*/ 3371850 w 4495800"/>
              <a:gd name="connsiteY5" fmla="*/ 552450 h 6686550"/>
              <a:gd name="connsiteX6" fmla="*/ 3409950 w 4495800"/>
              <a:gd name="connsiteY6" fmla="*/ 1028700 h 6686550"/>
              <a:gd name="connsiteX7" fmla="*/ 3429000 w 4495800"/>
              <a:gd name="connsiteY7" fmla="*/ 2400300 h 6686550"/>
              <a:gd name="connsiteX8" fmla="*/ 3448050 w 4495800"/>
              <a:gd name="connsiteY8" fmla="*/ 2724150 h 6686550"/>
              <a:gd name="connsiteX9" fmla="*/ 3524250 w 4495800"/>
              <a:gd name="connsiteY9" fmla="*/ 2800350 h 6686550"/>
              <a:gd name="connsiteX10" fmla="*/ 3771900 w 4495800"/>
              <a:gd name="connsiteY10" fmla="*/ 2800350 h 6686550"/>
              <a:gd name="connsiteX11" fmla="*/ 3924300 w 4495800"/>
              <a:gd name="connsiteY11" fmla="*/ 2933700 h 6686550"/>
              <a:gd name="connsiteX12" fmla="*/ 4057650 w 4495800"/>
              <a:gd name="connsiteY12" fmla="*/ 3105150 h 6686550"/>
              <a:gd name="connsiteX13" fmla="*/ 4229100 w 4495800"/>
              <a:gd name="connsiteY13" fmla="*/ 3333750 h 6686550"/>
              <a:gd name="connsiteX14" fmla="*/ 4286250 w 4495800"/>
              <a:gd name="connsiteY14" fmla="*/ 3467100 h 6686550"/>
              <a:gd name="connsiteX15" fmla="*/ 4362450 w 4495800"/>
              <a:gd name="connsiteY15" fmla="*/ 5067300 h 6686550"/>
              <a:gd name="connsiteX16" fmla="*/ 4457700 w 4495800"/>
              <a:gd name="connsiteY16" fmla="*/ 5905500 h 6686550"/>
              <a:gd name="connsiteX17" fmla="*/ 4495800 w 4495800"/>
              <a:gd name="connsiteY17" fmla="*/ 6248400 h 6686550"/>
              <a:gd name="connsiteX18" fmla="*/ 4286250 w 4495800"/>
              <a:gd name="connsiteY18" fmla="*/ 6191250 h 6686550"/>
              <a:gd name="connsiteX19" fmla="*/ 3981450 w 4495800"/>
              <a:gd name="connsiteY19" fmla="*/ 6267450 h 6686550"/>
              <a:gd name="connsiteX20" fmla="*/ 3981450 w 4495800"/>
              <a:gd name="connsiteY20" fmla="*/ 6686550 h 6686550"/>
              <a:gd name="connsiteX21" fmla="*/ 3505200 w 4495800"/>
              <a:gd name="connsiteY21" fmla="*/ 6629400 h 6686550"/>
              <a:gd name="connsiteX22" fmla="*/ 2800350 w 4495800"/>
              <a:gd name="connsiteY22" fmla="*/ 6629400 h 6686550"/>
              <a:gd name="connsiteX23" fmla="*/ 2628900 w 4495800"/>
              <a:gd name="connsiteY23" fmla="*/ 6629400 h 6686550"/>
              <a:gd name="connsiteX24" fmla="*/ 2247900 w 4495800"/>
              <a:gd name="connsiteY24" fmla="*/ 6591300 h 6686550"/>
              <a:gd name="connsiteX25" fmla="*/ 1924050 w 4495800"/>
              <a:gd name="connsiteY25" fmla="*/ 6686550 h 6686550"/>
              <a:gd name="connsiteX26" fmla="*/ 1809750 w 4495800"/>
              <a:gd name="connsiteY26" fmla="*/ 6648450 h 6686550"/>
              <a:gd name="connsiteX27" fmla="*/ 1733550 w 4495800"/>
              <a:gd name="connsiteY27" fmla="*/ 6629400 h 6686550"/>
              <a:gd name="connsiteX28" fmla="*/ 1066800 w 4495800"/>
              <a:gd name="connsiteY28" fmla="*/ 6591300 h 6686550"/>
              <a:gd name="connsiteX29" fmla="*/ 723900 w 4495800"/>
              <a:gd name="connsiteY29" fmla="*/ 6477000 h 6686550"/>
              <a:gd name="connsiteX30" fmla="*/ 190500 w 4495800"/>
              <a:gd name="connsiteY30" fmla="*/ 6267450 h 6686550"/>
              <a:gd name="connsiteX31" fmla="*/ 0 w 4495800"/>
              <a:gd name="connsiteY31" fmla="*/ 6153150 h 6686550"/>
              <a:gd name="connsiteX32" fmla="*/ 19050 w 4495800"/>
              <a:gd name="connsiteY32" fmla="*/ 4476750 h 6686550"/>
              <a:gd name="connsiteX33" fmla="*/ 38100 w 4495800"/>
              <a:gd name="connsiteY33" fmla="*/ 4286250 h 6686550"/>
              <a:gd name="connsiteX34" fmla="*/ 57150 w 4495800"/>
              <a:gd name="connsiteY34" fmla="*/ 4171950 h 6686550"/>
              <a:gd name="connsiteX35" fmla="*/ 38100 w 4495800"/>
              <a:gd name="connsiteY35" fmla="*/ 3124200 h 6686550"/>
              <a:gd name="connsiteX36" fmla="*/ 57150 w 4495800"/>
              <a:gd name="connsiteY36" fmla="*/ 1543050 h 6686550"/>
              <a:gd name="connsiteX37" fmla="*/ 190500 w 4495800"/>
              <a:gd name="connsiteY37" fmla="*/ 1104900 h 6686550"/>
              <a:gd name="connsiteX38" fmla="*/ 342900 w 4495800"/>
              <a:gd name="connsiteY38" fmla="*/ 914400 h 6686550"/>
              <a:gd name="connsiteX39" fmla="*/ 495300 w 4495800"/>
              <a:gd name="connsiteY39" fmla="*/ 666750 h 6686550"/>
              <a:gd name="connsiteX40" fmla="*/ 1123950 w 4495800"/>
              <a:gd name="connsiteY40" fmla="*/ 228600 h 6686550"/>
              <a:gd name="connsiteX41" fmla="*/ 1298150 w 4495800"/>
              <a:gd name="connsiteY41" fmla="*/ 23813 h 6686550"/>
              <a:gd name="connsiteX42" fmla="*/ 1371600 w 4495800"/>
              <a:gd name="connsiteY42" fmla="*/ 0 h 6686550"/>
              <a:gd name="connsiteX43" fmla="*/ 1447800 w 4495800"/>
              <a:gd name="connsiteY43" fmla="*/ 19050 h 6686550"/>
              <a:gd name="connsiteX0" fmla="*/ 1314450 w 4495800"/>
              <a:gd name="connsiteY0" fmla="*/ 19050 h 6686550"/>
              <a:gd name="connsiteX1" fmla="*/ 1943100 w 4495800"/>
              <a:gd name="connsiteY1" fmla="*/ 76200 h 6686550"/>
              <a:gd name="connsiteX2" fmla="*/ 2819400 w 4495800"/>
              <a:gd name="connsiteY2" fmla="*/ 76200 h 6686550"/>
              <a:gd name="connsiteX3" fmla="*/ 3162300 w 4495800"/>
              <a:gd name="connsiteY3" fmla="*/ 76200 h 6686550"/>
              <a:gd name="connsiteX4" fmla="*/ 3295650 w 4495800"/>
              <a:gd name="connsiteY4" fmla="*/ 209550 h 6686550"/>
              <a:gd name="connsiteX5" fmla="*/ 3371850 w 4495800"/>
              <a:gd name="connsiteY5" fmla="*/ 552450 h 6686550"/>
              <a:gd name="connsiteX6" fmla="*/ 3409950 w 4495800"/>
              <a:gd name="connsiteY6" fmla="*/ 1028700 h 6686550"/>
              <a:gd name="connsiteX7" fmla="*/ 3429000 w 4495800"/>
              <a:gd name="connsiteY7" fmla="*/ 2400300 h 6686550"/>
              <a:gd name="connsiteX8" fmla="*/ 3448050 w 4495800"/>
              <a:gd name="connsiteY8" fmla="*/ 2724150 h 6686550"/>
              <a:gd name="connsiteX9" fmla="*/ 3524250 w 4495800"/>
              <a:gd name="connsiteY9" fmla="*/ 2800350 h 6686550"/>
              <a:gd name="connsiteX10" fmla="*/ 3771900 w 4495800"/>
              <a:gd name="connsiteY10" fmla="*/ 2800350 h 6686550"/>
              <a:gd name="connsiteX11" fmla="*/ 3924300 w 4495800"/>
              <a:gd name="connsiteY11" fmla="*/ 2933700 h 6686550"/>
              <a:gd name="connsiteX12" fmla="*/ 4057650 w 4495800"/>
              <a:gd name="connsiteY12" fmla="*/ 3105150 h 6686550"/>
              <a:gd name="connsiteX13" fmla="*/ 4229100 w 4495800"/>
              <a:gd name="connsiteY13" fmla="*/ 3333750 h 6686550"/>
              <a:gd name="connsiteX14" fmla="*/ 4286250 w 4495800"/>
              <a:gd name="connsiteY14" fmla="*/ 3467100 h 6686550"/>
              <a:gd name="connsiteX15" fmla="*/ 4362450 w 4495800"/>
              <a:gd name="connsiteY15" fmla="*/ 5067300 h 6686550"/>
              <a:gd name="connsiteX16" fmla="*/ 4457700 w 4495800"/>
              <a:gd name="connsiteY16" fmla="*/ 5905500 h 6686550"/>
              <a:gd name="connsiteX17" fmla="*/ 4495800 w 4495800"/>
              <a:gd name="connsiteY17" fmla="*/ 6248400 h 6686550"/>
              <a:gd name="connsiteX18" fmla="*/ 4286250 w 4495800"/>
              <a:gd name="connsiteY18" fmla="*/ 6191250 h 6686550"/>
              <a:gd name="connsiteX19" fmla="*/ 3981450 w 4495800"/>
              <a:gd name="connsiteY19" fmla="*/ 6267450 h 6686550"/>
              <a:gd name="connsiteX20" fmla="*/ 3981450 w 4495800"/>
              <a:gd name="connsiteY20" fmla="*/ 6686550 h 6686550"/>
              <a:gd name="connsiteX21" fmla="*/ 3505200 w 4495800"/>
              <a:gd name="connsiteY21" fmla="*/ 6629400 h 6686550"/>
              <a:gd name="connsiteX22" fmla="*/ 2800350 w 4495800"/>
              <a:gd name="connsiteY22" fmla="*/ 6629400 h 6686550"/>
              <a:gd name="connsiteX23" fmla="*/ 2628900 w 4495800"/>
              <a:gd name="connsiteY23" fmla="*/ 6629400 h 6686550"/>
              <a:gd name="connsiteX24" fmla="*/ 2247900 w 4495800"/>
              <a:gd name="connsiteY24" fmla="*/ 6591300 h 6686550"/>
              <a:gd name="connsiteX25" fmla="*/ 1924050 w 4495800"/>
              <a:gd name="connsiteY25" fmla="*/ 6686550 h 6686550"/>
              <a:gd name="connsiteX26" fmla="*/ 1809750 w 4495800"/>
              <a:gd name="connsiteY26" fmla="*/ 6648450 h 6686550"/>
              <a:gd name="connsiteX27" fmla="*/ 1733550 w 4495800"/>
              <a:gd name="connsiteY27" fmla="*/ 6629400 h 6686550"/>
              <a:gd name="connsiteX28" fmla="*/ 1066800 w 4495800"/>
              <a:gd name="connsiteY28" fmla="*/ 6591300 h 6686550"/>
              <a:gd name="connsiteX29" fmla="*/ 723900 w 4495800"/>
              <a:gd name="connsiteY29" fmla="*/ 6477000 h 6686550"/>
              <a:gd name="connsiteX30" fmla="*/ 190500 w 4495800"/>
              <a:gd name="connsiteY30" fmla="*/ 6267450 h 6686550"/>
              <a:gd name="connsiteX31" fmla="*/ 0 w 4495800"/>
              <a:gd name="connsiteY31" fmla="*/ 6153150 h 6686550"/>
              <a:gd name="connsiteX32" fmla="*/ 19050 w 4495800"/>
              <a:gd name="connsiteY32" fmla="*/ 4476750 h 6686550"/>
              <a:gd name="connsiteX33" fmla="*/ 38100 w 4495800"/>
              <a:gd name="connsiteY33" fmla="*/ 4286250 h 6686550"/>
              <a:gd name="connsiteX34" fmla="*/ 57150 w 4495800"/>
              <a:gd name="connsiteY34" fmla="*/ 4171950 h 6686550"/>
              <a:gd name="connsiteX35" fmla="*/ 38100 w 4495800"/>
              <a:gd name="connsiteY35" fmla="*/ 3124200 h 6686550"/>
              <a:gd name="connsiteX36" fmla="*/ 57150 w 4495800"/>
              <a:gd name="connsiteY36" fmla="*/ 1543050 h 6686550"/>
              <a:gd name="connsiteX37" fmla="*/ 190500 w 4495800"/>
              <a:gd name="connsiteY37" fmla="*/ 1104900 h 6686550"/>
              <a:gd name="connsiteX38" fmla="*/ 342900 w 4495800"/>
              <a:gd name="connsiteY38" fmla="*/ 914400 h 6686550"/>
              <a:gd name="connsiteX39" fmla="*/ 495300 w 4495800"/>
              <a:gd name="connsiteY39" fmla="*/ 666750 h 6686550"/>
              <a:gd name="connsiteX40" fmla="*/ 1123950 w 4495800"/>
              <a:gd name="connsiteY40" fmla="*/ 228600 h 6686550"/>
              <a:gd name="connsiteX41" fmla="*/ 1283833 w 4495800"/>
              <a:gd name="connsiteY41" fmla="*/ 14288 h 6686550"/>
              <a:gd name="connsiteX42" fmla="*/ 1371600 w 4495800"/>
              <a:gd name="connsiteY42" fmla="*/ 0 h 6686550"/>
              <a:gd name="connsiteX43" fmla="*/ 1447800 w 4495800"/>
              <a:gd name="connsiteY43" fmla="*/ 19050 h 6686550"/>
              <a:gd name="connsiteX0" fmla="*/ 1314450 w 4495800"/>
              <a:gd name="connsiteY0" fmla="*/ 4762 h 6672262"/>
              <a:gd name="connsiteX1" fmla="*/ 1943100 w 4495800"/>
              <a:gd name="connsiteY1" fmla="*/ 61912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819400 w 4495800"/>
              <a:gd name="connsiteY2" fmla="*/ 61912 h 6672262"/>
              <a:gd name="connsiteX3" fmla="*/ 3162300 w 4495800"/>
              <a:gd name="connsiteY3" fmla="*/ 61912 h 6672262"/>
              <a:gd name="connsiteX4" fmla="*/ 3295650 w 4495800"/>
              <a:gd name="connsiteY4" fmla="*/ 195262 h 6672262"/>
              <a:gd name="connsiteX5" fmla="*/ 3371850 w 4495800"/>
              <a:gd name="connsiteY5" fmla="*/ 538162 h 6672262"/>
              <a:gd name="connsiteX6" fmla="*/ 3409950 w 4495800"/>
              <a:gd name="connsiteY6" fmla="*/ 1014412 h 6672262"/>
              <a:gd name="connsiteX7" fmla="*/ 3429000 w 4495800"/>
              <a:gd name="connsiteY7" fmla="*/ 2386012 h 6672262"/>
              <a:gd name="connsiteX8" fmla="*/ 3448050 w 4495800"/>
              <a:gd name="connsiteY8" fmla="*/ 2709862 h 6672262"/>
              <a:gd name="connsiteX9" fmla="*/ 3524250 w 4495800"/>
              <a:gd name="connsiteY9" fmla="*/ 2786062 h 6672262"/>
              <a:gd name="connsiteX10" fmla="*/ 3771900 w 4495800"/>
              <a:gd name="connsiteY10" fmla="*/ 2786062 h 6672262"/>
              <a:gd name="connsiteX11" fmla="*/ 3924300 w 4495800"/>
              <a:gd name="connsiteY11" fmla="*/ 2919412 h 6672262"/>
              <a:gd name="connsiteX12" fmla="*/ 4057650 w 4495800"/>
              <a:gd name="connsiteY12" fmla="*/ 3090862 h 6672262"/>
              <a:gd name="connsiteX13" fmla="*/ 4229100 w 4495800"/>
              <a:gd name="connsiteY13" fmla="*/ 3319462 h 6672262"/>
              <a:gd name="connsiteX14" fmla="*/ 4286250 w 4495800"/>
              <a:gd name="connsiteY14" fmla="*/ 3452812 h 6672262"/>
              <a:gd name="connsiteX15" fmla="*/ 4362450 w 4495800"/>
              <a:gd name="connsiteY15" fmla="*/ 5053012 h 6672262"/>
              <a:gd name="connsiteX16" fmla="*/ 4457700 w 4495800"/>
              <a:gd name="connsiteY16" fmla="*/ 5891212 h 6672262"/>
              <a:gd name="connsiteX17" fmla="*/ 4495800 w 4495800"/>
              <a:gd name="connsiteY17" fmla="*/ 6234112 h 6672262"/>
              <a:gd name="connsiteX18" fmla="*/ 4286250 w 4495800"/>
              <a:gd name="connsiteY18" fmla="*/ 6176962 h 6672262"/>
              <a:gd name="connsiteX19" fmla="*/ 3981450 w 4495800"/>
              <a:gd name="connsiteY19" fmla="*/ 6253162 h 6672262"/>
              <a:gd name="connsiteX20" fmla="*/ 3981450 w 4495800"/>
              <a:gd name="connsiteY20" fmla="*/ 6672262 h 6672262"/>
              <a:gd name="connsiteX21" fmla="*/ 3505200 w 4495800"/>
              <a:gd name="connsiteY21" fmla="*/ 6615112 h 6672262"/>
              <a:gd name="connsiteX22" fmla="*/ 2800350 w 4495800"/>
              <a:gd name="connsiteY22" fmla="*/ 6615112 h 6672262"/>
              <a:gd name="connsiteX23" fmla="*/ 2628900 w 4495800"/>
              <a:gd name="connsiteY23" fmla="*/ 6615112 h 6672262"/>
              <a:gd name="connsiteX24" fmla="*/ 2247900 w 4495800"/>
              <a:gd name="connsiteY24" fmla="*/ 6577012 h 6672262"/>
              <a:gd name="connsiteX25" fmla="*/ 1924050 w 4495800"/>
              <a:gd name="connsiteY25" fmla="*/ 6672262 h 6672262"/>
              <a:gd name="connsiteX26" fmla="*/ 1809750 w 4495800"/>
              <a:gd name="connsiteY26" fmla="*/ 6634162 h 6672262"/>
              <a:gd name="connsiteX27" fmla="*/ 1733550 w 4495800"/>
              <a:gd name="connsiteY27" fmla="*/ 6615112 h 6672262"/>
              <a:gd name="connsiteX28" fmla="*/ 1066800 w 4495800"/>
              <a:gd name="connsiteY28" fmla="*/ 6577012 h 6672262"/>
              <a:gd name="connsiteX29" fmla="*/ 723900 w 4495800"/>
              <a:gd name="connsiteY29" fmla="*/ 6462712 h 6672262"/>
              <a:gd name="connsiteX30" fmla="*/ 190500 w 4495800"/>
              <a:gd name="connsiteY30" fmla="*/ 6253162 h 6672262"/>
              <a:gd name="connsiteX31" fmla="*/ 0 w 4495800"/>
              <a:gd name="connsiteY31" fmla="*/ 6138862 h 6672262"/>
              <a:gd name="connsiteX32" fmla="*/ 19050 w 4495800"/>
              <a:gd name="connsiteY32" fmla="*/ 4462462 h 6672262"/>
              <a:gd name="connsiteX33" fmla="*/ 38100 w 4495800"/>
              <a:gd name="connsiteY33" fmla="*/ 4271962 h 6672262"/>
              <a:gd name="connsiteX34" fmla="*/ 57150 w 4495800"/>
              <a:gd name="connsiteY34" fmla="*/ 4157662 h 6672262"/>
              <a:gd name="connsiteX35" fmla="*/ 38100 w 4495800"/>
              <a:gd name="connsiteY35" fmla="*/ 3109912 h 6672262"/>
              <a:gd name="connsiteX36" fmla="*/ 57150 w 4495800"/>
              <a:gd name="connsiteY36" fmla="*/ 1528762 h 6672262"/>
              <a:gd name="connsiteX37" fmla="*/ 190500 w 4495800"/>
              <a:gd name="connsiteY37" fmla="*/ 1090612 h 6672262"/>
              <a:gd name="connsiteX38" fmla="*/ 342900 w 4495800"/>
              <a:gd name="connsiteY38" fmla="*/ 900112 h 6672262"/>
              <a:gd name="connsiteX39" fmla="*/ 495300 w 4495800"/>
              <a:gd name="connsiteY39" fmla="*/ 652462 h 6672262"/>
              <a:gd name="connsiteX40" fmla="*/ 1123950 w 4495800"/>
              <a:gd name="connsiteY40" fmla="*/ 214312 h 6672262"/>
              <a:gd name="connsiteX41" fmla="*/ 1283833 w 4495800"/>
              <a:gd name="connsiteY41" fmla="*/ 0 h 6672262"/>
              <a:gd name="connsiteX42" fmla="*/ 1376373 w 4495800"/>
              <a:gd name="connsiteY42" fmla="*/ 0 h 6672262"/>
              <a:gd name="connsiteX43" fmla="*/ 1447800 w 4495800"/>
              <a:gd name="connsiteY43" fmla="*/ 4762 h 6672262"/>
              <a:gd name="connsiteX0" fmla="*/ 1314450 w 4495800"/>
              <a:gd name="connsiteY0" fmla="*/ 4762 h 6672262"/>
              <a:gd name="connsiteX1" fmla="*/ 1943100 w 4495800"/>
              <a:gd name="connsiteY1" fmla="*/ 28575 h 6672262"/>
              <a:gd name="connsiteX2" fmla="*/ 2634482 w 4495800"/>
              <a:gd name="connsiteY2" fmla="*/ 19050 h 6672262"/>
              <a:gd name="connsiteX3" fmla="*/ 2819400 w 4495800"/>
              <a:gd name="connsiteY3" fmla="*/ 619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19400 w 4495800"/>
              <a:gd name="connsiteY3" fmla="*/ 619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2300 w 4495800"/>
              <a:gd name="connsiteY4" fmla="*/ 6191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71850 w 4495800"/>
              <a:gd name="connsiteY6" fmla="*/ 538162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09950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29000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48050 w 4495800"/>
              <a:gd name="connsiteY9" fmla="*/ 2709862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24250 w 4495800"/>
              <a:gd name="connsiteY10" fmla="*/ 2786062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771900 w 4495800"/>
              <a:gd name="connsiteY11" fmla="*/ 278606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24300 w 4495800"/>
              <a:gd name="connsiteY12" fmla="*/ 2919412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57650 w 4495800"/>
              <a:gd name="connsiteY13" fmla="*/ 3090862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29100 w 4495800"/>
              <a:gd name="connsiteY14" fmla="*/ 3319462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00464 w 4495800"/>
              <a:gd name="connsiteY14" fmla="*/ 3362325 h 6672262"/>
              <a:gd name="connsiteX15" fmla="*/ 4286250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00464 w 4495800"/>
              <a:gd name="connsiteY14" fmla="*/ 3362325 h 6672262"/>
              <a:gd name="connsiteX15" fmla="*/ 4271932 w 4495800"/>
              <a:gd name="connsiteY15" fmla="*/ 3452812 h 6672262"/>
              <a:gd name="connsiteX16" fmla="*/ 4362450 w 4495800"/>
              <a:gd name="connsiteY16" fmla="*/ 5053012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495800"/>
              <a:gd name="connsiteY0" fmla="*/ 4762 h 6672262"/>
              <a:gd name="connsiteX1" fmla="*/ 1943100 w 4495800"/>
              <a:gd name="connsiteY1" fmla="*/ 14287 h 6672262"/>
              <a:gd name="connsiteX2" fmla="*/ 2634482 w 4495800"/>
              <a:gd name="connsiteY2" fmla="*/ 19050 h 6672262"/>
              <a:gd name="connsiteX3" fmla="*/ 2838491 w 4495800"/>
              <a:gd name="connsiteY3" fmla="*/ 23812 h 6672262"/>
              <a:gd name="connsiteX4" fmla="*/ 3167072 w 4495800"/>
              <a:gd name="connsiteY4" fmla="*/ 42862 h 6672262"/>
              <a:gd name="connsiteX5" fmla="*/ 3295650 w 4495800"/>
              <a:gd name="connsiteY5" fmla="*/ 195262 h 6672262"/>
              <a:gd name="connsiteX6" fmla="*/ 3390940 w 4495800"/>
              <a:gd name="connsiteY6" fmla="*/ 523874 h 6672262"/>
              <a:gd name="connsiteX7" fmla="*/ 3424269 w 4495800"/>
              <a:gd name="connsiteY7" fmla="*/ 1014412 h 6672262"/>
              <a:gd name="connsiteX8" fmla="*/ 3443318 w 4495800"/>
              <a:gd name="connsiteY8" fmla="*/ 2386012 h 6672262"/>
              <a:gd name="connsiteX9" fmla="*/ 3467141 w 4495800"/>
              <a:gd name="connsiteY9" fmla="*/ 2676525 h 6672262"/>
              <a:gd name="connsiteX10" fmla="*/ 3562431 w 4495800"/>
              <a:gd name="connsiteY10" fmla="*/ 2686050 h 6672262"/>
              <a:gd name="connsiteX11" fmla="*/ 3829172 w 4495800"/>
              <a:gd name="connsiteY11" fmla="*/ 2728912 h 6672262"/>
              <a:gd name="connsiteX12" fmla="*/ 3952936 w 4495800"/>
              <a:gd name="connsiteY12" fmla="*/ 2914649 h 6672262"/>
              <a:gd name="connsiteX13" fmla="*/ 4029014 w 4495800"/>
              <a:gd name="connsiteY13" fmla="*/ 3138487 h 6672262"/>
              <a:gd name="connsiteX14" fmla="*/ 4200464 w 4495800"/>
              <a:gd name="connsiteY14" fmla="*/ 3362325 h 6672262"/>
              <a:gd name="connsiteX15" fmla="*/ 4271932 w 4495800"/>
              <a:gd name="connsiteY15" fmla="*/ 3452812 h 6672262"/>
              <a:gd name="connsiteX16" fmla="*/ 4414949 w 4495800"/>
              <a:gd name="connsiteY16" fmla="*/ 5076824 h 6672262"/>
              <a:gd name="connsiteX17" fmla="*/ 4457700 w 4495800"/>
              <a:gd name="connsiteY17" fmla="*/ 5891212 h 6672262"/>
              <a:gd name="connsiteX18" fmla="*/ 4495800 w 4495800"/>
              <a:gd name="connsiteY18" fmla="*/ 6234112 h 6672262"/>
              <a:gd name="connsiteX19" fmla="*/ 4286250 w 4495800"/>
              <a:gd name="connsiteY19" fmla="*/ 6176962 h 6672262"/>
              <a:gd name="connsiteX20" fmla="*/ 3981450 w 4495800"/>
              <a:gd name="connsiteY20" fmla="*/ 6253162 h 6672262"/>
              <a:gd name="connsiteX21" fmla="*/ 3981450 w 4495800"/>
              <a:gd name="connsiteY21" fmla="*/ 6672262 h 6672262"/>
              <a:gd name="connsiteX22" fmla="*/ 3505200 w 4495800"/>
              <a:gd name="connsiteY22" fmla="*/ 6615112 h 6672262"/>
              <a:gd name="connsiteX23" fmla="*/ 2800350 w 4495800"/>
              <a:gd name="connsiteY23" fmla="*/ 6615112 h 6672262"/>
              <a:gd name="connsiteX24" fmla="*/ 2628900 w 4495800"/>
              <a:gd name="connsiteY24" fmla="*/ 6615112 h 6672262"/>
              <a:gd name="connsiteX25" fmla="*/ 2247900 w 4495800"/>
              <a:gd name="connsiteY25" fmla="*/ 6577012 h 6672262"/>
              <a:gd name="connsiteX26" fmla="*/ 1924050 w 4495800"/>
              <a:gd name="connsiteY26" fmla="*/ 6672262 h 6672262"/>
              <a:gd name="connsiteX27" fmla="*/ 1809750 w 4495800"/>
              <a:gd name="connsiteY27" fmla="*/ 6634162 h 6672262"/>
              <a:gd name="connsiteX28" fmla="*/ 1733550 w 4495800"/>
              <a:gd name="connsiteY28" fmla="*/ 6615112 h 6672262"/>
              <a:gd name="connsiteX29" fmla="*/ 1066800 w 4495800"/>
              <a:gd name="connsiteY29" fmla="*/ 6577012 h 6672262"/>
              <a:gd name="connsiteX30" fmla="*/ 723900 w 4495800"/>
              <a:gd name="connsiteY30" fmla="*/ 6462712 h 6672262"/>
              <a:gd name="connsiteX31" fmla="*/ 190500 w 4495800"/>
              <a:gd name="connsiteY31" fmla="*/ 6253162 h 6672262"/>
              <a:gd name="connsiteX32" fmla="*/ 0 w 4495800"/>
              <a:gd name="connsiteY32" fmla="*/ 6138862 h 6672262"/>
              <a:gd name="connsiteX33" fmla="*/ 19050 w 4495800"/>
              <a:gd name="connsiteY33" fmla="*/ 4462462 h 6672262"/>
              <a:gd name="connsiteX34" fmla="*/ 38100 w 4495800"/>
              <a:gd name="connsiteY34" fmla="*/ 4271962 h 6672262"/>
              <a:gd name="connsiteX35" fmla="*/ 57150 w 4495800"/>
              <a:gd name="connsiteY35" fmla="*/ 4157662 h 6672262"/>
              <a:gd name="connsiteX36" fmla="*/ 38100 w 4495800"/>
              <a:gd name="connsiteY36" fmla="*/ 3109912 h 6672262"/>
              <a:gd name="connsiteX37" fmla="*/ 57150 w 4495800"/>
              <a:gd name="connsiteY37" fmla="*/ 1528762 h 6672262"/>
              <a:gd name="connsiteX38" fmla="*/ 190500 w 4495800"/>
              <a:gd name="connsiteY38" fmla="*/ 1090612 h 6672262"/>
              <a:gd name="connsiteX39" fmla="*/ 342900 w 4495800"/>
              <a:gd name="connsiteY39" fmla="*/ 900112 h 6672262"/>
              <a:gd name="connsiteX40" fmla="*/ 495300 w 4495800"/>
              <a:gd name="connsiteY40" fmla="*/ 652462 h 6672262"/>
              <a:gd name="connsiteX41" fmla="*/ 1123950 w 4495800"/>
              <a:gd name="connsiteY41" fmla="*/ 214312 h 6672262"/>
              <a:gd name="connsiteX42" fmla="*/ 1283833 w 4495800"/>
              <a:gd name="connsiteY42" fmla="*/ 0 h 6672262"/>
              <a:gd name="connsiteX43" fmla="*/ 1376373 w 4495800"/>
              <a:gd name="connsiteY43" fmla="*/ 0 h 6672262"/>
              <a:gd name="connsiteX44" fmla="*/ 1447800 w 4495800"/>
              <a:gd name="connsiteY44" fmla="*/ 4762 h 6672262"/>
              <a:gd name="connsiteX0" fmla="*/ 1314450 w 4510200"/>
              <a:gd name="connsiteY0" fmla="*/ 4762 h 6672262"/>
              <a:gd name="connsiteX1" fmla="*/ 1943100 w 4510200"/>
              <a:gd name="connsiteY1" fmla="*/ 14287 h 6672262"/>
              <a:gd name="connsiteX2" fmla="*/ 2634482 w 4510200"/>
              <a:gd name="connsiteY2" fmla="*/ 19050 h 6672262"/>
              <a:gd name="connsiteX3" fmla="*/ 2838491 w 4510200"/>
              <a:gd name="connsiteY3" fmla="*/ 23812 h 6672262"/>
              <a:gd name="connsiteX4" fmla="*/ 3167072 w 4510200"/>
              <a:gd name="connsiteY4" fmla="*/ 42862 h 6672262"/>
              <a:gd name="connsiteX5" fmla="*/ 3295650 w 4510200"/>
              <a:gd name="connsiteY5" fmla="*/ 195262 h 6672262"/>
              <a:gd name="connsiteX6" fmla="*/ 3390940 w 4510200"/>
              <a:gd name="connsiteY6" fmla="*/ 523874 h 6672262"/>
              <a:gd name="connsiteX7" fmla="*/ 3424269 w 4510200"/>
              <a:gd name="connsiteY7" fmla="*/ 1014412 h 6672262"/>
              <a:gd name="connsiteX8" fmla="*/ 3443318 w 4510200"/>
              <a:gd name="connsiteY8" fmla="*/ 2386012 h 6672262"/>
              <a:gd name="connsiteX9" fmla="*/ 3467141 w 4510200"/>
              <a:gd name="connsiteY9" fmla="*/ 2676525 h 6672262"/>
              <a:gd name="connsiteX10" fmla="*/ 3562431 w 4510200"/>
              <a:gd name="connsiteY10" fmla="*/ 2686050 h 6672262"/>
              <a:gd name="connsiteX11" fmla="*/ 3829172 w 4510200"/>
              <a:gd name="connsiteY11" fmla="*/ 2728912 h 6672262"/>
              <a:gd name="connsiteX12" fmla="*/ 3952936 w 4510200"/>
              <a:gd name="connsiteY12" fmla="*/ 2914649 h 6672262"/>
              <a:gd name="connsiteX13" fmla="*/ 4029014 w 4510200"/>
              <a:gd name="connsiteY13" fmla="*/ 3138487 h 6672262"/>
              <a:gd name="connsiteX14" fmla="*/ 4200464 w 4510200"/>
              <a:gd name="connsiteY14" fmla="*/ 3362325 h 6672262"/>
              <a:gd name="connsiteX15" fmla="*/ 4271932 w 4510200"/>
              <a:gd name="connsiteY15" fmla="*/ 3452812 h 6672262"/>
              <a:gd name="connsiteX16" fmla="*/ 4414949 w 4510200"/>
              <a:gd name="connsiteY16" fmla="*/ 5076824 h 6672262"/>
              <a:gd name="connsiteX17" fmla="*/ 4510200 w 4510200"/>
              <a:gd name="connsiteY17" fmla="*/ 5895975 h 6672262"/>
              <a:gd name="connsiteX18" fmla="*/ 4495800 w 4510200"/>
              <a:gd name="connsiteY18" fmla="*/ 6234112 h 6672262"/>
              <a:gd name="connsiteX19" fmla="*/ 4286250 w 4510200"/>
              <a:gd name="connsiteY19" fmla="*/ 6176962 h 6672262"/>
              <a:gd name="connsiteX20" fmla="*/ 3981450 w 4510200"/>
              <a:gd name="connsiteY20" fmla="*/ 6253162 h 6672262"/>
              <a:gd name="connsiteX21" fmla="*/ 3981450 w 4510200"/>
              <a:gd name="connsiteY21" fmla="*/ 6672262 h 6672262"/>
              <a:gd name="connsiteX22" fmla="*/ 3505200 w 4510200"/>
              <a:gd name="connsiteY22" fmla="*/ 6615112 h 6672262"/>
              <a:gd name="connsiteX23" fmla="*/ 2800350 w 4510200"/>
              <a:gd name="connsiteY23" fmla="*/ 6615112 h 6672262"/>
              <a:gd name="connsiteX24" fmla="*/ 2628900 w 4510200"/>
              <a:gd name="connsiteY24" fmla="*/ 6615112 h 6672262"/>
              <a:gd name="connsiteX25" fmla="*/ 2247900 w 4510200"/>
              <a:gd name="connsiteY25" fmla="*/ 6577012 h 6672262"/>
              <a:gd name="connsiteX26" fmla="*/ 1924050 w 4510200"/>
              <a:gd name="connsiteY26" fmla="*/ 6672262 h 6672262"/>
              <a:gd name="connsiteX27" fmla="*/ 1809750 w 4510200"/>
              <a:gd name="connsiteY27" fmla="*/ 6634162 h 6672262"/>
              <a:gd name="connsiteX28" fmla="*/ 1733550 w 4510200"/>
              <a:gd name="connsiteY28" fmla="*/ 6615112 h 6672262"/>
              <a:gd name="connsiteX29" fmla="*/ 1066800 w 4510200"/>
              <a:gd name="connsiteY29" fmla="*/ 6577012 h 6672262"/>
              <a:gd name="connsiteX30" fmla="*/ 723900 w 4510200"/>
              <a:gd name="connsiteY30" fmla="*/ 6462712 h 6672262"/>
              <a:gd name="connsiteX31" fmla="*/ 190500 w 4510200"/>
              <a:gd name="connsiteY31" fmla="*/ 6253162 h 6672262"/>
              <a:gd name="connsiteX32" fmla="*/ 0 w 4510200"/>
              <a:gd name="connsiteY32" fmla="*/ 6138862 h 6672262"/>
              <a:gd name="connsiteX33" fmla="*/ 19050 w 4510200"/>
              <a:gd name="connsiteY33" fmla="*/ 4462462 h 6672262"/>
              <a:gd name="connsiteX34" fmla="*/ 38100 w 4510200"/>
              <a:gd name="connsiteY34" fmla="*/ 4271962 h 6672262"/>
              <a:gd name="connsiteX35" fmla="*/ 57150 w 4510200"/>
              <a:gd name="connsiteY35" fmla="*/ 4157662 h 6672262"/>
              <a:gd name="connsiteX36" fmla="*/ 38100 w 4510200"/>
              <a:gd name="connsiteY36" fmla="*/ 3109912 h 6672262"/>
              <a:gd name="connsiteX37" fmla="*/ 57150 w 4510200"/>
              <a:gd name="connsiteY37" fmla="*/ 1528762 h 6672262"/>
              <a:gd name="connsiteX38" fmla="*/ 190500 w 4510200"/>
              <a:gd name="connsiteY38" fmla="*/ 1090612 h 6672262"/>
              <a:gd name="connsiteX39" fmla="*/ 342900 w 4510200"/>
              <a:gd name="connsiteY39" fmla="*/ 900112 h 6672262"/>
              <a:gd name="connsiteX40" fmla="*/ 495300 w 4510200"/>
              <a:gd name="connsiteY40" fmla="*/ 652462 h 6672262"/>
              <a:gd name="connsiteX41" fmla="*/ 1123950 w 4510200"/>
              <a:gd name="connsiteY41" fmla="*/ 214312 h 6672262"/>
              <a:gd name="connsiteX42" fmla="*/ 1283833 w 4510200"/>
              <a:gd name="connsiteY42" fmla="*/ 0 h 6672262"/>
              <a:gd name="connsiteX43" fmla="*/ 1376373 w 4510200"/>
              <a:gd name="connsiteY43" fmla="*/ 0 h 6672262"/>
              <a:gd name="connsiteX44" fmla="*/ 1447800 w 4510200"/>
              <a:gd name="connsiteY44" fmla="*/ 4762 h 6672262"/>
              <a:gd name="connsiteX0" fmla="*/ 1314450 w 4495882"/>
              <a:gd name="connsiteY0" fmla="*/ 4762 h 6672262"/>
              <a:gd name="connsiteX1" fmla="*/ 1943100 w 4495882"/>
              <a:gd name="connsiteY1" fmla="*/ 14287 h 6672262"/>
              <a:gd name="connsiteX2" fmla="*/ 2634482 w 4495882"/>
              <a:gd name="connsiteY2" fmla="*/ 19050 h 6672262"/>
              <a:gd name="connsiteX3" fmla="*/ 2838491 w 4495882"/>
              <a:gd name="connsiteY3" fmla="*/ 23812 h 6672262"/>
              <a:gd name="connsiteX4" fmla="*/ 3167072 w 4495882"/>
              <a:gd name="connsiteY4" fmla="*/ 42862 h 6672262"/>
              <a:gd name="connsiteX5" fmla="*/ 3295650 w 4495882"/>
              <a:gd name="connsiteY5" fmla="*/ 195262 h 6672262"/>
              <a:gd name="connsiteX6" fmla="*/ 3390940 w 4495882"/>
              <a:gd name="connsiteY6" fmla="*/ 523874 h 6672262"/>
              <a:gd name="connsiteX7" fmla="*/ 3424269 w 4495882"/>
              <a:gd name="connsiteY7" fmla="*/ 1014412 h 6672262"/>
              <a:gd name="connsiteX8" fmla="*/ 3443318 w 4495882"/>
              <a:gd name="connsiteY8" fmla="*/ 2386012 h 6672262"/>
              <a:gd name="connsiteX9" fmla="*/ 3467141 w 4495882"/>
              <a:gd name="connsiteY9" fmla="*/ 2676525 h 6672262"/>
              <a:gd name="connsiteX10" fmla="*/ 3562431 w 4495882"/>
              <a:gd name="connsiteY10" fmla="*/ 2686050 h 6672262"/>
              <a:gd name="connsiteX11" fmla="*/ 3829172 w 4495882"/>
              <a:gd name="connsiteY11" fmla="*/ 2728912 h 6672262"/>
              <a:gd name="connsiteX12" fmla="*/ 3952936 w 4495882"/>
              <a:gd name="connsiteY12" fmla="*/ 2914649 h 6672262"/>
              <a:gd name="connsiteX13" fmla="*/ 4029014 w 4495882"/>
              <a:gd name="connsiteY13" fmla="*/ 3138487 h 6672262"/>
              <a:gd name="connsiteX14" fmla="*/ 4200464 w 4495882"/>
              <a:gd name="connsiteY14" fmla="*/ 3362325 h 6672262"/>
              <a:gd name="connsiteX15" fmla="*/ 4271932 w 4495882"/>
              <a:gd name="connsiteY15" fmla="*/ 3452812 h 6672262"/>
              <a:gd name="connsiteX16" fmla="*/ 4414949 w 4495882"/>
              <a:gd name="connsiteY16" fmla="*/ 5076824 h 6672262"/>
              <a:gd name="connsiteX17" fmla="*/ 4495882 w 4495882"/>
              <a:gd name="connsiteY17" fmla="*/ 5895975 h 6672262"/>
              <a:gd name="connsiteX18" fmla="*/ 4495800 w 4495882"/>
              <a:gd name="connsiteY18" fmla="*/ 6234112 h 6672262"/>
              <a:gd name="connsiteX19" fmla="*/ 4286250 w 4495882"/>
              <a:gd name="connsiteY19" fmla="*/ 6176962 h 6672262"/>
              <a:gd name="connsiteX20" fmla="*/ 3981450 w 4495882"/>
              <a:gd name="connsiteY20" fmla="*/ 6253162 h 6672262"/>
              <a:gd name="connsiteX21" fmla="*/ 3981450 w 4495882"/>
              <a:gd name="connsiteY21" fmla="*/ 6672262 h 6672262"/>
              <a:gd name="connsiteX22" fmla="*/ 3505200 w 4495882"/>
              <a:gd name="connsiteY22" fmla="*/ 6615112 h 6672262"/>
              <a:gd name="connsiteX23" fmla="*/ 2800350 w 4495882"/>
              <a:gd name="connsiteY23" fmla="*/ 6615112 h 6672262"/>
              <a:gd name="connsiteX24" fmla="*/ 2628900 w 4495882"/>
              <a:gd name="connsiteY24" fmla="*/ 6615112 h 6672262"/>
              <a:gd name="connsiteX25" fmla="*/ 2247900 w 4495882"/>
              <a:gd name="connsiteY25" fmla="*/ 6577012 h 6672262"/>
              <a:gd name="connsiteX26" fmla="*/ 1924050 w 4495882"/>
              <a:gd name="connsiteY26" fmla="*/ 6672262 h 6672262"/>
              <a:gd name="connsiteX27" fmla="*/ 1809750 w 4495882"/>
              <a:gd name="connsiteY27" fmla="*/ 6634162 h 6672262"/>
              <a:gd name="connsiteX28" fmla="*/ 1733550 w 4495882"/>
              <a:gd name="connsiteY28" fmla="*/ 6615112 h 6672262"/>
              <a:gd name="connsiteX29" fmla="*/ 1066800 w 4495882"/>
              <a:gd name="connsiteY29" fmla="*/ 6577012 h 6672262"/>
              <a:gd name="connsiteX30" fmla="*/ 723900 w 4495882"/>
              <a:gd name="connsiteY30" fmla="*/ 6462712 h 6672262"/>
              <a:gd name="connsiteX31" fmla="*/ 190500 w 4495882"/>
              <a:gd name="connsiteY31" fmla="*/ 6253162 h 6672262"/>
              <a:gd name="connsiteX32" fmla="*/ 0 w 4495882"/>
              <a:gd name="connsiteY32" fmla="*/ 6138862 h 6672262"/>
              <a:gd name="connsiteX33" fmla="*/ 19050 w 4495882"/>
              <a:gd name="connsiteY33" fmla="*/ 4462462 h 6672262"/>
              <a:gd name="connsiteX34" fmla="*/ 38100 w 4495882"/>
              <a:gd name="connsiteY34" fmla="*/ 4271962 h 6672262"/>
              <a:gd name="connsiteX35" fmla="*/ 57150 w 4495882"/>
              <a:gd name="connsiteY35" fmla="*/ 4157662 h 6672262"/>
              <a:gd name="connsiteX36" fmla="*/ 38100 w 4495882"/>
              <a:gd name="connsiteY36" fmla="*/ 3109912 h 6672262"/>
              <a:gd name="connsiteX37" fmla="*/ 57150 w 4495882"/>
              <a:gd name="connsiteY37" fmla="*/ 1528762 h 6672262"/>
              <a:gd name="connsiteX38" fmla="*/ 190500 w 4495882"/>
              <a:gd name="connsiteY38" fmla="*/ 1090612 h 6672262"/>
              <a:gd name="connsiteX39" fmla="*/ 342900 w 4495882"/>
              <a:gd name="connsiteY39" fmla="*/ 900112 h 6672262"/>
              <a:gd name="connsiteX40" fmla="*/ 495300 w 4495882"/>
              <a:gd name="connsiteY40" fmla="*/ 652462 h 6672262"/>
              <a:gd name="connsiteX41" fmla="*/ 1123950 w 4495882"/>
              <a:gd name="connsiteY41" fmla="*/ 214312 h 6672262"/>
              <a:gd name="connsiteX42" fmla="*/ 1283833 w 4495882"/>
              <a:gd name="connsiteY42" fmla="*/ 0 h 6672262"/>
              <a:gd name="connsiteX43" fmla="*/ 1376373 w 4495882"/>
              <a:gd name="connsiteY43" fmla="*/ 0 h 6672262"/>
              <a:gd name="connsiteX44" fmla="*/ 1447800 w 449588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19825 h 6672262"/>
              <a:gd name="connsiteX19" fmla="*/ 4286250 w 4519662"/>
              <a:gd name="connsiteY19" fmla="*/ 6176962 h 6672262"/>
              <a:gd name="connsiteX20" fmla="*/ 3981450 w 4519662"/>
              <a:gd name="connsiteY20" fmla="*/ 625316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19825 h 6672262"/>
              <a:gd name="connsiteX19" fmla="*/ 4276705 w 4519662"/>
              <a:gd name="connsiteY19" fmla="*/ 6191250 h 6672262"/>
              <a:gd name="connsiteX20" fmla="*/ 3981450 w 4519662"/>
              <a:gd name="connsiteY20" fmla="*/ 625316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00775 h 6672262"/>
              <a:gd name="connsiteX19" fmla="*/ 4276705 w 4519662"/>
              <a:gd name="connsiteY19" fmla="*/ 6191250 h 6672262"/>
              <a:gd name="connsiteX20" fmla="*/ 3981450 w 4519662"/>
              <a:gd name="connsiteY20" fmla="*/ 625316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00775 h 6672262"/>
              <a:gd name="connsiteX19" fmla="*/ 4276705 w 4519662"/>
              <a:gd name="connsiteY19" fmla="*/ 6191250 h 6672262"/>
              <a:gd name="connsiteX20" fmla="*/ 3890770 w 4519662"/>
              <a:gd name="connsiteY20" fmla="*/ 619601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672262"/>
              <a:gd name="connsiteX1" fmla="*/ 1943100 w 4519662"/>
              <a:gd name="connsiteY1" fmla="*/ 14287 h 6672262"/>
              <a:gd name="connsiteX2" fmla="*/ 2634482 w 4519662"/>
              <a:gd name="connsiteY2" fmla="*/ 19050 h 6672262"/>
              <a:gd name="connsiteX3" fmla="*/ 2838491 w 4519662"/>
              <a:gd name="connsiteY3" fmla="*/ 23812 h 6672262"/>
              <a:gd name="connsiteX4" fmla="*/ 3167072 w 4519662"/>
              <a:gd name="connsiteY4" fmla="*/ 42862 h 6672262"/>
              <a:gd name="connsiteX5" fmla="*/ 3295650 w 4519662"/>
              <a:gd name="connsiteY5" fmla="*/ 195262 h 6672262"/>
              <a:gd name="connsiteX6" fmla="*/ 3390940 w 4519662"/>
              <a:gd name="connsiteY6" fmla="*/ 523874 h 6672262"/>
              <a:gd name="connsiteX7" fmla="*/ 3424269 w 4519662"/>
              <a:gd name="connsiteY7" fmla="*/ 1014412 h 6672262"/>
              <a:gd name="connsiteX8" fmla="*/ 3443318 w 4519662"/>
              <a:gd name="connsiteY8" fmla="*/ 2386012 h 6672262"/>
              <a:gd name="connsiteX9" fmla="*/ 3467141 w 4519662"/>
              <a:gd name="connsiteY9" fmla="*/ 2676525 h 6672262"/>
              <a:gd name="connsiteX10" fmla="*/ 3562431 w 4519662"/>
              <a:gd name="connsiteY10" fmla="*/ 2686050 h 6672262"/>
              <a:gd name="connsiteX11" fmla="*/ 3829172 w 4519662"/>
              <a:gd name="connsiteY11" fmla="*/ 2728912 h 6672262"/>
              <a:gd name="connsiteX12" fmla="*/ 3952936 w 4519662"/>
              <a:gd name="connsiteY12" fmla="*/ 2914649 h 6672262"/>
              <a:gd name="connsiteX13" fmla="*/ 4029014 w 4519662"/>
              <a:gd name="connsiteY13" fmla="*/ 3138487 h 6672262"/>
              <a:gd name="connsiteX14" fmla="*/ 4200464 w 4519662"/>
              <a:gd name="connsiteY14" fmla="*/ 3362325 h 6672262"/>
              <a:gd name="connsiteX15" fmla="*/ 4271932 w 4519662"/>
              <a:gd name="connsiteY15" fmla="*/ 3452812 h 6672262"/>
              <a:gd name="connsiteX16" fmla="*/ 4414949 w 4519662"/>
              <a:gd name="connsiteY16" fmla="*/ 5076824 h 6672262"/>
              <a:gd name="connsiteX17" fmla="*/ 4495882 w 4519662"/>
              <a:gd name="connsiteY17" fmla="*/ 5895975 h 6672262"/>
              <a:gd name="connsiteX18" fmla="*/ 4519662 w 4519662"/>
              <a:gd name="connsiteY18" fmla="*/ 6200775 h 6672262"/>
              <a:gd name="connsiteX19" fmla="*/ 4276705 w 4519662"/>
              <a:gd name="connsiteY19" fmla="*/ 6191250 h 6672262"/>
              <a:gd name="connsiteX20" fmla="*/ 3890770 w 4519662"/>
              <a:gd name="connsiteY20" fmla="*/ 6196012 h 6672262"/>
              <a:gd name="connsiteX21" fmla="*/ 3981450 w 4519662"/>
              <a:gd name="connsiteY21" fmla="*/ 6672262 h 6672262"/>
              <a:gd name="connsiteX22" fmla="*/ 3505200 w 4519662"/>
              <a:gd name="connsiteY22" fmla="*/ 6615112 h 6672262"/>
              <a:gd name="connsiteX23" fmla="*/ 2800350 w 4519662"/>
              <a:gd name="connsiteY23" fmla="*/ 6615112 h 6672262"/>
              <a:gd name="connsiteX24" fmla="*/ 2628900 w 4519662"/>
              <a:gd name="connsiteY24" fmla="*/ 6615112 h 6672262"/>
              <a:gd name="connsiteX25" fmla="*/ 2247900 w 4519662"/>
              <a:gd name="connsiteY25" fmla="*/ 6577012 h 6672262"/>
              <a:gd name="connsiteX26" fmla="*/ 1924050 w 4519662"/>
              <a:gd name="connsiteY26" fmla="*/ 6672262 h 6672262"/>
              <a:gd name="connsiteX27" fmla="*/ 1809750 w 4519662"/>
              <a:gd name="connsiteY27" fmla="*/ 6634162 h 6672262"/>
              <a:gd name="connsiteX28" fmla="*/ 1733550 w 4519662"/>
              <a:gd name="connsiteY28" fmla="*/ 6615112 h 6672262"/>
              <a:gd name="connsiteX29" fmla="*/ 1066800 w 4519662"/>
              <a:gd name="connsiteY29" fmla="*/ 6577012 h 6672262"/>
              <a:gd name="connsiteX30" fmla="*/ 723900 w 4519662"/>
              <a:gd name="connsiteY30" fmla="*/ 6462712 h 6672262"/>
              <a:gd name="connsiteX31" fmla="*/ 190500 w 4519662"/>
              <a:gd name="connsiteY31" fmla="*/ 6253162 h 6672262"/>
              <a:gd name="connsiteX32" fmla="*/ 0 w 4519662"/>
              <a:gd name="connsiteY32" fmla="*/ 6138862 h 6672262"/>
              <a:gd name="connsiteX33" fmla="*/ 19050 w 4519662"/>
              <a:gd name="connsiteY33" fmla="*/ 4462462 h 6672262"/>
              <a:gd name="connsiteX34" fmla="*/ 38100 w 4519662"/>
              <a:gd name="connsiteY34" fmla="*/ 4271962 h 6672262"/>
              <a:gd name="connsiteX35" fmla="*/ 57150 w 4519662"/>
              <a:gd name="connsiteY35" fmla="*/ 4157662 h 6672262"/>
              <a:gd name="connsiteX36" fmla="*/ 38100 w 4519662"/>
              <a:gd name="connsiteY36" fmla="*/ 3109912 h 6672262"/>
              <a:gd name="connsiteX37" fmla="*/ 57150 w 4519662"/>
              <a:gd name="connsiteY37" fmla="*/ 1528762 h 6672262"/>
              <a:gd name="connsiteX38" fmla="*/ 190500 w 4519662"/>
              <a:gd name="connsiteY38" fmla="*/ 1090612 h 6672262"/>
              <a:gd name="connsiteX39" fmla="*/ 342900 w 4519662"/>
              <a:gd name="connsiteY39" fmla="*/ 900112 h 6672262"/>
              <a:gd name="connsiteX40" fmla="*/ 495300 w 4519662"/>
              <a:gd name="connsiteY40" fmla="*/ 652462 h 6672262"/>
              <a:gd name="connsiteX41" fmla="*/ 1123950 w 4519662"/>
              <a:gd name="connsiteY41" fmla="*/ 214312 h 6672262"/>
              <a:gd name="connsiteX42" fmla="*/ 1283833 w 4519662"/>
              <a:gd name="connsiteY42" fmla="*/ 0 h 6672262"/>
              <a:gd name="connsiteX43" fmla="*/ 1376373 w 4519662"/>
              <a:gd name="connsiteY43" fmla="*/ 0 h 6672262"/>
              <a:gd name="connsiteX44" fmla="*/ 1447800 w 4519662"/>
              <a:gd name="connsiteY44" fmla="*/ 4762 h 6672262"/>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505200 w 4519662"/>
              <a:gd name="connsiteY22" fmla="*/ 6615112 h 6719887"/>
              <a:gd name="connsiteX23" fmla="*/ 2800350 w 4519662"/>
              <a:gd name="connsiteY23" fmla="*/ 6615112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800350 w 4519662"/>
              <a:gd name="connsiteY23" fmla="*/ 6615112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800350 w 4519662"/>
              <a:gd name="connsiteY23" fmla="*/ 6615112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28900 w 4519662"/>
              <a:gd name="connsiteY24" fmla="*/ 6615112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00264 w 4519662"/>
              <a:gd name="connsiteY24" fmla="*/ 6643687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00264 w 4519662"/>
              <a:gd name="connsiteY24" fmla="*/ 6643687 h 6719887"/>
              <a:gd name="connsiteX25" fmla="*/ 2247900 w 4519662"/>
              <a:gd name="connsiteY25" fmla="*/ 6577012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48449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33582 w 4519662"/>
              <a:gd name="connsiteY25" fmla="*/ 661987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24050 w 4519662"/>
              <a:gd name="connsiteY26" fmla="*/ 6672262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809750 w 4519662"/>
              <a:gd name="connsiteY27" fmla="*/ 6634162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33550 w 4519662"/>
              <a:gd name="connsiteY28" fmla="*/ 6615112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66800 w 4519662"/>
              <a:gd name="connsiteY29" fmla="*/ 65770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723900 w 4519662"/>
              <a:gd name="connsiteY30" fmla="*/ 6462712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652310 w 4519662"/>
              <a:gd name="connsiteY30" fmla="*/ 6515099 h 6719887"/>
              <a:gd name="connsiteX31" fmla="*/ 190500 w 4519662"/>
              <a:gd name="connsiteY31" fmla="*/ 6253162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652310 w 4519662"/>
              <a:gd name="connsiteY30" fmla="*/ 6515099 h 6719887"/>
              <a:gd name="connsiteX31" fmla="*/ 176181 w 4519662"/>
              <a:gd name="connsiteY31" fmla="*/ 6286499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14450 w 4519662"/>
              <a:gd name="connsiteY0" fmla="*/ 4762 h 6719887"/>
              <a:gd name="connsiteX1" fmla="*/ 1943100 w 4519662"/>
              <a:gd name="connsiteY1" fmla="*/ 14287 h 6719887"/>
              <a:gd name="connsiteX2" fmla="*/ 2634482 w 4519662"/>
              <a:gd name="connsiteY2" fmla="*/ 19050 h 6719887"/>
              <a:gd name="connsiteX3" fmla="*/ 2838491 w 4519662"/>
              <a:gd name="connsiteY3" fmla="*/ 23812 h 6719887"/>
              <a:gd name="connsiteX4" fmla="*/ 3167072 w 4519662"/>
              <a:gd name="connsiteY4" fmla="*/ 42862 h 6719887"/>
              <a:gd name="connsiteX5" fmla="*/ 3295650 w 4519662"/>
              <a:gd name="connsiteY5" fmla="*/ 195262 h 6719887"/>
              <a:gd name="connsiteX6" fmla="*/ 3390940 w 4519662"/>
              <a:gd name="connsiteY6" fmla="*/ 523874 h 6719887"/>
              <a:gd name="connsiteX7" fmla="*/ 3424269 w 4519662"/>
              <a:gd name="connsiteY7" fmla="*/ 1014412 h 6719887"/>
              <a:gd name="connsiteX8" fmla="*/ 3443318 w 4519662"/>
              <a:gd name="connsiteY8" fmla="*/ 2386012 h 6719887"/>
              <a:gd name="connsiteX9" fmla="*/ 3467141 w 4519662"/>
              <a:gd name="connsiteY9" fmla="*/ 2676525 h 6719887"/>
              <a:gd name="connsiteX10" fmla="*/ 3562431 w 4519662"/>
              <a:gd name="connsiteY10" fmla="*/ 2686050 h 6719887"/>
              <a:gd name="connsiteX11" fmla="*/ 3829172 w 4519662"/>
              <a:gd name="connsiteY11" fmla="*/ 2728912 h 6719887"/>
              <a:gd name="connsiteX12" fmla="*/ 3952936 w 4519662"/>
              <a:gd name="connsiteY12" fmla="*/ 2914649 h 6719887"/>
              <a:gd name="connsiteX13" fmla="*/ 4029014 w 4519662"/>
              <a:gd name="connsiteY13" fmla="*/ 3138487 h 6719887"/>
              <a:gd name="connsiteX14" fmla="*/ 4200464 w 4519662"/>
              <a:gd name="connsiteY14" fmla="*/ 3362325 h 6719887"/>
              <a:gd name="connsiteX15" fmla="*/ 4271932 w 4519662"/>
              <a:gd name="connsiteY15" fmla="*/ 3452812 h 6719887"/>
              <a:gd name="connsiteX16" fmla="*/ 4414949 w 4519662"/>
              <a:gd name="connsiteY16" fmla="*/ 5076824 h 6719887"/>
              <a:gd name="connsiteX17" fmla="*/ 4495882 w 4519662"/>
              <a:gd name="connsiteY17" fmla="*/ 5895975 h 6719887"/>
              <a:gd name="connsiteX18" fmla="*/ 4519662 w 4519662"/>
              <a:gd name="connsiteY18" fmla="*/ 6200775 h 6719887"/>
              <a:gd name="connsiteX19" fmla="*/ 4276705 w 4519662"/>
              <a:gd name="connsiteY19" fmla="*/ 6191250 h 6719887"/>
              <a:gd name="connsiteX20" fmla="*/ 3890770 w 4519662"/>
              <a:gd name="connsiteY20" fmla="*/ 6196012 h 6719887"/>
              <a:gd name="connsiteX21" fmla="*/ 3876452 w 4519662"/>
              <a:gd name="connsiteY21" fmla="*/ 6719887 h 6719887"/>
              <a:gd name="connsiteX22" fmla="*/ 3467019 w 4519662"/>
              <a:gd name="connsiteY22" fmla="*/ 6677024 h 6719887"/>
              <a:gd name="connsiteX23" fmla="*/ 2776487 w 4519662"/>
              <a:gd name="connsiteY23" fmla="*/ 6653212 h 6719887"/>
              <a:gd name="connsiteX24" fmla="*/ 2600264 w 4519662"/>
              <a:gd name="connsiteY24" fmla="*/ 6643687 h 6719887"/>
              <a:gd name="connsiteX25" fmla="*/ 2224037 w 4519662"/>
              <a:gd name="connsiteY25" fmla="*/ 6638925 h 6719887"/>
              <a:gd name="connsiteX26" fmla="*/ 1938368 w 4519662"/>
              <a:gd name="connsiteY26" fmla="*/ 6700837 h 6719887"/>
              <a:gd name="connsiteX27" fmla="*/ 1790660 w 4519662"/>
              <a:gd name="connsiteY27" fmla="*/ 6648450 h 6719887"/>
              <a:gd name="connsiteX28" fmla="*/ 1700142 w 4519662"/>
              <a:gd name="connsiteY28" fmla="*/ 6643687 h 6719887"/>
              <a:gd name="connsiteX29" fmla="*/ 1019074 w 4519662"/>
              <a:gd name="connsiteY29" fmla="*/ 6653212 h 6719887"/>
              <a:gd name="connsiteX30" fmla="*/ 652310 w 4519662"/>
              <a:gd name="connsiteY30" fmla="*/ 6515099 h 6719887"/>
              <a:gd name="connsiteX31" fmla="*/ 176181 w 4519662"/>
              <a:gd name="connsiteY31" fmla="*/ 6286499 h 6719887"/>
              <a:gd name="connsiteX32" fmla="*/ 0 w 4519662"/>
              <a:gd name="connsiteY32" fmla="*/ 6138862 h 6719887"/>
              <a:gd name="connsiteX33" fmla="*/ 19050 w 4519662"/>
              <a:gd name="connsiteY33" fmla="*/ 4462462 h 6719887"/>
              <a:gd name="connsiteX34" fmla="*/ 38100 w 4519662"/>
              <a:gd name="connsiteY34" fmla="*/ 4271962 h 6719887"/>
              <a:gd name="connsiteX35" fmla="*/ 57150 w 4519662"/>
              <a:gd name="connsiteY35" fmla="*/ 4157662 h 6719887"/>
              <a:gd name="connsiteX36" fmla="*/ 38100 w 4519662"/>
              <a:gd name="connsiteY36" fmla="*/ 3109912 h 6719887"/>
              <a:gd name="connsiteX37" fmla="*/ 57150 w 4519662"/>
              <a:gd name="connsiteY37" fmla="*/ 1528762 h 6719887"/>
              <a:gd name="connsiteX38" fmla="*/ 190500 w 4519662"/>
              <a:gd name="connsiteY38" fmla="*/ 1090612 h 6719887"/>
              <a:gd name="connsiteX39" fmla="*/ 342900 w 4519662"/>
              <a:gd name="connsiteY39" fmla="*/ 900112 h 6719887"/>
              <a:gd name="connsiteX40" fmla="*/ 495300 w 4519662"/>
              <a:gd name="connsiteY40" fmla="*/ 652462 h 6719887"/>
              <a:gd name="connsiteX41" fmla="*/ 1123950 w 4519662"/>
              <a:gd name="connsiteY41" fmla="*/ 214312 h 6719887"/>
              <a:gd name="connsiteX42" fmla="*/ 1283833 w 4519662"/>
              <a:gd name="connsiteY42" fmla="*/ 0 h 6719887"/>
              <a:gd name="connsiteX43" fmla="*/ 1376373 w 4519662"/>
              <a:gd name="connsiteY43" fmla="*/ 0 h 6719887"/>
              <a:gd name="connsiteX44" fmla="*/ 1447800 w 4519662"/>
              <a:gd name="connsiteY44" fmla="*/ 4762 h 6719887"/>
              <a:gd name="connsiteX0" fmla="*/ 1328767 w 4533979"/>
              <a:gd name="connsiteY0" fmla="*/ 4762 h 6719887"/>
              <a:gd name="connsiteX1" fmla="*/ 1957417 w 4533979"/>
              <a:gd name="connsiteY1" fmla="*/ 14287 h 6719887"/>
              <a:gd name="connsiteX2" fmla="*/ 2648799 w 4533979"/>
              <a:gd name="connsiteY2" fmla="*/ 19050 h 6719887"/>
              <a:gd name="connsiteX3" fmla="*/ 2852808 w 4533979"/>
              <a:gd name="connsiteY3" fmla="*/ 23812 h 6719887"/>
              <a:gd name="connsiteX4" fmla="*/ 3181389 w 4533979"/>
              <a:gd name="connsiteY4" fmla="*/ 42862 h 6719887"/>
              <a:gd name="connsiteX5" fmla="*/ 3309967 w 4533979"/>
              <a:gd name="connsiteY5" fmla="*/ 195262 h 6719887"/>
              <a:gd name="connsiteX6" fmla="*/ 3405257 w 4533979"/>
              <a:gd name="connsiteY6" fmla="*/ 523874 h 6719887"/>
              <a:gd name="connsiteX7" fmla="*/ 3438586 w 4533979"/>
              <a:gd name="connsiteY7" fmla="*/ 1014412 h 6719887"/>
              <a:gd name="connsiteX8" fmla="*/ 3457635 w 4533979"/>
              <a:gd name="connsiteY8" fmla="*/ 2386012 h 6719887"/>
              <a:gd name="connsiteX9" fmla="*/ 3481458 w 4533979"/>
              <a:gd name="connsiteY9" fmla="*/ 2676525 h 6719887"/>
              <a:gd name="connsiteX10" fmla="*/ 3576748 w 4533979"/>
              <a:gd name="connsiteY10" fmla="*/ 2686050 h 6719887"/>
              <a:gd name="connsiteX11" fmla="*/ 3843489 w 4533979"/>
              <a:gd name="connsiteY11" fmla="*/ 2728912 h 6719887"/>
              <a:gd name="connsiteX12" fmla="*/ 3967253 w 4533979"/>
              <a:gd name="connsiteY12" fmla="*/ 2914649 h 6719887"/>
              <a:gd name="connsiteX13" fmla="*/ 4043331 w 4533979"/>
              <a:gd name="connsiteY13" fmla="*/ 3138487 h 6719887"/>
              <a:gd name="connsiteX14" fmla="*/ 4214781 w 4533979"/>
              <a:gd name="connsiteY14" fmla="*/ 3362325 h 6719887"/>
              <a:gd name="connsiteX15" fmla="*/ 4286249 w 4533979"/>
              <a:gd name="connsiteY15" fmla="*/ 3452812 h 6719887"/>
              <a:gd name="connsiteX16" fmla="*/ 4429266 w 4533979"/>
              <a:gd name="connsiteY16" fmla="*/ 5076824 h 6719887"/>
              <a:gd name="connsiteX17" fmla="*/ 4510199 w 4533979"/>
              <a:gd name="connsiteY17" fmla="*/ 5895975 h 6719887"/>
              <a:gd name="connsiteX18" fmla="*/ 4533979 w 4533979"/>
              <a:gd name="connsiteY18" fmla="*/ 6200775 h 6719887"/>
              <a:gd name="connsiteX19" fmla="*/ 4291022 w 4533979"/>
              <a:gd name="connsiteY19" fmla="*/ 6191250 h 6719887"/>
              <a:gd name="connsiteX20" fmla="*/ 3905087 w 4533979"/>
              <a:gd name="connsiteY20" fmla="*/ 6196012 h 6719887"/>
              <a:gd name="connsiteX21" fmla="*/ 3890769 w 4533979"/>
              <a:gd name="connsiteY21" fmla="*/ 6719887 h 6719887"/>
              <a:gd name="connsiteX22" fmla="*/ 3481336 w 4533979"/>
              <a:gd name="connsiteY22" fmla="*/ 6677024 h 6719887"/>
              <a:gd name="connsiteX23" fmla="*/ 2790804 w 4533979"/>
              <a:gd name="connsiteY23" fmla="*/ 6653212 h 6719887"/>
              <a:gd name="connsiteX24" fmla="*/ 2614581 w 4533979"/>
              <a:gd name="connsiteY24" fmla="*/ 6643687 h 6719887"/>
              <a:gd name="connsiteX25" fmla="*/ 2238354 w 4533979"/>
              <a:gd name="connsiteY25" fmla="*/ 6638925 h 6719887"/>
              <a:gd name="connsiteX26" fmla="*/ 1952685 w 4533979"/>
              <a:gd name="connsiteY26" fmla="*/ 6700837 h 6719887"/>
              <a:gd name="connsiteX27" fmla="*/ 1804977 w 4533979"/>
              <a:gd name="connsiteY27" fmla="*/ 6648450 h 6719887"/>
              <a:gd name="connsiteX28" fmla="*/ 1714459 w 4533979"/>
              <a:gd name="connsiteY28" fmla="*/ 6643687 h 6719887"/>
              <a:gd name="connsiteX29" fmla="*/ 1033391 w 4533979"/>
              <a:gd name="connsiteY29" fmla="*/ 6653212 h 6719887"/>
              <a:gd name="connsiteX30" fmla="*/ 666627 w 4533979"/>
              <a:gd name="connsiteY30" fmla="*/ 6515099 h 6719887"/>
              <a:gd name="connsiteX31" fmla="*/ 190498 w 4533979"/>
              <a:gd name="connsiteY31" fmla="*/ 6286499 h 6719887"/>
              <a:gd name="connsiteX32" fmla="*/ 0 w 4533979"/>
              <a:gd name="connsiteY32" fmla="*/ 6167437 h 6719887"/>
              <a:gd name="connsiteX33" fmla="*/ 33367 w 4533979"/>
              <a:gd name="connsiteY33" fmla="*/ 4462462 h 6719887"/>
              <a:gd name="connsiteX34" fmla="*/ 52417 w 4533979"/>
              <a:gd name="connsiteY34" fmla="*/ 4271962 h 6719887"/>
              <a:gd name="connsiteX35" fmla="*/ 71467 w 4533979"/>
              <a:gd name="connsiteY35" fmla="*/ 4157662 h 6719887"/>
              <a:gd name="connsiteX36" fmla="*/ 52417 w 4533979"/>
              <a:gd name="connsiteY36" fmla="*/ 3109912 h 6719887"/>
              <a:gd name="connsiteX37" fmla="*/ 71467 w 4533979"/>
              <a:gd name="connsiteY37" fmla="*/ 1528762 h 6719887"/>
              <a:gd name="connsiteX38" fmla="*/ 204817 w 4533979"/>
              <a:gd name="connsiteY38" fmla="*/ 1090612 h 6719887"/>
              <a:gd name="connsiteX39" fmla="*/ 357217 w 4533979"/>
              <a:gd name="connsiteY39" fmla="*/ 900112 h 6719887"/>
              <a:gd name="connsiteX40" fmla="*/ 509617 w 4533979"/>
              <a:gd name="connsiteY40" fmla="*/ 652462 h 6719887"/>
              <a:gd name="connsiteX41" fmla="*/ 1138267 w 4533979"/>
              <a:gd name="connsiteY41" fmla="*/ 214312 h 6719887"/>
              <a:gd name="connsiteX42" fmla="*/ 1298150 w 4533979"/>
              <a:gd name="connsiteY42" fmla="*/ 0 h 6719887"/>
              <a:gd name="connsiteX43" fmla="*/ 1390690 w 4533979"/>
              <a:gd name="connsiteY43" fmla="*/ 0 h 6719887"/>
              <a:gd name="connsiteX44" fmla="*/ 1462117 w 4533979"/>
              <a:gd name="connsiteY44" fmla="*/ 4762 h 6719887"/>
              <a:gd name="connsiteX0" fmla="*/ 1328767 w 4533979"/>
              <a:gd name="connsiteY0" fmla="*/ 4762 h 6719887"/>
              <a:gd name="connsiteX1" fmla="*/ 1957417 w 4533979"/>
              <a:gd name="connsiteY1" fmla="*/ 14287 h 6719887"/>
              <a:gd name="connsiteX2" fmla="*/ 2648799 w 4533979"/>
              <a:gd name="connsiteY2" fmla="*/ 19050 h 6719887"/>
              <a:gd name="connsiteX3" fmla="*/ 2852808 w 4533979"/>
              <a:gd name="connsiteY3" fmla="*/ 23812 h 6719887"/>
              <a:gd name="connsiteX4" fmla="*/ 3181389 w 4533979"/>
              <a:gd name="connsiteY4" fmla="*/ 42862 h 6719887"/>
              <a:gd name="connsiteX5" fmla="*/ 3309967 w 4533979"/>
              <a:gd name="connsiteY5" fmla="*/ 195262 h 6719887"/>
              <a:gd name="connsiteX6" fmla="*/ 3405257 w 4533979"/>
              <a:gd name="connsiteY6" fmla="*/ 523874 h 6719887"/>
              <a:gd name="connsiteX7" fmla="*/ 3438586 w 4533979"/>
              <a:gd name="connsiteY7" fmla="*/ 1014412 h 6719887"/>
              <a:gd name="connsiteX8" fmla="*/ 3457635 w 4533979"/>
              <a:gd name="connsiteY8" fmla="*/ 2386012 h 6719887"/>
              <a:gd name="connsiteX9" fmla="*/ 3481458 w 4533979"/>
              <a:gd name="connsiteY9" fmla="*/ 2676525 h 6719887"/>
              <a:gd name="connsiteX10" fmla="*/ 3576748 w 4533979"/>
              <a:gd name="connsiteY10" fmla="*/ 2686050 h 6719887"/>
              <a:gd name="connsiteX11" fmla="*/ 3843489 w 4533979"/>
              <a:gd name="connsiteY11" fmla="*/ 2728912 h 6719887"/>
              <a:gd name="connsiteX12" fmla="*/ 3967253 w 4533979"/>
              <a:gd name="connsiteY12" fmla="*/ 2914649 h 6719887"/>
              <a:gd name="connsiteX13" fmla="*/ 4043331 w 4533979"/>
              <a:gd name="connsiteY13" fmla="*/ 3138487 h 6719887"/>
              <a:gd name="connsiteX14" fmla="*/ 4214781 w 4533979"/>
              <a:gd name="connsiteY14" fmla="*/ 3362325 h 6719887"/>
              <a:gd name="connsiteX15" fmla="*/ 4286249 w 4533979"/>
              <a:gd name="connsiteY15" fmla="*/ 3452812 h 6719887"/>
              <a:gd name="connsiteX16" fmla="*/ 4429266 w 4533979"/>
              <a:gd name="connsiteY16" fmla="*/ 5076824 h 6719887"/>
              <a:gd name="connsiteX17" fmla="*/ 4510199 w 4533979"/>
              <a:gd name="connsiteY17" fmla="*/ 5895975 h 6719887"/>
              <a:gd name="connsiteX18" fmla="*/ 4533979 w 4533979"/>
              <a:gd name="connsiteY18" fmla="*/ 6200775 h 6719887"/>
              <a:gd name="connsiteX19" fmla="*/ 4291022 w 4533979"/>
              <a:gd name="connsiteY19" fmla="*/ 6191250 h 6719887"/>
              <a:gd name="connsiteX20" fmla="*/ 3905087 w 4533979"/>
              <a:gd name="connsiteY20" fmla="*/ 6196012 h 6719887"/>
              <a:gd name="connsiteX21" fmla="*/ 3890769 w 4533979"/>
              <a:gd name="connsiteY21" fmla="*/ 6719887 h 6719887"/>
              <a:gd name="connsiteX22" fmla="*/ 3481336 w 4533979"/>
              <a:gd name="connsiteY22" fmla="*/ 6677024 h 6719887"/>
              <a:gd name="connsiteX23" fmla="*/ 2790804 w 4533979"/>
              <a:gd name="connsiteY23" fmla="*/ 6653212 h 6719887"/>
              <a:gd name="connsiteX24" fmla="*/ 2614581 w 4533979"/>
              <a:gd name="connsiteY24" fmla="*/ 6643687 h 6719887"/>
              <a:gd name="connsiteX25" fmla="*/ 2238354 w 4533979"/>
              <a:gd name="connsiteY25" fmla="*/ 6638925 h 6719887"/>
              <a:gd name="connsiteX26" fmla="*/ 1952685 w 4533979"/>
              <a:gd name="connsiteY26" fmla="*/ 6700837 h 6719887"/>
              <a:gd name="connsiteX27" fmla="*/ 1804977 w 4533979"/>
              <a:gd name="connsiteY27" fmla="*/ 6648450 h 6719887"/>
              <a:gd name="connsiteX28" fmla="*/ 1714459 w 4533979"/>
              <a:gd name="connsiteY28" fmla="*/ 6643687 h 6719887"/>
              <a:gd name="connsiteX29" fmla="*/ 1033391 w 4533979"/>
              <a:gd name="connsiteY29" fmla="*/ 6653212 h 6719887"/>
              <a:gd name="connsiteX30" fmla="*/ 652310 w 4533979"/>
              <a:gd name="connsiteY30" fmla="*/ 6524624 h 6719887"/>
              <a:gd name="connsiteX31" fmla="*/ 190498 w 4533979"/>
              <a:gd name="connsiteY31" fmla="*/ 6286499 h 6719887"/>
              <a:gd name="connsiteX32" fmla="*/ 0 w 4533979"/>
              <a:gd name="connsiteY32" fmla="*/ 6167437 h 6719887"/>
              <a:gd name="connsiteX33" fmla="*/ 33367 w 4533979"/>
              <a:gd name="connsiteY33" fmla="*/ 4462462 h 6719887"/>
              <a:gd name="connsiteX34" fmla="*/ 52417 w 4533979"/>
              <a:gd name="connsiteY34" fmla="*/ 4271962 h 6719887"/>
              <a:gd name="connsiteX35" fmla="*/ 71467 w 4533979"/>
              <a:gd name="connsiteY35" fmla="*/ 4157662 h 6719887"/>
              <a:gd name="connsiteX36" fmla="*/ 52417 w 4533979"/>
              <a:gd name="connsiteY36" fmla="*/ 3109912 h 6719887"/>
              <a:gd name="connsiteX37" fmla="*/ 71467 w 4533979"/>
              <a:gd name="connsiteY37" fmla="*/ 1528762 h 6719887"/>
              <a:gd name="connsiteX38" fmla="*/ 204817 w 4533979"/>
              <a:gd name="connsiteY38" fmla="*/ 1090612 h 6719887"/>
              <a:gd name="connsiteX39" fmla="*/ 357217 w 4533979"/>
              <a:gd name="connsiteY39" fmla="*/ 900112 h 6719887"/>
              <a:gd name="connsiteX40" fmla="*/ 509617 w 4533979"/>
              <a:gd name="connsiteY40" fmla="*/ 652462 h 6719887"/>
              <a:gd name="connsiteX41" fmla="*/ 1138267 w 4533979"/>
              <a:gd name="connsiteY41" fmla="*/ 214312 h 6719887"/>
              <a:gd name="connsiteX42" fmla="*/ 1298150 w 4533979"/>
              <a:gd name="connsiteY42" fmla="*/ 0 h 6719887"/>
              <a:gd name="connsiteX43" fmla="*/ 1390690 w 4533979"/>
              <a:gd name="connsiteY43" fmla="*/ 0 h 6719887"/>
              <a:gd name="connsiteX44" fmla="*/ 1462117 w 4533979"/>
              <a:gd name="connsiteY44" fmla="*/ 4762 h 6719887"/>
              <a:gd name="connsiteX0" fmla="*/ 1366989 w 4572201"/>
              <a:gd name="connsiteY0" fmla="*/ 4762 h 6719887"/>
              <a:gd name="connsiteX1" fmla="*/ 1995639 w 4572201"/>
              <a:gd name="connsiteY1" fmla="*/ 14287 h 6719887"/>
              <a:gd name="connsiteX2" fmla="*/ 2687021 w 4572201"/>
              <a:gd name="connsiteY2" fmla="*/ 19050 h 6719887"/>
              <a:gd name="connsiteX3" fmla="*/ 2891030 w 4572201"/>
              <a:gd name="connsiteY3" fmla="*/ 23812 h 6719887"/>
              <a:gd name="connsiteX4" fmla="*/ 3219611 w 4572201"/>
              <a:gd name="connsiteY4" fmla="*/ 42862 h 6719887"/>
              <a:gd name="connsiteX5" fmla="*/ 3348189 w 4572201"/>
              <a:gd name="connsiteY5" fmla="*/ 195262 h 6719887"/>
              <a:gd name="connsiteX6" fmla="*/ 3443479 w 4572201"/>
              <a:gd name="connsiteY6" fmla="*/ 523874 h 6719887"/>
              <a:gd name="connsiteX7" fmla="*/ 3476808 w 4572201"/>
              <a:gd name="connsiteY7" fmla="*/ 1014412 h 6719887"/>
              <a:gd name="connsiteX8" fmla="*/ 3495857 w 4572201"/>
              <a:gd name="connsiteY8" fmla="*/ 2386012 h 6719887"/>
              <a:gd name="connsiteX9" fmla="*/ 3519680 w 4572201"/>
              <a:gd name="connsiteY9" fmla="*/ 2676525 h 6719887"/>
              <a:gd name="connsiteX10" fmla="*/ 3614970 w 4572201"/>
              <a:gd name="connsiteY10" fmla="*/ 2686050 h 6719887"/>
              <a:gd name="connsiteX11" fmla="*/ 3881711 w 4572201"/>
              <a:gd name="connsiteY11" fmla="*/ 2728912 h 6719887"/>
              <a:gd name="connsiteX12" fmla="*/ 4005475 w 4572201"/>
              <a:gd name="connsiteY12" fmla="*/ 2914649 h 6719887"/>
              <a:gd name="connsiteX13" fmla="*/ 4081553 w 4572201"/>
              <a:gd name="connsiteY13" fmla="*/ 3138487 h 6719887"/>
              <a:gd name="connsiteX14" fmla="*/ 4253003 w 4572201"/>
              <a:gd name="connsiteY14" fmla="*/ 3362325 h 6719887"/>
              <a:gd name="connsiteX15" fmla="*/ 4324471 w 4572201"/>
              <a:gd name="connsiteY15" fmla="*/ 3452812 h 6719887"/>
              <a:gd name="connsiteX16" fmla="*/ 4467488 w 4572201"/>
              <a:gd name="connsiteY16" fmla="*/ 5076824 h 6719887"/>
              <a:gd name="connsiteX17" fmla="*/ 4548421 w 4572201"/>
              <a:gd name="connsiteY17" fmla="*/ 5895975 h 6719887"/>
              <a:gd name="connsiteX18" fmla="*/ 4572201 w 4572201"/>
              <a:gd name="connsiteY18" fmla="*/ 6200775 h 6719887"/>
              <a:gd name="connsiteX19" fmla="*/ 4329244 w 4572201"/>
              <a:gd name="connsiteY19" fmla="*/ 6191250 h 6719887"/>
              <a:gd name="connsiteX20" fmla="*/ 3943309 w 4572201"/>
              <a:gd name="connsiteY20" fmla="*/ 6196012 h 6719887"/>
              <a:gd name="connsiteX21" fmla="*/ 3928991 w 4572201"/>
              <a:gd name="connsiteY21" fmla="*/ 6719887 h 6719887"/>
              <a:gd name="connsiteX22" fmla="*/ 3519558 w 4572201"/>
              <a:gd name="connsiteY22" fmla="*/ 6677024 h 6719887"/>
              <a:gd name="connsiteX23" fmla="*/ 2829026 w 4572201"/>
              <a:gd name="connsiteY23" fmla="*/ 6653212 h 6719887"/>
              <a:gd name="connsiteX24" fmla="*/ 2652803 w 4572201"/>
              <a:gd name="connsiteY24" fmla="*/ 6643687 h 6719887"/>
              <a:gd name="connsiteX25" fmla="*/ 2276576 w 4572201"/>
              <a:gd name="connsiteY25" fmla="*/ 6638925 h 6719887"/>
              <a:gd name="connsiteX26" fmla="*/ 1990907 w 4572201"/>
              <a:gd name="connsiteY26" fmla="*/ 6700837 h 6719887"/>
              <a:gd name="connsiteX27" fmla="*/ 1843199 w 4572201"/>
              <a:gd name="connsiteY27" fmla="*/ 6648450 h 6719887"/>
              <a:gd name="connsiteX28" fmla="*/ 1752681 w 4572201"/>
              <a:gd name="connsiteY28" fmla="*/ 6643687 h 6719887"/>
              <a:gd name="connsiteX29" fmla="*/ 1071613 w 4572201"/>
              <a:gd name="connsiteY29" fmla="*/ 6653212 h 6719887"/>
              <a:gd name="connsiteX30" fmla="*/ 690532 w 4572201"/>
              <a:gd name="connsiteY30" fmla="*/ 6524624 h 6719887"/>
              <a:gd name="connsiteX31" fmla="*/ 228720 w 4572201"/>
              <a:gd name="connsiteY31" fmla="*/ 6286499 h 6719887"/>
              <a:gd name="connsiteX32" fmla="*/ 38222 w 4572201"/>
              <a:gd name="connsiteY32" fmla="*/ 6167437 h 6719887"/>
              <a:gd name="connsiteX33" fmla="*/ 0 w 4572201"/>
              <a:gd name="connsiteY33" fmla="*/ 4419600 h 6719887"/>
              <a:gd name="connsiteX34" fmla="*/ 90639 w 4572201"/>
              <a:gd name="connsiteY34" fmla="*/ 4271962 h 6719887"/>
              <a:gd name="connsiteX35" fmla="*/ 109689 w 4572201"/>
              <a:gd name="connsiteY35" fmla="*/ 4157662 h 6719887"/>
              <a:gd name="connsiteX36" fmla="*/ 90639 w 4572201"/>
              <a:gd name="connsiteY36" fmla="*/ 3109912 h 6719887"/>
              <a:gd name="connsiteX37" fmla="*/ 109689 w 4572201"/>
              <a:gd name="connsiteY37" fmla="*/ 1528762 h 6719887"/>
              <a:gd name="connsiteX38" fmla="*/ 243039 w 4572201"/>
              <a:gd name="connsiteY38" fmla="*/ 1090612 h 6719887"/>
              <a:gd name="connsiteX39" fmla="*/ 395439 w 4572201"/>
              <a:gd name="connsiteY39" fmla="*/ 900112 h 6719887"/>
              <a:gd name="connsiteX40" fmla="*/ 547839 w 4572201"/>
              <a:gd name="connsiteY40" fmla="*/ 652462 h 6719887"/>
              <a:gd name="connsiteX41" fmla="*/ 1176489 w 4572201"/>
              <a:gd name="connsiteY41" fmla="*/ 214312 h 6719887"/>
              <a:gd name="connsiteX42" fmla="*/ 1336372 w 4572201"/>
              <a:gd name="connsiteY42" fmla="*/ 0 h 6719887"/>
              <a:gd name="connsiteX43" fmla="*/ 1428912 w 4572201"/>
              <a:gd name="connsiteY43" fmla="*/ 0 h 6719887"/>
              <a:gd name="connsiteX44" fmla="*/ 1500339 w 4572201"/>
              <a:gd name="connsiteY44" fmla="*/ 4762 h 6719887"/>
              <a:gd name="connsiteX0" fmla="*/ 1372239 w 4577451"/>
              <a:gd name="connsiteY0" fmla="*/ 4762 h 6719887"/>
              <a:gd name="connsiteX1" fmla="*/ 2000889 w 4577451"/>
              <a:gd name="connsiteY1" fmla="*/ 14287 h 6719887"/>
              <a:gd name="connsiteX2" fmla="*/ 2692271 w 4577451"/>
              <a:gd name="connsiteY2" fmla="*/ 19050 h 6719887"/>
              <a:gd name="connsiteX3" fmla="*/ 2896280 w 4577451"/>
              <a:gd name="connsiteY3" fmla="*/ 23812 h 6719887"/>
              <a:gd name="connsiteX4" fmla="*/ 3224861 w 4577451"/>
              <a:gd name="connsiteY4" fmla="*/ 42862 h 6719887"/>
              <a:gd name="connsiteX5" fmla="*/ 3353439 w 4577451"/>
              <a:gd name="connsiteY5" fmla="*/ 195262 h 6719887"/>
              <a:gd name="connsiteX6" fmla="*/ 3448729 w 4577451"/>
              <a:gd name="connsiteY6" fmla="*/ 523874 h 6719887"/>
              <a:gd name="connsiteX7" fmla="*/ 3482058 w 4577451"/>
              <a:gd name="connsiteY7" fmla="*/ 1014412 h 6719887"/>
              <a:gd name="connsiteX8" fmla="*/ 3501107 w 4577451"/>
              <a:gd name="connsiteY8" fmla="*/ 2386012 h 6719887"/>
              <a:gd name="connsiteX9" fmla="*/ 3524930 w 4577451"/>
              <a:gd name="connsiteY9" fmla="*/ 2676525 h 6719887"/>
              <a:gd name="connsiteX10" fmla="*/ 3620220 w 4577451"/>
              <a:gd name="connsiteY10" fmla="*/ 2686050 h 6719887"/>
              <a:gd name="connsiteX11" fmla="*/ 3886961 w 4577451"/>
              <a:gd name="connsiteY11" fmla="*/ 2728912 h 6719887"/>
              <a:gd name="connsiteX12" fmla="*/ 4010725 w 4577451"/>
              <a:gd name="connsiteY12" fmla="*/ 2914649 h 6719887"/>
              <a:gd name="connsiteX13" fmla="*/ 4086803 w 4577451"/>
              <a:gd name="connsiteY13" fmla="*/ 3138487 h 6719887"/>
              <a:gd name="connsiteX14" fmla="*/ 4258253 w 4577451"/>
              <a:gd name="connsiteY14" fmla="*/ 3362325 h 6719887"/>
              <a:gd name="connsiteX15" fmla="*/ 4329721 w 4577451"/>
              <a:gd name="connsiteY15" fmla="*/ 3452812 h 6719887"/>
              <a:gd name="connsiteX16" fmla="*/ 4472738 w 4577451"/>
              <a:gd name="connsiteY16" fmla="*/ 5076824 h 6719887"/>
              <a:gd name="connsiteX17" fmla="*/ 4553671 w 4577451"/>
              <a:gd name="connsiteY17" fmla="*/ 5895975 h 6719887"/>
              <a:gd name="connsiteX18" fmla="*/ 4577451 w 4577451"/>
              <a:gd name="connsiteY18" fmla="*/ 6200775 h 6719887"/>
              <a:gd name="connsiteX19" fmla="*/ 4334494 w 4577451"/>
              <a:gd name="connsiteY19" fmla="*/ 6191250 h 6719887"/>
              <a:gd name="connsiteX20" fmla="*/ 3948559 w 4577451"/>
              <a:gd name="connsiteY20" fmla="*/ 6196012 h 6719887"/>
              <a:gd name="connsiteX21" fmla="*/ 3934241 w 4577451"/>
              <a:gd name="connsiteY21" fmla="*/ 6719887 h 6719887"/>
              <a:gd name="connsiteX22" fmla="*/ 3524808 w 4577451"/>
              <a:gd name="connsiteY22" fmla="*/ 6677024 h 6719887"/>
              <a:gd name="connsiteX23" fmla="*/ 2834276 w 4577451"/>
              <a:gd name="connsiteY23" fmla="*/ 6653212 h 6719887"/>
              <a:gd name="connsiteX24" fmla="*/ 2658053 w 4577451"/>
              <a:gd name="connsiteY24" fmla="*/ 6643687 h 6719887"/>
              <a:gd name="connsiteX25" fmla="*/ 2281826 w 4577451"/>
              <a:gd name="connsiteY25" fmla="*/ 6638925 h 6719887"/>
              <a:gd name="connsiteX26" fmla="*/ 1996157 w 4577451"/>
              <a:gd name="connsiteY26" fmla="*/ 6700837 h 6719887"/>
              <a:gd name="connsiteX27" fmla="*/ 1848449 w 4577451"/>
              <a:gd name="connsiteY27" fmla="*/ 6648450 h 6719887"/>
              <a:gd name="connsiteX28" fmla="*/ 1757931 w 4577451"/>
              <a:gd name="connsiteY28" fmla="*/ 6643687 h 6719887"/>
              <a:gd name="connsiteX29" fmla="*/ 1076863 w 4577451"/>
              <a:gd name="connsiteY29" fmla="*/ 6653212 h 6719887"/>
              <a:gd name="connsiteX30" fmla="*/ 695782 w 4577451"/>
              <a:gd name="connsiteY30" fmla="*/ 6524624 h 6719887"/>
              <a:gd name="connsiteX31" fmla="*/ 233970 w 4577451"/>
              <a:gd name="connsiteY31" fmla="*/ 6286499 h 6719887"/>
              <a:gd name="connsiteX32" fmla="*/ 43472 w 4577451"/>
              <a:gd name="connsiteY32" fmla="*/ 6167437 h 6719887"/>
              <a:gd name="connsiteX33" fmla="*/ 5250 w 4577451"/>
              <a:gd name="connsiteY33" fmla="*/ 4419600 h 6719887"/>
              <a:gd name="connsiteX34" fmla="*/ 95889 w 4577451"/>
              <a:gd name="connsiteY34" fmla="*/ 4271962 h 6719887"/>
              <a:gd name="connsiteX35" fmla="*/ 114939 w 4577451"/>
              <a:gd name="connsiteY35" fmla="*/ 4157662 h 6719887"/>
              <a:gd name="connsiteX36" fmla="*/ 95889 w 4577451"/>
              <a:gd name="connsiteY36" fmla="*/ 3109912 h 6719887"/>
              <a:gd name="connsiteX37" fmla="*/ 114939 w 4577451"/>
              <a:gd name="connsiteY37" fmla="*/ 1528762 h 6719887"/>
              <a:gd name="connsiteX38" fmla="*/ 248289 w 4577451"/>
              <a:gd name="connsiteY38" fmla="*/ 1090612 h 6719887"/>
              <a:gd name="connsiteX39" fmla="*/ 400689 w 4577451"/>
              <a:gd name="connsiteY39" fmla="*/ 900112 h 6719887"/>
              <a:gd name="connsiteX40" fmla="*/ 553089 w 4577451"/>
              <a:gd name="connsiteY40" fmla="*/ 652462 h 6719887"/>
              <a:gd name="connsiteX41" fmla="*/ 1181739 w 4577451"/>
              <a:gd name="connsiteY41" fmla="*/ 214312 h 6719887"/>
              <a:gd name="connsiteX42" fmla="*/ 1341622 w 4577451"/>
              <a:gd name="connsiteY42" fmla="*/ 0 h 6719887"/>
              <a:gd name="connsiteX43" fmla="*/ 1434162 w 4577451"/>
              <a:gd name="connsiteY43" fmla="*/ 0 h 6719887"/>
              <a:gd name="connsiteX44" fmla="*/ 1505589 w 4577451"/>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98171 w 4579733"/>
              <a:gd name="connsiteY34" fmla="*/ 4271962 h 6719887"/>
              <a:gd name="connsiteX35" fmla="*/ 117221 w 4579733"/>
              <a:gd name="connsiteY35" fmla="*/ 4157662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31354 w 4579733"/>
              <a:gd name="connsiteY34" fmla="*/ 4157662 h 6719887"/>
              <a:gd name="connsiteX35" fmla="*/ 117221 w 4579733"/>
              <a:gd name="connsiteY35" fmla="*/ 4157662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31354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98171 w 4579733"/>
              <a:gd name="connsiteY36" fmla="*/ 3109912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36128 w 4579733"/>
              <a:gd name="connsiteY36" fmla="*/ 3086100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4521 w 4579733"/>
              <a:gd name="connsiteY0" fmla="*/ 4762 h 6719887"/>
              <a:gd name="connsiteX1" fmla="*/ 2003171 w 4579733"/>
              <a:gd name="connsiteY1" fmla="*/ 14287 h 6719887"/>
              <a:gd name="connsiteX2" fmla="*/ 2694553 w 4579733"/>
              <a:gd name="connsiteY2" fmla="*/ 19050 h 6719887"/>
              <a:gd name="connsiteX3" fmla="*/ 2898562 w 4579733"/>
              <a:gd name="connsiteY3" fmla="*/ 23812 h 6719887"/>
              <a:gd name="connsiteX4" fmla="*/ 3227143 w 4579733"/>
              <a:gd name="connsiteY4" fmla="*/ 42862 h 6719887"/>
              <a:gd name="connsiteX5" fmla="*/ 3355721 w 4579733"/>
              <a:gd name="connsiteY5" fmla="*/ 195262 h 6719887"/>
              <a:gd name="connsiteX6" fmla="*/ 3451011 w 4579733"/>
              <a:gd name="connsiteY6" fmla="*/ 523874 h 6719887"/>
              <a:gd name="connsiteX7" fmla="*/ 3484340 w 4579733"/>
              <a:gd name="connsiteY7" fmla="*/ 1014412 h 6719887"/>
              <a:gd name="connsiteX8" fmla="*/ 3503389 w 4579733"/>
              <a:gd name="connsiteY8" fmla="*/ 2386012 h 6719887"/>
              <a:gd name="connsiteX9" fmla="*/ 3527212 w 4579733"/>
              <a:gd name="connsiteY9" fmla="*/ 2676525 h 6719887"/>
              <a:gd name="connsiteX10" fmla="*/ 3622502 w 4579733"/>
              <a:gd name="connsiteY10" fmla="*/ 2686050 h 6719887"/>
              <a:gd name="connsiteX11" fmla="*/ 3889243 w 4579733"/>
              <a:gd name="connsiteY11" fmla="*/ 2728912 h 6719887"/>
              <a:gd name="connsiteX12" fmla="*/ 4013007 w 4579733"/>
              <a:gd name="connsiteY12" fmla="*/ 2914649 h 6719887"/>
              <a:gd name="connsiteX13" fmla="*/ 4089085 w 4579733"/>
              <a:gd name="connsiteY13" fmla="*/ 3138487 h 6719887"/>
              <a:gd name="connsiteX14" fmla="*/ 4260535 w 4579733"/>
              <a:gd name="connsiteY14" fmla="*/ 3362325 h 6719887"/>
              <a:gd name="connsiteX15" fmla="*/ 4332003 w 4579733"/>
              <a:gd name="connsiteY15" fmla="*/ 3452812 h 6719887"/>
              <a:gd name="connsiteX16" fmla="*/ 4475020 w 4579733"/>
              <a:gd name="connsiteY16" fmla="*/ 5076824 h 6719887"/>
              <a:gd name="connsiteX17" fmla="*/ 4555953 w 4579733"/>
              <a:gd name="connsiteY17" fmla="*/ 5895975 h 6719887"/>
              <a:gd name="connsiteX18" fmla="*/ 4579733 w 4579733"/>
              <a:gd name="connsiteY18" fmla="*/ 6200775 h 6719887"/>
              <a:gd name="connsiteX19" fmla="*/ 4336776 w 4579733"/>
              <a:gd name="connsiteY19" fmla="*/ 6191250 h 6719887"/>
              <a:gd name="connsiteX20" fmla="*/ 3950841 w 4579733"/>
              <a:gd name="connsiteY20" fmla="*/ 6196012 h 6719887"/>
              <a:gd name="connsiteX21" fmla="*/ 3936523 w 4579733"/>
              <a:gd name="connsiteY21" fmla="*/ 6719887 h 6719887"/>
              <a:gd name="connsiteX22" fmla="*/ 3527090 w 4579733"/>
              <a:gd name="connsiteY22" fmla="*/ 6677024 h 6719887"/>
              <a:gd name="connsiteX23" fmla="*/ 2836558 w 4579733"/>
              <a:gd name="connsiteY23" fmla="*/ 6653212 h 6719887"/>
              <a:gd name="connsiteX24" fmla="*/ 2660335 w 4579733"/>
              <a:gd name="connsiteY24" fmla="*/ 6643687 h 6719887"/>
              <a:gd name="connsiteX25" fmla="*/ 2284108 w 4579733"/>
              <a:gd name="connsiteY25" fmla="*/ 6638925 h 6719887"/>
              <a:gd name="connsiteX26" fmla="*/ 1998439 w 4579733"/>
              <a:gd name="connsiteY26" fmla="*/ 6700837 h 6719887"/>
              <a:gd name="connsiteX27" fmla="*/ 1850731 w 4579733"/>
              <a:gd name="connsiteY27" fmla="*/ 6648450 h 6719887"/>
              <a:gd name="connsiteX28" fmla="*/ 1760213 w 4579733"/>
              <a:gd name="connsiteY28" fmla="*/ 6643687 h 6719887"/>
              <a:gd name="connsiteX29" fmla="*/ 1079145 w 4579733"/>
              <a:gd name="connsiteY29" fmla="*/ 6653212 h 6719887"/>
              <a:gd name="connsiteX30" fmla="*/ 698064 w 4579733"/>
              <a:gd name="connsiteY30" fmla="*/ 6524624 h 6719887"/>
              <a:gd name="connsiteX31" fmla="*/ 236252 w 4579733"/>
              <a:gd name="connsiteY31" fmla="*/ 6286499 h 6719887"/>
              <a:gd name="connsiteX32" fmla="*/ 26664 w 4579733"/>
              <a:gd name="connsiteY32" fmla="*/ 6162674 h 6719887"/>
              <a:gd name="connsiteX33" fmla="*/ 7532 w 4579733"/>
              <a:gd name="connsiteY33" fmla="*/ 4419600 h 6719887"/>
              <a:gd name="connsiteX34" fmla="*/ 17037 w 4579733"/>
              <a:gd name="connsiteY34" fmla="*/ 4157662 h 6719887"/>
              <a:gd name="connsiteX35" fmla="*/ 26541 w 4579733"/>
              <a:gd name="connsiteY35" fmla="*/ 3905249 h 6719887"/>
              <a:gd name="connsiteX36" fmla="*/ 36128 w 4579733"/>
              <a:gd name="connsiteY36" fmla="*/ 3086100 h 6719887"/>
              <a:gd name="connsiteX37" fmla="*/ 117221 w 4579733"/>
              <a:gd name="connsiteY37" fmla="*/ 1528762 h 6719887"/>
              <a:gd name="connsiteX38" fmla="*/ 250571 w 4579733"/>
              <a:gd name="connsiteY38" fmla="*/ 1090612 h 6719887"/>
              <a:gd name="connsiteX39" fmla="*/ 402971 w 4579733"/>
              <a:gd name="connsiteY39" fmla="*/ 900112 h 6719887"/>
              <a:gd name="connsiteX40" fmla="*/ 555371 w 4579733"/>
              <a:gd name="connsiteY40" fmla="*/ 652462 h 6719887"/>
              <a:gd name="connsiteX41" fmla="*/ 1184021 w 4579733"/>
              <a:gd name="connsiteY41" fmla="*/ 214312 h 6719887"/>
              <a:gd name="connsiteX42" fmla="*/ 1343904 w 4579733"/>
              <a:gd name="connsiteY42" fmla="*/ 0 h 6719887"/>
              <a:gd name="connsiteX43" fmla="*/ 1436444 w 4579733"/>
              <a:gd name="connsiteY43" fmla="*/ 0 h 6719887"/>
              <a:gd name="connsiteX44" fmla="*/ 1507871 w 4579733"/>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119646 w 4582158"/>
              <a:gd name="connsiteY37" fmla="*/ 1528762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52996 w 4582158"/>
              <a:gd name="connsiteY38" fmla="*/ 10906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405396 w 4582158"/>
              <a:gd name="connsiteY39" fmla="*/ 900112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395851 w 4582158"/>
              <a:gd name="connsiteY39" fmla="*/ 852487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395851 w 4582158"/>
              <a:gd name="connsiteY39" fmla="*/ 852487 h 6719887"/>
              <a:gd name="connsiteX40" fmla="*/ 557796 w 4582158"/>
              <a:gd name="connsiteY40" fmla="*/ 652462 h 6719887"/>
              <a:gd name="connsiteX41" fmla="*/ 1186446 w 4582158"/>
              <a:gd name="connsiteY41" fmla="*/ 214312 h 6719887"/>
              <a:gd name="connsiteX42" fmla="*/ 1346329 w 4582158"/>
              <a:gd name="connsiteY42" fmla="*/ 0 h 6719887"/>
              <a:gd name="connsiteX43" fmla="*/ 1438869 w 4582158"/>
              <a:gd name="connsiteY43" fmla="*/ 0 h 6719887"/>
              <a:gd name="connsiteX44" fmla="*/ 1510296 w 4582158"/>
              <a:gd name="connsiteY44" fmla="*/ 4762 h 6719887"/>
              <a:gd name="connsiteX0" fmla="*/ 1376946 w 4582158"/>
              <a:gd name="connsiteY0" fmla="*/ 4762 h 6719887"/>
              <a:gd name="connsiteX1" fmla="*/ 2005596 w 4582158"/>
              <a:gd name="connsiteY1" fmla="*/ 14287 h 6719887"/>
              <a:gd name="connsiteX2" fmla="*/ 2696978 w 4582158"/>
              <a:gd name="connsiteY2" fmla="*/ 19050 h 6719887"/>
              <a:gd name="connsiteX3" fmla="*/ 2900987 w 4582158"/>
              <a:gd name="connsiteY3" fmla="*/ 23812 h 6719887"/>
              <a:gd name="connsiteX4" fmla="*/ 3229568 w 4582158"/>
              <a:gd name="connsiteY4" fmla="*/ 42862 h 6719887"/>
              <a:gd name="connsiteX5" fmla="*/ 3358146 w 4582158"/>
              <a:gd name="connsiteY5" fmla="*/ 195262 h 6719887"/>
              <a:gd name="connsiteX6" fmla="*/ 3453436 w 4582158"/>
              <a:gd name="connsiteY6" fmla="*/ 523874 h 6719887"/>
              <a:gd name="connsiteX7" fmla="*/ 3486765 w 4582158"/>
              <a:gd name="connsiteY7" fmla="*/ 1014412 h 6719887"/>
              <a:gd name="connsiteX8" fmla="*/ 3505814 w 4582158"/>
              <a:gd name="connsiteY8" fmla="*/ 2386012 h 6719887"/>
              <a:gd name="connsiteX9" fmla="*/ 3529637 w 4582158"/>
              <a:gd name="connsiteY9" fmla="*/ 2676525 h 6719887"/>
              <a:gd name="connsiteX10" fmla="*/ 3624927 w 4582158"/>
              <a:gd name="connsiteY10" fmla="*/ 2686050 h 6719887"/>
              <a:gd name="connsiteX11" fmla="*/ 3891668 w 4582158"/>
              <a:gd name="connsiteY11" fmla="*/ 2728912 h 6719887"/>
              <a:gd name="connsiteX12" fmla="*/ 4015432 w 4582158"/>
              <a:gd name="connsiteY12" fmla="*/ 2914649 h 6719887"/>
              <a:gd name="connsiteX13" fmla="*/ 4091510 w 4582158"/>
              <a:gd name="connsiteY13" fmla="*/ 3138487 h 6719887"/>
              <a:gd name="connsiteX14" fmla="*/ 4262960 w 4582158"/>
              <a:gd name="connsiteY14" fmla="*/ 3362325 h 6719887"/>
              <a:gd name="connsiteX15" fmla="*/ 4334428 w 4582158"/>
              <a:gd name="connsiteY15" fmla="*/ 3452812 h 6719887"/>
              <a:gd name="connsiteX16" fmla="*/ 4477445 w 4582158"/>
              <a:gd name="connsiteY16" fmla="*/ 5076824 h 6719887"/>
              <a:gd name="connsiteX17" fmla="*/ 4558378 w 4582158"/>
              <a:gd name="connsiteY17" fmla="*/ 5895975 h 6719887"/>
              <a:gd name="connsiteX18" fmla="*/ 4582158 w 4582158"/>
              <a:gd name="connsiteY18" fmla="*/ 6200775 h 6719887"/>
              <a:gd name="connsiteX19" fmla="*/ 4339201 w 4582158"/>
              <a:gd name="connsiteY19" fmla="*/ 6191250 h 6719887"/>
              <a:gd name="connsiteX20" fmla="*/ 3953266 w 4582158"/>
              <a:gd name="connsiteY20" fmla="*/ 6196012 h 6719887"/>
              <a:gd name="connsiteX21" fmla="*/ 3938948 w 4582158"/>
              <a:gd name="connsiteY21" fmla="*/ 6719887 h 6719887"/>
              <a:gd name="connsiteX22" fmla="*/ 3529515 w 4582158"/>
              <a:gd name="connsiteY22" fmla="*/ 6677024 h 6719887"/>
              <a:gd name="connsiteX23" fmla="*/ 2838983 w 4582158"/>
              <a:gd name="connsiteY23" fmla="*/ 6653212 h 6719887"/>
              <a:gd name="connsiteX24" fmla="*/ 2662760 w 4582158"/>
              <a:gd name="connsiteY24" fmla="*/ 6643687 h 6719887"/>
              <a:gd name="connsiteX25" fmla="*/ 2286533 w 4582158"/>
              <a:gd name="connsiteY25" fmla="*/ 6638925 h 6719887"/>
              <a:gd name="connsiteX26" fmla="*/ 2000864 w 4582158"/>
              <a:gd name="connsiteY26" fmla="*/ 6700837 h 6719887"/>
              <a:gd name="connsiteX27" fmla="*/ 1853156 w 4582158"/>
              <a:gd name="connsiteY27" fmla="*/ 6648450 h 6719887"/>
              <a:gd name="connsiteX28" fmla="*/ 1762638 w 4582158"/>
              <a:gd name="connsiteY28" fmla="*/ 6643687 h 6719887"/>
              <a:gd name="connsiteX29" fmla="*/ 1081570 w 4582158"/>
              <a:gd name="connsiteY29" fmla="*/ 6653212 h 6719887"/>
              <a:gd name="connsiteX30" fmla="*/ 700489 w 4582158"/>
              <a:gd name="connsiteY30" fmla="*/ 6524624 h 6719887"/>
              <a:gd name="connsiteX31" fmla="*/ 238677 w 4582158"/>
              <a:gd name="connsiteY31" fmla="*/ 6286499 h 6719887"/>
              <a:gd name="connsiteX32" fmla="*/ 29089 w 4582158"/>
              <a:gd name="connsiteY32" fmla="*/ 6162674 h 6719887"/>
              <a:gd name="connsiteX33" fmla="*/ 9957 w 4582158"/>
              <a:gd name="connsiteY33" fmla="*/ 4419600 h 6719887"/>
              <a:gd name="connsiteX34" fmla="*/ 19462 w 4582158"/>
              <a:gd name="connsiteY34" fmla="*/ 4157662 h 6719887"/>
              <a:gd name="connsiteX35" fmla="*/ 331 w 4582158"/>
              <a:gd name="connsiteY35" fmla="*/ 3890962 h 6719887"/>
              <a:gd name="connsiteX36" fmla="*/ 38553 w 4582158"/>
              <a:gd name="connsiteY36" fmla="*/ 3086100 h 6719887"/>
              <a:gd name="connsiteX37" fmla="*/ 81466 w 4582158"/>
              <a:gd name="connsiteY37" fmla="*/ 1514475 h 6719887"/>
              <a:gd name="connsiteX38" fmla="*/ 238679 w 4582158"/>
              <a:gd name="connsiteY38" fmla="*/ 1052512 h 6719887"/>
              <a:gd name="connsiteX39" fmla="*/ 395851 w 4582158"/>
              <a:gd name="connsiteY39" fmla="*/ 852487 h 6719887"/>
              <a:gd name="connsiteX40" fmla="*/ 557796 w 4582158"/>
              <a:gd name="connsiteY40" fmla="*/ 652462 h 6719887"/>
              <a:gd name="connsiteX41" fmla="*/ 1167355 w 4582158"/>
              <a:gd name="connsiteY41" fmla="*/ 138112 h 6719887"/>
              <a:gd name="connsiteX42" fmla="*/ 1346329 w 4582158"/>
              <a:gd name="connsiteY42" fmla="*/ 0 h 6719887"/>
              <a:gd name="connsiteX43" fmla="*/ 1438869 w 4582158"/>
              <a:gd name="connsiteY43" fmla="*/ 0 h 6719887"/>
              <a:gd name="connsiteX44" fmla="*/ 1510296 w 4582158"/>
              <a:gd name="connsiteY44" fmla="*/ 4762 h 67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82158" h="6719887">
                <a:moveTo>
                  <a:pt x="1376946" y="4762"/>
                </a:moveTo>
                <a:cubicBezTo>
                  <a:pt x="1586496" y="12700"/>
                  <a:pt x="1796046" y="-12701"/>
                  <a:pt x="2005596" y="14287"/>
                </a:cubicBezTo>
                <a:cubicBezTo>
                  <a:pt x="2225601" y="21431"/>
                  <a:pt x="2550928" y="13494"/>
                  <a:pt x="2696978" y="19050"/>
                </a:cubicBezTo>
                <a:cubicBezTo>
                  <a:pt x="2843028" y="24606"/>
                  <a:pt x="2812222" y="19843"/>
                  <a:pt x="2900987" y="23812"/>
                </a:cubicBezTo>
                <a:cubicBezTo>
                  <a:pt x="2989752" y="27781"/>
                  <a:pt x="3105723" y="19050"/>
                  <a:pt x="3229568" y="42862"/>
                </a:cubicBezTo>
                <a:cubicBezTo>
                  <a:pt x="3286744" y="88899"/>
                  <a:pt x="3315287" y="144462"/>
                  <a:pt x="3358146" y="195262"/>
                </a:cubicBezTo>
                <a:cubicBezTo>
                  <a:pt x="3389909" y="304799"/>
                  <a:pt x="3435990" y="409575"/>
                  <a:pt x="3453436" y="523874"/>
                </a:cubicBezTo>
                <a:cubicBezTo>
                  <a:pt x="3464546" y="687387"/>
                  <a:pt x="3447020" y="850899"/>
                  <a:pt x="3486765" y="1014412"/>
                </a:cubicBezTo>
                <a:lnTo>
                  <a:pt x="3505814" y="2386012"/>
                </a:lnTo>
                <a:cubicBezTo>
                  <a:pt x="3507391" y="2493962"/>
                  <a:pt x="3528060" y="2568575"/>
                  <a:pt x="3529637" y="2676525"/>
                </a:cubicBezTo>
                <a:lnTo>
                  <a:pt x="3624927" y="2686050"/>
                </a:lnTo>
                <a:cubicBezTo>
                  <a:pt x="3723386" y="2676524"/>
                  <a:pt x="3821845" y="2695575"/>
                  <a:pt x="3891668" y="2728912"/>
                </a:cubicBezTo>
                <a:cubicBezTo>
                  <a:pt x="3942467" y="2787649"/>
                  <a:pt x="3983723" y="2851149"/>
                  <a:pt x="4015432" y="2914649"/>
                </a:cubicBezTo>
                <a:lnTo>
                  <a:pt x="4091510" y="3138487"/>
                </a:lnTo>
                <a:lnTo>
                  <a:pt x="4262960" y="3362325"/>
                </a:lnTo>
                <a:lnTo>
                  <a:pt x="4334428" y="3452812"/>
                </a:lnTo>
                <a:lnTo>
                  <a:pt x="4477445" y="5076824"/>
                </a:lnTo>
                <a:lnTo>
                  <a:pt x="4558378" y="5895975"/>
                </a:lnTo>
                <a:cubicBezTo>
                  <a:pt x="4558351" y="6008687"/>
                  <a:pt x="4582185" y="6088063"/>
                  <a:pt x="4582158" y="6200775"/>
                </a:cubicBezTo>
                <a:cubicBezTo>
                  <a:pt x="4504354" y="6186487"/>
                  <a:pt x="4444016" y="6192044"/>
                  <a:pt x="4339201" y="6191250"/>
                </a:cubicBezTo>
                <a:lnTo>
                  <a:pt x="3953266" y="6196012"/>
                </a:lnTo>
                <a:lnTo>
                  <a:pt x="3938948" y="6719887"/>
                </a:lnTo>
                <a:lnTo>
                  <a:pt x="3529515" y="6677024"/>
                </a:lnTo>
                <a:cubicBezTo>
                  <a:pt x="3302520" y="6689725"/>
                  <a:pt x="2978529" y="6659054"/>
                  <a:pt x="2838983" y="6653212"/>
                </a:cubicBezTo>
                <a:cubicBezTo>
                  <a:pt x="2689627" y="6646959"/>
                  <a:pt x="2719910" y="6662737"/>
                  <a:pt x="2662760" y="6643687"/>
                </a:cubicBezTo>
                <a:lnTo>
                  <a:pt x="2286533" y="6638925"/>
                </a:lnTo>
                <a:cubicBezTo>
                  <a:pt x="2181764" y="6664324"/>
                  <a:pt x="2100860" y="6689725"/>
                  <a:pt x="2000864" y="6700837"/>
                </a:cubicBezTo>
                <a:lnTo>
                  <a:pt x="1853156" y="6648450"/>
                </a:lnTo>
                <a:lnTo>
                  <a:pt x="1762638" y="6643687"/>
                </a:lnTo>
                <a:cubicBezTo>
                  <a:pt x="1518115" y="6650037"/>
                  <a:pt x="1292684" y="6675437"/>
                  <a:pt x="1081570" y="6653212"/>
                </a:cubicBezTo>
                <a:cubicBezTo>
                  <a:pt x="959315" y="6607174"/>
                  <a:pt x="808426" y="6584949"/>
                  <a:pt x="700489" y="6524624"/>
                </a:cubicBezTo>
                <a:lnTo>
                  <a:pt x="238677" y="6286499"/>
                </a:lnTo>
                <a:lnTo>
                  <a:pt x="29089" y="6162674"/>
                </a:lnTo>
                <a:cubicBezTo>
                  <a:pt x="16348" y="5580062"/>
                  <a:pt x="-10711" y="5002212"/>
                  <a:pt x="9957" y="4419600"/>
                </a:cubicBezTo>
                <a:cubicBezTo>
                  <a:pt x="16307" y="4356100"/>
                  <a:pt x="21066" y="4245768"/>
                  <a:pt x="19462" y="4157662"/>
                </a:cubicBezTo>
                <a:cubicBezTo>
                  <a:pt x="17858" y="4069556"/>
                  <a:pt x="-2851" y="4069556"/>
                  <a:pt x="331" y="3890962"/>
                </a:cubicBezTo>
                <a:cubicBezTo>
                  <a:pt x="3513" y="3712368"/>
                  <a:pt x="21040" y="3425825"/>
                  <a:pt x="38553" y="3086100"/>
                </a:cubicBezTo>
                <a:cubicBezTo>
                  <a:pt x="52857" y="2562225"/>
                  <a:pt x="43300" y="2024063"/>
                  <a:pt x="81466" y="1514475"/>
                </a:cubicBezTo>
                <a:cubicBezTo>
                  <a:pt x="129098" y="1349374"/>
                  <a:pt x="181502" y="1193800"/>
                  <a:pt x="238679" y="1052512"/>
                </a:cubicBezTo>
                <a:cubicBezTo>
                  <a:pt x="291070" y="985837"/>
                  <a:pt x="333914" y="895349"/>
                  <a:pt x="395851" y="852487"/>
                </a:cubicBezTo>
                <a:lnTo>
                  <a:pt x="557796" y="652462"/>
                </a:lnTo>
                <a:lnTo>
                  <a:pt x="1167355" y="138112"/>
                </a:lnTo>
                <a:cubicBezTo>
                  <a:pt x="1242922" y="71437"/>
                  <a:pt x="1270762" y="66675"/>
                  <a:pt x="1346329" y="0"/>
                </a:cubicBezTo>
                <a:lnTo>
                  <a:pt x="1438869" y="0"/>
                </a:lnTo>
                <a:lnTo>
                  <a:pt x="1510296" y="4762"/>
                </a:lnTo>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304" name="フリーフォーム 303"/>
          <p:cNvSpPr>
            <a:spLocks noChangeAspect="1"/>
          </p:cNvSpPr>
          <p:nvPr/>
        </p:nvSpPr>
        <p:spPr bwMode="auto">
          <a:xfrm>
            <a:off x="7214492" y="2405450"/>
            <a:ext cx="745223" cy="270478"/>
          </a:xfrm>
          <a:custGeom>
            <a:avLst/>
            <a:gdLst>
              <a:gd name="connsiteX0" fmla="*/ 0 w 1204913"/>
              <a:gd name="connsiteY0" fmla="*/ 19050 h 442913"/>
              <a:gd name="connsiteX1" fmla="*/ 581025 w 1204913"/>
              <a:gd name="connsiteY1" fmla="*/ 19050 h 442913"/>
              <a:gd name="connsiteX2" fmla="*/ 1204913 w 1204913"/>
              <a:gd name="connsiteY2" fmla="*/ 0 h 442913"/>
              <a:gd name="connsiteX3" fmla="*/ 1185863 w 1204913"/>
              <a:gd name="connsiteY3" fmla="*/ 95250 h 442913"/>
              <a:gd name="connsiteX4" fmla="*/ 1204913 w 1204913"/>
              <a:gd name="connsiteY4" fmla="*/ 223838 h 442913"/>
              <a:gd name="connsiteX5" fmla="*/ 804863 w 1204913"/>
              <a:gd name="connsiteY5" fmla="*/ 228600 h 442913"/>
              <a:gd name="connsiteX6" fmla="*/ 800100 w 1204913"/>
              <a:gd name="connsiteY6" fmla="*/ 342900 h 442913"/>
              <a:gd name="connsiteX7" fmla="*/ 671513 w 1204913"/>
              <a:gd name="connsiteY7" fmla="*/ 357188 h 442913"/>
              <a:gd name="connsiteX8" fmla="*/ 614363 w 1204913"/>
              <a:gd name="connsiteY8" fmla="*/ 381000 h 442913"/>
              <a:gd name="connsiteX9" fmla="*/ 576263 w 1204913"/>
              <a:gd name="connsiteY9" fmla="*/ 414338 h 442913"/>
              <a:gd name="connsiteX10" fmla="*/ 457200 w 1204913"/>
              <a:gd name="connsiteY10" fmla="*/ 428625 h 442913"/>
              <a:gd name="connsiteX11" fmla="*/ 423863 w 1204913"/>
              <a:gd name="connsiteY11" fmla="*/ 438150 h 442913"/>
              <a:gd name="connsiteX12" fmla="*/ 357188 w 1204913"/>
              <a:gd name="connsiteY12" fmla="*/ 442913 h 442913"/>
              <a:gd name="connsiteX13" fmla="*/ 219075 w 1204913"/>
              <a:gd name="connsiteY13" fmla="*/ 433388 h 442913"/>
              <a:gd name="connsiteX14" fmla="*/ 219075 w 1204913"/>
              <a:gd name="connsiteY14" fmla="*/ 433388 h 442913"/>
              <a:gd name="connsiteX15" fmla="*/ 128588 w 1204913"/>
              <a:gd name="connsiteY15" fmla="*/ 242888 h 442913"/>
              <a:gd name="connsiteX16" fmla="*/ 71438 w 1204913"/>
              <a:gd name="connsiteY16" fmla="*/ 128588 h 442913"/>
              <a:gd name="connsiteX17" fmla="*/ 0 w 1204913"/>
              <a:gd name="connsiteY17" fmla="*/ 19050 h 442913"/>
              <a:gd name="connsiteX0" fmla="*/ 0 w 1238657"/>
              <a:gd name="connsiteY0" fmla="*/ 24569 h 448432"/>
              <a:gd name="connsiteX1" fmla="*/ 581025 w 1238657"/>
              <a:gd name="connsiteY1" fmla="*/ 24569 h 448432"/>
              <a:gd name="connsiteX2" fmla="*/ 1238657 w 1238657"/>
              <a:gd name="connsiteY2" fmla="*/ 0 h 448432"/>
              <a:gd name="connsiteX3" fmla="*/ 1185863 w 1238657"/>
              <a:gd name="connsiteY3" fmla="*/ 100769 h 448432"/>
              <a:gd name="connsiteX4" fmla="*/ 1204913 w 1238657"/>
              <a:gd name="connsiteY4" fmla="*/ 229357 h 448432"/>
              <a:gd name="connsiteX5" fmla="*/ 804863 w 1238657"/>
              <a:gd name="connsiteY5" fmla="*/ 234119 h 448432"/>
              <a:gd name="connsiteX6" fmla="*/ 800100 w 1238657"/>
              <a:gd name="connsiteY6" fmla="*/ 348419 h 448432"/>
              <a:gd name="connsiteX7" fmla="*/ 671513 w 1238657"/>
              <a:gd name="connsiteY7" fmla="*/ 362707 h 448432"/>
              <a:gd name="connsiteX8" fmla="*/ 614363 w 1238657"/>
              <a:gd name="connsiteY8" fmla="*/ 386519 h 448432"/>
              <a:gd name="connsiteX9" fmla="*/ 576263 w 1238657"/>
              <a:gd name="connsiteY9" fmla="*/ 419857 h 448432"/>
              <a:gd name="connsiteX10" fmla="*/ 457200 w 1238657"/>
              <a:gd name="connsiteY10" fmla="*/ 434144 h 448432"/>
              <a:gd name="connsiteX11" fmla="*/ 423863 w 1238657"/>
              <a:gd name="connsiteY11" fmla="*/ 443669 h 448432"/>
              <a:gd name="connsiteX12" fmla="*/ 357188 w 1238657"/>
              <a:gd name="connsiteY12" fmla="*/ 448432 h 448432"/>
              <a:gd name="connsiteX13" fmla="*/ 219075 w 1238657"/>
              <a:gd name="connsiteY13" fmla="*/ 438907 h 448432"/>
              <a:gd name="connsiteX14" fmla="*/ 219075 w 1238657"/>
              <a:gd name="connsiteY14" fmla="*/ 438907 h 448432"/>
              <a:gd name="connsiteX15" fmla="*/ 128588 w 1238657"/>
              <a:gd name="connsiteY15" fmla="*/ 248407 h 448432"/>
              <a:gd name="connsiteX16" fmla="*/ 71438 w 1238657"/>
              <a:gd name="connsiteY16" fmla="*/ 134107 h 448432"/>
              <a:gd name="connsiteX17" fmla="*/ 0 w 1238657"/>
              <a:gd name="connsiteY17" fmla="*/ 24569 h 448432"/>
              <a:gd name="connsiteX0" fmla="*/ 0 w 1238657"/>
              <a:gd name="connsiteY0" fmla="*/ 24569 h 448432"/>
              <a:gd name="connsiteX1" fmla="*/ 581025 w 1238657"/>
              <a:gd name="connsiteY1" fmla="*/ 24569 h 448432"/>
              <a:gd name="connsiteX2" fmla="*/ 1238657 w 1238657"/>
              <a:gd name="connsiteY2" fmla="*/ 0 h 448432"/>
              <a:gd name="connsiteX3" fmla="*/ 1202734 w 1238657"/>
              <a:gd name="connsiteY3" fmla="*/ 100769 h 448432"/>
              <a:gd name="connsiteX4" fmla="*/ 1204913 w 1238657"/>
              <a:gd name="connsiteY4" fmla="*/ 229357 h 448432"/>
              <a:gd name="connsiteX5" fmla="*/ 804863 w 1238657"/>
              <a:gd name="connsiteY5" fmla="*/ 234119 h 448432"/>
              <a:gd name="connsiteX6" fmla="*/ 800100 w 1238657"/>
              <a:gd name="connsiteY6" fmla="*/ 348419 h 448432"/>
              <a:gd name="connsiteX7" fmla="*/ 671513 w 1238657"/>
              <a:gd name="connsiteY7" fmla="*/ 362707 h 448432"/>
              <a:gd name="connsiteX8" fmla="*/ 614363 w 1238657"/>
              <a:gd name="connsiteY8" fmla="*/ 386519 h 448432"/>
              <a:gd name="connsiteX9" fmla="*/ 576263 w 1238657"/>
              <a:gd name="connsiteY9" fmla="*/ 419857 h 448432"/>
              <a:gd name="connsiteX10" fmla="*/ 457200 w 1238657"/>
              <a:gd name="connsiteY10" fmla="*/ 434144 h 448432"/>
              <a:gd name="connsiteX11" fmla="*/ 423863 w 1238657"/>
              <a:gd name="connsiteY11" fmla="*/ 443669 h 448432"/>
              <a:gd name="connsiteX12" fmla="*/ 357188 w 1238657"/>
              <a:gd name="connsiteY12" fmla="*/ 448432 h 448432"/>
              <a:gd name="connsiteX13" fmla="*/ 219075 w 1238657"/>
              <a:gd name="connsiteY13" fmla="*/ 438907 h 448432"/>
              <a:gd name="connsiteX14" fmla="*/ 219075 w 1238657"/>
              <a:gd name="connsiteY14" fmla="*/ 438907 h 448432"/>
              <a:gd name="connsiteX15" fmla="*/ 128588 w 1238657"/>
              <a:gd name="connsiteY15" fmla="*/ 248407 h 448432"/>
              <a:gd name="connsiteX16" fmla="*/ 71438 w 1238657"/>
              <a:gd name="connsiteY16" fmla="*/ 134107 h 448432"/>
              <a:gd name="connsiteX17" fmla="*/ 0 w 1238657"/>
              <a:gd name="connsiteY17" fmla="*/ 24569 h 448432"/>
              <a:gd name="connsiteX0" fmla="*/ 0 w 1261152"/>
              <a:gd name="connsiteY0" fmla="*/ 19050 h 442913"/>
              <a:gd name="connsiteX1" fmla="*/ 581025 w 1261152"/>
              <a:gd name="connsiteY1" fmla="*/ 19050 h 442913"/>
              <a:gd name="connsiteX2" fmla="*/ 1261152 w 1261152"/>
              <a:gd name="connsiteY2" fmla="*/ 0 h 442913"/>
              <a:gd name="connsiteX3" fmla="*/ 1202734 w 1261152"/>
              <a:gd name="connsiteY3" fmla="*/ 95250 h 442913"/>
              <a:gd name="connsiteX4" fmla="*/ 1204913 w 1261152"/>
              <a:gd name="connsiteY4" fmla="*/ 223838 h 442913"/>
              <a:gd name="connsiteX5" fmla="*/ 804863 w 1261152"/>
              <a:gd name="connsiteY5" fmla="*/ 228600 h 442913"/>
              <a:gd name="connsiteX6" fmla="*/ 800100 w 1261152"/>
              <a:gd name="connsiteY6" fmla="*/ 342900 h 442913"/>
              <a:gd name="connsiteX7" fmla="*/ 671513 w 1261152"/>
              <a:gd name="connsiteY7" fmla="*/ 357188 h 442913"/>
              <a:gd name="connsiteX8" fmla="*/ 614363 w 1261152"/>
              <a:gd name="connsiteY8" fmla="*/ 381000 h 442913"/>
              <a:gd name="connsiteX9" fmla="*/ 576263 w 1261152"/>
              <a:gd name="connsiteY9" fmla="*/ 414338 h 442913"/>
              <a:gd name="connsiteX10" fmla="*/ 457200 w 1261152"/>
              <a:gd name="connsiteY10" fmla="*/ 428625 h 442913"/>
              <a:gd name="connsiteX11" fmla="*/ 423863 w 1261152"/>
              <a:gd name="connsiteY11" fmla="*/ 438150 h 442913"/>
              <a:gd name="connsiteX12" fmla="*/ 357188 w 1261152"/>
              <a:gd name="connsiteY12" fmla="*/ 442913 h 442913"/>
              <a:gd name="connsiteX13" fmla="*/ 219075 w 1261152"/>
              <a:gd name="connsiteY13" fmla="*/ 433388 h 442913"/>
              <a:gd name="connsiteX14" fmla="*/ 219075 w 1261152"/>
              <a:gd name="connsiteY14" fmla="*/ 433388 h 442913"/>
              <a:gd name="connsiteX15" fmla="*/ 128588 w 1261152"/>
              <a:gd name="connsiteY15" fmla="*/ 242888 h 442913"/>
              <a:gd name="connsiteX16" fmla="*/ 71438 w 1261152"/>
              <a:gd name="connsiteY16" fmla="*/ 128588 h 442913"/>
              <a:gd name="connsiteX17" fmla="*/ 0 w 1261152"/>
              <a:gd name="connsiteY17" fmla="*/ 19050 h 442913"/>
              <a:gd name="connsiteX0" fmla="*/ 0 w 1261152"/>
              <a:gd name="connsiteY0" fmla="*/ 19050 h 442913"/>
              <a:gd name="connsiteX1" fmla="*/ 581025 w 1261152"/>
              <a:gd name="connsiteY1" fmla="*/ 19050 h 442913"/>
              <a:gd name="connsiteX2" fmla="*/ 1261152 w 1261152"/>
              <a:gd name="connsiteY2" fmla="*/ 0 h 442913"/>
              <a:gd name="connsiteX3" fmla="*/ 1202734 w 1261152"/>
              <a:gd name="connsiteY3" fmla="*/ 95250 h 442913"/>
              <a:gd name="connsiteX4" fmla="*/ 1221785 w 1261152"/>
              <a:gd name="connsiteY4" fmla="*/ 234876 h 442913"/>
              <a:gd name="connsiteX5" fmla="*/ 804863 w 1261152"/>
              <a:gd name="connsiteY5" fmla="*/ 228600 h 442913"/>
              <a:gd name="connsiteX6" fmla="*/ 800100 w 1261152"/>
              <a:gd name="connsiteY6" fmla="*/ 342900 h 442913"/>
              <a:gd name="connsiteX7" fmla="*/ 671513 w 1261152"/>
              <a:gd name="connsiteY7" fmla="*/ 357188 h 442913"/>
              <a:gd name="connsiteX8" fmla="*/ 614363 w 1261152"/>
              <a:gd name="connsiteY8" fmla="*/ 381000 h 442913"/>
              <a:gd name="connsiteX9" fmla="*/ 576263 w 1261152"/>
              <a:gd name="connsiteY9" fmla="*/ 414338 h 442913"/>
              <a:gd name="connsiteX10" fmla="*/ 457200 w 1261152"/>
              <a:gd name="connsiteY10" fmla="*/ 428625 h 442913"/>
              <a:gd name="connsiteX11" fmla="*/ 423863 w 1261152"/>
              <a:gd name="connsiteY11" fmla="*/ 438150 h 442913"/>
              <a:gd name="connsiteX12" fmla="*/ 357188 w 1261152"/>
              <a:gd name="connsiteY12" fmla="*/ 442913 h 442913"/>
              <a:gd name="connsiteX13" fmla="*/ 219075 w 1261152"/>
              <a:gd name="connsiteY13" fmla="*/ 433388 h 442913"/>
              <a:gd name="connsiteX14" fmla="*/ 219075 w 1261152"/>
              <a:gd name="connsiteY14" fmla="*/ 433388 h 442913"/>
              <a:gd name="connsiteX15" fmla="*/ 128588 w 1261152"/>
              <a:gd name="connsiteY15" fmla="*/ 242888 h 442913"/>
              <a:gd name="connsiteX16" fmla="*/ 71438 w 1261152"/>
              <a:gd name="connsiteY16" fmla="*/ 128588 h 442913"/>
              <a:gd name="connsiteX17" fmla="*/ 0 w 1261152"/>
              <a:gd name="connsiteY17" fmla="*/ 19050 h 442913"/>
              <a:gd name="connsiteX0" fmla="*/ 0 w 1261152"/>
              <a:gd name="connsiteY0" fmla="*/ 19050 h 442913"/>
              <a:gd name="connsiteX1" fmla="*/ 581025 w 1261152"/>
              <a:gd name="connsiteY1" fmla="*/ 19050 h 442913"/>
              <a:gd name="connsiteX2" fmla="*/ 1261152 w 1261152"/>
              <a:gd name="connsiteY2" fmla="*/ 0 h 442913"/>
              <a:gd name="connsiteX3" fmla="*/ 1225229 w 1261152"/>
              <a:gd name="connsiteY3" fmla="*/ 95250 h 442913"/>
              <a:gd name="connsiteX4" fmla="*/ 1221785 w 1261152"/>
              <a:gd name="connsiteY4" fmla="*/ 234876 h 442913"/>
              <a:gd name="connsiteX5" fmla="*/ 804863 w 1261152"/>
              <a:gd name="connsiteY5" fmla="*/ 228600 h 442913"/>
              <a:gd name="connsiteX6" fmla="*/ 800100 w 1261152"/>
              <a:gd name="connsiteY6" fmla="*/ 342900 h 442913"/>
              <a:gd name="connsiteX7" fmla="*/ 671513 w 1261152"/>
              <a:gd name="connsiteY7" fmla="*/ 357188 h 442913"/>
              <a:gd name="connsiteX8" fmla="*/ 614363 w 1261152"/>
              <a:gd name="connsiteY8" fmla="*/ 381000 h 442913"/>
              <a:gd name="connsiteX9" fmla="*/ 576263 w 1261152"/>
              <a:gd name="connsiteY9" fmla="*/ 414338 h 442913"/>
              <a:gd name="connsiteX10" fmla="*/ 457200 w 1261152"/>
              <a:gd name="connsiteY10" fmla="*/ 428625 h 442913"/>
              <a:gd name="connsiteX11" fmla="*/ 423863 w 1261152"/>
              <a:gd name="connsiteY11" fmla="*/ 438150 h 442913"/>
              <a:gd name="connsiteX12" fmla="*/ 357188 w 1261152"/>
              <a:gd name="connsiteY12" fmla="*/ 442913 h 442913"/>
              <a:gd name="connsiteX13" fmla="*/ 219075 w 1261152"/>
              <a:gd name="connsiteY13" fmla="*/ 433388 h 442913"/>
              <a:gd name="connsiteX14" fmla="*/ 219075 w 1261152"/>
              <a:gd name="connsiteY14" fmla="*/ 433388 h 442913"/>
              <a:gd name="connsiteX15" fmla="*/ 128588 w 1261152"/>
              <a:gd name="connsiteY15" fmla="*/ 242888 h 442913"/>
              <a:gd name="connsiteX16" fmla="*/ 71438 w 1261152"/>
              <a:gd name="connsiteY16" fmla="*/ 128588 h 442913"/>
              <a:gd name="connsiteX17" fmla="*/ 0 w 1261152"/>
              <a:gd name="connsiteY17" fmla="*/ 19050 h 4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1152" h="442913">
                <a:moveTo>
                  <a:pt x="0" y="19050"/>
                </a:moveTo>
                <a:lnTo>
                  <a:pt x="581025" y="19050"/>
                </a:lnTo>
                <a:lnTo>
                  <a:pt x="1261152" y="0"/>
                </a:lnTo>
                <a:lnTo>
                  <a:pt x="1225229" y="95250"/>
                </a:lnTo>
                <a:cubicBezTo>
                  <a:pt x="1225955" y="138113"/>
                  <a:pt x="1221059" y="192013"/>
                  <a:pt x="1221785" y="234876"/>
                </a:cubicBezTo>
                <a:lnTo>
                  <a:pt x="804863" y="228600"/>
                </a:lnTo>
                <a:lnTo>
                  <a:pt x="800100" y="342900"/>
                </a:lnTo>
                <a:lnTo>
                  <a:pt x="671513" y="357188"/>
                </a:lnTo>
                <a:lnTo>
                  <a:pt x="614363" y="381000"/>
                </a:lnTo>
                <a:lnTo>
                  <a:pt x="576263" y="414338"/>
                </a:lnTo>
                <a:lnTo>
                  <a:pt x="457200" y="428625"/>
                </a:lnTo>
                <a:lnTo>
                  <a:pt x="423863" y="438150"/>
                </a:lnTo>
                <a:lnTo>
                  <a:pt x="357188" y="442913"/>
                </a:lnTo>
                <a:lnTo>
                  <a:pt x="219075" y="433388"/>
                </a:lnTo>
                <a:lnTo>
                  <a:pt x="219075" y="433388"/>
                </a:lnTo>
                <a:lnTo>
                  <a:pt x="128588" y="242888"/>
                </a:lnTo>
                <a:lnTo>
                  <a:pt x="71438" y="128588"/>
                </a:lnTo>
                <a:lnTo>
                  <a:pt x="0" y="19050"/>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05" name="フリーフォーム 304"/>
          <p:cNvSpPr/>
          <p:nvPr/>
        </p:nvSpPr>
        <p:spPr bwMode="auto">
          <a:xfrm>
            <a:off x="8292178" y="1322129"/>
            <a:ext cx="256390" cy="680421"/>
          </a:xfrm>
          <a:custGeom>
            <a:avLst/>
            <a:gdLst>
              <a:gd name="connsiteX0" fmla="*/ 28575 w 428625"/>
              <a:gd name="connsiteY0" fmla="*/ 0 h 1119188"/>
              <a:gd name="connsiteX1" fmla="*/ 171450 w 428625"/>
              <a:gd name="connsiteY1" fmla="*/ 14288 h 1119188"/>
              <a:gd name="connsiteX2" fmla="*/ 419100 w 428625"/>
              <a:gd name="connsiteY2" fmla="*/ 9525 h 1119188"/>
              <a:gd name="connsiteX3" fmla="*/ 419100 w 428625"/>
              <a:gd name="connsiteY3" fmla="*/ 485775 h 1119188"/>
              <a:gd name="connsiteX4" fmla="*/ 419100 w 428625"/>
              <a:gd name="connsiteY4" fmla="*/ 866775 h 1119188"/>
              <a:gd name="connsiteX5" fmla="*/ 428625 w 428625"/>
              <a:gd name="connsiteY5" fmla="*/ 909638 h 1119188"/>
              <a:gd name="connsiteX6" fmla="*/ 409575 w 428625"/>
              <a:gd name="connsiteY6" fmla="*/ 1119188 h 1119188"/>
              <a:gd name="connsiteX7" fmla="*/ 0 w 428625"/>
              <a:gd name="connsiteY7" fmla="*/ 1090613 h 1119188"/>
              <a:gd name="connsiteX8" fmla="*/ 0 w 428625"/>
              <a:gd name="connsiteY8" fmla="*/ 952500 h 1119188"/>
              <a:gd name="connsiteX9" fmla="*/ 9525 w 428625"/>
              <a:gd name="connsiteY9" fmla="*/ 428625 h 1119188"/>
              <a:gd name="connsiteX10" fmla="*/ 28575 w 428625"/>
              <a:gd name="connsiteY10" fmla="*/ 0 h 1119188"/>
              <a:gd name="connsiteX0" fmla="*/ 28575 w 428625"/>
              <a:gd name="connsiteY0" fmla="*/ 4762 h 1123950"/>
              <a:gd name="connsiteX1" fmla="*/ 171450 w 428625"/>
              <a:gd name="connsiteY1" fmla="*/ 19050 h 1123950"/>
              <a:gd name="connsiteX2" fmla="*/ 200025 w 428625"/>
              <a:gd name="connsiteY2" fmla="*/ 0 h 1123950"/>
              <a:gd name="connsiteX3" fmla="*/ 419100 w 428625"/>
              <a:gd name="connsiteY3" fmla="*/ 14287 h 1123950"/>
              <a:gd name="connsiteX4" fmla="*/ 419100 w 428625"/>
              <a:gd name="connsiteY4" fmla="*/ 490537 h 1123950"/>
              <a:gd name="connsiteX5" fmla="*/ 419100 w 428625"/>
              <a:gd name="connsiteY5" fmla="*/ 871537 h 1123950"/>
              <a:gd name="connsiteX6" fmla="*/ 428625 w 428625"/>
              <a:gd name="connsiteY6" fmla="*/ 914400 h 1123950"/>
              <a:gd name="connsiteX7" fmla="*/ 409575 w 428625"/>
              <a:gd name="connsiteY7" fmla="*/ 1123950 h 1123950"/>
              <a:gd name="connsiteX8" fmla="*/ 0 w 428625"/>
              <a:gd name="connsiteY8" fmla="*/ 1095375 h 1123950"/>
              <a:gd name="connsiteX9" fmla="*/ 0 w 428625"/>
              <a:gd name="connsiteY9" fmla="*/ 957262 h 1123950"/>
              <a:gd name="connsiteX10" fmla="*/ 9525 w 428625"/>
              <a:gd name="connsiteY10" fmla="*/ 433387 h 1123950"/>
              <a:gd name="connsiteX11" fmla="*/ 28575 w 428625"/>
              <a:gd name="connsiteY11" fmla="*/ 4762 h 1123950"/>
              <a:gd name="connsiteX0" fmla="*/ 28575 w 428625"/>
              <a:gd name="connsiteY0" fmla="*/ 5114 h 1124302"/>
              <a:gd name="connsiteX1" fmla="*/ 171450 w 428625"/>
              <a:gd name="connsiteY1" fmla="*/ 352 h 1124302"/>
              <a:gd name="connsiteX2" fmla="*/ 200025 w 428625"/>
              <a:gd name="connsiteY2" fmla="*/ 352 h 1124302"/>
              <a:gd name="connsiteX3" fmla="*/ 419100 w 428625"/>
              <a:gd name="connsiteY3" fmla="*/ 14639 h 1124302"/>
              <a:gd name="connsiteX4" fmla="*/ 419100 w 428625"/>
              <a:gd name="connsiteY4" fmla="*/ 490889 h 1124302"/>
              <a:gd name="connsiteX5" fmla="*/ 419100 w 428625"/>
              <a:gd name="connsiteY5" fmla="*/ 871889 h 1124302"/>
              <a:gd name="connsiteX6" fmla="*/ 428625 w 428625"/>
              <a:gd name="connsiteY6" fmla="*/ 914752 h 1124302"/>
              <a:gd name="connsiteX7" fmla="*/ 409575 w 428625"/>
              <a:gd name="connsiteY7" fmla="*/ 1124302 h 1124302"/>
              <a:gd name="connsiteX8" fmla="*/ 0 w 428625"/>
              <a:gd name="connsiteY8" fmla="*/ 1095727 h 1124302"/>
              <a:gd name="connsiteX9" fmla="*/ 0 w 428625"/>
              <a:gd name="connsiteY9" fmla="*/ 957614 h 1124302"/>
              <a:gd name="connsiteX10" fmla="*/ 9525 w 428625"/>
              <a:gd name="connsiteY10" fmla="*/ 433739 h 1124302"/>
              <a:gd name="connsiteX11" fmla="*/ 28575 w 428625"/>
              <a:gd name="connsiteY11" fmla="*/ 5114 h 1124302"/>
              <a:gd name="connsiteX0" fmla="*/ 31130 w 431180"/>
              <a:gd name="connsiteY0" fmla="*/ 5114 h 1124302"/>
              <a:gd name="connsiteX1" fmla="*/ 174005 w 431180"/>
              <a:gd name="connsiteY1" fmla="*/ 352 h 1124302"/>
              <a:gd name="connsiteX2" fmla="*/ 202580 w 431180"/>
              <a:gd name="connsiteY2" fmla="*/ 352 h 1124302"/>
              <a:gd name="connsiteX3" fmla="*/ 421655 w 431180"/>
              <a:gd name="connsiteY3" fmla="*/ 14639 h 1124302"/>
              <a:gd name="connsiteX4" fmla="*/ 421655 w 431180"/>
              <a:gd name="connsiteY4" fmla="*/ 490889 h 1124302"/>
              <a:gd name="connsiteX5" fmla="*/ 421655 w 431180"/>
              <a:gd name="connsiteY5" fmla="*/ 871889 h 1124302"/>
              <a:gd name="connsiteX6" fmla="*/ 431180 w 431180"/>
              <a:gd name="connsiteY6" fmla="*/ 914752 h 1124302"/>
              <a:gd name="connsiteX7" fmla="*/ 412130 w 431180"/>
              <a:gd name="connsiteY7" fmla="*/ 1124302 h 1124302"/>
              <a:gd name="connsiteX8" fmla="*/ 2555 w 431180"/>
              <a:gd name="connsiteY8" fmla="*/ 1095727 h 1124302"/>
              <a:gd name="connsiteX9" fmla="*/ 2555 w 431180"/>
              <a:gd name="connsiteY9" fmla="*/ 957614 h 1124302"/>
              <a:gd name="connsiteX10" fmla="*/ 12080 w 431180"/>
              <a:gd name="connsiteY10" fmla="*/ 433739 h 1124302"/>
              <a:gd name="connsiteX11" fmla="*/ 31130 w 431180"/>
              <a:gd name="connsiteY11" fmla="*/ 5114 h 1124302"/>
              <a:gd name="connsiteX0" fmla="*/ 31130 w 431586"/>
              <a:gd name="connsiteY0" fmla="*/ 5114 h 1105252"/>
              <a:gd name="connsiteX1" fmla="*/ 174005 w 431586"/>
              <a:gd name="connsiteY1" fmla="*/ 352 h 1105252"/>
              <a:gd name="connsiteX2" fmla="*/ 202580 w 431586"/>
              <a:gd name="connsiteY2" fmla="*/ 352 h 1105252"/>
              <a:gd name="connsiteX3" fmla="*/ 421655 w 431586"/>
              <a:gd name="connsiteY3" fmla="*/ 14639 h 1105252"/>
              <a:gd name="connsiteX4" fmla="*/ 421655 w 431586"/>
              <a:gd name="connsiteY4" fmla="*/ 490889 h 1105252"/>
              <a:gd name="connsiteX5" fmla="*/ 421655 w 431586"/>
              <a:gd name="connsiteY5" fmla="*/ 871889 h 1105252"/>
              <a:gd name="connsiteX6" fmla="*/ 431180 w 431586"/>
              <a:gd name="connsiteY6" fmla="*/ 914752 h 1105252"/>
              <a:gd name="connsiteX7" fmla="*/ 407367 w 431586"/>
              <a:gd name="connsiteY7" fmla="*/ 1105252 h 1105252"/>
              <a:gd name="connsiteX8" fmla="*/ 2555 w 431586"/>
              <a:gd name="connsiteY8" fmla="*/ 1095727 h 1105252"/>
              <a:gd name="connsiteX9" fmla="*/ 2555 w 431586"/>
              <a:gd name="connsiteY9" fmla="*/ 957614 h 1105252"/>
              <a:gd name="connsiteX10" fmla="*/ 12080 w 431586"/>
              <a:gd name="connsiteY10" fmla="*/ 433739 h 1105252"/>
              <a:gd name="connsiteX11" fmla="*/ 31130 w 431586"/>
              <a:gd name="connsiteY11" fmla="*/ 5114 h 1105252"/>
              <a:gd name="connsiteX0" fmla="*/ 31130 w 431586"/>
              <a:gd name="connsiteY0" fmla="*/ 5114 h 1100490"/>
              <a:gd name="connsiteX1" fmla="*/ 174005 w 431586"/>
              <a:gd name="connsiteY1" fmla="*/ 352 h 1100490"/>
              <a:gd name="connsiteX2" fmla="*/ 202580 w 431586"/>
              <a:gd name="connsiteY2" fmla="*/ 352 h 1100490"/>
              <a:gd name="connsiteX3" fmla="*/ 421655 w 431586"/>
              <a:gd name="connsiteY3" fmla="*/ 14639 h 1100490"/>
              <a:gd name="connsiteX4" fmla="*/ 421655 w 431586"/>
              <a:gd name="connsiteY4" fmla="*/ 490889 h 1100490"/>
              <a:gd name="connsiteX5" fmla="*/ 421655 w 431586"/>
              <a:gd name="connsiteY5" fmla="*/ 871889 h 1100490"/>
              <a:gd name="connsiteX6" fmla="*/ 431180 w 431586"/>
              <a:gd name="connsiteY6" fmla="*/ 914752 h 1100490"/>
              <a:gd name="connsiteX7" fmla="*/ 407367 w 431586"/>
              <a:gd name="connsiteY7" fmla="*/ 1100490 h 1100490"/>
              <a:gd name="connsiteX8" fmla="*/ 2555 w 431586"/>
              <a:gd name="connsiteY8" fmla="*/ 1095727 h 1100490"/>
              <a:gd name="connsiteX9" fmla="*/ 2555 w 431586"/>
              <a:gd name="connsiteY9" fmla="*/ 957614 h 1100490"/>
              <a:gd name="connsiteX10" fmla="*/ 12080 w 431586"/>
              <a:gd name="connsiteY10" fmla="*/ 433739 h 1100490"/>
              <a:gd name="connsiteX11" fmla="*/ 31130 w 431586"/>
              <a:gd name="connsiteY11" fmla="*/ 5114 h 1100490"/>
              <a:gd name="connsiteX0" fmla="*/ 31130 w 422610"/>
              <a:gd name="connsiteY0" fmla="*/ 5114 h 1100490"/>
              <a:gd name="connsiteX1" fmla="*/ 174005 w 422610"/>
              <a:gd name="connsiteY1" fmla="*/ 352 h 1100490"/>
              <a:gd name="connsiteX2" fmla="*/ 202580 w 422610"/>
              <a:gd name="connsiteY2" fmla="*/ 352 h 1100490"/>
              <a:gd name="connsiteX3" fmla="*/ 421655 w 422610"/>
              <a:gd name="connsiteY3" fmla="*/ 14639 h 1100490"/>
              <a:gd name="connsiteX4" fmla="*/ 421655 w 422610"/>
              <a:gd name="connsiteY4" fmla="*/ 490889 h 1100490"/>
              <a:gd name="connsiteX5" fmla="*/ 421655 w 422610"/>
              <a:gd name="connsiteY5" fmla="*/ 871889 h 1100490"/>
              <a:gd name="connsiteX6" fmla="*/ 416893 w 422610"/>
              <a:gd name="connsiteY6" fmla="*/ 924277 h 1100490"/>
              <a:gd name="connsiteX7" fmla="*/ 407367 w 422610"/>
              <a:gd name="connsiteY7" fmla="*/ 1100490 h 1100490"/>
              <a:gd name="connsiteX8" fmla="*/ 2555 w 422610"/>
              <a:gd name="connsiteY8" fmla="*/ 1095727 h 1100490"/>
              <a:gd name="connsiteX9" fmla="*/ 2555 w 422610"/>
              <a:gd name="connsiteY9" fmla="*/ 957614 h 1100490"/>
              <a:gd name="connsiteX10" fmla="*/ 12080 w 422610"/>
              <a:gd name="connsiteY10" fmla="*/ 433739 h 1100490"/>
              <a:gd name="connsiteX11" fmla="*/ 31130 w 422610"/>
              <a:gd name="connsiteY11" fmla="*/ 5114 h 1100490"/>
              <a:gd name="connsiteX0" fmla="*/ 31130 w 422463"/>
              <a:gd name="connsiteY0" fmla="*/ 5114 h 1105253"/>
              <a:gd name="connsiteX1" fmla="*/ 174005 w 422463"/>
              <a:gd name="connsiteY1" fmla="*/ 352 h 1105253"/>
              <a:gd name="connsiteX2" fmla="*/ 202580 w 422463"/>
              <a:gd name="connsiteY2" fmla="*/ 352 h 1105253"/>
              <a:gd name="connsiteX3" fmla="*/ 421655 w 422463"/>
              <a:gd name="connsiteY3" fmla="*/ 14639 h 1105253"/>
              <a:gd name="connsiteX4" fmla="*/ 421655 w 422463"/>
              <a:gd name="connsiteY4" fmla="*/ 490889 h 1105253"/>
              <a:gd name="connsiteX5" fmla="*/ 421655 w 422463"/>
              <a:gd name="connsiteY5" fmla="*/ 871889 h 1105253"/>
              <a:gd name="connsiteX6" fmla="*/ 416893 w 422463"/>
              <a:gd name="connsiteY6" fmla="*/ 924277 h 1105253"/>
              <a:gd name="connsiteX7" fmla="*/ 416892 w 422463"/>
              <a:gd name="connsiteY7" fmla="*/ 1105253 h 1105253"/>
              <a:gd name="connsiteX8" fmla="*/ 2555 w 422463"/>
              <a:gd name="connsiteY8" fmla="*/ 1095727 h 1105253"/>
              <a:gd name="connsiteX9" fmla="*/ 2555 w 422463"/>
              <a:gd name="connsiteY9" fmla="*/ 957614 h 1105253"/>
              <a:gd name="connsiteX10" fmla="*/ 12080 w 422463"/>
              <a:gd name="connsiteY10" fmla="*/ 433739 h 1105253"/>
              <a:gd name="connsiteX11" fmla="*/ 31130 w 422463"/>
              <a:gd name="connsiteY11" fmla="*/ 5114 h 1105253"/>
              <a:gd name="connsiteX0" fmla="*/ 33391 w 424724"/>
              <a:gd name="connsiteY0" fmla="*/ 5114 h 1105253"/>
              <a:gd name="connsiteX1" fmla="*/ 176266 w 424724"/>
              <a:gd name="connsiteY1" fmla="*/ 352 h 1105253"/>
              <a:gd name="connsiteX2" fmla="*/ 204841 w 424724"/>
              <a:gd name="connsiteY2" fmla="*/ 352 h 1105253"/>
              <a:gd name="connsiteX3" fmla="*/ 423916 w 424724"/>
              <a:gd name="connsiteY3" fmla="*/ 14639 h 1105253"/>
              <a:gd name="connsiteX4" fmla="*/ 423916 w 424724"/>
              <a:gd name="connsiteY4" fmla="*/ 490889 h 1105253"/>
              <a:gd name="connsiteX5" fmla="*/ 423916 w 424724"/>
              <a:gd name="connsiteY5" fmla="*/ 871889 h 1105253"/>
              <a:gd name="connsiteX6" fmla="*/ 419154 w 424724"/>
              <a:gd name="connsiteY6" fmla="*/ 924277 h 1105253"/>
              <a:gd name="connsiteX7" fmla="*/ 419153 w 424724"/>
              <a:gd name="connsiteY7" fmla="*/ 1105253 h 1105253"/>
              <a:gd name="connsiteX8" fmla="*/ 4816 w 424724"/>
              <a:gd name="connsiteY8" fmla="*/ 1095727 h 1105253"/>
              <a:gd name="connsiteX9" fmla="*/ 53 w 424724"/>
              <a:gd name="connsiteY9" fmla="*/ 957614 h 1105253"/>
              <a:gd name="connsiteX10" fmla="*/ 14341 w 424724"/>
              <a:gd name="connsiteY10" fmla="*/ 433739 h 1105253"/>
              <a:gd name="connsiteX11" fmla="*/ 33391 w 424724"/>
              <a:gd name="connsiteY11" fmla="*/ 5114 h 1105253"/>
              <a:gd name="connsiteX0" fmla="*/ 42863 w 434196"/>
              <a:gd name="connsiteY0" fmla="*/ 5114 h 1105253"/>
              <a:gd name="connsiteX1" fmla="*/ 185738 w 434196"/>
              <a:gd name="connsiteY1" fmla="*/ 352 h 1105253"/>
              <a:gd name="connsiteX2" fmla="*/ 214313 w 434196"/>
              <a:gd name="connsiteY2" fmla="*/ 352 h 1105253"/>
              <a:gd name="connsiteX3" fmla="*/ 433388 w 434196"/>
              <a:gd name="connsiteY3" fmla="*/ 14639 h 1105253"/>
              <a:gd name="connsiteX4" fmla="*/ 433388 w 434196"/>
              <a:gd name="connsiteY4" fmla="*/ 490889 h 1105253"/>
              <a:gd name="connsiteX5" fmla="*/ 433388 w 434196"/>
              <a:gd name="connsiteY5" fmla="*/ 871889 h 1105253"/>
              <a:gd name="connsiteX6" fmla="*/ 428626 w 434196"/>
              <a:gd name="connsiteY6" fmla="*/ 924277 h 1105253"/>
              <a:gd name="connsiteX7" fmla="*/ 428625 w 434196"/>
              <a:gd name="connsiteY7" fmla="*/ 1105253 h 1105253"/>
              <a:gd name="connsiteX8" fmla="*/ 0 w 434196"/>
              <a:gd name="connsiteY8" fmla="*/ 1100489 h 1105253"/>
              <a:gd name="connsiteX9" fmla="*/ 9525 w 434196"/>
              <a:gd name="connsiteY9" fmla="*/ 957614 h 1105253"/>
              <a:gd name="connsiteX10" fmla="*/ 23813 w 434196"/>
              <a:gd name="connsiteY10" fmla="*/ 433739 h 1105253"/>
              <a:gd name="connsiteX11" fmla="*/ 42863 w 434196"/>
              <a:gd name="connsiteY11" fmla="*/ 5114 h 11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196" h="1105253">
                <a:moveTo>
                  <a:pt x="42863" y="5114"/>
                </a:moveTo>
                <a:cubicBezTo>
                  <a:pt x="90488" y="9877"/>
                  <a:pt x="157163" y="1146"/>
                  <a:pt x="185738" y="352"/>
                </a:cubicBezTo>
                <a:cubicBezTo>
                  <a:pt x="214313" y="-442"/>
                  <a:pt x="206376" y="352"/>
                  <a:pt x="214313" y="352"/>
                </a:cubicBezTo>
                <a:lnTo>
                  <a:pt x="433388" y="14639"/>
                </a:lnTo>
                <a:lnTo>
                  <a:pt x="433388" y="490889"/>
                </a:lnTo>
                <a:lnTo>
                  <a:pt x="433388" y="871889"/>
                </a:lnTo>
                <a:cubicBezTo>
                  <a:pt x="436563" y="886177"/>
                  <a:pt x="429420" y="885383"/>
                  <a:pt x="428626" y="924277"/>
                </a:cubicBezTo>
                <a:cubicBezTo>
                  <a:pt x="427832" y="963171"/>
                  <a:pt x="436563" y="1041753"/>
                  <a:pt x="428625" y="1105253"/>
                </a:cubicBezTo>
                <a:lnTo>
                  <a:pt x="0" y="1100489"/>
                </a:lnTo>
                <a:lnTo>
                  <a:pt x="9525" y="957614"/>
                </a:lnTo>
                <a:cubicBezTo>
                  <a:pt x="12700" y="782989"/>
                  <a:pt x="1588" y="608364"/>
                  <a:pt x="23813" y="433739"/>
                </a:cubicBezTo>
                <a:lnTo>
                  <a:pt x="42863" y="5114"/>
                </a:lnTo>
                <a:close/>
              </a:path>
            </a:pathLst>
          </a:custGeom>
          <a:solidFill>
            <a:schemeClr val="accent6">
              <a:lumMod val="60000"/>
              <a:lumOff val="40000"/>
              <a:alpha val="50000"/>
            </a:schemeClr>
          </a:solidFill>
          <a:ln w="127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06" name="フリーフォーム 305"/>
          <p:cNvSpPr/>
          <p:nvPr/>
        </p:nvSpPr>
        <p:spPr bwMode="auto">
          <a:xfrm>
            <a:off x="7328601" y="2009594"/>
            <a:ext cx="1318579" cy="2479380"/>
          </a:xfrm>
          <a:custGeom>
            <a:avLst/>
            <a:gdLst>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4302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595312 w 2181225"/>
              <a:gd name="connsiteY11" fmla="*/ 3743325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3990975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29062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6217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8122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38100 w 2219325"/>
              <a:gd name="connsiteY16" fmla="*/ 325755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13181 h 4070831"/>
              <a:gd name="connsiteX1" fmla="*/ 1619250 w 2219325"/>
              <a:gd name="connsiteY1" fmla="*/ 13181 h 4070831"/>
              <a:gd name="connsiteX2" fmla="*/ 2047875 w 2219325"/>
              <a:gd name="connsiteY2" fmla="*/ 3656 h 4070831"/>
              <a:gd name="connsiteX3" fmla="*/ 2152650 w 2219325"/>
              <a:gd name="connsiteY3" fmla="*/ 2242031 h 4070831"/>
              <a:gd name="connsiteX4" fmla="*/ 2152650 w 2219325"/>
              <a:gd name="connsiteY4" fmla="*/ 2346806 h 4070831"/>
              <a:gd name="connsiteX5" fmla="*/ 2200275 w 2219325"/>
              <a:gd name="connsiteY5" fmla="*/ 3423131 h 4070831"/>
              <a:gd name="connsiteX6" fmla="*/ 2219325 w 2219325"/>
              <a:gd name="connsiteY6" fmla="*/ 3970819 h 4070831"/>
              <a:gd name="connsiteX7" fmla="*/ 1390650 w 2219325"/>
              <a:gd name="connsiteY7" fmla="*/ 3932718 h 4070831"/>
              <a:gd name="connsiteX8" fmla="*/ 1038225 w 2219325"/>
              <a:gd name="connsiteY8" fmla="*/ 4008919 h 4070831"/>
              <a:gd name="connsiteX9" fmla="*/ 823912 w 2219325"/>
              <a:gd name="connsiteY9" fmla="*/ 4070831 h 4070831"/>
              <a:gd name="connsiteX10" fmla="*/ 723900 w 2219325"/>
              <a:gd name="connsiteY10" fmla="*/ 3908906 h 4070831"/>
              <a:gd name="connsiteX11" fmla="*/ 614362 w 2219325"/>
              <a:gd name="connsiteY11" fmla="*/ 3746981 h 4070831"/>
              <a:gd name="connsiteX12" fmla="*/ 514350 w 2219325"/>
              <a:gd name="connsiteY12" fmla="*/ 3508856 h 4070831"/>
              <a:gd name="connsiteX13" fmla="*/ 433388 w 2219325"/>
              <a:gd name="connsiteY13" fmla="*/ 3356456 h 4070831"/>
              <a:gd name="connsiteX14" fmla="*/ 266700 w 2219325"/>
              <a:gd name="connsiteY14" fmla="*/ 3285019 h 4070831"/>
              <a:gd name="connsiteX15" fmla="*/ 142875 w 2219325"/>
              <a:gd name="connsiteY15" fmla="*/ 3285019 h 4070831"/>
              <a:gd name="connsiteX16" fmla="*/ 19050 w 2219325"/>
              <a:gd name="connsiteY16" fmla="*/ 3242156 h 4070831"/>
              <a:gd name="connsiteX17" fmla="*/ 0 w 2219325"/>
              <a:gd name="connsiteY17" fmla="*/ 2308706 h 4070831"/>
              <a:gd name="connsiteX18" fmla="*/ 576262 w 2219325"/>
              <a:gd name="connsiteY18" fmla="*/ 2256319 h 4070831"/>
              <a:gd name="connsiteX19" fmla="*/ 547687 w 2219325"/>
              <a:gd name="connsiteY19" fmla="*/ 2118206 h 4070831"/>
              <a:gd name="connsiteX20" fmla="*/ 485775 w 2219325"/>
              <a:gd name="connsiteY20" fmla="*/ 1984856 h 4070831"/>
              <a:gd name="connsiteX21" fmla="*/ 419100 w 2219325"/>
              <a:gd name="connsiteY21" fmla="*/ 1937231 h 4070831"/>
              <a:gd name="connsiteX22" fmla="*/ 295275 w 2219325"/>
              <a:gd name="connsiteY22" fmla="*/ 1927706 h 4070831"/>
              <a:gd name="connsiteX23" fmla="*/ 185737 w 2219325"/>
              <a:gd name="connsiteY23" fmla="*/ 1903894 h 4070831"/>
              <a:gd name="connsiteX24" fmla="*/ 209550 w 2219325"/>
              <a:gd name="connsiteY24" fmla="*/ 1680056 h 4070831"/>
              <a:gd name="connsiteX25" fmla="*/ 319088 w 2219325"/>
              <a:gd name="connsiteY25" fmla="*/ 1675294 h 4070831"/>
              <a:gd name="connsiteX26" fmla="*/ 490538 w 2219325"/>
              <a:gd name="connsiteY26" fmla="*/ 1665768 h 4070831"/>
              <a:gd name="connsiteX27" fmla="*/ 433387 w 2219325"/>
              <a:gd name="connsiteY27" fmla="*/ 1403831 h 4070831"/>
              <a:gd name="connsiteX28" fmla="*/ 457200 w 2219325"/>
              <a:gd name="connsiteY28" fmla="*/ 1213331 h 4070831"/>
              <a:gd name="connsiteX29" fmla="*/ 676275 w 2219325"/>
              <a:gd name="connsiteY29" fmla="*/ 1179994 h 4070831"/>
              <a:gd name="connsiteX30" fmla="*/ 695325 w 2219325"/>
              <a:gd name="connsiteY30" fmla="*/ 1375256 h 4070831"/>
              <a:gd name="connsiteX31" fmla="*/ 904875 w 2219325"/>
              <a:gd name="connsiteY31" fmla="*/ 1351444 h 4070831"/>
              <a:gd name="connsiteX32" fmla="*/ 1066800 w 2219325"/>
              <a:gd name="connsiteY32" fmla="*/ 1280006 h 4070831"/>
              <a:gd name="connsiteX33" fmla="*/ 1076325 w 2219325"/>
              <a:gd name="connsiteY33" fmla="*/ 1118081 h 4070831"/>
              <a:gd name="connsiteX34" fmla="*/ 1085850 w 2219325"/>
              <a:gd name="connsiteY34" fmla="*/ 965681 h 4070831"/>
              <a:gd name="connsiteX35" fmla="*/ 1066800 w 2219325"/>
              <a:gd name="connsiteY35" fmla="*/ 846618 h 4070831"/>
              <a:gd name="connsiteX36" fmla="*/ 1133475 w 2219325"/>
              <a:gd name="connsiteY36" fmla="*/ 613256 h 4070831"/>
              <a:gd name="connsiteX37" fmla="*/ 1347788 w 2219325"/>
              <a:gd name="connsiteY37" fmla="*/ 560868 h 4070831"/>
              <a:gd name="connsiteX38" fmla="*/ 1343025 w 2219325"/>
              <a:gd name="connsiteY38" fmla="*/ 270356 h 4070831"/>
              <a:gd name="connsiteX39" fmla="*/ 1352550 w 2219325"/>
              <a:gd name="connsiteY39" fmla="*/ 13181 h 4070831"/>
              <a:gd name="connsiteX0" fmla="*/ 1352550 w 2219325"/>
              <a:gd name="connsiteY0" fmla="*/ 20494 h 4078144"/>
              <a:gd name="connsiteX1" fmla="*/ 1619250 w 2219325"/>
              <a:gd name="connsiteY1" fmla="*/ 1444 h 4078144"/>
              <a:gd name="connsiteX2" fmla="*/ 2047875 w 2219325"/>
              <a:gd name="connsiteY2" fmla="*/ 10969 h 4078144"/>
              <a:gd name="connsiteX3" fmla="*/ 2152650 w 2219325"/>
              <a:gd name="connsiteY3" fmla="*/ 2249344 h 4078144"/>
              <a:gd name="connsiteX4" fmla="*/ 2152650 w 2219325"/>
              <a:gd name="connsiteY4" fmla="*/ 2354119 h 4078144"/>
              <a:gd name="connsiteX5" fmla="*/ 2200275 w 2219325"/>
              <a:gd name="connsiteY5" fmla="*/ 3430444 h 4078144"/>
              <a:gd name="connsiteX6" fmla="*/ 2219325 w 2219325"/>
              <a:gd name="connsiteY6" fmla="*/ 3978132 h 4078144"/>
              <a:gd name="connsiteX7" fmla="*/ 1390650 w 2219325"/>
              <a:gd name="connsiteY7" fmla="*/ 3940031 h 4078144"/>
              <a:gd name="connsiteX8" fmla="*/ 1038225 w 2219325"/>
              <a:gd name="connsiteY8" fmla="*/ 4016232 h 4078144"/>
              <a:gd name="connsiteX9" fmla="*/ 823912 w 2219325"/>
              <a:gd name="connsiteY9" fmla="*/ 4078144 h 4078144"/>
              <a:gd name="connsiteX10" fmla="*/ 723900 w 2219325"/>
              <a:gd name="connsiteY10" fmla="*/ 3916219 h 4078144"/>
              <a:gd name="connsiteX11" fmla="*/ 614362 w 2219325"/>
              <a:gd name="connsiteY11" fmla="*/ 3754294 h 4078144"/>
              <a:gd name="connsiteX12" fmla="*/ 514350 w 2219325"/>
              <a:gd name="connsiteY12" fmla="*/ 3516169 h 4078144"/>
              <a:gd name="connsiteX13" fmla="*/ 433388 w 2219325"/>
              <a:gd name="connsiteY13" fmla="*/ 3363769 h 4078144"/>
              <a:gd name="connsiteX14" fmla="*/ 266700 w 2219325"/>
              <a:gd name="connsiteY14" fmla="*/ 3292332 h 4078144"/>
              <a:gd name="connsiteX15" fmla="*/ 142875 w 2219325"/>
              <a:gd name="connsiteY15" fmla="*/ 3292332 h 4078144"/>
              <a:gd name="connsiteX16" fmla="*/ 19050 w 2219325"/>
              <a:gd name="connsiteY16" fmla="*/ 3249469 h 4078144"/>
              <a:gd name="connsiteX17" fmla="*/ 0 w 2219325"/>
              <a:gd name="connsiteY17" fmla="*/ 2316019 h 4078144"/>
              <a:gd name="connsiteX18" fmla="*/ 576262 w 2219325"/>
              <a:gd name="connsiteY18" fmla="*/ 2263632 h 4078144"/>
              <a:gd name="connsiteX19" fmla="*/ 547687 w 2219325"/>
              <a:gd name="connsiteY19" fmla="*/ 2125519 h 4078144"/>
              <a:gd name="connsiteX20" fmla="*/ 485775 w 2219325"/>
              <a:gd name="connsiteY20" fmla="*/ 1992169 h 4078144"/>
              <a:gd name="connsiteX21" fmla="*/ 419100 w 2219325"/>
              <a:gd name="connsiteY21" fmla="*/ 1944544 h 4078144"/>
              <a:gd name="connsiteX22" fmla="*/ 295275 w 2219325"/>
              <a:gd name="connsiteY22" fmla="*/ 1935019 h 4078144"/>
              <a:gd name="connsiteX23" fmla="*/ 185737 w 2219325"/>
              <a:gd name="connsiteY23" fmla="*/ 1911207 h 4078144"/>
              <a:gd name="connsiteX24" fmla="*/ 209550 w 2219325"/>
              <a:gd name="connsiteY24" fmla="*/ 1687369 h 4078144"/>
              <a:gd name="connsiteX25" fmla="*/ 319088 w 2219325"/>
              <a:gd name="connsiteY25" fmla="*/ 1682607 h 4078144"/>
              <a:gd name="connsiteX26" fmla="*/ 490538 w 2219325"/>
              <a:gd name="connsiteY26" fmla="*/ 1673081 h 4078144"/>
              <a:gd name="connsiteX27" fmla="*/ 433387 w 2219325"/>
              <a:gd name="connsiteY27" fmla="*/ 1411144 h 4078144"/>
              <a:gd name="connsiteX28" fmla="*/ 457200 w 2219325"/>
              <a:gd name="connsiteY28" fmla="*/ 1220644 h 4078144"/>
              <a:gd name="connsiteX29" fmla="*/ 676275 w 2219325"/>
              <a:gd name="connsiteY29" fmla="*/ 1187307 h 4078144"/>
              <a:gd name="connsiteX30" fmla="*/ 695325 w 2219325"/>
              <a:gd name="connsiteY30" fmla="*/ 1382569 h 4078144"/>
              <a:gd name="connsiteX31" fmla="*/ 904875 w 2219325"/>
              <a:gd name="connsiteY31" fmla="*/ 1358757 h 4078144"/>
              <a:gd name="connsiteX32" fmla="*/ 1066800 w 2219325"/>
              <a:gd name="connsiteY32" fmla="*/ 1287319 h 4078144"/>
              <a:gd name="connsiteX33" fmla="*/ 1076325 w 2219325"/>
              <a:gd name="connsiteY33" fmla="*/ 1125394 h 4078144"/>
              <a:gd name="connsiteX34" fmla="*/ 1085850 w 2219325"/>
              <a:gd name="connsiteY34" fmla="*/ 972994 h 4078144"/>
              <a:gd name="connsiteX35" fmla="*/ 1066800 w 2219325"/>
              <a:gd name="connsiteY35" fmla="*/ 853931 h 4078144"/>
              <a:gd name="connsiteX36" fmla="*/ 1133475 w 2219325"/>
              <a:gd name="connsiteY36" fmla="*/ 620569 h 4078144"/>
              <a:gd name="connsiteX37" fmla="*/ 1347788 w 2219325"/>
              <a:gd name="connsiteY37" fmla="*/ 568181 h 4078144"/>
              <a:gd name="connsiteX38" fmla="*/ 1343025 w 2219325"/>
              <a:gd name="connsiteY38" fmla="*/ 277669 h 4078144"/>
              <a:gd name="connsiteX39" fmla="*/ 1352550 w 2219325"/>
              <a:gd name="connsiteY39" fmla="*/ 20494 h 4078144"/>
              <a:gd name="connsiteX0" fmla="*/ 1352550 w 2219325"/>
              <a:gd name="connsiteY0" fmla="*/ 15249 h 4072899"/>
              <a:gd name="connsiteX1" fmla="*/ 1633537 w 2219325"/>
              <a:gd name="connsiteY1" fmla="*/ 5724 h 4072899"/>
              <a:gd name="connsiteX2" fmla="*/ 2047875 w 2219325"/>
              <a:gd name="connsiteY2" fmla="*/ 5724 h 4072899"/>
              <a:gd name="connsiteX3" fmla="*/ 2152650 w 2219325"/>
              <a:gd name="connsiteY3" fmla="*/ 2244099 h 4072899"/>
              <a:gd name="connsiteX4" fmla="*/ 2152650 w 2219325"/>
              <a:gd name="connsiteY4" fmla="*/ 2348874 h 4072899"/>
              <a:gd name="connsiteX5" fmla="*/ 2200275 w 2219325"/>
              <a:gd name="connsiteY5" fmla="*/ 3425199 h 4072899"/>
              <a:gd name="connsiteX6" fmla="*/ 2219325 w 2219325"/>
              <a:gd name="connsiteY6" fmla="*/ 3972887 h 4072899"/>
              <a:gd name="connsiteX7" fmla="*/ 1390650 w 2219325"/>
              <a:gd name="connsiteY7" fmla="*/ 3934786 h 4072899"/>
              <a:gd name="connsiteX8" fmla="*/ 1038225 w 2219325"/>
              <a:gd name="connsiteY8" fmla="*/ 4010987 h 4072899"/>
              <a:gd name="connsiteX9" fmla="*/ 823912 w 2219325"/>
              <a:gd name="connsiteY9" fmla="*/ 4072899 h 4072899"/>
              <a:gd name="connsiteX10" fmla="*/ 723900 w 2219325"/>
              <a:gd name="connsiteY10" fmla="*/ 3910974 h 4072899"/>
              <a:gd name="connsiteX11" fmla="*/ 614362 w 2219325"/>
              <a:gd name="connsiteY11" fmla="*/ 3749049 h 4072899"/>
              <a:gd name="connsiteX12" fmla="*/ 514350 w 2219325"/>
              <a:gd name="connsiteY12" fmla="*/ 3510924 h 4072899"/>
              <a:gd name="connsiteX13" fmla="*/ 433388 w 2219325"/>
              <a:gd name="connsiteY13" fmla="*/ 3358524 h 4072899"/>
              <a:gd name="connsiteX14" fmla="*/ 266700 w 2219325"/>
              <a:gd name="connsiteY14" fmla="*/ 3287087 h 4072899"/>
              <a:gd name="connsiteX15" fmla="*/ 142875 w 2219325"/>
              <a:gd name="connsiteY15" fmla="*/ 3287087 h 4072899"/>
              <a:gd name="connsiteX16" fmla="*/ 19050 w 2219325"/>
              <a:gd name="connsiteY16" fmla="*/ 3244224 h 4072899"/>
              <a:gd name="connsiteX17" fmla="*/ 0 w 2219325"/>
              <a:gd name="connsiteY17" fmla="*/ 2310774 h 4072899"/>
              <a:gd name="connsiteX18" fmla="*/ 576262 w 2219325"/>
              <a:gd name="connsiteY18" fmla="*/ 2258387 h 4072899"/>
              <a:gd name="connsiteX19" fmla="*/ 547687 w 2219325"/>
              <a:gd name="connsiteY19" fmla="*/ 2120274 h 4072899"/>
              <a:gd name="connsiteX20" fmla="*/ 485775 w 2219325"/>
              <a:gd name="connsiteY20" fmla="*/ 1986924 h 4072899"/>
              <a:gd name="connsiteX21" fmla="*/ 419100 w 2219325"/>
              <a:gd name="connsiteY21" fmla="*/ 1939299 h 4072899"/>
              <a:gd name="connsiteX22" fmla="*/ 295275 w 2219325"/>
              <a:gd name="connsiteY22" fmla="*/ 1929774 h 4072899"/>
              <a:gd name="connsiteX23" fmla="*/ 185737 w 2219325"/>
              <a:gd name="connsiteY23" fmla="*/ 1905962 h 4072899"/>
              <a:gd name="connsiteX24" fmla="*/ 209550 w 2219325"/>
              <a:gd name="connsiteY24" fmla="*/ 1682124 h 4072899"/>
              <a:gd name="connsiteX25" fmla="*/ 319088 w 2219325"/>
              <a:gd name="connsiteY25" fmla="*/ 1677362 h 4072899"/>
              <a:gd name="connsiteX26" fmla="*/ 490538 w 2219325"/>
              <a:gd name="connsiteY26" fmla="*/ 1667836 h 4072899"/>
              <a:gd name="connsiteX27" fmla="*/ 433387 w 2219325"/>
              <a:gd name="connsiteY27" fmla="*/ 1405899 h 4072899"/>
              <a:gd name="connsiteX28" fmla="*/ 457200 w 2219325"/>
              <a:gd name="connsiteY28" fmla="*/ 1215399 h 4072899"/>
              <a:gd name="connsiteX29" fmla="*/ 676275 w 2219325"/>
              <a:gd name="connsiteY29" fmla="*/ 1182062 h 4072899"/>
              <a:gd name="connsiteX30" fmla="*/ 695325 w 2219325"/>
              <a:gd name="connsiteY30" fmla="*/ 1377324 h 4072899"/>
              <a:gd name="connsiteX31" fmla="*/ 904875 w 2219325"/>
              <a:gd name="connsiteY31" fmla="*/ 1353512 h 4072899"/>
              <a:gd name="connsiteX32" fmla="*/ 1066800 w 2219325"/>
              <a:gd name="connsiteY32" fmla="*/ 1282074 h 4072899"/>
              <a:gd name="connsiteX33" fmla="*/ 1076325 w 2219325"/>
              <a:gd name="connsiteY33" fmla="*/ 1120149 h 4072899"/>
              <a:gd name="connsiteX34" fmla="*/ 1085850 w 2219325"/>
              <a:gd name="connsiteY34" fmla="*/ 967749 h 4072899"/>
              <a:gd name="connsiteX35" fmla="*/ 1066800 w 2219325"/>
              <a:gd name="connsiteY35" fmla="*/ 848686 h 4072899"/>
              <a:gd name="connsiteX36" fmla="*/ 1133475 w 2219325"/>
              <a:gd name="connsiteY36" fmla="*/ 615324 h 4072899"/>
              <a:gd name="connsiteX37" fmla="*/ 1347788 w 2219325"/>
              <a:gd name="connsiteY37" fmla="*/ 562936 h 4072899"/>
              <a:gd name="connsiteX38" fmla="*/ 1343025 w 2219325"/>
              <a:gd name="connsiteY38" fmla="*/ 272424 h 4072899"/>
              <a:gd name="connsiteX39" fmla="*/ 1352550 w 2219325"/>
              <a:gd name="connsiteY39" fmla="*/ 15249 h 4072899"/>
              <a:gd name="connsiteX0" fmla="*/ 1352550 w 2219325"/>
              <a:gd name="connsiteY0" fmla="*/ 24630 h 4082280"/>
              <a:gd name="connsiteX1" fmla="*/ 1633537 w 2219325"/>
              <a:gd name="connsiteY1" fmla="*/ 817 h 4082280"/>
              <a:gd name="connsiteX2" fmla="*/ 2047875 w 2219325"/>
              <a:gd name="connsiteY2" fmla="*/ 15105 h 4082280"/>
              <a:gd name="connsiteX3" fmla="*/ 2152650 w 2219325"/>
              <a:gd name="connsiteY3" fmla="*/ 2253480 h 4082280"/>
              <a:gd name="connsiteX4" fmla="*/ 2152650 w 2219325"/>
              <a:gd name="connsiteY4" fmla="*/ 2358255 h 4082280"/>
              <a:gd name="connsiteX5" fmla="*/ 2200275 w 2219325"/>
              <a:gd name="connsiteY5" fmla="*/ 3434580 h 4082280"/>
              <a:gd name="connsiteX6" fmla="*/ 2219325 w 2219325"/>
              <a:gd name="connsiteY6" fmla="*/ 3982268 h 4082280"/>
              <a:gd name="connsiteX7" fmla="*/ 1390650 w 2219325"/>
              <a:gd name="connsiteY7" fmla="*/ 3944167 h 4082280"/>
              <a:gd name="connsiteX8" fmla="*/ 1038225 w 2219325"/>
              <a:gd name="connsiteY8" fmla="*/ 4020368 h 4082280"/>
              <a:gd name="connsiteX9" fmla="*/ 823912 w 2219325"/>
              <a:gd name="connsiteY9" fmla="*/ 4082280 h 4082280"/>
              <a:gd name="connsiteX10" fmla="*/ 723900 w 2219325"/>
              <a:gd name="connsiteY10" fmla="*/ 3920355 h 4082280"/>
              <a:gd name="connsiteX11" fmla="*/ 614362 w 2219325"/>
              <a:gd name="connsiteY11" fmla="*/ 3758430 h 4082280"/>
              <a:gd name="connsiteX12" fmla="*/ 514350 w 2219325"/>
              <a:gd name="connsiteY12" fmla="*/ 3520305 h 4082280"/>
              <a:gd name="connsiteX13" fmla="*/ 433388 w 2219325"/>
              <a:gd name="connsiteY13" fmla="*/ 3367905 h 4082280"/>
              <a:gd name="connsiteX14" fmla="*/ 266700 w 2219325"/>
              <a:gd name="connsiteY14" fmla="*/ 3296468 h 4082280"/>
              <a:gd name="connsiteX15" fmla="*/ 142875 w 2219325"/>
              <a:gd name="connsiteY15" fmla="*/ 3296468 h 4082280"/>
              <a:gd name="connsiteX16" fmla="*/ 19050 w 2219325"/>
              <a:gd name="connsiteY16" fmla="*/ 3253605 h 4082280"/>
              <a:gd name="connsiteX17" fmla="*/ 0 w 2219325"/>
              <a:gd name="connsiteY17" fmla="*/ 2320155 h 4082280"/>
              <a:gd name="connsiteX18" fmla="*/ 576262 w 2219325"/>
              <a:gd name="connsiteY18" fmla="*/ 2267768 h 4082280"/>
              <a:gd name="connsiteX19" fmla="*/ 547687 w 2219325"/>
              <a:gd name="connsiteY19" fmla="*/ 2129655 h 4082280"/>
              <a:gd name="connsiteX20" fmla="*/ 485775 w 2219325"/>
              <a:gd name="connsiteY20" fmla="*/ 1996305 h 4082280"/>
              <a:gd name="connsiteX21" fmla="*/ 419100 w 2219325"/>
              <a:gd name="connsiteY21" fmla="*/ 1948680 h 4082280"/>
              <a:gd name="connsiteX22" fmla="*/ 295275 w 2219325"/>
              <a:gd name="connsiteY22" fmla="*/ 1939155 h 4082280"/>
              <a:gd name="connsiteX23" fmla="*/ 185737 w 2219325"/>
              <a:gd name="connsiteY23" fmla="*/ 1915343 h 4082280"/>
              <a:gd name="connsiteX24" fmla="*/ 209550 w 2219325"/>
              <a:gd name="connsiteY24" fmla="*/ 1691505 h 4082280"/>
              <a:gd name="connsiteX25" fmla="*/ 319088 w 2219325"/>
              <a:gd name="connsiteY25" fmla="*/ 1686743 h 4082280"/>
              <a:gd name="connsiteX26" fmla="*/ 490538 w 2219325"/>
              <a:gd name="connsiteY26" fmla="*/ 1677217 h 4082280"/>
              <a:gd name="connsiteX27" fmla="*/ 433387 w 2219325"/>
              <a:gd name="connsiteY27" fmla="*/ 1415280 h 4082280"/>
              <a:gd name="connsiteX28" fmla="*/ 457200 w 2219325"/>
              <a:gd name="connsiteY28" fmla="*/ 1224780 h 4082280"/>
              <a:gd name="connsiteX29" fmla="*/ 676275 w 2219325"/>
              <a:gd name="connsiteY29" fmla="*/ 1191443 h 4082280"/>
              <a:gd name="connsiteX30" fmla="*/ 695325 w 2219325"/>
              <a:gd name="connsiteY30" fmla="*/ 1386705 h 4082280"/>
              <a:gd name="connsiteX31" fmla="*/ 904875 w 2219325"/>
              <a:gd name="connsiteY31" fmla="*/ 1362893 h 4082280"/>
              <a:gd name="connsiteX32" fmla="*/ 1066800 w 2219325"/>
              <a:gd name="connsiteY32" fmla="*/ 1291455 h 4082280"/>
              <a:gd name="connsiteX33" fmla="*/ 1076325 w 2219325"/>
              <a:gd name="connsiteY33" fmla="*/ 1129530 h 4082280"/>
              <a:gd name="connsiteX34" fmla="*/ 1085850 w 2219325"/>
              <a:gd name="connsiteY34" fmla="*/ 977130 h 4082280"/>
              <a:gd name="connsiteX35" fmla="*/ 1066800 w 2219325"/>
              <a:gd name="connsiteY35" fmla="*/ 858067 h 4082280"/>
              <a:gd name="connsiteX36" fmla="*/ 1133475 w 2219325"/>
              <a:gd name="connsiteY36" fmla="*/ 624705 h 4082280"/>
              <a:gd name="connsiteX37" fmla="*/ 1347788 w 2219325"/>
              <a:gd name="connsiteY37" fmla="*/ 572317 h 4082280"/>
              <a:gd name="connsiteX38" fmla="*/ 1343025 w 2219325"/>
              <a:gd name="connsiteY38" fmla="*/ 281805 h 4082280"/>
              <a:gd name="connsiteX39" fmla="*/ 1352550 w 2219325"/>
              <a:gd name="connsiteY39" fmla="*/ 24630 h 4082280"/>
              <a:gd name="connsiteX0" fmla="*/ 1352550 w 2219325"/>
              <a:gd name="connsiteY0" fmla="*/ 42084 h 4099734"/>
              <a:gd name="connsiteX1" fmla="*/ 1633537 w 2219325"/>
              <a:gd name="connsiteY1" fmla="*/ 18271 h 4099734"/>
              <a:gd name="connsiteX2" fmla="*/ 2047875 w 2219325"/>
              <a:gd name="connsiteY2" fmla="*/ 32559 h 4099734"/>
              <a:gd name="connsiteX3" fmla="*/ 2152650 w 2219325"/>
              <a:gd name="connsiteY3" fmla="*/ 2270934 h 4099734"/>
              <a:gd name="connsiteX4" fmla="*/ 2152650 w 2219325"/>
              <a:gd name="connsiteY4" fmla="*/ 2375709 h 4099734"/>
              <a:gd name="connsiteX5" fmla="*/ 2200275 w 2219325"/>
              <a:gd name="connsiteY5" fmla="*/ 3452034 h 4099734"/>
              <a:gd name="connsiteX6" fmla="*/ 2219325 w 2219325"/>
              <a:gd name="connsiteY6" fmla="*/ 3999722 h 4099734"/>
              <a:gd name="connsiteX7" fmla="*/ 1390650 w 2219325"/>
              <a:gd name="connsiteY7" fmla="*/ 3961621 h 4099734"/>
              <a:gd name="connsiteX8" fmla="*/ 1038225 w 2219325"/>
              <a:gd name="connsiteY8" fmla="*/ 4037822 h 4099734"/>
              <a:gd name="connsiteX9" fmla="*/ 823912 w 2219325"/>
              <a:gd name="connsiteY9" fmla="*/ 4099734 h 4099734"/>
              <a:gd name="connsiteX10" fmla="*/ 723900 w 2219325"/>
              <a:gd name="connsiteY10" fmla="*/ 3937809 h 4099734"/>
              <a:gd name="connsiteX11" fmla="*/ 614362 w 2219325"/>
              <a:gd name="connsiteY11" fmla="*/ 3775884 h 4099734"/>
              <a:gd name="connsiteX12" fmla="*/ 514350 w 2219325"/>
              <a:gd name="connsiteY12" fmla="*/ 3537759 h 4099734"/>
              <a:gd name="connsiteX13" fmla="*/ 433388 w 2219325"/>
              <a:gd name="connsiteY13" fmla="*/ 3385359 h 4099734"/>
              <a:gd name="connsiteX14" fmla="*/ 266700 w 2219325"/>
              <a:gd name="connsiteY14" fmla="*/ 3313922 h 4099734"/>
              <a:gd name="connsiteX15" fmla="*/ 142875 w 2219325"/>
              <a:gd name="connsiteY15" fmla="*/ 3313922 h 4099734"/>
              <a:gd name="connsiteX16" fmla="*/ 19050 w 2219325"/>
              <a:gd name="connsiteY16" fmla="*/ 3271059 h 4099734"/>
              <a:gd name="connsiteX17" fmla="*/ 0 w 2219325"/>
              <a:gd name="connsiteY17" fmla="*/ 2337609 h 4099734"/>
              <a:gd name="connsiteX18" fmla="*/ 576262 w 2219325"/>
              <a:gd name="connsiteY18" fmla="*/ 2285222 h 4099734"/>
              <a:gd name="connsiteX19" fmla="*/ 547687 w 2219325"/>
              <a:gd name="connsiteY19" fmla="*/ 2147109 h 4099734"/>
              <a:gd name="connsiteX20" fmla="*/ 485775 w 2219325"/>
              <a:gd name="connsiteY20" fmla="*/ 2013759 h 4099734"/>
              <a:gd name="connsiteX21" fmla="*/ 419100 w 2219325"/>
              <a:gd name="connsiteY21" fmla="*/ 1966134 h 4099734"/>
              <a:gd name="connsiteX22" fmla="*/ 295275 w 2219325"/>
              <a:gd name="connsiteY22" fmla="*/ 1956609 h 4099734"/>
              <a:gd name="connsiteX23" fmla="*/ 185737 w 2219325"/>
              <a:gd name="connsiteY23" fmla="*/ 1932797 h 4099734"/>
              <a:gd name="connsiteX24" fmla="*/ 209550 w 2219325"/>
              <a:gd name="connsiteY24" fmla="*/ 1708959 h 4099734"/>
              <a:gd name="connsiteX25" fmla="*/ 319088 w 2219325"/>
              <a:gd name="connsiteY25" fmla="*/ 1704197 h 4099734"/>
              <a:gd name="connsiteX26" fmla="*/ 490538 w 2219325"/>
              <a:gd name="connsiteY26" fmla="*/ 1694671 h 4099734"/>
              <a:gd name="connsiteX27" fmla="*/ 433387 w 2219325"/>
              <a:gd name="connsiteY27" fmla="*/ 1432734 h 4099734"/>
              <a:gd name="connsiteX28" fmla="*/ 457200 w 2219325"/>
              <a:gd name="connsiteY28" fmla="*/ 1242234 h 4099734"/>
              <a:gd name="connsiteX29" fmla="*/ 676275 w 2219325"/>
              <a:gd name="connsiteY29" fmla="*/ 1208897 h 4099734"/>
              <a:gd name="connsiteX30" fmla="*/ 695325 w 2219325"/>
              <a:gd name="connsiteY30" fmla="*/ 1404159 h 4099734"/>
              <a:gd name="connsiteX31" fmla="*/ 904875 w 2219325"/>
              <a:gd name="connsiteY31" fmla="*/ 1380347 h 4099734"/>
              <a:gd name="connsiteX32" fmla="*/ 1066800 w 2219325"/>
              <a:gd name="connsiteY32" fmla="*/ 1308909 h 4099734"/>
              <a:gd name="connsiteX33" fmla="*/ 1076325 w 2219325"/>
              <a:gd name="connsiteY33" fmla="*/ 1146984 h 4099734"/>
              <a:gd name="connsiteX34" fmla="*/ 1085850 w 2219325"/>
              <a:gd name="connsiteY34" fmla="*/ 994584 h 4099734"/>
              <a:gd name="connsiteX35" fmla="*/ 1066800 w 2219325"/>
              <a:gd name="connsiteY35" fmla="*/ 875521 h 4099734"/>
              <a:gd name="connsiteX36" fmla="*/ 1133475 w 2219325"/>
              <a:gd name="connsiteY36" fmla="*/ 642159 h 4099734"/>
              <a:gd name="connsiteX37" fmla="*/ 1347788 w 2219325"/>
              <a:gd name="connsiteY37" fmla="*/ 589771 h 4099734"/>
              <a:gd name="connsiteX38" fmla="*/ 1343025 w 2219325"/>
              <a:gd name="connsiteY38" fmla="*/ 299259 h 4099734"/>
              <a:gd name="connsiteX39" fmla="*/ 1352550 w 2219325"/>
              <a:gd name="connsiteY39" fmla="*/ 42084 h 4099734"/>
              <a:gd name="connsiteX0" fmla="*/ 1352550 w 2219325"/>
              <a:gd name="connsiteY0" fmla="*/ 25532 h 4083182"/>
              <a:gd name="connsiteX1" fmla="*/ 1633537 w 2219325"/>
              <a:gd name="connsiteY1" fmla="*/ 1719 h 4083182"/>
              <a:gd name="connsiteX2" fmla="*/ 2047875 w 2219325"/>
              <a:gd name="connsiteY2" fmla="*/ 16007 h 4083182"/>
              <a:gd name="connsiteX3" fmla="*/ 2152650 w 2219325"/>
              <a:gd name="connsiteY3" fmla="*/ 2254382 h 4083182"/>
              <a:gd name="connsiteX4" fmla="*/ 2152650 w 2219325"/>
              <a:gd name="connsiteY4" fmla="*/ 2359157 h 4083182"/>
              <a:gd name="connsiteX5" fmla="*/ 2200275 w 2219325"/>
              <a:gd name="connsiteY5" fmla="*/ 3435482 h 4083182"/>
              <a:gd name="connsiteX6" fmla="*/ 2219325 w 2219325"/>
              <a:gd name="connsiteY6" fmla="*/ 3983170 h 4083182"/>
              <a:gd name="connsiteX7" fmla="*/ 1390650 w 2219325"/>
              <a:gd name="connsiteY7" fmla="*/ 3945069 h 4083182"/>
              <a:gd name="connsiteX8" fmla="*/ 1038225 w 2219325"/>
              <a:gd name="connsiteY8" fmla="*/ 4021270 h 4083182"/>
              <a:gd name="connsiteX9" fmla="*/ 823912 w 2219325"/>
              <a:gd name="connsiteY9" fmla="*/ 4083182 h 4083182"/>
              <a:gd name="connsiteX10" fmla="*/ 723900 w 2219325"/>
              <a:gd name="connsiteY10" fmla="*/ 3921257 h 4083182"/>
              <a:gd name="connsiteX11" fmla="*/ 614362 w 2219325"/>
              <a:gd name="connsiteY11" fmla="*/ 3759332 h 4083182"/>
              <a:gd name="connsiteX12" fmla="*/ 514350 w 2219325"/>
              <a:gd name="connsiteY12" fmla="*/ 3521207 h 4083182"/>
              <a:gd name="connsiteX13" fmla="*/ 433388 w 2219325"/>
              <a:gd name="connsiteY13" fmla="*/ 3368807 h 4083182"/>
              <a:gd name="connsiteX14" fmla="*/ 266700 w 2219325"/>
              <a:gd name="connsiteY14" fmla="*/ 3297370 h 4083182"/>
              <a:gd name="connsiteX15" fmla="*/ 142875 w 2219325"/>
              <a:gd name="connsiteY15" fmla="*/ 3297370 h 4083182"/>
              <a:gd name="connsiteX16" fmla="*/ 19050 w 2219325"/>
              <a:gd name="connsiteY16" fmla="*/ 3254507 h 4083182"/>
              <a:gd name="connsiteX17" fmla="*/ 0 w 2219325"/>
              <a:gd name="connsiteY17" fmla="*/ 2321057 h 4083182"/>
              <a:gd name="connsiteX18" fmla="*/ 576262 w 2219325"/>
              <a:gd name="connsiteY18" fmla="*/ 2268670 h 4083182"/>
              <a:gd name="connsiteX19" fmla="*/ 547687 w 2219325"/>
              <a:gd name="connsiteY19" fmla="*/ 2130557 h 4083182"/>
              <a:gd name="connsiteX20" fmla="*/ 485775 w 2219325"/>
              <a:gd name="connsiteY20" fmla="*/ 1997207 h 4083182"/>
              <a:gd name="connsiteX21" fmla="*/ 419100 w 2219325"/>
              <a:gd name="connsiteY21" fmla="*/ 1949582 h 4083182"/>
              <a:gd name="connsiteX22" fmla="*/ 295275 w 2219325"/>
              <a:gd name="connsiteY22" fmla="*/ 1940057 h 4083182"/>
              <a:gd name="connsiteX23" fmla="*/ 185737 w 2219325"/>
              <a:gd name="connsiteY23" fmla="*/ 1916245 h 4083182"/>
              <a:gd name="connsiteX24" fmla="*/ 209550 w 2219325"/>
              <a:gd name="connsiteY24" fmla="*/ 1692407 h 4083182"/>
              <a:gd name="connsiteX25" fmla="*/ 319088 w 2219325"/>
              <a:gd name="connsiteY25" fmla="*/ 1687645 h 4083182"/>
              <a:gd name="connsiteX26" fmla="*/ 490538 w 2219325"/>
              <a:gd name="connsiteY26" fmla="*/ 1678119 h 4083182"/>
              <a:gd name="connsiteX27" fmla="*/ 433387 w 2219325"/>
              <a:gd name="connsiteY27" fmla="*/ 1416182 h 4083182"/>
              <a:gd name="connsiteX28" fmla="*/ 457200 w 2219325"/>
              <a:gd name="connsiteY28" fmla="*/ 1225682 h 4083182"/>
              <a:gd name="connsiteX29" fmla="*/ 676275 w 2219325"/>
              <a:gd name="connsiteY29" fmla="*/ 1192345 h 4083182"/>
              <a:gd name="connsiteX30" fmla="*/ 695325 w 2219325"/>
              <a:gd name="connsiteY30" fmla="*/ 1387607 h 4083182"/>
              <a:gd name="connsiteX31" fmla="*/ 904875 w 2219325"/>
              <a:gd name="connsiteY31" fmla="*/ 1363795 h 4083182"/>
              <a:gd name="connsiteX32" fmla="*/ 1066800 w 2219325"/>
              <a:gd name="connsiteY32" fmla="*/ 1292357 h 4083182"/>
              <a:gd name="connsiteX33" fmla="*/ 1076325 w 2219325"/>
              <a:gd name="connsiteY33" fmla="*/ 1130432 h 4083182"/>
              <a:gd name="connsiteX34" fmla="*/ 1085850 w 2219325"/>
              <a:gd name="connsiteY34" fmla="*/ 978032 h 4083182"/>
              <a:gd name="connsiteX35" fmla="*/ 1066800 w 2219325"/>
              <a:gd name="connsiteY35" fmla="*/ 858969 h 4083182"/>
              <a:gd name="connsiteX36" fmla="*/ 1133475 w 2219325"/>
              <a:gd name="connsiteY36" fmla="*/ 625607 h 4083182"/>
              <a:gd name="connsiteX37" fmla="*/ 1347788 w 2219325"/>
              <a:gd name="connsiteY37" fmla="*/ 573219 h 4083182"/>
              <a:gd name="connsiteX38" fmla="*/ 1343025 w 2219325"/>
              <a:gd name="connsiteY38" fmla="*/ 282707 h 4083182"/>
              <a:gd name="connsiteX39" fmla="*/ 1352550 w 2219325"/>
              <a:gd name="connsiteY39" fmla="*/ 25532 h 4083182"/>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325281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76325 w 2219325"/>
              <a:gd name="connsiteY33" fmla="*/ 1134656 h 4087406"/>
              <a:gd name="connsiteX34" fmla="*/ 1085850 w 2219325"/>
              <a:gd name="connsiteY34" fmla="*/ 982256 h 4087406"/>
              <a:gd name="connsiteX35" fmla="*/ 1066800 w 2219325"/>
              <a:gd name="connsiteY35" fmla="*/ 863193 h 4087406"/>
              <a:gd name="connsiteX36" fmla="*/ 1133475 w 2219325"/>
              <a:gd name="connsiteY36" fmla="*/ 629831 h 4087406"/>
              <a:gd name="connsiteX37" fmla="*/ 1347788 w 2219325"/>
              <a:gd name="connsiteY37" fmla="*/ 577443 h 4087406"/>
              <a:gd name="connsiteX38" fmla="*/ 1343025 w 2219325"/>
              <a:gd name="connsiteY38" fmla="*/ 286931 h 4087406"/>
              <a:gd name="connsiteX39" fmla="*/ 1352550 w 2219325"/>
              <a:gd name="connsiteY39" fmla="*/ 29756 h 408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19325" h="4087406">
                <a:moveTo>
                  <a:pt x="1352550" y="29756"/>
                </a:moveTo>
                <a:cubicBezTo>
                  <a:pt x="1446212" y="21818"/>
                  <a:pt x="1519237" y="9912"/>
                  <a:pt x="1633537" y="5943"/>
                </a:cubicBezTo>
                <a:cubicBezTo>
                  <a:pt x="1747837" y="1974"/>
                  <a:pt x="1895475" y="-5169"/>
                  <a:pt x="2038350" y="5944"/>
                </a:cubicBezTo>
                <a:lnTo>
                  <a:pt x="2152650" y="2258606"/>
                </a:lnTo>
                <a:lnTo>
                  <a:pt x="2152650" y="2363381"/>
                </a:lnTo>
                <a:lnTo>
                  <a:pt x="2200275" y="3439706"/>
                </a:lnTo>
                <a:lnTo>
                  <a:pt x="2219325" y="3987394"/>
                </a:lnTo>
                <a:lnTo>
                  <a:pt x="1390650" y="3949293"/>
                </a:lnTo>
                <a:lnTo>
                  <a:pt x="1038225" y="4025494"/>
                </a:lnTo>
                <a:lnTo>
                  <a:pt x="823912" y="4087406"/>
                </a:lnTo>
                <a:lnTo>
                  <a:pt x="723900" y="3925481"/>
                </a:lnTo>
                <a:lnTo>
                  <a:pt x="614362" y="3763556"/>
                </a:lnTo>
                <a:lnTo>
                  <a:pt x="514350" y="3525431"/>
                </a:lnTo>
                <a:lnTo>
                  <a:pt x="433388" y="3373031"/>
                </a:lnTo>
                <a:lnTo>
                  <a:pt x="266700" y="3301594"/>
                </a:lnTo>
                <a:lnTo>
                  <a:pt x="142875" y="3301594"/>
                </a:lnTo>
                <a:cubicBezTo>
                  <a:pt x="107950" y="3293656"/>
                  <a:pt x="49212" y="3304770"/>
                  <a:pt x="19050" y="3258731"/>
                </a:cubicBezTo>
                <a:lnTo>
                  <a:pt x="0" y="2325281"/>
                </a:lnTo>
                <a:lnTo>
                  <a:pt x="576262" y="2272894"/>
                </a:lnTo>
                <a:lnTo>
                  <a:pt x="547687" y="2134781"/>
                </a:lnTo>
                <a:lnTo>
                  <a:pt x="485775" y="2001431"/>
                </a:lnTo>
                <a:lnTo>
                  <a:pt x="419100" y="1953806"/>
                </a:lnTo>
                <a:lnTo>
                  <a:pt x="295275" y="1944281"/>
                </a:lnTo>
                <a:lnTo>
                  <a:pt x="185737" y="1920469"/>
                </a:lnTo>
                <a:lnTo>
                  <a:pt x="209550" y="1696631"/>
                </a:lnTo>
                <a:cubicBezTo>
                  <a:pt x="302331" y="1706940"/>
                  <a:pt x="274322" y="1669486"/>
                  <a:pt x="319088" y="1691869"/>
                </a:cubicBezTo>
                <a:cubicBezTo>
                  <a:pt x="377826" y="1680756"/>
                  <a:pt x="427038" y="1669643"/>
                  <a:pt x="490538" y="1682343"/>
                </a:cubicBezTo>
                <a:lnTo>
                  <a:pt x="433387" y="1420406"/>
                </a:lnTo>
                <a:cubicBezTo>
                  <a:pt x="436562" y="1341031"/>
                  <a:pt x="425450" y="1309281"/>
                  <a:pt x="457200" y="1229906"/>
                </a:cubicBezTo>
                <a:cubicBezTo>
                  <a:pt x="525462" y="1204506"/>
                  <a:pt x="603250" y="1207681"/>
                  <a:pt x="676275" y="1196569"/>
                </a:cubicBezTo>
                <a:lnTo>
                  <a:pt x="695325" y="1391831"/>
                </a:lnTo>
                <a:lnTo>
                  <a:pt x="904875" y="1368019"/>
                </a:lnTo>
                <a:lnTo>
                  <a:pt x="1066800" y="1296581"/>
                </a:lnTo>
                <a:lnTo>
                  <a:pt x="1076325" y="1134656"/>
                </a:lnTo>
                <a:lnTo>
                  <a:pt x="1085850" y="982256"/>
                </a:lnTo>
                <a:cubicBezTo>
                  <a:pt x="1069975" y="945743"/>
                  <a:pt x="1082675" y="928281"/>
                  <a:pt x="1066800" y="863193"/>
                </a:cubicBezTo>
                <a:lnTo>
                  <a:pt x="1133475" y="629831"/>
                </a:lnTo>
                <a:lnTo>
                  <a:pt x="1347788" y="577443"/>
                </a:lnTo>
                <a:cubicBezTo>
                  <a:pt x="1346200" y="480606"/>
                  <a:pt x="1344613" y="383768"/>
                  <a:pt x="1343025" y="286931"/>
                </a:cubicBezTo>
                <a:lnTo>
                  <a:pt x="1352550" y="29756"/>
                </a:lnTo>
                <a:close/>
              </a:path>
            </a:pathLst>
          </a:custGeom>
          <a:pattFill prst="openDmnd">
            <a:fgClr>
              <a:srgbClr val="92D050"/>
            </a:fgClr>
            <a:bgClr>
              <a:schemeClr val="bg1"/>
            </a:bgClr>
          </a:pattFill>
          <a:ln w="12700">
            <a:solidFill>
              <a:srgbClr val="92D050"/>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07" name="正方形/長方形 306"/>
          <p:cNvSpPr/>
          <p:nvPr/>
        </p:nvSpPr>
        <p:spPr bwMode="auto">
          <a:xfrm>
            <a:off x="4284215" y="3961151"/>
            <a:ext cx="68887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a:solidFill>
                  <a:sysClr val="windowText" lastClr="000000"/>
                </a:solidFill>
                <a:latin typeface="ＭＳ Ｐゴシック" panose="020B0600070205080204" pitchFamily="50" charset="-128"/>
                <a:ea typeface="ＭＳ Ｐゴシック" panose="020B0600070205080204" pitchFamily="50" charset="-128"/>
              </a:rPr>
              <a:t>緑　道</a:t>
            </a:r>
            <a:endParaRPr lang="ja-JP" altLang="en-US" sz="1000">
              <a:latin typeface="ＭＳ Ｐゴシック" panose="020B0600070205080204" pitchFamily="50" charset="-128"/>
              <a:ea typeface="ＭＳ Ｐゴシック" panose="020B0600070205080204" pitchFamily="50" charset="-128"/>
            </a:endParaRPr>
          </a:p>
        </p:txBody>
      </p:sp>
      <p:sp>
        <p:nvSpPr>
          <p:cNvPr id="308" name="正方形/長方形 307"/>
          <p:cNvSpPr/>
          <p:nvPr/>
        </p:nvSpPr>
        <p:spPr bwMode="auto">
          <a:xfrm>
            <a:off x="6002977" y="3698281"/>
            <a:ext cx="83679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2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中央休憩所</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09" name="正方形/長方形 308"/>
          <p:cNvSpPr/>
          <p:nvPr/>
        </p:nvSpPr>
        <p:spPr bwMode="auto">
          <a:xfrm>
            <a:off x="7039325" y="6137282"/>
            <a:ext cx="624071"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野球場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0" name="正方形/長方形 309"/>
          <p:cNvSpPr/>
          <p:nvPr/>
        </p:nvSpPr>
        <p:spPr bwMode="auto">
          <a:xfrm>
            <a:off x="6162165" y="5644148"/>
            <a:ext cx="1014293" cy="271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スポーツハウス</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1" name="正方形/長方形 310"/>
          <p:cNvSpPr/>
          <p:nvPr/>
        </p:nvSpPr>
        <p:spPr bwMode="auto">
          <a:xfrm>
            <a:off x="6935563" y="5487762"/>
            <a:ext cx="779033" cy="200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bIns="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球技広場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2" name="正方形/長方形 311"/>
          <p:cNvSpPr/>
          <p:nvPr/>
        </p:nvSpPr>
        <p:spPr bwMode="auto">
          <a:xfrm>
            <a:off x="5246908" y="3475468"/>
            <a:ext cx="827109" cy="259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3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第１駐車場</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3" name="正方形/長方形 312"/>
          <p:cNvSpPr/>
          <p:nvPr/>
        </p:nvSpPr>
        <p:spPr bwMode="auto">
          <a:xfrm>
            <a:off x="6222740" y="5827275"/>
            <a:ext cx="855105" cy="266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テニスコート</a:t>
            </a:r>
            <a:endParaRPr lang="ja-JP" altLang="en-US" sz="12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4" name="正方形/長方形 313"/>
          <p:cNvSpPr/>
          <p:nvPr/>
        </p:nvSpPr>
        <p:spPr bwMode="auto">
          <a:xfrm>
            <a:off x="5238918" y="4213236"/>
            <a:ext cx="1143896"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管理事務所</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5" name="正方形/長方形 314"/>
          <p:cNvSpPr/>
          <p:nvPr/>
        </p:nvSpPr>
        <p:spPr bwMode="auto">
          <a:xfrm>
            <a:off x="6811593" y="4946814"/>
            <a:ext cx="893140" cy="342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冒険ランド</a:t>
            </a:r>
            <a:endParaRPr lang="ja-JP" altLang="en-US" sz="12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6" name="正方形/長方形 315"/>
          <p:cNvSpPr/>
          <p:nvPr/>
        </p:nvSpPr>
        <p:spPr bwMode="auto">
          <a:xfrm>
            <a:off x="5391742" y="4712413"/>
            <a:ext cx="110823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わんぱくランド</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7" name="正方形/長方形 316"/>
          <p:cNvSpPr/>
          <p:nvPr/>
        </p:nvSpPr>
        <p:spPr bwMode="auto">
          <a:xfrm>
            <a:off x="6162165" y="2410534"/>
            <a:ext cx="7579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海遊ランド</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8" name="正方形/長方形 317"/>
          <p:cNvSpPr/>
          <p:nvPr/>
        </p:nvSpPr>
        <p:spPr bwMode="auto">
          <a:xfrm>
            <a:off x="5281523" y="5883273"/>
            <a:ext cx="911633" cy="271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第２駐車場</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19" name="正方形/長方形 318"/>
          <p:cNvSpPr/>
          <p:nvPr/>
        </p:nvSpPr>
        <p:spPr bwMode="auto">
          <a:xfrm>
            <a:off x="6087500" y="6174465"/>
            <a:ext cx="914273" cy="284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第３駐車場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20" name="正方形/長方形 319"/>
          <p:cNvSpPr/>
          <p:nvPr/>
        </p:nvSpPr>
        <p:spPr bwMode="auto">
          <a:xfrm>
            <a:off x="7296899" y="1134518"/>
            <a:ext cx="893140" cy="258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松原市</a:t>
            </a:r>
            <a:r>
              <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rPr>
              <a:t>道</a:t>
            </a:r>
          </a:p>
        </p:txBody>
      </p:sp>
      <p:sp>
        <p:nvSpPr>
          <p:cNvPr id="321" name="正方形/長方形 320"/>
          <p:cNvSpPr/>
          <p:nvPr/>
        </p:nvSpPr>
        <p:spPr bwMode="auto">
          <a:xfrm>
            <a:off x="6787046" y="1637198"/>
            <a:ext cx="549539"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堺市</a:t>
            </a:r>
            <a:endParaRPr lang="en-US" altLang="ja-JP"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22" name="フリーフォーム 321"/>
          <p:cNvSpPr/>
          <p:nvPr/>
        </p:nvSpPr>
        <p:spPr bwMode="auto">
          <a:xfrm>
            <a:off x="8292178" y="1322129"/>
            <a:ext cx="263434" cy="680421"/>
          </a:xfrm>
          <a:custGeom>
            <a:avLst/>
            <a:gdLst>
              <a:gd name="connsiteX0" fmla="*/ 28575 w 433387"/>
              <a:gd name="connsiteY0" fmla="*/ 4763 h 1104900"/>
              <a:gd name="connsiteX1" fmla="*/ 433387 w 433387"/>
              <a:gd name="connsiteY1" fmla="*/ 0 h 1104900"/>
              <a:gd name="connsiteX2" fmla="*/ 414337 w 433387"/>
              <a:gd name="connsiteY2" fmla="*/ 1104900 h 1104900"/>
              <a:gd name="connsiteX3" fmla="*/ 342900 w 433387"/>
              <a:gd name="connsiteY3" fmla="*/ 1090613 h 1104900"/>
              <a:gd name="connsiteX4" fmla="*/ 304800 w 433387"/>
              <a:gd name="connsiteY4" fmla="*/ 1081088 h 1104900"/>
              <a:gd name="connsiteX5" fmla="*/ 0 w 433387"/>
              <a:gd name="connsiteY5" fmla="*/ 1095375 h 1104900"/>
              <a:gd name="connsiteX6" fmla="*/ 28575 w 433387"/>
              <a:gd name="connsiteY6" fmla="*/ 4763 h 1104900"/>
              <a:gd name="connsiteX0" fmla="*/ 28575 w 433387"/>
              <a:gd name="connsiteY0" fmla="*/ 4763 h 1104900"/>
              <a:gd name="connsiteX1" fmla="*/ 433387 w 433387"/>
              <a:gd name="connsiteY1" fmla="*/ 0 h 1104900"/>
              <a:gd name="connsiteX2" fmla="*/ 414337 w 433387"/>
              <a:gd name="connsiteY2" fmla="*/ 1104900 h 1104900"/>
              <a:gd name="connsiteX3" fmla="*/ 342900 w 433387"/>
              <a:gd name="connsiteY3" fmla="*/ 1090613 h 1104900"/>
              <a:gd name="connsiteX4" fmla="*/ 304800 w 433387"/>
              <a:gd name="connsiteY4" fmla="*/ 1081088 h 1104900"/>
              <a:gd name="connsiteX5" fmla="*/ 0 w 433387"/>
              <a:gd name="connsiteY5" fmla="*/ 1095375 h 1104900"/>
              <a:gd name="connsiteX6" fmla="*/ 28575 w 433387"/>
              <a:gd name="connsiteY6" fmla="*/ 4763 h 1104900"/>
              <a:gd name="connsiteX0" fmla="*/ 28575 w 433387"/>
              <a:gd name="connsiteY0" fmla="*/ 4763 h 1104900"/>
              <a:gd name="connsiteX1" fmla="*/ 433387 w 433387"/>
              <a:gd name="connsiteY1" fmla="*/ 0 h 1104900"/>
              <a:gd name="connsiteX2" fmla="*/ 414337 w 433387"/>
              <a:gd name="connsiteY2" fmla="*/ 1104900 h 1104900"/>
              <a:gd name="connsiteX3" fmla="*/ 342900 w 433387"/>
              <a:gd name="connsiteY3" fmla="*/ 1090613 h 1104900"/>
              <a:gd name="connsiteX4" fmla="*/ 309563 w 433387"/>
              <a:gd name="connsiteY4" fmla="*/ 1100138 h 1104900"/>
              <a:gd name="connsiteX5" fmla="*/ 0 w 433387"/>
              <a:gd name="connsiteY5" fmla="*/ 1095375 h 1104900"/>
              <a:gd name="connsiteX6" fmla="*/ 28575 w 433387"/>
              <a:gd name="connsiteY6" fmla="*/ 476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87" h="1104900">
                <a:moveTo>
                  <a:pt x="28575" y="4763"/>
                </a:moveTo>
                <a:lnTo>
                  <a:pt x="433387" y="0"/>
                </a:lnTo>
                <a:lnTo>
                  <a:pt x="414337" y="1104900"/>
                </a:lnTo>
                <a:cubicBezTo>
                  <a:pt x="390525" y="1100138"/>
                  <a:pt x="360362" y="1091407"/>
                  <a:pt x="342900" y="1090613"/>
                </a:cubicBezTo>
                <a:cubicBezTo>
                  <a:pt x="325438" y="1089819"/>
                  <a:pt x="339099" y="1100138"/>
                  <a:pt x="309563" y="1100138"/>
                </a:cubicBezTo>
                <a:lnTo>
                  <a:pt x="0" y="1095375"/>
                </a:lnTo>
                <a:lnTo>
                  <a:pt x="28575" y="4763"/>
                </a:lnTo>
                <a:close/>
              </a:path>
            </a:pathLst>
          </a:cu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23" name="フリーフォーム 322"/>
          <p:cNvSpPr/>
          <p:nvPr/>
        </p:nvSpPr>
        <p:spPr bwMode="auto">
          <a:xfrm>
            <a:off x="5257755" y="2398405"/>
            <a:ext cx="2701961" cy="4089568"/>
          </a:xfrm>
          <a:custGeom>
            <a:avLst/>
            <a:gdLst>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48050 w 4552950"/>
              <a:gd name="connsiteY6" fmla="*/ 857250 h 6724650"/>
              <a:gd name="connsiteX7" fmla="*/ 3505200 w 4552950"/>
              <a:gd name="connsiteY7" fmla="*/ 1047750 h 6724650"/>
              <a:gd name="connsiteX8" fmla="*/ 3486150 w 4552950"/>
              <a:gd name="connsiteY8" fmla="*/ 1924050 h 6724650"/>
              <a:gd name="connsiteX9" fmla="*/ 3505200 w 4552950"/>
              <a:gd name="connsiteY9" fmla="*/ 2647950 h 6724650"/>
              <a:gd name="connsiteX10" fmla="*/ 3771900 w 4552950"/>
              <a:gd name="connsiteY10" fmla="*/ 2705100 h 6724650"/>
              <a:gd name="connsiteX11" fmla="*/ 3924300 w 4552950"/>
              <a:gd name="connsiteY11" fmla="*/ 2819400 h 6724650"/>
              <a:gd name="connsiteX12" fmla="*/ 4076700 w 4552950"/>
              <a:gd name="connsiteY12" fmla="*/ 3067050 h 6724650"/>
              <a:gd name="connsiteX13" fmla="*/ 4229100 w 4552950"/>
              <a:gd name="connsiteY13" fmla="*/ 3390900 h 6724650"/>
              <a:gd name="connsiteX14" fmla="*/ 4229100 w 4552950"/>
              <a:gd name="connsiteY14" fmla="*/ 3390900 h 6724650"/>
              <a:gd name="connsiteX15" fmla="*/ 4476750 w 4552950"/>
              <a:gd name="connsiteY15" fmla="*/ 5105400 h 6724650"/>
              <a:gd name="connsiteX16" fmla="*/ 4552950 w 4552950"/>
              <a:gd name="connsiteY16" fmla="*/ 6172200 h 6724650"/>
              <a:gd name="connsiteX17" fmla="*/ 3962400 w 4552950"/>
              <a:gd name="connsiteY17" fmla="*/ 6172200 h 6724650"/>
              <a:gd name="connsiteX18" fmla="*/ 3962400 w 4552950"/>
              <a:gd name="connsiteY18" fmla="*/ 6705600 h 6724650"/>
              <a:gd name="connsiteX19" fmla="*/ 3505200 w 4552950"/>
              <a:gd name="connsiteY19" fmla="*/ 6648450 h 6724650"/>
              <a:gd name="connsiteX20" fmla="*/ 3162300 w 4552950"/>
              <a:gd name="connsiteY20" fmla="*/ 6629400 h 6724650"/>
              <a:gd name="connsiteX21" fmla="*/ 2552700 w 4552950"/>
              <a:gd name="connsiteY21" fmla="*/ 6591300 h 6724650"/>
              <a:gd name="connsiteX22" fmla="*/ 2247900 w 4552950"/>
              <a:gd name="connsiteY22" fmla="*/ 6629400 h 6724650"/>
              <a:gd name="connsiteX23" fmla="*/ 2095500 w 4552950"/>
              <a:gd name="connsiteY23" fmla="*/ 6686550 h 6724650"/>
              <a:gd name="connsiteX24" fmla="*/ 1981200 w 4552950"/>
              <a:gd name="connsiteY24" fmla="*/ 6724650 h 6724650"/>
              <a:gd name="connsiteX25" fmla="*/ 1809750 w 4552950"/>
              <a:gd name="connsiteY25" fmla="*/ 6648450 h 6724650"/>
              <a:gd name="connsiteX26" fmla="*/ 1600200 w 4552950"/>
              <a:gd name="connsiteY26" fmla="*/ 6629400 h 6724650"/>
              <a:gd name="connsiteX27" fmla="*/ 1047750 w 4552950"/>
              <a:gd name="connsiteY27" fmla="*/ 6648450 h 6724650"/>
              <a:gd name="connsiteX28" fmla="*/ 647700 w 4552950"/>
              <a:gd name="connsiteY28" fmla="*/ 6477000 h 6724650"/>
              <a:gd name="connsiteX29" fmla="*/ 342900 w 4552950"/>
              <a:gd name="connsiteY29" fmla="*/ 6343650 h 6724650"/>
              <a:gd name="connsiteX30" fmla="*/ 0 w 4552950"/>
              <a:gd name="connsiteY30" fmla="*/ 6172200 h 6724650"/>
              <a:gd name="connsiteX31" fmla="*/ 0 w 4552950"/>
              <a:gd name="connsiteY31" fmla="*/ 4152900 h 6724650"/>
              <a:gd name="connsiteX32" fmla="*/ 38100 w 4552950"/>
              <a:gd name="connsiteY32" fmla="*/ 2724150 h 6724650"/>
              <a:gd name="connsiteX33" fmla="*/ 38100 w 4552950"/>
              <a:gd name="connsiteY33" fmla="*/ 2724150 h 6724650"/>
              <a:gd name="connsiteX34" fmla="*/ 57150 w 4552950"/>
              <a:gd name="connsiteY34" fmla="*/ 3009900 h 6724650"/>
              <a:gd name="connsiteX35" fmla="*/ 76200 w 4552950"/>
              <a:gd name="connsiteY35" fmla="*/ 3181350 h 6724650"/>
              <a:gd name="connsiteX36" fmla="*/ 38100 w 4552950"/>
              <a:gd name="connsiteY36" fmla="*/ 1905000 h 6724650"/>
              <a:gd name="connsiteX37" fmla="*/ 114300 w 4552950"/>
              <a:gd name="connsiteY37" fmla="*/ 1466850 h 6724650"/>
              <a:gd name="connsiteX38" fmla="*/ 266700 w 4552950"/>
              <a:gd name="connsiteY38" fmla="*/ 952500 h 6724650"/>
              <a:gd name="connsiteX39" fmla="*/ 552450 w 4552950"/>
              <a:gd name="connsiteY39" fmla="*/ 685800 h 6724650"/>
              <a:gd name="connsiteX40" fmla="*/ 1066800 w 4552950"/>
              <a:gd name="connsiteY40" fmla="*/ 228600 h 6724650"/>
              <a:gd name="connsiteX41" fmla="*/ 1333500 w 4552950"/>
              <a:gd name="connsiteY41"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505200 w 4552950"/>
              <a:gd name="connsiteY7" fmla="*/ 1047750 h 6724650"/>
              <a:gd name="connsiteX8" fmla="*/ 3486150 w 4552950"/>
              <a:gd name="connsiteY8" fmla="*/ 1924050 h 6724650"/>
              <a:gd name="connsiteX9" fmla="*/ 3505200 w 4552950"/>
              <a:gd name="connsiteY9" fmla="*/ 2647950 h 6724650"/>
              <a:gd name="connsiteX10" fmla="*/ 3771900 w 4552950"/>
              <a:gd name="connsiteY10" fmla="*/ 2705100 h 6724650"/>
              <a:gd name="connsiteX11" fmla="*/ 3924300 w 4552950"/>
              <a:gd name="connsiteY11" fmla="*/ 2819400 h 6724650"/>
              <a:gd name="connsiteX12" fmla="*/ 4076700 w 4552950"/>
              <a:gd name="connsiteY12" fmla="*/ 3067050 h 6724650"/>
              <a:gd name="connsiteX13" fmla="*/ 4229100 w 4552950"/>
              <a:gd name="connsiteY13" fmla="*/ 3390900 h 6724650"/>
              <a:gd name="connsiteX14" fmla="*/ 4229100 w 4552950"/>
              <a:gd name="connsiteY14" fmla="*/ 3390900 h 6724650"/>
              <a:gd name="connsiteX15" fmla="*/ 4476750 w 4552950"/>
              <a:gd name="connsiteY15" fmla="*/ 5105400 h 6724650"/>
              <a:gd name="connsiteX16" fmla="*/ 4552950 w 4552950"/>
              <a:gd name="connsiteY16" fmla="*/ 6172200 h 6724650"/>
              <a:gd name="connsiteX17" fmla="*/ 3962400 w 4552950"/>
              <a:gd name="connsiteY17" fmla="*/ 6172200 h 6724650"/>
              <a:gd name="connsiteX18" fmla="*/ 3962400 w 4552950"/>
              <a:gd name="connsiteY18" fmla="*/ 6705600 h 6724650"/>
              <a:gd name="connsiteX19" fmla="*/ 3505200 w 4552950"/>
              <a:gd name="connsiteY19" fmla="*/ 6648450 h 6724650"/>
              <a:gd name="connsiteX20" fmla="*/ 3162300 w 4552950"/>
              <a:gd name="connsiteY20" fmla="*/ 6629400 h 6724650"/>
              <a:gd name="connsiteX21" fmla="*/ 2552700 w 4552950"/>
              <a:gd name="connsiteY21" fmla="*/ 6591300 h 6724650"/>
              <a:gd name="connsiteX22" fmla="*/ 2247900 w 4552950"/>
              <a:gd name="connsiteY22" fmla="*/ 6629400 h 6724650"/>
              <a:gd name="connsiteX23" fmla="*/ 2095500 w 4552950"/>
              <a:gd name="connsiteY23" fmla="*/ 6686550 h 6724650"/>
              <a:gd name="connsiteX24" fmla="*/ 1981200 w 4552950"/>
              <a:gd name="connsiteY24" fmla="*/ 6724650 h 6724650"/>
              <a:gd name="connsiteX25" fmla="*/ 1809750 w 4552950"/>
              <a:gd name="connsiteY25" fmla="*/ 6648450 h 6724650"/>
              <a:gd name="connsiteX26" fmla="*/ 1600200 w 4552950"/>
              <a:gd name="connsiteY26" fmla="*/ 6629400 h 6724650"/>
              <a:gd name="connsiteX27" fmla="*/ 1047750 w 4552950"/>
              <a:gd name="connsiteY27" fmla="*/ 6648450 h 6724650"/>
              <a:gd name="connsiteX28" fmla="*/ 647700 w 4552950"/>
              <a:gd name="connsiteY28" fmla="*/ 6477000 h 6724650"/>
              <a:gd name="connsiteX29" fmla="*/ 342900 w 4552950"/>
              <a:gd name="connsiteY29" fmla="*/ 6343650 h 6724650"/>
              <a:gd name="connsiteX30" fmla="*/ 0 w 4552950"/>
              <a:gd name="connsiteY30" fmla="*/ 6172200 h 6724650"/>
              <a:gd name="connsiteX31" fmla="*/ 0 w 4552950"/>
              <a:gd name="connsiteY31" fmla="*/ 4152900 h 6724650"/>
              <a:gd name="connsiteX32" fmla="*/ 38100 w 4552950"/>
              <a:gd name="connsiteY32" fmla="*/ 2724150 h 6724650"/>
              <a:gd name="connsiteX33" fmla="*/ 38100 w 4552950"/>
              <a:gd name="connsiteY33" fmla="*/ 2724150 h 6724650"/>
              <a:gd name="connsiteX34" fmla="*/ 57150 w 4552950"/>
              <a:gd name="connsiteY34" fmla="*/ 3009900 h 6724650"/>
              <a:gd name="connsiteX35" fmla="*/ 76200 w 4552950"/>
              <a:gd name="connsiteY35" fmla="*/ 3181350 h 6724650"/>
              <a:gd name="connsiteX36" fmla="*/ 38100 w 4552950"/>
              <a:gd name="connsiteY36" fmla="*/ 1905000 h 6724650"/>
              <a:gd name="connsiteX37" fmla="*/ 114300 w 4552950"/>
              <a:gd name="connsiteY37" fmla="*/ 1466850 h 6724650"/>
              <a:gd name="connsiteX38" fmla="*/ 266700 w 4552950"/>
              <a:gd name="connsiteY38" fmla="*/ 952500 h 6724650"/>
              <a:gd name="connsiteX39" fmla="*/ 552450 w 4552950"/>
              <a:gd name="connsiteY39" fmla="*/ 685800 h 6724650"/>
              <a:gd name="connsiteX40" fmla="*/ 1066800 w 4552950"/>
              <a:gd name="connsiteY40" fmla="*/ 228600 h 6724650"/>
              <a:gd name="connsiteX41" fmla="*/ 1333500 w 4552950"/>
              <a:gd name="connsiteY41"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71900 w 4552950"/>
              <a:gd name="connsiteY10" fmla="*/ 2705100 h 6724650"/>
              <a:gd name="connsiteX11" fmla="*/ 3924300 w 4552950"/>
              <a:gd name="connsiteY11" fmla="*/ 2819400 h 6724650"/>
              <a:gd name="connsiteX12" fmla="*/ 4076700 w 4552950"/>
              <a:gd name="connsiteY12" fmla="*/ 3067050 h 6724650"/>
              <a:gd name="connsiteX13" fmla="*/ 4229100 w 4552950"/>
              <a:gd name="connsiteY13" fmla="*/ 3390900 h 6724650"/>
              <a:gd name="connsiteX14" fmla="*/ 4229100 w 4552950"/>
              <a:gd name="connsiteY14" fmla="*/ 3390900 h 6724650"/>
              <a:gd name="connsiteX15" fmla="*/ 4476750 w 4552950"/>
              <a:gd name="connsiteY15" fmla="*/ 5105400 h 6724650"/>
              <a:gd name="connsiteX16" fmla="*/ 4552950 w 4552950"/>
              <a:gd name="connsiteY16" fmla="*/ 6172200 h 6724650"/>
              <a:gd name="connsiteX17" fmla="*/ 3962400 w 4552950"/>
              <a:gd name="connsiteY17" fmla="*/ 6172200 h 6724650"/>
              <a:gd name="connsiteX18" fmla="*/ 3962400 w 4552950"/>
              <a:gd name="connsiteY18" fmla="*/ 6705600 h 6724650"/>
              <a:gd name="connsiteX19" fmla="*/ 3505200 w 4552950"/>
              <a:gd name="connsiteY19" fmla="*/ 6648450 h 6724650"/>
              <a:gd name="connsiteX20" fmla="*/ 3162300 w 4552950"/>
              <a:gd name="connsiteY20" fmla="*/ 6629400 h 6724650"/>
              <a:gd name="connsiteX21" fmla="*/ 2552700 w 4552950"/>
              <a:gd name="connsiteY21" fmla="*/ 6591300 h 6724650"/>
              <a:gd name="connsiteX22" fmla="*/ 2247900 w 4552950"/>
              <a:gd name="connsiteY22" fmla="*/ 6629400 h 6724650"/>
              <a:gd name="connsiteX23" fmla="*/ 2095500 w 4552950"/>
              <a:gd name="connsiteY23" fmla="*/ 6686550 h 6724650"/>
              <a:gd name="connsiteX24" fmla="*/ 1981200 w 4552950"/>
              <a:gd name="connsiteY24" fmla="*/ 6724650 h 6724650"/>
              <a:gd name="connsiteX25" fmla="*/ 1809750 w 4552950"/>
              <a:gd name="connsiteY25" fmla="*/ 6648450 h 6724650"/>
              <a:gd name="connsiteX26" fmla="*/ 1600200 w 4552950"/>
              <a:gd name="connsiteY26" fmla="*/ 6629400 h 6724650"/>
              <a:gd name="connsiteX27" fmla="*/ 1047750 w 4552950"/>
              <a:gd name="connsiteY27" fmla="*/ 6648450 h 6724650"/>
              <a:gd name="connsiteX28" fmla="*/ 647700 w 4552950"/>
              <a:gd name="connsiteY28" fmla="*/ 6477000 h 6724650"/>
              <a:gd name="connsiteX29" fmla="*/ 342900 w 4552950"/>
              <a:gd name="connsiteY29" fmla="*/ 6343650 h 6724650"/>
              <a:gd name="connsiteX30" fmla="*/ 0 w 4552950"/>
              <a:gd name="connsiteY30" fmla="*/ 6172200 h 6724650"/>
              <a:gd name="connsiteX31" fmla="*/ 0 w 4552950"/>
              <a:gd name="connsiteY31" fmla="*/ 4152900 h 6724650"/>
              <a:gd name="connsiteX32" fmla="*/ 38100 w 4552950"/>
              <a:gd name="connsiteY32" fmla="*/ 2724150 h 6724650"/>
              <a:gd name="connsiteX33" fmla="*/ 38100 w 4552950"/>
              <a:gd name="connsiteY33" fmla="*/ 2724150 h 6724650"/>
              <a:gd name="connsiteX34" fmla="*/ 57150 w 4552950"/>
              <a:gd name="connsiteY34" fmla="*/ 3009900 h 6724650"/>
              <a:gd name="connsiteX35" fmla="*/ 76200 w 4552950"/>
              <a:gd name="connsiteY35" fmla="*/ 3181350 h 6724650"/>
              <a:gd name="connsiteX36" fmla="*/ 38100 w 4552950"/>
              <a:gd name="connsiteY36" fmla="*/ 1905000 h 6724650"/>
              <a:gd name="connsiteX37" fmla="*/ 114300 w 4552950"/>
              <a:gd name="connsiteY37" fmla="*/ 1466850 h 6724650"/>
              <a:gd name="connsiteX38" fmla="*/ 266700 w 4552950"/>
              <a:gd name="connsiteY38" fmla="*/ 952500 h 6724650"/>
              <a:gd name="connsiteX39" fmla="*/ 552450 w 4552950"/>
              <a:gd name="connsiteY39" fmla="*/ 685800 h 6724650"/>
              <a:gd name="connsiteX40" fmla="*/ 1066800 w 4552950"/>
              <a:gd name="connsiteY40" fmla="*/ 228600 h 6724650"/>
              <a:gd name="connsiteX41" fmla="*/ 1333500 w 4552950"/>
              <a:gd name="connsiteY41"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771900 w 4552950"/>
              <a:gd name="connsiteY11" fmla="*/ 2705100 h 6724650"/>
              <a:gd name="connsiteX12" fmla="*/ 3924300 w 4552950"/>
              <a:gd name="connsiteY12" fmla="*/ 2819400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771900 w 4552950"/>
              <a:gd name="connsiteY11" fmla="*/ 2705100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771900 w 4552950"/>
              <a:gd name="connsiteY11" fmla="*/ 2705100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29100 w 4552950"/>
              <a:gd name="connsiteY15" fmla="*/ 3390900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76750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57661 w 4552950"/>
              <a:gd name="connsiteY16" fmla="*/ 5105400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62400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62400 w 4552950"/>
              <a:gd name="connsiteY19" fmla="*/ 6705600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5200 w 4552950"/>
              <a:gd name="connsiteY20" fmla="*/ 6648450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62300 w 4552950"/>
              <a:gd name="connsiteY21" fmla="*/ 66294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67500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52700 w 4552950"/>
              <a:gd name="connsiteY22" fmla="*/ 6591300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67018 w 4552950"/>
              <a:gd name="connsiteY22" fmla="*/ 6624638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47700 w 4552950"/>
              <a:gd name="connsiteY29" fmla="*/ 6477000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67018 w 4552950"/>
              <a:gd name="connsiteY22" fmla="*/ 6624638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38155 w 4552950"/>
              <a:gd name="connsiteY29" fmla="*/ 6491287 h 6724650"/>
              <a:gd name="connsiteX30" fmla="*/ 342900 w 4552950"/>
              <a:gd name="connsiteY30" fmla="*/ 6343650 h 6724650"/>
              <a:gd name="connsiteX31" fmla="*/ 0 w 4552950"/>
              <a:gd name="connsiteY31" fmla="*/ 6172200 h 6724650"/>
              <a:gd name="connsiteX32" fmla="*/ 0 w 4552950"/>
              <a:gd name="connsiteY32" fmla="*/ 4152900 h 6724650"/>
              <a:gd name="connsiteX33" fmla="*/ 38100 w 4552950"/>
              <a:gd name="connsiteY33" fmla="*/ 2724150 h 6724650"/>
              <a:gd name="connsiteX34" fmla="*/ 38100 w 4552950"/>
              <a:gd name="connsiteY34" fmla="*/ 2724150 h 6724650"/>
              <a:gd name="connsiteX35" fmla="*/ 57150 w 4552950"/>
              <a:gd name="connsiteY35" fmla="*/ 3009900 h 6724650"/>
              <a:gd name="connsiteX36" fmla="*/ 76200 w 4552950"/>
              <a:gd name="connsiteY36" fmla="*/ 3181350 h 6724650"/>
              <a:gd name="connsiteX37" fmla="*/ 38100 w 4552950"/>
              <a:gd name="connsiteY37" fmla="*/ 1905000 h 6724650"/>
              <a:gd name="connsiteX38" fmla="*/ 114300 w 4552950"/>
              <a:gd name="connsiteY38" fmla="*/ 1466850 h 6724650"/>
              <a:gd name="connsiteX39" fmla="*/ 266700 w 4552950"/>
              <a:gd name="connsiteY39" fmla="*/ 952500 h 6724650"/>
              <a:gd name="connsiteX40" fmla="*/ 552450 w 4552950"/>
              <a:gd name="connsiteY40" fmla="*/ 685800 h 6724650"/>
              <a:gd name="connsiteX41" fmla="*/ 1066800 w 4552950"/>
              <a:gd name="connsiteY41" fmla="*/ 228600 h 6724650"/>
              <a:gd name="connsiteX42" fmla="*/ 1333500 w 4552950"/>
              <a:gd name="connsiteY42" fmla="*/ 0 h 6724650"/>
              <a:gd name="connsiteX0" fmla="*/ 1333602 w 4553052"/>
              <a:gd name="connsiteY0" fmla="*/ 0 h 6724650"/>
              <a:gd name="connsiteX1" fmla="*/ 1390752 w 4553052"/>
              <a:gd name="connsiteY1" fmla="*/ 0 h 6724650"/>
              <a:gd name="connsiteX2" fmla="*/ 2381352 w 4553052"/>
              <a:gd name="connsiteY2" fmla="*/ 57150 h 6724650"/>
              <a:gd name="connsiteX3" fmla="*/ 3257652 w 4553052"/>
              <a:gd name="connsiteY3" fmla="*/ 19050 h 6724650"/>
              <a:gd name="connsiteX4" fmla="*/ 3391002 w 4553052"/>
              <a:gd name="connsiteY4" fmla="*/ 285750 h 6724650"/>
              <a:gd name="connsiteX5" fmla="*/ 3448152 w 4553052"/>
              <a:gd name="connsiteY5" fmla="*/ 514350 h 6724650"/>
              <a:gd name="connsiteX6" fmla="*/ 3429063 w 4553052"/>
              <a:gd name="connsiteY6" fmla="*/ 857250 h 6724650"/>
              <a:gd name="connsiteX7" fmla="*/ 3476667 w 4553052"/>
              <a:gd name="connsiteY7" fmla="*/ 1071562 h 6724650"/>
              <a:gd name="connsiteX8" fmla="*/ 3486252 w 4553052"/>
              <a:gd name="connsiteY8" fmla="*/ 1924050 h 6724650"/>
              <a:gd name="connsiteX9" fmla="*/ 3505302 w 4553052"/>
              <a:gd name="connsiteY9" fmla="*/ 2647950 h 6724650"/>
              <a:gd name="connsiteX10" fmla="*/ 3756048 w 4553052"/>
              <a:gd name="connsiteY10" fmla="*/ 2690813 h 6724650"/>
              <a:gd name="connsiteX11" fmla="*/ 3814954 w 4553052"/>
              <a:gd name="connsiteY11" fmla="*/ 2709863 h 6724650"/>
              <a:gd name="connsiteX12" fmla="*/ 3938719 w 4553052"/>
              <a:gd name="connsiteY12" fmla="*/ 2809875 h 6724650"/>
              <a:gd name="connsiteX13" fmla="*/ 4076802 w 4553052"/>
              <a:gd name="connsiteY13" fmla="*/ 3067050 h 6724650"/>
              <a:gd name="connsiteX14" fmla="*/ 4229202 w 4553052"/>
              <a:gd name="connsiteY14" fmla="*/ 3390900 h 6724650"/>
              <a:gd name="connsiteX15" fmla="*/ 4281699 w 4553052"/>
              <a:gd name="connsiteY15" fmla="*/ 3457575 h 6724650"/>
              <a:gd name="connsiteX16" fmla="*/ 4448219 w 4553052"/>
              <a:gd name="connsiteY16" fmla="*/ 5110163 h 6724650"/>
              <a:gd name="connsiteX17" fmla="*/ 4553052 w 4553052"/>
              <a:gd name="connsiteY17" fmla="*/ 6172200 h 6724650"/>
              <a:gd name="connsiteX18" fmla="*/ 3933868 w 4553052"/>
              <a:gd name="connsiteY18" fmla="*/ 6172200 h 6724650"/>
              <a:gd name="connsiteX19" fmla="*/ 3914778 w 4553052"/>
              <a:gd name="connsiteY19" fmla="*/ 6700837 h 6724650"/>
              <a:gd name="connsiteX20" fmla="*/ 3500530 w 4553052"/>
              <a:gd name="connsiteY20" fmla="*/ 6672263 h 6724650"/>
              <a:gd name="connsiteX21" fmla="*/ 3143312 w 4553052"/>
              <a:gd name="connsiteY21" fmla="*/ 6653213 h 6724650"/>
              <a:gd name="connsiteX22" fmla="*/ 2567120 w 4553052"/>
              <a:gd name="connsiteY22" fmla="*/ 6624638 h 6724650"/>
              <a:gd name="connsiteX23" fmla="*/ 2248002 w 4553052"/>
              <a:gd name="connsiteY23" fmla="*/ 6629400 h 6724650"/>
              <a:gd name="connsiteX24" fmla="*/ 2095602 w 4553052"/>
              <a:gd name="connsiteY24" fmla="*/ 6686550 h 6724650"/>
              <a:gd name="connsiteX25" fmla="*/ 1981302 w 4553052"/>
              <a:gd name="connsiteY25" fmla="*/ 6724650 h 6724650"/>
              <a:gd name="connsiteX26" fmla="*/ 1809852 w 4553052"/>
              <a:gd name="connsiteY26" fmla="*/ 6648450 h 6724650"/>
              <a:gd name="connsiteX27" fmla="*/ 1600302 w 4553052"/>
              <a:gd name="connsiteY27" fmla="*/ 6629400 h 6724650"/>
              <a:gd name="connsiteX28" fmla="*/ 1047852 w 4553052"/>
              <a:gd name="connsiteY28" fmla="*/ 6648450 h 6724650"/>
              <a:gd name="connsiteX29" fmla="*/ 638257 w 4553052"/>
              <a:gd name="connsiteY29" fmla="*/ 6491287 h 6724650"/>
              <a:gd name="connsiteX30" fmla="*/ 343002 w 4553052"/>
              <a:gd name="connsiteY30" fmla="*/ 6343650 h 6724650"/>
              <a:gd name="connsiteX31" fmla="*/ 102 w 4553052"/>
              <a:gd name="connsiteY31" fmla="*/ 6172200 h 6724650"/>
              <a:gd name="connsiteX32" fmla="*/ 14420 w 4553052"/>
              <a:gd name="connsiteY32" fmla="*/ 6138863 h 6724650"/>
              <a:gd name="connsiteX33" fmla="*/ 102 w 4553052"/>
              <a:gd name="connsiteY33" fmla="*/ 4152900 h 6724650"/>
              <a:gd name="connsiteX34" fmla="*/ 38202 w 4553052"/>
              <a:gd name="connsiteY34" fmla="*/ 2724150 h 6724650"/>
              <a:gd name="connsiteX35" fmla="*/ 38202 w 4553052"/>
              <a:gd name="connsiteY35" fmla="*/ 2724150 h 6724650"/>
              <a:gd name="connsiteX36" fmla="*/ 57252 w 4553052"/>
              <a:gd name="connsiteY36" fmla="*/ 3009900 h 6724650"/>
              <a:gd name="connsiteX37" fmla="*/ 76302 w 4553052"/>
              <a:gd name="connsiteY37" fmla="*/ 3181350 h 6724650"/>
              <a:gd name="connsiteX38" fmla="*/ 38202 w 4553052"/>
              <a:gd name="connsiteY38" fmla="*/ 1905000 h 6724650"/>
              <a:gd name="connsiteX39" fmla="*/ 114402 w 4553052"/>
              <a:gd name="connsiteY39" fmla="*/ 1466850 h 6724650"/>
              <a:gd name="connsiteX40" fmla="*/ 266802 w 4553052"/>
              <a:gd name="connsiteY40" fmla="*/ 952500 h 6724650"/>
              <a:gd name="connsiteX41" fmla="*/ 552552 w 4553052"/>
              <a:gd name="connsiteY41" fmla="*/ 685800 h 6724650"/>
              <a:gd name="connsiteX42" fmla="*/ 1066902 w 4553052"/>
              <a:gd name="connsiteY42" fmla="*/ 228600 h 6724650"/>
              <a:gd name="connsiteX43" fmla="*/ 1333602 w 4553052"/>
              <a:gd name="connsiteY43" fmla="*/ 0 h 6724650"/>
              <a:gd name="connsiteX0" fmla="*/ 1333500 w 4552950"/>
              <a:gd name="connsiteY0" fmla="*/ 0 h 6724650"/>
              <a:gd name="connsiteX1" fmla="*/ 1390650 w 4552950"/>
              <a:gd name="connsiteY1" fmla="*/ 0 h 6724650"/>
              <a:gd name="connsiteX2" fmla="*/ 2381250 w 4552950"/>
              <a:gd name="connsiteY2" fmla="*/ 57150 h 6724650"/>
              <a:gd name="connsiteX3" fmla="*/ 3257550 w 4552950"/>
              <a:gd name="connsiteY3" fmla="*/ 19050 h 6724650"/>
              <a:gd name="connsiteX4" fmla="*/ 3390900 w 4552950"/>
              <a:gd name="connsiteY4" fmla="*/ 285750 h 6724650"/>
              <a:gd name="connsiteX5" fmla="*/ 3448050 w 4552950"/>
              <a:gd name="connsiteY5" fmla="*/ 514350 h 6724650"/>
              <a:gd name="connsiteX6" fmla="*/ 3428961 w 4552950"/>
              <a:gd name="connsiteY6" fmla="*/ 857250 h 6724650"/>
              <a:gd name="connsiteX7" fmla="*/ 3476565 w 4552950"/>
              <a:gd name="connsiteY7" fmla="*/ 1071562 h 6724650"/>
              <a:gd name="connsiteX8" fmla="*/ 3486150 w 4552950"/>
              <a:gd name="connsiteY8" fmla="*/ 1924050 h 6724650"/>
              <a:gd name="connsiteX9" fmla="*/ 3505200 w 4552950"/>
              <a:gd name="connsiteY9" fmla="*/ 2647950 h 6724650"/>
              <a:gd name="connsiteX10" fmla="*/ 3755946 w 4552950"/>
              <a:gd name="connsiteY10" fmla="*/ 2690813 h 6724650"/>
              <a:gd name="connsiteX11" fmla="*/ 3814852 w 4552950"/>
              <a:gd name="connsiteY11" fmla="*/ 2709863 h 6724650"/>
              <a:gd name="connsiteX12" fmla="*/ 3938617 w 4552950"/>
              <a:gd name="connsiteY12" fmla="*/ 2809875 h 6724650"/>
              <a:gd name="connsiteX13" fmla="*/ 4076700 w 4552950"/>
              <a:gd name="connsiteY13" fmla="*/ 3067050 h 6724650"/>
              <a:gd name="connsiteX14" fmla="*/ 4229100 w 4552950"/>
              <a:gd name="connsiteY14" fmla="*/ 3390900 h 6724650"/>
              <a:gd name="connsiteX15" fmla="*/ 4281597 w 4552950"/>
              <a:gd name="connsiteY15" fmla="*/ 3457575 h 6724650"/>
              <a:gd name="connsiteX16" fmla="*/ 4448117 w 4552950"/>
              <a:gd name="connsiteY16" fmla="*/ 5110163 h 6724650"/>
              <a:gd name="connsiteX17" fmla="*/ 4552950 w 4552950"/>
              <a:gd name="connsiteY17" fmla="*/ 6172200 h 6724650"/>
              <a:gd name="connsiteX18" fmla="*/ 3933766 w 4552950"/>
              <a:gd name="connsiteY18" fmla="*/ 6172200 h 6724650"/>
              <a:gd name="connsiteX19" fmla="*/ 3914676 w 4552950"/>
              <a:gd name="connsiteY19" fmla="*/ 6700837 h 6724650"/>
              <a:gd name="connsiteX20" fmla="*/ 3500428 w 4552950"/>
              <a:gd name="connsiteY20" fmla="*/ 6672263 h 6724650"/>
              <a:gd name="connsiteX21" fmla="*/ 3143210 w 4552950"/>
              <a:gd name="connsiteY21" fmla="*/ 6653213 h 6724650"/>
              <a:gd name="connsiteX22" fmla="*/ 2567018 w 4552950"/>
              <a:gd name="connsiteY22" fmla="*/ 6624638 h 6724650"/>
              <a:gd name="connsiteX23" fmla="*/ 2247900 w 4552950"/>
              <a:gd name="connsiteY23" fmla="*/ 6629400 h 6724650"/>
              <a:gd name="connsiteX24" fmla="*/ 2095500 w 4552950"/>
              <a:gd name="connsiteY24" fmla="*/ 6686550 h 6724650"/>
              <a:gd name="connsiteX25" fmla="*/ 1981200 w 4552950"/>
              <a:gd name="connsiteY25" fmla="*/ 6724650 h 6724650"/>
              <a:gd name="connsiteX26" fmla="*/ 1809750 w 4552950"/>
              <a:gd name="connsiteY26" fmla="*/ 6648450 h 6724650"/>
              <a:gd name="connsiteX27" fmla="*/ 1600200 w 4552950"/>
              <a:gd name="connsiteY27" fmla="*/ 6629400 h 6724650"/>
              <a:gd name="connsiteX28" fmla="*/ 1047750 w 4552950"/>
              <a:gd name="connsiteY28" fmla="*/ 6648450 h 6724650"/>
              <a:gd name="connsiteX29" fmla="*/ 638155 w 4552950"/>
              <a:gd name="connsiteY29" fmla="*/ 6491287 h 6724650"/>
              <a:gd name="connsiteX30" fmla="*/ 342900 w 4552950"/>
              <a:gd name="connsiteY30" fmla="*/ 6343650 h 6724650"/>
              <a:gd name="connsiteX31" fmla="*/ 33408 w 4552950"/>
              <a:gd name="connsiteY31" fmla="*/ 6167437 h 6724650"/>
              <a:gd name="connsiteX32" fmla="*/ 14318 w 4552950"/>
              <a:gd name="connsiteY32" fmla="*/ 6138863 h 6724650"/>
              <a:gd name="connsiteX33" fmla="*/ 0 w 4552950"/>
              <a:gd name="connsiteY33" fmla="*/ 4152900 h 6724650"/>
              <a:gd name="connsiteX34" fmla="*/ 38100 w 4552950"/>
              <a:gd name="connsiteY34" fmla="*/ 2724150 h 6724650"/>
              <a:gd name="connsiteX35" fmla="*/ 38100 w 4552950"/>
              <a:gd name="connsiteY35" fmla="*/ 2724150 h 6724650"/>
              <a:gd name="connsiteX36" fmla="*/ 57150 w 4552950"/>
              <a:gd name="connsiteY36" fmla="*/ 3009900 h 6724650"/>
              <a:gd name="connsiteX37" fmla="*/ 76200 w 4552950"/>
              <a:gd name="connsiteY37" fmla="*/ 3181350 h 6724650"/>
              <a:gd name="connsiteX38" fmla="*/ 38100 w 4552950"/>
              <a:gd name="connsiteY38" fmla="*/ 1905000 h 6724650"/>
              <a:gd name="connsiteX39" fmla="*/ 114300 w 4552950"/>
              <a:gd name="connsiteY39" fmla="*/ 1466850 h 6724650"/>
              <a:gd name="connsiteX40" fmla="*/ 266700 w 4552950"/>
              <a:gd name="connsiteY40" fmla="*/ 952500 h 6724650"/>
              <a:gd name="connsiteX41" fmla="*/ 552450 w 4552950"/>
              <a:gd name="connsiteY41" fmla="*/ 685800 h 6724650"/>
              <a:gd name="connsiteX42" fmla="*/ 1066800 w 4552950"/>
              <a:gd name="connsiteY42" fmla="*/ 228600 h 6724650"/>
              <a:gd name="connsiteX43" fmla="*/ 1333500 w 4552950"/>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46608 w 4561458"/>
              <a:gd name="connsiteY35" fmla="*/ 2724150 h 6724650"/>
              <a:gd name="connsiteX36" fmla="*/ 65658 w 4561458"/>
              <a:gd name="connsiteY36" fmla="*/ 3009900 h 6724650"/>
              <a:gd name="connsiteX37" fmla="*/ 84708 w 4561458"/>
              <a:gd name="connsiteY37" fmla="*/ 3181350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46608 w 4561458"/>
              <a:gd name="connsiteY35" fmla="*/ 2724150 h 6724650"/>
              <a:gd name="connsiteX36" fmla="*/ 65658 w 4561458"/>
              <a:gd name="connsiteY36" fmla="*/ 3009900 h 6724650"/>
              <a:gd name="connsiteX37" fmla="*/ 84708 w 4561458"/>
              <a:gd name="connsiteY37" fmla="*/ 3181350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46608 w 4561458"/>
              <a:gd name="connsiteY35" fmla="*/ 2724150 h 6724650"/>
              <a:gd name="connsiteX36" fmla="*/ 65658 w 4561458"/>
              <a:gd name="connsiteY36" fmla="*/ 3009900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65658 w 4561458"/>
              <a:gd name="connsiteY36" fmla="*/ 3009900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60925 w 4561458"/>
              <a:gd name="connsiteY35" fmla="*/ 2714625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70431 w 4561458"/>
              <a:gd name="connsiteY36" fmla="*/ 2814638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122808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275208 w 4561458"/>
              <a:gd name="connsiteY40" fmla="*/ 952500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303843 w 4561458"/>
              <a:gd name="connsiteY40" fmla="*/ 966788 h 6724650"/>
              <a:gd name="connsiteX41" fmla="*/ 560958 w 4561458"/>
              <a:gd name="connsiteY41" fmla="*/ 68580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303843 w 4561458"/>
              <a:gd name="connsiteY40" fmla="*/ 966788 h 6724650"/>
              <a:gd name="connsiteX41" fmla="*/ 556186 w 4561458"/>
              <a:gd name="connsiteY41" fmla="*/ 666750 h 6724650"/>
              <a:gd name="connsiteX42" fmla="*/ 1075308 w 4561458"/>
              <a:gd name="connsiteY42" fmla="*/ 228600 h 6724650"/>
              <a:gd name="connsiteX43" fmla="*/ 1342008 w 4561458"/>
              <a:gd name="connsiteY43" fmla="*/ 0 h 6724650"/>
              <a:gd name="connsiteX0" fmla="*/ 1342008 w 4561458"/>
              <a:gd name="connsiteY0" fmla="*/ 0 h 6724650"/>
              <a:gd name="connsiteX1" fmla="*/ 1399158 w 4561458"/>
              <a:gd name="connsiteY1" fmla="*/ 0 h 6724650"/>
              <a:gd name="connsiteX2" fmla="*/ 2389758 w 4561458"/>
              <a:gd name="connsiteY2" fmla="*/ 57150 h 6724650"/>
              <a:gd name="connsiteX3" fmla="*/ 3266058 w 4561458"/>
              <a:gd name="connsiteY3" fmla="*/ 19050 h 6724650"/>
              <a:gd name="connsiteX4" fmla="*/ 3399408 w 4561458"/>
              <a:gd name="connsiteY4" fmla="*/ 285750 h 6724650"/>
              <a:gd name="connsiteX5" fmla="*/ 3456558 w 4561458"/>
              <a:gd name="connsiteY5" fmla="*/ 514350 h 6724650"/>
              <a:gd name="connsiteX6" fmla="*/ 3437469 w 4561458"/>
              <a:gd name="connsiteY6" fmla="*/ 857250 h 6724650"/>
              <a:gd name="connsiteX7" fmla="*/ 3485073 w 4561458"/>
              <a:gd name="connsiteY7" fmla="*/ 1071562 h 6724650"/>
              <a:gd name="connsiteX8" fmla="*/ 3494658 w 4561458"/>
              <a:gd name="connsiteY8" fmla="*/ 1924050 h 6724650"/>
              <a:gd name="connsiteX9" fmla="*/ 3513708 w 4561458"/>
              <a:gd name="connsiteY9" fmla="*/ 2647950 h 6724650"/>
              <a:gd name="connsiteX10" fmla="*/ 3764454 w 4561458"/>
              <a:gd name="connsiteY10" fmla="*/ 2690813 h 6724650"/>
              <a:gd name="connsiteX11" fmla="*/ 3823360 w 4561458"/>
              <a:gd name="connsiteY11" fmla="*/ 2709863 h 6724650"/>
              <a:gd name="connsiteX12" fmla="*/ 3947125 w 4561458"/>
              <a:gd name="connsiteY12" fmla="*/ 2809875 h 6724650"/>
              <a:gd name="connsiteX13" fmla="*/ 4085208 w 4561458"/>
              <a:gd name="connsiteY13" fmla="*/ 3067050 h 6724650"/>
              <a:gd name="connsiteX14" fmla="*/ 4237608 w 4561458"/>
              <a:gd name="connsiteY14" fmla="*/ 3390900 h 6724650"/>
              <a:gd name="connsiteX15" fmla="*/ 4290105 w 4561458"/>
              <a:gd name="connsiteY15" fmla="*/ 3457575 h 6724650"/>
              <a:gd name="connsiteX16" fmla="*/ 4456625 w 4561458"/>
              <a:gd name="connsiteY16" fmla="*/ 5110163 h 6724650"/>
              <a:gd name="connsiteX17" fmla="*/ 4561458 w 4561458"/>
              <a:gd name="connsiteY17" fmla="*/ 6172200 h 6724650"/>
              <a:gd name="connsiteX18" fmla="*/ 3942274 w 4561458"/>
              <a:gd name="connsiteY18" fmla="*/ 6172200 h 6724650"/>
              <a:gd name="connsiteX19" fmla="*/ 3923184 w 4561458"/>
              <a:gd name="connsiteY19" fmla="*/ 6700837 h 6724650"/>
              <a:gd name="connsiteX20" fmla="*/ 3508936 w 4561458"/>
              <a:gd name="connsiteY20" fmla="*/ 6672263 h 6724650"/>
              <a:gd name="connsiteX21" fmla="*/ 3151718 w 4561458"/>
              <a:gd name="connsiteY21" fmla="*/ 6653213 h 6724650"/>
              <a:gd name="connsiteX22" fmla="*/ 2575526 w 4561458"/>
              <a:gd name="connsiteY22" fmla="*/ 6624638 h 6724650"/>
              <a:gd name="connsiteX23" fmla="*/ 2256408 w 4561458"/>
              <a:gd name="connsiteY23" fmla="*/ 6629400 h 6724650"/>
              <a:gd name="connsiteX24" fmla="*/ 2104008 w 4561458"/>
              <a:gd name="connsiteY24" fmla="*/ 6686550 h 6724650"/>
              <a:gd name="connsiteX25" fmla="*/ 1989708 w 4561458"/>
              <a:gd name="connsiteY25" fmla="*/ 6724650 h 6724650"/>
              <a:gd name="connsiteX26" fmla="*/ 1818258 w 4561458"/>
              <a:gd name="connsiteY26" fmla="*/ 6648450 h 6724650"/>
              <a:gd name="connsiteX27" fmla="*/ 1608708 w 4561458"/>
              <a:gd name="connsiteY27" fmla="*/ 6629400 h 6724650"/>
              <a:gd name="connsiteX28" fmla="*/ 1056258 w 4561458"/>
              <a:gd name="connsiteY28" fmla="*/ 6648450 h 6724650"/>
              <a:gd name="connsiteX29" fmla="*/ 646663 w 4561458"/>
              <a:gd name="connsiteY29" fmla="*/ 6491287 h 6724650"/>
              <a:gd name="connsiteX30" fmla="*/ 351408 w 4561458"/>
              <a:gd name="connsiteY30" fmla="*/ 6343650 h 6724650"/>
              <a:gd name="connsiteX31" fmla="*/ 41916 w 4561458"/>
              <a:gd name="connsiteY31" fmla="*/ 6167437 h 6724650"/>
              <a:gd name="connsiteX32" fmla="*/ 22826 w 4561458"/>
              <a:gd name="connsiteY32" fmla="*/ 6138863 h 6724650"/>
              <a:gd name="connsiteX33" fmla="*/ 8508 w 4561458"/>
              <a:gd name="connsiteY33" fmla="*/ 4152900 h 6724650"/>
              <a:gd name="connsiteX34" fmla="*/ 46608 w 4561458"/>
              <a:gd name="connsiteY34" fmla="*/ 2724150 h 6724650"/>
              <a:gd name="connsiteX35" fmla="*/ 56152 w 4561458"/>
              <a:gd name="connsiteY35" fmla="*/ 2471738 h 6724650"/>
              <a:gd name="connsiteX36" fmla="*/ 41796 w 4561458"/>
              <a:gd name="connsiteY36" fmla="*/ 2819400 h 6724650"/>
              <a:gd name="connsiteX37" fmla="*/ 46528 w 4561458"/>
              <a:gd name="connsiteY37" fmla="*/ 3186113 h 6724650"/>
              <a:gd name="connsiteX38" fmla="*/ 46608 w 4561458"/>
              <a:gd name="connsiteY38" fmla="*/ 1905000 h 6724650"/>
              <a:gd name="connsiteX39" fmla="*/ 94173 w 4561458"/>
              <a:gd name="connsiteY39" fmla="*/ 1466850 h 6724650"/>
              <a:gd name="connsiteX40" fmla="*/ 241800 w 4561458"/>
              <a:gd name="connsiteY40" fmla="*/ 1019175 h 6724650"/>
              <a:gd name="connsiteX41" fmla="*/ 556186 w 4561458"/>
              <a:gd name="connsiteY41" fmla="*/ 666750 h 6724650"/>
              <a:gd name="connsiteX42" fmla="*/ 1075308 w 4561458"/>
              <a:gd name="connsiteY42" fmla="*/ 228600 h 6724650"/>
              <a:gd name="connsiteX43" fmla="*/ 1342008 w 4561458"/>
              <a:gd name="connsiteY43" fmla="*/ 0 h 6724650"/>
              <a:gd name="connsiteX0" fmla="*/ 1342008 w 4561458"/>
              <a:gd name="connsiteY0" fmla="*/ 2116 h 6726766"/>
              <a:gd name="connsiteX1" fmla="*/ 1399158 w 4561458"/>
              <a:gd name="connsiteY1" fmla="*/ 2116 h 6726766"/>
              <a:gd name="connsiteX2" fmla="*/ 2389758 w 4561458"/>
              <a:gd name="connsiteY2" fmla="*/ 30691 h 6726766"/>
              <a:gd name="connsiteX3" fmla="*/ 3266058 w 4561458"/>
              <a:gd name="connsiteY3" fmla="*/ 21166 h 6726766"/>
              <a:gd name="connsiteX4" fmla="*/ 3399408 w 4561458"/>
              <a:gd name="connsiteY4" fmla="*/ 287866 h 6726766"/>
              <a:gd name="connsiteX5" fmla="*/ 3456558 w 4561458"/>
              <a:gd name="connsiteY5" fmla="*/ 516466 h 6726766"/>
              <a:gd name="connsiteX6" fmla="*/ 3437469 w 4561458"/>
              <a:gd name="connsiteY6" fmla="*/ 859366 h 6726766"/>
              <a:gd name="connsiteX7" fmla="*/ 3485073 w 4561458"/>
              <a:gd name="connsiteY7" fmla="*/ 1073678 h 6726766"/>
              <a:gd name="connsiteX8" fmla="*/ 3494658 w 4561458"/>
              <a:gd name="connsiteY8" fmla="*/ 1926166 h 6726766"/>
              <a:gd name="connsiteX9" fmla="*/ 3513708 w 4561458"/>
              <a:gd name="connsiteY9" fmla="*/ 2650066 h 6726766"/>
              <a:gd name="connsiteX10" fmla="*/ 3764454 w 4561458"/>
              <a:gd name="connsiteY10" fmla="*/ 2692929 h 6726766"/>
              <a:gd name="connsiteX11" fmla="*/ 3823360 w 4561458"/>
              <a:gd name="connsiteY11" fmla="*/ 2711979 h 6726766"/>
              <a:gd name="connsiteX12" fmla="*/ 3947125 w 4561458"/>
              <a:gd name="connsiteY12" fmla="*/ 2811991 h 6726766"/>
              <a:gd name="connsiteX13" fmla="*/ 4085208 w 4561458"/>
              <a:gd name="connsiteY13" fmla="*/ 3069166 h 6726766"/>
              <a:gd name="connsiteX14" fmla="*/ 4237608 w 4561458"/>
              <a:gd name="connsiteY14" fmla="*/ 3393016 h 6726766"/>
              <a:gd name="connsiteX15" fmla="*/ 4290105 w 4561458"/>
              <a:gd name="connsiteY15" fmla="*/ 3459691 h 6726766"/>
              <a:gd name="connsiteX16" fmla="*/ 4456625 w 4561458"/>
              <a:gd name="connsiteY16" fmla="*/ 5112279 h 6726766"/>
              <a:gd name="connsiteX17" fmla="*/ 4561458 w 4561458"/>
              <a:gd name="connsiteY17" fmla="*/ 6174316 h 6726766"/>
              <a:gd name="connsiteX18" fmla="*/ 3942274 w 4561458"/>
              <a:gd name="connsiteY18" fmla="*/ 6174316 h 6726766"/>
              <a:gd name="connsiteX19" fmla="*/ 3923184 w 4561458"/>
              <a:gd name="connsiteY19" fmla="*/ 6702953 h 6726766"/>
              <a:gd name="connsiteX20" fmla="*/ 3508936 w 4561458"/>
              <a:gd name="connsiteY20" fmla="*/ 6674379 h 6726766"/>
              <a:gd name="connsiteX21" fmla="*/ 3151718 w 4561458"/>
              <a:gd name="connsiteY21" fmla="*/ 6655329 h 6726766"/>
              <a:gd name="connsiteX22" fmla="*/ 2575526 w 4561458"/>
              <a:gd name="connsiteY22" fmla="*/ 6626754 h 6726766"/>
              <a:gd name="connsiteX23" fmla="*/ 2256408 w 4561458"/>
              <a:gd name="connsiteY23" fmla="*/ 6631516 h 6726766"/>
              <a:gd name="connsiteX24" fmla="*/ 2104008 w 4561458"/>
              <a:gd name="connsiteY24" fmla="*/ 6688666 h 6726766"/>
              <a:gd name="connsiteX25" fmla="*/ 1989708 w 4561458"/>
              <a:gd name="connsiteY25" fmla="*/ 6726766 h 6726766"/>
              <a:gd name="connsiteX26" fmla="*/ 1818258 w 4561458"/>
              <a:gd name="connsiteY26" fmla="*/ 6650566 h 6726766"/>
              <a:gd name="connsiteX27" fmla="*/ 1608708 w 4561458"/>
              <a:gd name="connsiteY27" fmla="*/ 6631516 h 6726766"/>
              <a:gd name="connsiteX28" fmla="*/ 1056258 w 4561458"/>
              <a:gd name="connsiteY28" fmla="*/ 6650566 h 6726766"/>
              <a:gd name="connsiteX29" fmla="*/ 646663 w 4561458"/>
              <a:gd name="connsiteY29" fmla="*/ 6493403 h 6726766"/>
              <a:gd name="connsiteX30" fmla="*/ 351408 w 4561458"/>
              <a:gd name="connsiteY30" fmla="*/ 6345766 h 6726766"/>
              <a:gd name="connsiteX31" fmla="*/ 41916 w 4561458"/>
              <a:gd name="connsiteY31" fmla="*/ 6169553 h 6726766"/>
              <a:gd name="connsiteX32" fmla="*/ 22826 w 4561458"/>
              <a:gd name="connsiteY32" fmla="*/ 6140979 h 6726766"/>
              <a:gd name="connsiteX33" fmla="*/ 8508 w 4561458"/>
              <a:gd name="connsiteY33" fmla="*/ 4155016 h 6726766"/>
              <a:gd name="connsiteX34" fmla="*/ 46608 w 4561458"/>
              <a:gd name="connsiteY34" fmla="*/ 2726266 h 6726766"/>
              <a:gd name="connsiteX35" fmla="*/ 56152 w 4561458"/>
              <a:gd name="connsiteY35" fmla="*/ 2473854 h 6726766"/>
              <a:gd name="connsiteX36" fmla="*/ 41796 w 4561458"/>
              <a:gd name="connsiteY36" fmla="*/ 2821516 h 6726766"/>
              <a:gd name="connsiteX37" fmla="*/ 46528 w 4561458"/>
              <a:gd name="connsiteY37" fmla="*/ 3188229 h 6726766"/>
              <a:gd name="connsiteX38" fmla="*/ 46608 w 4561458"/>
              <a:gd name="connsiteY38" fmla="*/ 1907116 h 6726766"/>
              <a:gd name="connsiteX39" fmla="*/ 94173 w 4561458"/>
              <a:gd name="connsiteY39" fmla="*/ 1468966 h 6726766"/>
              <a:gd name="connsiteX40" fmla="*/ 241800 w 4561458"/>
              <a:gd name="connsiteY40" fmla="*/ 1021291 h 6726766"/>
              <a:gd name="connsiteX41" fmla="*/ 556186 w 4561458"/>
              <a:gd name="connsiteY41" fmla="*/ 668866 h 6726766"/>
              <a:gd name="connsiteX42" fmla="*/ 1075308 w 4561458"/>
              <a:gd name="connsiteY42" fmla="*/ 230716 h 6726766"/>
              <a:gd name="connsiteX43" fmla="*/ 1342008 w 4561458"/>
              <a:gd name="connsiteY43" fmla="*/ 2116 h 67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61458" h="6726766">
                <a:moveTo>
                  <a:pt x="1342008" y="2116"/>
                </a:moveTo>
                <a:cubicBezTo>
                  <a:pt x="1361058" y="2116"/>
                  <a:pt x="1224533" y="-2646"/>
                  <a:pt x="1399158" y="2116"/>
                </a:cubicBezTo>
                <a:lnTo>
                  <a:pt x="2389758" y="30691"/>
                </a:lnTo>
                <a:lnTo>
                  <a:pt x="3266058" y="21166"/>
                </a:lnTo>
                <a:lnTo>
                  <a:pt x="3399408" y="287866"/>
                </a:lnTo>
                <a:lnTo>
                  <a:pt x="3456558" y="516466"/>
                </a:lnTo>
                <a:lnTo>
                  <a:pt x="3437469" y="859366"/>
                </a:lnTo>
                <a:lnTo>
                  <a:pt x="3485073" y="1073678"/>
                </a:lnTo>
                <a:lnTo>
                  <a:pt x="3494658" y="1926166"/>
                </a:lnTo>
                <a:lnTo>
                  <a:pt x="3513708" y="2650066"/>
                </a:lnTo>
                <a:cubicBezTo>
                  <a:pt x="3595699" y="2669116"/>
                  <a:pt x="3682463" y="2673879"/>
                  <a:pt x="3764454" y="2692929"/>
                </a:cubicBezTo>
                <a:lnTo>
                  <a:pt x="3823360" y="2711979"/>
                </a:lnTo>
                <a:cubicBezTo>
                  <a:pt x="3878932" y="2746904"/>
                  <a:pt x="3901098" y="2758016"/>
                  <a:pt x="3947125" y="2811991"/>
                </a:cubicBezTo>
                <a:lnTo>
                  <a:pt x="4085208" y="3069166"/>
                </a:lnTo>
                <a:cubicBezTo>
                  <a:pt x="4116918" y="3191404"/>
                  <a:pt x="4203459" y="3327929"/>
                  <a:pt x="4237608" y="3393016"/>
                </a:cubicBezTo>
                <a:cubicBezTo>
                  <a:pt x="4271757" y="3458103"/>
                  <a:pt x="4253602" y="3173147"/>
                  <a:pt x="4290105" y="3459691"/>
                </a:cubicBezTo>
                <a:cubicBezTo>
                  <a:pt x="4326608" y="3746235"/>
                  <a:pt x="4397937" y="4563004"/>
                  <a:pt x="4456625" y="5112279"/>
                </a:cubicBezTo>
                <a:lnTo>
                  <a:pt x="4561458" y="6174316"/>
                </a:lnTo>
                <a:lnTo>
                  <a:pt x="3942274" y="6174316"/>
                </a:lnTo>
                <a:lnTo>
                  <a:pt x="3923184" y="6702953"/>
                </a:lnTo>
                <a:cubicBezTo>
                  <a:pt x="3786692" y="6685491"/>
                  <a:pt x="3654973" y="6682316"/>
                  <a:pt x="3508936" y="6674379"/>
                </a:cubicBezTo>
                <a:cubicBezTo>
                  <a:pt x="3396227" y="6660091"/>
                  <a:pt x="3307286" y="6663266"/>
                  <a:pt x="3151718" y="6655329"/>
                </a:cubicBezTo>
                <a:lnTo>
                  <a:pt x="2575526" y="6626754"/>
                </a:lnTo>
                <a:lnTo>
                  <a:pt x="2256408" y="6631516"/>
                </a:lnTo>
                <a:lnTo>
                  <a:pt x="2104008" y="6688666"/>
                </a:lnTo>
                <a:lnTo>
                  <a:pt x="1989708" y="6726766"/>
                </a:lnTo>
                <a:lnTo>
                  <a:pt x="1818258" y="6650566"/>
                </a:lnTo>
                <a:lnTo>
                  <a:pt x="1608708" y="6631516"/>
                </a:lnTo>
                <a:lnTo>
                  <a:pt x="1056258" y="6650566"/>
                </a:lnTo>
                <a:lnTo>
                  <a:pt x="646663" y="6493403"/>
                </a:lnTo>
                <a:lnTo>
                  <a:pt x="351408" y="6345766"/>
                </a:lnTo>
                <a:lnTo>
                  <a:pt x="41916" y="6169553"/>
                </a:lnTo>
                <a:cubicBezTo>
                  <a:pt x="40325" y="6161616"/>
                  <a:pt x="24417" y="6148916"/>
                  <a:pt x="22826" y="6140979"/>
                </a:cubicBezTo>
                <a:cubicBezTo>
                  <a:pt x="18053" y="5478991"/>
                  <a:pt x="-15354" y="4817004"/>
                  <a:pt x="8508" y="4155016"/>
                </a:cubicBezTo>
                <a:cubicBezTo>
                  <a:pt x="40298" y="3678766"/>
                  <a:pt x="38667" y="3006460"/>
                  <a:pt x="46608" y="2726266"/>
                </a:cubicBezTo>
                <a:cubicBezTo>
                  <a:pt x="54549" y="2446072"/>
                  <a:pt x="56954" y="2457979"/>
                  <a:pt x="56152" y="2473854"/>
                </a:cubicBezTo>
                <a:cubicBezTo>
                  <a:pt x="55350" y="2489729"/>
                  <a:pt x="43400" y="2702454"/>
                  <a:pt x="41796" y="2821516"/>
                </a:cubicBezTo>
                <a:cubicBezTo>
                  <a:pt x="40192" y="2940579"/>
                  <a:pt x="46528" y="3081643"/>
                  <a:pt x="46528" y="3188229"/>
                </a:cubicBezTo>
                <a:cubicBezTo>
                  <a:pt x="46555" y="2761191"/>
                  <a:pt x="46581" y="2334154"/>
                  <a:pt x="46608" y="1907116"/>
                </a:cubicBezTo>
                <a:cubicBezTo>
                  <a:pt x="62463" y="1761066"/>
                  <a:pt x="64001" y="1610254"/>
                  <a:pt x="94173" y="1468966"/>
                </a:cubicBezTo>
                <a:lnTo>
                  <a:pt x="241800" y="1021291"/>
                </a:lnTo>
                <a:lnTo>
                  <a:pt x="556186" y="668866"/>
                </a:lnTo>
                <a:lnTo>
                  <a:pt x="1075308" y="230716"/>
                </a:lnTo>
                <a:lnTo>
                  <a:pt x="1342008" y="2116"/>
                </a:lnTo>
                <a:close/>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329" name="フリーフォーム 328"/>
          <p:cNvSpPr/>
          <p:nvPr/>
        </p:nvSpPr>
        <p:spPr bwMode="auto">
          <a:xfrm>
            <a:off x="7590626" y="6148467"/>
            <a:ext cx="404308" cy="374725"/>
          </a:xfrm>
          <a:custGeom>
            <a:avLst/>
            <a:gdLst>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4302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595312 w 2181225"/>
              <a:gd name="connsiteY11" fmla="*/ 3743325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3990975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29062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6217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8122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38100 w 2219325"/>
              <a:gd name="connsiteY16" fmla="*/ 325755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13181 h 4070831"/>
              <a:gd name="connsiteX1" fmla="*/ 1619250 w 2219325"/>
              <a:gd name="connsiteY1" fmla="*/ 13181 h 4070831"/>
              <a:gd name="connsiteX2" fmla="*/ 2047875 w 2219325"/>
              <a:gd name="connsiteY2" fmla="*/ 3656 h 4070831"/>
              <a:gd name="connsiteX3" fmla="*/ 2152650 w 2219325"/>
              <a:gd name="connsiteY3" fmla="*/ 2242031 h 4070831"/>
              <a:gd name="connsiteX4" fmla="*/ 2152650 w 2219325"/>
              <a:gd name="connsiteY4" fmla="*/ 2346806 h 4070831"/>
              <a:gd name="connsiteX5" fmla="*/ 2200275 w 2219325"/>
              <a:gd name="connsiteY5" fmla="*/ 3423131 h 4070831"/>
              <a:gd name="connsiteX6" fmla="*/ 2219325 w 2219325"/>
              <a:gd name="connsiteY6" fmla="*/ 3970819 h 4070831"/>
              <a:gd name="connsiteX7" fmla="*/ 1390650 w 2219325"/>
              <a:gd name="connsiteY7" fmla="*/ 3932718 h 4070831"/>
              <a:gd name="connsiteX8" fmla="*/ 1038225 w 2219325"/>
              <a:gd name="connsiteY8" fmla="*/ 4008919 h 4070831"/>
              <a:gd name="connsiteX9" fmla="*/ 823912 w 2219325"/>
              <a:gd name="connsiteY9" fmla="*/ 4070831 h 4070831"/>
              <a:gd name="connsiteX10" fmla="*/ 723900 w 2219325"/>
              <a:gd name="connsiteY10" fmla="*/ 3908906 h 4070831"/>
              <a:gd name="connsiteX11" fmla="*/ 614362 w 2219325"/>
              <a:gd name="connsiteY11" fmla="*/ 3746981 h 4070831"/>
              <a:gd name="connsiteX12" fmla="*/ 514350 w 2219325"/>
              <a:gd name="connsiteY12" fmla="*/ 3508856 h 4070831"/>
              <a:gd name="connsiteX13" fmla="*/ 433388 w 2219325"/>
              <a:gd name="connsiteY13" fmla="*/ 3356456 h 4070831"/>
              <a:gd name="connsiteX14" fmla="*/ 266700 w 2219325"/>
              <a:gd name="connsiteY14" fmla="*/ 3285019 h 4070831"/>
              <a:gd name="connsiteX15" fmla="*/ 142875 w 2219325"/>
              <a:gd name="connsiteY15" fmla="*/ 3285019 h 4070831"/>
              <a:gd name="connsiteX16" fmla="*/ 19050 w 2219325"/>
              <a:gd name="connsiteY16" fmla="*/ 3242156 h 4070831"/>
              <a:gd name="connsiteX17" fmla="*/ 0 w 2219325"/>
              <a:gd name="connsiteY17" fmla="*/ 2308706 h 4070831"/>
              <a:gd name="connsiteX18" fmla="*/ 576262 w 2219325"/>
              <a:gd name="connsiteY18" fmla="*/ 2256319 h 4070831"/>
              <a:gd name="connsiteX19" fmla="*/ 547687 w 2219325"/>
              <a:gd name="connsiteY19" fmla="*/ 2118206 h 4070831"/>
              <a:gd name="connsiteX20" fmla="*/ 485775 w 2219325"/>
              <a:gd name="connsiteY20" fmla="*/ 1984856 h 4070831"/>
              <a:gd name="connsiteX21" fmla="*/ 419100 w 2219325"/>
              <a:gd name="connsiteY21" fmla="*/ 1937231 h 4070831"/>
              <a:gd name="connsiteX22" fmla="*/ 295275 w 2219325"/>
              <a:gd name="connsiteY22" fmla="*/ 1927706 h 4070831"/>
              <a:gd name="connsiteX23" fmla="*/ 185737 w 2219325"/>
              <a:gd name="connsiteY23" fmla="*/ 1903894 h 4070831"/>
              <a:gd name="connsiteX24" fmla="*/ 209550 w 2219325"/>
              <a:gd name="connsiteY24" fmla="*/ 1680056 h 4070831"/>
              <a:gd name="connsiteX25" fmla="*/ 319088 w 2219325"/>
              <a:gd name="connsiteY25" fmla="*/ 1675294 h 4070831"/>
              <a:gd name="connsiteX26" fmla="*/ 490538 w 2219325"/>
              <a:gd name="connsiteY26" fmla="*/ 1665768 h 4070831"/>
              <a:gd name="connsiteX27" fmla="*/ 433387 w 2219325"/>
              <a:gd name="connsiteY27" fmla="*/ 1403831 h 4070831"/>
              <a:gd name="connsiteX28" fmla="*/ 457200 w 2219325"/>
              <a:gd name="connsiteY28" fmla="*/ 1213331 h 4070831"/>
              <a:gd name="connsiteX29" fmla="*/ 676275 w 2219325"/>
              <a:gd name="connsiteY29" fmla="*/ 1179994 h 4070831"/>
              <a:gd name="connsiteX30" fmla="*/ 695325 w 2219325"/>
              <a:gd name="connsiteY30" fmla="*/ 1375256 h 4070831"/>
              <a:gd name="connsiteX31" fmla="*/ 904875 w 2219325"/>
              <a:gd name="connsiteY31" fmla="*/ 1351444 h 4070831"/>
              <a:gd name="connsiteX32" fmla="*/ 1066800 w 2219325"/>
              <a:gd name="connsiteY32" fmla="*/ 1280006 h 4070831"/>
              <a:gd name="connsiteX33" fmla="*/ 1076325 w 2219325"/>
              <a:gd name="connsiteY33" fmla="*/ 1118081 h 4070831"/>
              <a:gd name="connsiteX34" fmla="*/ 1085850 w 2219325"/>
              <a:gd name="connsiteY34" fmla="*/ 965681 h 4070831"/>
              <a:gd name="connsiteX35" fmla="*/ 1066800 w 2219325"/>
              <a:gd name="connsiteY35" fmla="*/ 846618 h 4070831"/>
              <a:gd name="connsiteX36" fmla="*/ 1133475 w 2219325"/>
              <a:gd name="connsiteY36" fmla="*/ 613256 h 4070831"/>
              <a:gd name="connsiteX37" fmla="*/ 1347788 w 2219325"/>
              <a:gd name="connsiteY37" fmla="*/ 560868 h 4070831"/>
              <a:gd name="connsiteX38" fmla="*/ 1343025 w 2219325"/>
              <a:gd name="connsiteY38" fmla="*/ 270356 h 4070831"/>
              <a:gd name="connsiteX39" fmla="*/ 1352550 w 2219325"/>
              <a:gd name="connsiteY39" fmla="*/ 13181 h 4070831"/>
              <a:gd name="connsiteX0" fmla="*/ 1352550 w 2219325"/>
              <a:gd name="connsiteY0" fmla="*/ 20494 h 4078144"/>
              <a:gd name="connsiteX1" fmla="*/ 1619250 w 2219325"/>
              <a:gd name="connsiteY1" fmla="*/ 1444 h 4078144"/>
              <a:gd name="connsiteX2" fmla="*/ 2047875 w 2219325"/>
              <a:gd name="connsiteY2" fmla="*/ 10969 h 4078144"/>
              <a:gd name="connsiteX3" fmla="*/ 2152650 w 2219325"/>
              <a:gd name="connsiteY3" fmla="*/ 2249344 h 4078144"/>
              <a:gd name="connsiteX4" fmla="*/ 2152650 w 2219325"/>
              <a:gd name="connsiteY4" fmla="*/ 2354119 h 4078144"/>
              <a:gd name="connsiteX5" fmla="*/ 2200275 w 2219325"/>
              <a:gd name="connsiteY5" fmla="*/ 3430444 h 4078144"/>
              <a:gd name="connsiteX6" fmla="*/ 2219325 w 2219325"/>
              <a:gd name="connsiteY6" fmla="*/ 3978132 h 4078144"/>
              <a:gd name="connsiteX7" fmla="*/ 1390650 w 2219325"/>
              <a:gd name="connsiteY7" fmla="*/ 3940031 h 4078144"/>
              <a:gd name="connsiteX8" fmla="*/ 1038225 w 2219325"/>
              <a:gd name="connsiteY8" fmla="*/ 4016232 h 4078144"/>
              <a:gd name="connsiteX9" fmla="*/ 823912 w 2219325"/>
              <a:gd name="connsiteY9" fmla="*/ 4078144 h 4078144"/>
              <a:gd name="connsiteX10" fmla="*/ 723900 w 2219325"/>
              <a:gd name="connsiteY10" fmla="*/ 3916219 h 4078144"/>
              <a:gd name="connsiteX11" fmla="*/ 614362 w 2219325"/>
              <a:gd name="connsiteY11" fmla="*/ 3754294 h 4078144"/>
              <a:gd name="connsiteX12" fmla="*/ 514350 w 2219325"/>
              <a:gd name="connsiteY12" fmla="*/ 3516169 h 4078144"/>
              <a:gd name="connsiteX13" fmla="*/ 433388 w 2219325"/>
              <a:gd name="connsiteY13" fmla="*/ 3363769 h 4078144"/>
              <a:gd name="connsiteX14" fmla="*/ 266700 w 2219325"/>
              <a:gd name="connsiteY14" fmla="*/ 3292332 h 4078144"/>
              <a:gd name="connsiteX15" fmla="*/ 142875 w 2219325"/>
              <a:gd name="connsiteY15" fmla="*/ 3292332 h 4078144"/>
              <a:gd name="connsiteX16" fmla="*/ 19050 w 2219325"/>
              <a:gd name="connsiteY16" fmla="*/ 3249469 h 4078144"/>
              <a:gd name="connsiteX17" fmla="*/ 0 w 2219325"/>
              <a:gd name="connsiteY17" fmla="*/ 2316019 h 4078144"/>
              <a:gd name="connsiteX18" fmla="*/ 576262 w 2219325"/>
              <a:gd name="connsiteY18" fmla="*/ 2263632 h 4078144"/>
              <a:gd name="connsiteX19" fmla="*/ 547687 w 2219325"/>
              <a:gd name="connsiteY19" fmla="*/ 2125519 h 4078144"/>
              <a:gd name="connsiteX20" fmla="*/ 485775 w 2219325"/>
              <a:gd name="connsiteY20" fmla="*/ 1992169 h 4078144"/>
              <a:gd name="connsiteX21" fmla="*/ 419100 w 2219325"/>
              <a:gd name="connsiteY21" fmla="*/ 1944544 h 4078144"/>
              <a:gd name="connsiteX22" fmla="*/ 295275 w 2219325"/>
              <a:gd name="connsiteY22" fmla="*/ 1935019 h 4078144"/>
              <a:gd name="connsiteX23" fmla="*/ 185737 w 2219325"/>
              <a:gd name="connsiteY23" fmla="*/ 1911207 h 4078144"/>
              <a:gd name="connsiteX24" fmla="*/ 209550 w 2219325"/>
              <a:gd name="connsiteY24" fmla="*/ 1687369 h 4078144"/>
              <a:gd name="connsiteX25" fmla="*/ 319088 w 2219325"/>
              <a:gd name="connsiteY25" fmla="*/ 1682607 h 4078144"/>
              <a:gd name="connsiteX26" fmla="*/ 490538 w 2219325"/>
              <a:gd name="connsiteY26" fmla="*/ 1673081 h 4078144"/>
              <a:gd name="connsiteX27" fmla="*/ 433387 w 2219325"/>
              <a:gd name="connsiteY27" fmla="*/ 1411144 h 4078144"/>
              <a:gd name="connsiteX28" fmla="*/ 457200 w 2219325"/>
              <a:gd name="connsiteY28" fmla="*/ 1220644 h 4078144"/>
              <a:gd name="connsiteX29" fmla="*/ 676275 w 2219325"/>
              <a:gd name="connsiteY29" fmla="*/ 1187307 h 4078144"/>
              <a:gd name="connsiteX30" fmla="*/ 695325 w 2219325"/>
              <a:gd name="connsiteY30" fmla="*/ 1382569 h 4078144"/>
              <a:gd name="connsiteX31" fmla="*/ 904875 w 2219325"/>
              <a:gd name="connsiteY31" fmla="*/ 1358757 h 4078144"/>
              <a:gd name="connsiteX32" fmla="*/ 1066800 w 2219325"/>
              <a:gd name="connsiteY32" fmla="*/ 1287319 h 4078144"/>
              <a:gd name="connsiteX33" fmla="*/ 1076325 w 2219325"/>
              <a:gd name="connsiteY33" fmla="*/ 1125394 h 4078144"/>
              <a:gd name="connsiteX34" fmla="*/ 1085850 w 2219325"/>
              <a:gd name="connsiteY34" fmla="*/ 972994 h 4078144"/>
              <a:gd name="connsiteX35" fmla="*/ 1066800 w 2219325"/>
              <a:gd name="connsiteY35" fmla="*/ 853931 h 4078144"/>
              <a:gd name="connsiteX36" fmla="*/ 1133475 w 2219325"/>
              <a:gd name="connsiteY36" fmla="*/ 620569 h 4078144"/>
              <a:gd name="connsiteX37" fmla="*/ 1347788 w 2219325"/>
              <a:gd name="connsiteY37" fmla="*/ 568181 h 4078144"/>
              <a:gd name="connsiteX38" fmla="*/ 1343025 w 2219325"/>
              <a:gd name="connsiteY38" fmla="*/ 277669 h 4078144"/>
              <a:gd name="connsiteX39" fmla="*/ 1352550 w 2219325"/>
              <a:gd name="connsiteY39" fmla="*/ 20494 h 4078144"/>
              <a:gd name="connsiteX0" fmla="*/ 1352550 w 2219325"/>
              <a:gd name="connsiteY0" fmla="*/ 15249 h 4072899"/>
              <a:gd name="connsiteX1" fmla="*/ 1633537 w 2219325"/>
              <a:gd name="connsiteY1" fmla="*/ 5724 h 4072899"/>
              <a:gd name="connsiteX2" fmla="*/ 2047875 w 2219325"/>
              <a:gd name="connsiteY2" fmla="*/ 5724 h 4072899"/>
              <a:gd name="connsiteX3" fmla="*/ 2152650 w 2219325"/>
              <a:gd name="connsiteY3" fmla="*/ 2244099 h 4072899"/>
              <a:gd name="connsiteX4" fmla="*/ 2152650 w 2219325"/>
              <a:gd name="connsiteY4" fmla="*/ 2348874 h 4072899"/>
              <a:gd name="connsiteX5" fmla="*/ 2200275 w 2219325"/>
              <a:gd name="connsiteY5" fmla="*/ 3425199 h 4072899"/>
              <a:gd name="connsiteX6" fmla="*/ 2219325 w 2219325"/>
              <a:gd name="connsiteY6" fmla="*/ 3972887 h 4072899"/>
              <a:gd name="connsiteX7" fmla="*/ 1390650 w 2219325"/>
              <a:gd name="connsiteY7" fmla="*/ 3934786 h 4072899"/>
              <a:gd name="connsiteX8" fmla="*/ 1038225 w 2219325"/>
              <a:gd name="connsiteY8" fmla="*/ 4010987 h 4072899"/>
              <a:gd name="connsiteX9" fmla="*/ 823912 w 2219325"/>
              <a:gd name="connsiteY9" fmla="*/ 4072899 h 4072899"/>
              <a:gd name="connsiteX10" fmla="*/ 723900 w 2219325"/>
              <a:gd name="connsiteY10" fmla="*/ 3910974 h 4072899"/>
              <a:gd name="connsiteX11" fmla="*/ 614362 w 2219325"/>
              <a:gd name="connsiteY11" fmla="*/ 3749049 h 4072899"/>
              <a:gd name="connsiteX12" fmla="*/ 514350 w 2219325"/>
              <a:gd name="connsiteY12" fmla="*/ 3510924 h 4072899"/>
              <a:gd name="connsiteX13" fmla="*/ 433388 w 2219325"/>
              <a:gd name="connsiteY13" fmla="*/ 3358524 h 4072899"/>
              <a:gd name="connsiteX14" fmla="*/ 266700 w 2219325"/>
              <a:gd name="connsiteY14" fmla="*/ 3287087 h 4072899"/>
              <a:gd name="connsiteX15" fmla="*/ 142875 w 2219325"/>
              <a:gd name="connsiteY15" fmla="*/ 3287087 h 4072899"/>
              <a:gd name="connsiteX16" fmla="*/ 19050 w 2219325"/>
              <a:gd name="connsiteY16" fmla="*/ 3244224 h 4072899"/>
              <a:gd name="connsiteX17" fmla="*/ 0 w 2219325"/>
              <a:gd name="connsiteY17" fmla="*/ 2310774 h 4072899"/>
              <a:gd name="connsiteX18" fmla="*/ 576262 w 2219325"/>
              <a:gd name="connsiteY18" fmla="*/ 2258387 h 4072899"/>
              <a:gd name="connsiteX19" fmla="*/ 547687 w 2219325"/>
              <a:gd name="connsiteY19" fmla="*/ 2120274 h 4072899"/>
              <a:gd name="connsiteX20" fmla="*/ 485775 w 2219325"/>
              <a:gd name="connsiteY20" fmla="*/ 1986924 h 4072899"/>
              <a:gd name="connsiteX21" fmla="*/ 419100 w 2219325"/>
              <a:gd name="connsiteY21" fmla="*/ 1939299 h 4072899"/>
              <a:gd name="connsiteX22" fmla="*/ 295275 w 2219325"/>
              <a:gd name="connsiteY22" fmla="*/ 1929774 h 4072899"/>
              <a:gd name="connsiteX23" fmla="*/ 185737 w 2219325"/>
              <a:gd name="connsiteY23" fmla="*/ 1905962 h 4072899"/>
              <a:gd name="connsiteX24" fmla="*/ 209550 w 2219325"/>
              <a:gd name="connsiteY24" fmla="*/ 1682124 h 4072899"/>
              <a:gd name="connsiteX25" fmla="*/ 319088 w 2219325"/>
              <a:gd name="connsiteY25" fmla="*/ 1677362 h 4072899"/>
              <a:gd name="connsiteX26" fmla="*/ 490538 w 2219325"/>
              <a:gd name="connsiteY26" fmla="*/ 1667836 h 4072899"/>
              <a:gd name="connsiteX27" fmla="*/ 433387 w 2219325"/>
              <a:gd name="connsiteY27" fmla="*/ 1405899 h 4072899"/>
              <a:gd name="connsiteX28" fmla="*/ 457200 w 2219325"/>
              <a:gd name="connsiteY28" fmla="*/ 1215399 h 4072899"/>
              <a:gd name="connsiteX29" fmla="*/ 676275 w 2219325"/>
              <a:gd name="connsiteY29" fmla="*/ 1182062 h 4072899"/>
              <a:gd name="connsiteX30" fmla="*/ 695325 w 2219325"/>
              <a:gd name="connsiteY30" fmla="*/ 1377324 h 4072899"/>
              <a:gd name="connsiteX31" fmla="*/ 904875 w 2219325"/>
              <a:gd name="connsiteY31" fmla="*/ 1353512 h 4072899"/>
              <a:gd name="connsiteX32" fmla="*/ 1066800 w 2219325"/>
              <a:gd name="connsiteY32" fmla="*/ 1282074 h 4072899"/>
              <a:gd name="connsiteX33" fmla="*/ 1076325 w 2219325"/>
              <a:gd name="connsiteY33" fmla="*/ 1120149 h 4072899"/>
              <a:gd name="connsiteX34" fmla="*/ 1085850 w 2219325"/>
              <a:gd name="connsiteY34" fmla="*/ 967749 h 4072899"/>
              <a:gd name="connsiteX35" fmla="*/ 1066800 w 2219325"/>
              <a:gd name="connsiteY35" fmla="*/ 848686 h 4072899"/>
              <a:gd name="connsiteX36" fmla="*/ 1133475 w 2219325"/>
              <a:gd name="connsiteY36" fmla="*/ 615324 h 4072899"/>
              <a:gd name="connsiteX37" fmla="*/ 1347788 w 2219325"/>
              <a:gd name="connsiteY37" fmla="*/ 562936 h 4072899"/>
              <a:gd name="connsiteX38" fmla="*/ 1343025 w 2219325"/>
              <a:gd name="connsiteY38" fmla="*/ 272424 h 4072899"/>
              <a:gd name="connsiteX39" fmla="*/ 1352550 w 2219325"/>
              <a:gd name="connsiteY39" fmla="*/ 15249 h 4072899"/>
              <a:gd name="connsiteX0" fmla="*/ 1352550 w 2219325"/>
              <a:gd name="connsiteY0" fmla="*/ 24630 h 4082280"/>
              <a:gd name="connsiteX1" fmla="*/ 1633537 w 2219325"/>
              <a:gd name="connsiteY1" fmla="*/ 817 h 4082280"/>
              <a:gd name="connsiteX2" fmla="*/ 2047875 w 2219325"/>
              <a:gd name="connsiteY2" fmla="*/ 15105 h 4082280"/>
              <a:gd name="connsiteX3" fmla="*/ 2152650 w 2219325"/>
              <a:gd name="connsiteY3" fmla="*/ 2253480 h 4082280"/>
              <a:gd name="connsiteX4" fmla="*/ 2152650 w 2219325"/>
              <a:gd name="connsiteY4" fmla="*/ 2358255 h 4082280"/>
              <a:gd name="connsiteX5" fmla="*/ 2200275 w 2219325"/>
              <a:gd name="connsiteY5" fmla="*/ 3434580 h 4082280"/>
              <a:gd name="connsiteX6" fmla="*/ 2219325 w 2219325"/>
              <a:gd name="connsiteY6" fmla="*/ 3982268 h 4082280"/>
              <a:gd name="connsiteX7" fmla="*/ 1390650 w 2219325"/>
              <a:gd name="connsiteY7" fmla="*/ 3944167 h 4082280"/>
              <a:gd name="connsiteX8" fmla="*/ 1038225 w 2219325"/>
              <a:gd name="connsiteY8" fmla="*/ 4020368 h 4082280"/>
              <a:gd name="connsiteX9" fmla="*/ 823912 w 2219325"/>
              <a:gd name="connsiteY9" fmla="*/ 4082280 h 4082280"/>
              <a:gd name="connsiteX10" fmla="*/ 723900 w 2219325"/>
              <a:gd name="connsiteY10" fmla="*/ 3920355 h 4082280"/>
              <a:gd name="connsiteX11" fmla="*/ 614362 w 2219325"/>
              <a:gd name="connsiteY11" fmla="*/ 3758430 h 4082280"/>
              <a:gd name="connsiteX12" fmla="*/ 514350 w 2219325"/>
              <a:gd name="connsiteY12" fmla="*/ 3520305 h 4082280"/>
              <a:gd name="connsiteX13" fmla="*/ 433388 w 2219325"/>
              <a:gd name="connsiteY13" fmla="*/ 3367905 h 4082280"/>
              <a:gd name="connsiteX14" fmla="*/ 266700 w 2219325"/>
              <a:gd name="connsiteY14" fmla="*/ 3296468 h 4082280"/>
              <a:gd name="connsiteX15" fmla="*/ 142875 w 2219325"/>
              <a:gd name="connsiteY15" fmla="*/ 3296468 h 4082280"/>
              <a:gd name="connsiteX16" fmla="*/ 19050 w 2219325"/>
              <a:gd name="connsiteY16" fmla="*/ 3253605 h 4082280"/>
              <a:gd name="connsiteX17" fmla="*/ 0 w 2219325"/>
              <a:gd name="connsiteY17" fmla="*/ 2320155 h 4082280"/>
              <a:gd name="connsiteX18" fmla="*/ 576262 w 2219325"/>
              <a:gd name="connsiteY18" fmla="*/ 2267768 h 4082280"/>
              <a:gd name="connsiteX19" fmla="*/ 547687 w 2219325"/>
              <a:gd name="connsiteY19" fmla="*/ 2129655 h 4082280"/>
              <a:gd name="connsiteX20" fmla="*/ 485775 w 2219325"/>
              <a:gd name="connsiteY20" fmla="*/ 1996305 h 4082280"/>
              <a:gd name="connsiteX21" fmla="*/ 419100 w 2219325"/>
              <a:gd name="connsiteY21" fmla="*/ 1948680 h 4082280"/>
              <a:gd name="connsiteX22" fmla="*/ 295275 w 2219325"/>
              <a:gd name="connsiteY22" fmla="*/ 1939155 h 4082280"/>
              <a:gd name="connsiteX23" fmla="*/ 185737 w 2219325"/>
              <a:gd name="connsiteY23" fmla="*/ 1915343 h 4082280"/>
              <a:gd name="connsiteX24" fmla="*/ 209550 w 2219325"/>
              <a:gd name="connsiteY24" fmla="*/ 1691505 h 4082280"/>
              <a:gd name="connsiteX25" fmla="*/ 319088 w 2219325"/>
              <a:gd name="connsiteY25" fmla="*/ 1686743 h 4082280"/>
              <a:gd name="connsiteX26" fmla="*/ 490538 w 2219325"/>
              <a:gd name="connsiteY26" fmla="*/ 1677217 h 4082280"/>
              <a:gd name="connsiteX27" fmla="*/ 433387 w 2219325"/>
              <a:gd name="connsiteY27" fmla="*/ 1415280 h 4082280"/>
              <a:gd name="connsiteX28" fmla="*/ 457200 w 2219325"/>
              <a:gd name="connsiteY28" fmla="*/ 1224780 h 4082280"/>
              <a:gd name="connsiteX29" fmla="*/ 676275 w 2219325"/>
              <a:gd name="connsiteY29" fmla="*/ 1191443 h 4082280"/>
              <a:gd name="connsiteX30" fmla="*/ 695325 w 2219325"/>
              <a:gd name="connsiteY30" fmla="*/ 1386705 h 4082280"/>
              <a:gd name="connsiteX31" fmla="*/ 904875 w 2219325"/>
              <a:gd name="connsiteY31" fmla="*/ 1362893 h 4082280"/>
              <a:gd name="connsiteX32" fmla="*/ 1066800 w 2219325"/>
              <a:gd name="connsiteY32" fmla="*/ 1291455 h 4082280"/>
              <a:gd name="connsiteX33" fmla="*/ 1076325 w 2219325"/>
              <a:gd name="connsiteY33" fmla="*/ 1129530 h 4082280"/>
              <a:gd name="connsiteX34" fmla="*/ 1085850 w 2219325"/>
              <a:gd name="connsiteY34" fmla="*/ 977130 h 4082280"/>
              <a:gd name="connsiteX35" fmla="*/ 1066800 w 2219325"/>
              <a:gd name="connsiteY35" fmla="*/ 858067 h 4082280"/>
              <a:gd name="connsiteX36" fmla="*/ 1133475 w 2219325"/>
              <a:gd name="connsiteY36" fmla="*/ 624705 h 4082280"/>
              <a:gd name="connsiteX37" fmla="*/ 1347788 w 2219325"/>
              <a:gd name="connsiteY37" fmla="*/ 572317 h 4082280"/>
              <a:gd name="connsiteX38" fmla="*/ 1343025 w 2219325"/>
              <a:gd name="connsiteY38" fmla="*/ 281805 h 4082280"/>
              <a:gd name="connsiteX39" fmla="*/ 1352550 w 2219325"/>
              <a:gd name="connsiteY39" fmla="*/ 24630 h 4082280"/>
              <a:gd name="connsiteX0" fmla="*/ 1352550 w 2219325"/>
              <a:gd name="connsiteY0" fmla="*/ 42084 h 4099734"/>
              <a:gd name="connsiteX1" fmla="*/ 1633537 w 2219325"/>
              <a:gd name="connsiteY1" fmla="*/ 18271 h 4099734"/>
              <a:gd name="connsiteX2" fmla="*/ 2047875 w 2219325"/>
              <a:gd name="connsiteY2" fmla="*/ 32559 h 4099734"/>
              <a:gd name="connsiteX3" fmla="*/ 2152650 w 2219325"/>
              <a:gd name="connsiteY3" fmla="*/ 2270934 h 4099734"/>
              <a:gd name="connsiteX4" fmla="*/ 2152650 w 2219325"/>
              <a:gd name="connsiteY4" fmla="*/ 2375709 h 4099734"/>
              <a:gd name="connsiteX5" fmla="*/ 2200275 w 2219325"/>
              <a:gd name="connsiteY5" fmla="*/ 3452034 h 4099734"/>
              <a:gd name="connsiteX6" fmla="*/ 2219325 w 2219325"/>
              <a:gd name="connsiteY6" fmla="*/ 3999722 h 4099734"/>
              <a:gd name="connsiteX7" fmla="*/ 1390650 w 2219325"/>
              <a:gd name="connsiteY7" fmla="*/ 3961621 h 4099734"/>
              <a:gd name="connsiteX8" fmla="*/ 1038225 w 2219325"/>
              <a:gd name="connsiteY8" fmla="*/ 4037822 h 4099734"/>
              <a:gd name="connsiteX9" fmla="*/ 823912 w 2219325"/>
              <a:gd name="connsiteY9" fmla="*/ 4099734 h 4099734"/>
              <a:gd name="connsiteX10" fmla="*/ 723900 w 2219325"/>
              <a:gd name="connsiteY10" fmla="*/ 3937809 h 4099734"/>
              <a:gd name="connsiteX11" fmla="*/ 614362 w 2219325"/>
              <a:gd name="connsiteY11" fmla="*/ 3775884 h 4099734"/>
              <a:gd name="connsiteX12" fmla="*/ 514350 w 2219325"/>
              <a:gd name="connsiteY12" fmla="*/ 3537759 h 4099734"/>
              <a:gd name="connsiteX13" fmla="*/ 433388 w 2219325"/>
              <a:gd name="connsiteY13" fmla="*/ 3385359 h 4099734"/>
              <a:gd name="connsiteX14" fmla="*/ 266700 w 2219325"/>
              <a:gd name="connsiteY14" fmla="*/ 3313922 h 4099734"/>
              <a:gd name="connsiteX15" fmla="*/ 142875 w 2219325"/>
              <a:gd name="connsiteY15" fmla="*/ 3313922 h 4099734"/>
              <a:gd name="connsiteX16" fmla="*/ 19050 w 2219325"/>
              <a:gd name="connsiteY16" fmla="*/ 3271059 h 4099734"/>
              <a:gd name="connsiteX17" fmla="*/ 0 w 2219325"/>
              <a:gd name="connsiteY17" fmla="*/ 2337609 h 4099734"/>
              <a:gd name="connsiteX18" fmla="*/ 576262 w 2219325"/>
              <a:gd name="connsiteY18" fmla="*/ 2285222 h 4099734"/>
              <a:gd name="connsiteX19" fmla="*/ 547687 w 2219325"/>
              <a:gd name="connsiteY19" fmla="*/ 2147109 h 4099734"/>
              <a:gd name="connsiteX20" fmla="*/ 485775 w 2219325"/>
              <a:gd name="connsiteY20" fmla="*/ 2013759 h 4099734"/>
              <a:gd name="connsiteX21" fmla="*/ 419100 w 2219325"/>
              <a:gd name="connsiteY21" fmla="*/ 1966134 h 4099734"/>
              <a:gd name="connsiteX22" fmla="*/ 295275 w 2219325"/>
              <a:gd name="connsiteY22" fmla="*/ 1956609 h 4099734"/>
              <a:gd name="connsiteX23" fmla="*/ 185737 w 2219325"/>
              <a:gd name="connsiteY23" fmla="*/ 1932797 h 4099734"/>
              <a:gd name="connsiteX24" fmla="*/ 209550 w 2219325"/>
              <a:gd name="connsiteY24" fmla="*/ 1708959 h 4099734"/>
              <a:gd name="connsiteX25" fmla="*/ 319088 w 2219325"/>
              <a:gd name="connsiteY25" fmla="*/ 1704197 h 4099734"/>
              <a:gd name="connsiteX26" fmla="*/ 490538 w 2219325"/>
              <a:gd name="connsiteY26" fmla="*/ 1694671 h 4099734"/>
              <a:gd name="connsiteX27" fmla="*/ 433387 w 2219325"/>
              <a:gd name="connsiteY27" fmla="*/ 1432734 h 4099734"/>
              <a:gd name="connsiteX28" fmla="*/ 457200 w 2219325"/>
              <a:gd name="connsiteY28" fmla="*/ 1242234 h 4099734"/>
              <a:gd name="connsiteX29" fmla="*/ 676275 w 2219325"/>
              <a:gd name="connsiteY29" fmla="*/ 1208897 h 4099734"/>
              <a:gd name="connsiteX30" fmla="*/ 695325 w 2219325"/>
              <a:gd name="connsiteY30" fmla="*/ 1404159 h 4099734"/>
              <a:gd name="connsiteX31" fmla="*/ 904875 w 2219325"/>
              <a:gd name="connsiteY31" fmla="*/ 1380347 h 4099734"/>
              <a:gd name="connsiteX32" fmla="*/ 1066800 w 2219325"/>
              <a:gd name="connsiteY32" fmla="*/ 1308909 h 4099734"/>
              <a:gd name="connsiteX33" fmla="*/ 1076325 w 2219325"/>
              <a:gd name="connsiteY33" fmla="*/ 1146984 h 4099734"/>
              <a:gd name="connsiteX34" fmla="*/ 1085850 w 2219325"/>
              <a:gd name="connsiteY34" fmla="*/ 994584 h 4099734"/>
              <a:gd name="connsiteX35" fmla="*/ 1066800 w 2219325"/>
              <a:gd name="connsiteY35" fmla="*/ 875521 h 4099734"/>
              <a:gd name="connsiteX36" fmla="*/ 1133475 w 2219325"/>
              <a:gd name="connsiteY36" fmla="*/ 642159 h 4099734"/>
              <a:gd name="connsiteX37" fmla="*/ 1347788 w 2219325"/>
              <a:gd name="connsiteY37" fmla="*/ 589771 h 4099734"/>
              <a:gd name="connsiteX38" fmla="*/ 1343025 w 2219325"/>
              <a:gd name="connsiteY38" fmla="*/ 299259 h 4099734"/>
              <a:gd name="connsiteX39" fmla="*/ 1352550 w 2219325"/>
              <a:gd name="connsiteY39" fmla="*/ 42084 h 4099734"/>
              <a:gd name="connsiteX0" fmla="*/ 1352550 w 2219325"/>
              <a:gd name="connsiteY0" fmla="*/ 25532 h 4083182"/>
              <a:gd name="connsiteX1" fmla="*/ 1633537 w 2219325"/>
              <a:gd name="connsiteY1" fmla="*/ 1719 h 4083182"/>
              <a:gd name="connsiteX2" fmla="*/ 2047875 w 2219325"/>
              <a:gd name="connsiteY2" fmla="*/ 16007 h 4083182"/>
              <a:gd name="connsiteX3" fmla="*/ 2152650 w 2219325"/>
              <a:gd name="connsiteY3" fmla="*/ 2254382 h 4083182"/>
              <a:gd name="connsiteX4" fmla="*/ 2152650 w 2219325"/>
              <a:gd name="connsiteY4" fmla="*/ 2359157 h 4083182"/>
              <a:gd name="connsiteX5" fmla="*/ 2200275 w 2219325"/>
              <a:gd name="connsiteY5" fmla="*/ 3435482 h 4083182"/>
              <a:gd name="connsiteX6" fmla="*/ 2219325 w 2219325"/>
              <a:gd name="connsiteY6" fmla="*/ 3983170 h 4083182"/>
              <a:gd name="connsiteX7" fmla="*/ 1390650 w 2219325"/>
              <a:gd name="connsiteY7" fmla="*/ 3945069 h 4083182"/>
              <a:gd name="connsiteX8" fmla="*/ 1038225 w 2219325"/>
              <a:gd name="connsiteY8" fmla="*/ 4021270 h 4083182"/>
              <a:gd name="connsiteX9" fmla="*/ 823912 w 2219325"/>
              <a:gd name="connsiteY9" fmla="*/ 4083182 h 4083182"/>
              <a:gd name="connsiteX10" fmla="*/ 723900 w 2219325"/>
              <a:gd name="connsiteY10" fmla="*/ 3921257 h 4083182"/>
              <a:gd name="connsiteX11" fmla="*/ 614362 w 2219325"/>
              <a:gd name="connsiteY11" fmla="*/ 3759332 h 4083182"/>
              <a:gd name="connsiteX12" fmla="*/ 514350 w 2219325"/>
              <a:gd name="connsiteY12" fmla="*/ 3521207 h 4083182"/>
              <a:gd name="connsiteX13" fmla="*/ 433388 w 2219325"/>
              <a:gd name="connsiteY13" fmla="*/ 3368807 h 4083182"/>
              <a:gd name="connsiteX14" fmla="*/ 266700 w 2219325"/>
              <a:gd name="connsiteY14" fmla="*/ 3297370 h 4083182"/>
              <a:gd name="connsiteX15" fmla="*/ 142875 w 2219325"/>
              <a:gd name="connsiteY15" fmla="*/ 3297370 h 4083182"/>
              <a:gd name="connsiteX16" fmla="*/ 19050 w 2219325"/>
              <a:gd name="connsiteY16" fmla="*/ 3254507 h 4083182"/>
              <a:gd name="connsiteX17" fmla="*/ 0 w 2219325"/>
              <a:gd name="connsiteY17" fmla="*/ 2321057 h 4083182"/>
              <a:gd name="connsiteX18" fmla="*/ 576262 w 2219325"/>
              <a:gd name="connsiteY18" fmla="*/ 2268670 h 4083182"/>
              <a:gd name="connsiteX19" fmla="*/ 547687 w 2219325"/>
              <a:gd name="connsiteY19" fmla="*/ 2130557 h 4083182"/>
              <a:gd name="connsiteX20" fmla="*/ 485775 w 2219325"/>
              <a:gd name="connsiteY20" fmla="*/ 1997207 h 4083182"/>
              <a:gd name="connsiteX21" fmla="*/ 419100 w 2219325"/>
              <a:gd name="connsiteY21" fmla="*/ 1949582 h 4083182"/>
              <a:gd name="connsiteX22" fmla="*/ 295275 w 2219325"/>
              <a:gd name="connsiteY22" fmla="*/ 1940057 h 4083182"/>
              <a:gd name="connsiteX23" fmla="*/ 185737 w 2219325"/>
              <a:gd name="connsiteY23" fmla="*/ 1916245 h 4083182"/>
              <a:gd name="connsiteX24" fmla="*/ 209550 w 2219325"/>
              <a:gd name="connsiteY24" fmla="*/ 1692407 h 4083182"/>
              <a:gd name="connsiteX25" fmla="*/ 319088 w 2219325"/>
              <a:gd name="connsiteY25" fmla="*/ 1687645 h 4083182"/>
              <a:gd name="connsiteX26" fmla="*/ 490538 w 2219325"/>
              <a:gd name="connsiteY26" fmla="*/ 1678119 h 4083182"/>
              <a:gd name="connsiteX27" fmla="*/ 433387 w 2219325"/>
              <a:gd name="connsiteY27" fmla="*/ 1416182 h 4083182"/>
              <a:gd name="connsiteX28" fmla="*/ 457200 w 2219325"/>
              <a:gd name="connsiteY28" fmla="*/ 1225682 h 4083182"/>
              <a:gd name="connsiteX29" fmla="*/ 676275 w 2219325"/>
              <a:gd name="connsiteY29" fmla="*/ 1192345 h 4083182"/>
              <a:gd name="connsiteX30" fmla="*/ 695325 w 2219325"/>
              <a:gd name="connsiteY30" fmla="*/ 1387607 h 4083182"/>
              <a:gd name="connsiteX31" fmla="*/ 904875 w 2219325"/>
              <a:gd name="connsiteY31" fmla="*/ 1363795 h 4083182"/>
              <a:gd name="connsiteX32" fmla="*/ 1066800 w 2219325"/>
              <a:gd name="connsiteY32" fmla="*/ 1292357 h 4083182"/>
              <a:gd name="connsiteX33" fmla="*/ 1076325 w 2219325"/>
              <a:gd name="connsiteY33" fmla="*/ 1130432 h 4083182"/>
              <a:gd name="connsiteX34" fmla="*/ 1085850 w 2219325"/>
              <a:gd name="connsiteY34" fmla="*/ 978032 h 4083182"/>
              <a:gd name="connsiteX35" fmla="*/ 1066800 w 2219325"/>
              <a:gd name="connsiteY35" fmla="*/ 858969 h 4083182"/>
              <a:gd name="connsiteX36" fmla="*/ 1133475 w 2219325"/>
              <a:gd name="connsiteY36" fmla="*/ 625607 h 4083182"/>
              <a:gd name="connsiteX37" fmla="*/ 1347788 w 2219325"/>
              <a:gd name="connsiteY37" fmla="*/ 573219 h 4083182"/>
              <a:gd name="connsiteX38" fmla="*/ 1343025 w 2219325"/>
              <a:gd name="connsiteY38" fmla="*/ 282707 h 4083182"/>
              <a:gd name="connsiteX39" fmla="*/ 1352550 w 2219325"/>
              <a:gd name="connsiteY39" fmla="*/ 25532 h 4083182"/>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325281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76325 w 2219325"/>
              <a:gd name="connsiteY33" fmla="*/ 1134656 h 4087406"/>
              <a:gd name="connsiteX34" fmla="*/ 1085850 w 2219325"/>
              <a:gd name="connsiteY34" fmla="*/ 982256 h 4087406"/>
              <a:gd name="connsiteX35" fmla="*/ 1066800 w 2219325"/>
              <a:gd name="connsiteY35" fmla="*/ 863193 h 4087406"/>
              <a:gd name="connsiteX36" fmla="*/ 1133475 w 2219325"/>
              <a:gd name="connsiteY36" fmla="*/ 629831 h 4087406"/>
              <a:gd name="connsiteX37" fmla="*/ 1347788 w 2219325"/>
              <a:gd name="connsiteY37" fmla="*/ 577443 h 4087406"/>
              <a:gd name="connsiteX38" fmla="*/ 1343025 w 2219325"/>
              <a:gd name="connsiteY38" fmla="*/ 286931 h 4087406"/>
              <a:gd name="connsiteX39" fmla="*/ 1352550 w 2219325"/>
              <a:gd name="connsiteY39" fmla="*/ 29756 h 4087406"/>
              <a:gd name="connsiteX0" fmla="*/ 1352550 w 2219325"/>
              <a:gd name="connsiteY0" fmla="*/ 184626 h 4242276"/>
              <a:gd name="connsiteX1" fmla="*/ 1633537 w 2219325"/>
              <a:gd name="connsiteY1" fmla="*/ 160813 h 4242276"/>
              <a:gd name="connsiteX2" fmla="*/ 2152650 w 2219325"/>
              <a:gd name="connsiteY2" fmla="*/ 2413476 h 4242276"/>
              <a:gd name="connsiteX3" fmla="*/ 2152650 w 2219325"/>
              <a:gd name="connsiteY3" fmla="*/ 2518251 h 4242276"/>
              <a:gd name="connsiteX4" fmla="*/ 2200275 w 2219325"/>
              <a:gd name="connsiteY4" fmla="*/ 3594576 h 4242276"/>
              <a:gd name="connsiteX5" fmla="*/ 2219325 w 2219325"/>
              <a:gd name="connsiteY5" fmla="*/ 4142264 h 4242276"/>
              <a:gd name="connsiteX6" fmla="*/ 1390650 w 2219325"/>
              <a:gd name="connsiteY6" fmla="*/ 4104163 h 4242276"/>
              <a:gd name="connsiteX7" fmla="*/ 1038225 w 2219325"/>
              <a:gd name="connsiteY7" fmla="*/ 4180364 h 4242276"/>
              <a:gd name="connsiteX8" fmla="*/ 823912 w 2219325"/>
              <a:gd name="connsiteY8" fmla="*/ 4242276 h 4242276"/>
              <a:gd name="connsiteX9" fmla="*/ 723900 w 2219325"/>
              <a:gd name="connsiteY9" fmla="*/ 4080351 h 4242276"/>
              <a:gd name="connsiteX10" fmla="*/ 614362 w 2219325"/>
              <a:gd name="connsiteY10" fmla="*/ 3918426 h 4242276"/>
              <a:gd name="connsiteX11" fmla="*/ 514350 w 2219325"/>
              <a:gd name="connsiteY11" fmla="*/ 3680301 h 4242276"/>
              <a:gd name="connsiteX12" fmla="*/ 433388 w 2219325"/>
              <a:gd name="connsiteY12" fmla="*/ 3527901 h 4242276"/>
              <a:gd name="connsiteX13" fmla="*/ 266700 w 2219325"/>
              <a:gd name="connsiteY13" fmla="*/ 3456464 h 4242276"/>
              <a:gd name="connsiteX14" fmla="*/ 142875 w 2219325"/>
              <a:gd name="connsiteY14" fmla="*/ 3456464 h 4242276"/>
              <a:gd name="connsiteX15" fmla="*/ 19050 w 2219325"/>
              <a:gd name="connsiteY15" fmla="*/ 3413601 h 4242276"/>
              <a:gd name="connsiteX16" fmla="*/ 0 w 2219325"/>
              <a:gd name="connsiteY16" fmla="*/ 2480151 h 4242276"/>
              <a:gd name="connsiteX17" fmla="*/ 576262 w 2219325"/>
              <a:gd name="connsiteY17" fmla="*/ 2427764 h 4242276"/>
              <a:gd name="connsiteX18" fmla="*/ 547687 w 2219325"/>
              <a:gd name="connsiteY18" fmla="*/ 2289651 h 4242276"/>
              <a:gd name="connsiteX19" fmla="*/ 485775 w 2219325"/>
              <a:gd name="connsiteY19" fmla="*/ 2156301 h 4242276"/>
              <a:gd name="connsiteX20" fmla="*/ 419100 w 2219325"/>
              <a:gd name="connsiteY20" fmla="*/ 2108676 h 4242276"/>
              <a:gd name="connsiteX21" fmla="*/ 295275 w 2219325"/>
              <a:gd name="connsiteY21" fmla="*/ 2099151 h 4242276"/>
              <a:gd name="connsiteX22" fmla="*/ 185737 w 2219325"/>
              <a:gd name="connsiteY22" fmla="*/ 2075339 h 4242276"/>
              <a:gd name="connsiteX23" fmla="*/ 209550 w 2219325"/>
              <a:gd name="connsiteY23" fmla="*/ 1851501 h 4242276"/>
              <a:gd name="connsiteX24" fmla="*/ 319088 w 2219325"/>
              <a:gd name="connsiteY24" fmla="*/ 1846739 h 4242276"/>
              <a:gd name="connsiteX25" fmla="*/ 490538 w 2219325"/>
              <a:gd name="connsiteY25" fmla="*/ 1837213 h 4242276"/>
              <a:gd name="connsiteX26" fmla="*/ 433387 w 2219325"/>
              <a:gd name="connsiteY26" fmla="*/ 1575276 h 4242276"/>
              <a:gd name="connsiteX27" fmla="*/ 457200 w 2219325"/>
              <a:gd name="connsiteY27" fmla="*/ 1384776 h 4242276"/>
              <a:gd name="connsiteX28" fmla="*/ 676275 w 2219325"/>
              <a:gd name="connsiteY28" fmla="*/ 1351439 h 4242276"/>
              <a:gd name="connsiteX29" fmla="*/ 695325 w 2219325"/>
              <a:gd name="connsiteY29" fmla="*/ 1546701 h 4242276"/>
              <a:gd name="connsiteX30" fmla="*/ 904875 w 2219325"/>
              <a:gd name="connsiteY30" fmla="*/ 1522889 h 4242276"/>
              <a:gd name="connsiteX31" fmla="*/ 1066800 w 2219325"/>
              <a:gd name="connsiteY31" fmla="*/ 1451451 h 4242276"/>
              <a:gd name="connsiteX32" fmla="*/ 1076325 w 2219325"/>
              <a:gd name="connsiteY32" fmla="*/ 1289526 h 4242276"/>
              <a:gd name="connsiteX33" fmla="*/ 1085850 w 2219325"/>
              <a:gd name="connsiteY33" fmla="*/ 1137126 h 4242276"/>
              <a:gd name="connsiteX34" fmla="*/ 1066800 w 2219325"/>
              <a:gd name="connsiteY34" fmla="*/ 1018063 h 4242276"/>
              <a:gd name="connsiteX35" fmla="*/ 1133475 w 2219325"/>
              <a:gd name="connsiteY35" fmla="*/ 784701 h 4242276"/>
              <a:gd name="connsiteX36" fmla="*/ 1347788 w 2219325"/>
              <a:gd name="connsiteY36" fmla="*/ 732313 h 4242276"/>
              <a:gd name="connsiteX37" fmla="*/ 1343025 w 2219325"/>
              <a:gd name="connsiteY37" fmla="*/ 441801 h 4242276"/>
              <a:gd name="connsiteX38" fmla="*/ 1352550 w 2219325"/>
              <a:gd name="connsiteY38" fmla="*/ 184626 h 4242276"/>
              <a:gd name="connsiteX0" fmla="*/ 1352550 w 2219325"/>
              <a:gd name="connsiteY0" fmla="*/ 0 h 4057650"/>
              <a:gd name="connsiteX1" fmla="*/ 2152650 w 2219325"/>
              <a:gd name="connsiteY1" fmla="*/ 2228850 h 4057650"/>
              <a:gd name="connsiteX2" fmla="*/ 2152650 w 2219325"/>
              <a:gd name="connsiteY2" fmla="*/ 2333625 h 4057650"/>
              <a:gd name="connsiteX3" fmla="*/ 2200275 w 2219325"/>
              <a:gd name="connsiteY3" fmla="*/ 3409950 h 4057650"/>
              <a:gd name="connsiteX4" fmla="*/ 2219325 w 2219325"/>
              <a:gd name="connsiteY4" fmla="*/ 3957638 h 4057650"/>
              <a:gd name="connsiteX5" fmla="*/ 1390650 w 2219325"/>
              <a:gd name="connsiteY5" fmla="*/ 3919537 h 4057650"/>
              <a:gd name="connsiteX6" fmla="*/ 1038225 w 2219325"/>
              <a:gd name="connsiteY6" fmla="*/ 3995738 h 4057650"/>
              <a:gd name="connsiteX7" fmla="*/ 823912 w 2219325"/>
              <a:gd name="connsiteY7" fmla="*/ 4057650 h 4057650"/>
              <a:gd name="connsiteX8" fmla="*/ 723900 w 2219325"/>
              <a:gd name="connsiteY8" fmla="*/ 3895725 h 4057650"/>
              <a:gd name="connsiteX9" fmla="*/ 614362 w 2219325"/>
              <a:gd name="connsiteY9" fmla="*/ 3733800 h 4057650"/>
              <a:gd name="connsiteX10" fmla="*/ 514350 w 2219325"/>
              <a:gd name="connsiteY10" fmla="*/ 3495675 h 4057650"/>
              <a:gd name="connsiteX11" fmla="*/ 433388 w 2219325"/>
              <a:gd name="connsiteY11" fmla="*/ 3343275 h 4057650"/>
              <a:gd name="connsiteX12" fmla="*/ 266700 w 2219325"/>
              <a:gd name="connsiteY12" fmla="*/ 3271838 h 4057650"/>
              <a:gd name="connsiteX13" fmla="*/ 142875 w 2219325"/>
              <a:gd name="connsiteY13" fmla="*/ 3271838 h 4057650"/>
              <a:gd name="connsiteX14" fmla="*/ 19050 w 2219325"/>
              <a:gd name="connsiteY14" fmla="*/ 3228975 h 4057650"/>
              <a:gd name="connsiteX15" fmla="*/ 0 w 2219325"/>
              <a:gd name="connsiteY15" fmla="*/ 2295525 h 4057650"/>
              <a:gd name="connsiteX16" fmla="*/ 576262 w 2219325"/>
              <a:gd name="connsiteY16" fmla="*/ 2243138 h 4057650"/>
              <a:gd name="connsiteX17" fmla="*/ 547687 w 2219325"/>
              <a:gd name="connsiteY17" fmla="*/ 2105025 h 4057650"/>
              <a:gd name="connsiteX18" fmla="*/ 485775 w 2219325"/>
              <a:gd name="connsiteY18" fmla="*/ 1971675 h 4057650"/>
              <a:gd name="connsiteX19" fmla="*/ 419100 w 2219325"/>
              <a:gd name="connsiteY19" fmla="*/ 1924050 h 4057650"/>
              <a:gd name="connsiteX20" fmla="*/ 295275 w 2219325"/>
              <a:gd name="connsiteY20" fmla="*/ 1914525 h 4057650"/>
              <a:gd name="connsiteX21" fmla="*/ 185737 w 2219325"/>
              <a:gd name="connsiteY21" fmla="*/ 1890713 h 4057650"/>
              <a:gd name="connsiteX22" fmla="*/ 209550 w 2219325"/>
              <a:gd name="connsiteY22" fmla="*/ 1666875 h 4057650"/>
              <a:gd name="connsiteX23" fmla="*/ 319088 w 2219325"/>
              <a:gd name="connsiteY23" fmla="*/ 1662113 h 4057650"/>
              <a:gd name="connsiteX24" fmla="*/ 490538 w 2219325"/>
              <a:gd name="connsiteY24" fmla="*/ 1652587 h 4057650"/>
              <a:gd name="connsiteX25" fmla="*/ 433387 w 2219325"/>
              <a:gd name="connsiteY25" fmla="*/ 1390650 h 4057650"/>
              <a:gd name="connsiteX26" fmla="*/ 457200 w 2219325"/>
              <a:gd name="connsiteY26" fmla="*/ 1200150 h 4057650"/>
              <a:gd name="connsiteX27" fmla="*/ 676275 w 2219325"/>
              <a:gd name="connsiteY27" fmla="*/ 1166813 h 4057650"/>
              <a:gd name="connsiteX28" fmla="*/ 695325 w 2219325"/>
              <a:gd name="connsiteY28" fmla="*/ 1362075 h 4057650"/>
              <a:gd name="connsiteX29" fmla="*/ 904875 w 2219325"/>
              <a:gd name="connsiteY29" fmla="*/ 1338263 h 4057650"/>
              <a:gd name="connsiteX30" fmla="*/ 1066800 w 2219325"/>
              <a:gd name="connsiteY30" fmla="*/ 1266825 h 4057650"/>
              <a:gd name="connsiteX31" fmla="*/ 1076325 w 2219325"/>
              <a:gd name="connsiteY31" fmla="*/ 1104900 h 4057650"/>
              <a:gd name="connsiteX32" fmla="*/ 1085850 w 2219325"/>
              <a:gd name="connsiteY32" fmla="*/ 952500 h 4057650"/>
              <a:gd name="connsiteX33" fmla="*/ 1066800 w 2219325"/>
              <a:gd name="connsiteY33" fmla="*/ 833437 h 4057650"/>
              <a:gd name="connsiteX34" fmla="*/ 1133475 w 2219325"/>
              <a:gd name="connsiteY34" fmla="*/ 600075 h 4057650"/>
              <a:gd name="connsiteX35" fmla="*/ 1347788 w 2219325"/>
              <a:gd name="connsiteY35" fmla="*/ 547687 h 4057650"/>
              <a:gd name="connsiteX36" fmla="*/ 1343025 w 2219325"/>
              <a:gd name="connsiteY36" fmla="*/ 257175 h 4057650"/>
              <a:gd name="connsiteX37" fmla="*/ 1352550 w 2219325"/>
              <a:gd name="connsiteY37" fmla="*/ 0 h 4057650"/>
              <a:gd name="connsiteX0" fmla="*/ 1343025 w 2219325"/>
              <a:gd name="connsiteY0" fmla="*/ 0 h 3800475"/>
              <a:gd name="connsiteX1" fmla="*/ 2152650 w 2219325"/>
              <a:gd name="connsiteY1" fmla="*/ 1971675 h 3800475"/>
              <a:gd name="connsiteX2" fmla="*/ 2152650 w 2219325"/>
              <a:gd name="connsiteY2" fmla="*/ 2076450 h 3800475"/>
              <a:gd name="connsiteX3" fmla="*/ 2200275 w 2219325"/>
              <a:gd name="connsiteY3" fmla="*/ 3152775 h 3800475"/>
              <a:gd name="connsiteX4" fmla="*/ 2219325 w 2219325"/>
              <a:gd name="connsiteY4" fmla="*/ 3700463 h 3800475"/>
              <a:gd name="connsiteX5" fmla="*/ 1390650 w 2219325"/>
              <a:gd name="connsiteY5" fmla="*/ 3662362 h 3800475"/>
              <a:gd name="connsiteX6" fmla="*/ 1038225 w 2219325"/>
              <a:gd name="connsiteY6" fmla="*/ 3738563 h 3800475"/>
              <a:gd name="connsiteX7" fmla="*/ 823912 w 2219325"/>
              <a:gd name="connsiteY7" fmla="*/ 3800475 h 3800475"/>
              <a:gd name="connsiteX8" fmla="*/ 723900 w 2219325"/>
              <a:gd name="connsiteY8" fmla="*/ 3638550 h 3800475"/>
              <a:gd name="connsiteX9" fmla="*/ 614362 w 2219325"/>
              <a:gd name="connsiteY9" fmla="*/ 3476625 h 3800475"/>
              <a:gd name="connsiteX10" fmla="*/ 514350 w 2219325"/>
              <a:gd name="connsiteY10" fmla="*/ 3238500 h 3800475"/>
              <a:gd name="connsiteX11" fmla="*/ 433388 w 2219325"/>
              <a:gd name="connsiteY11" fmla="*/ 3086100 h 3800475"/>
              <a:gd name="connsiteX12" fmla="*/ 266700 w 2219325"/>
              <a:gd name="connsiteY12" fmla="*/ 3014663 h 3800475"/>
              <a:gd name="connsiteX13" fmla="*/ 142875 w 2219325"/>
              <a:gd name="connsiteY13" fmla="*/ 3014663 h 3800475"/>
              <a:gd name="connsiteX14" fmla="*/ 19050 w 2219325"/>
              <a:gd name="connsiteY14" fmla="*/ 2971800 h 3800475"/>
              <a:gd name="connsiteX15" fmla="*/ 0 w 2219325"/>
              <a:gd name="connsiteY15" fmla="*/ 2038350 h 3800475"/>
              <a:gd name="connsiteX16" fmla="*/ 576262 w 2219325"/>
              <a:gd name="connsiteY16" fmla="*/ 1985963 h 3800475"/>
              <a:gd name="connsiteX17" fmla="*/ 547687 w 2219325"/>
              <a:gd name="connsiteY17" fmla="*/ 1847850 h 3800475"/>
              <a:gd name="connsiteX18" fmla="*/ 485775 w 2219325"/>
              <a:gd name="connsiteY18" fmla="*/ 1714500 h 3800475"/>
              <a:gd name="connsiteX19" fmla="*/ 419100 w 2219325"/>
              <a:gd name="connsiteY19" fmla="*/ 1666875 h 3800475"/>
              <a:gd name="connsiteX20" fmla="*/ 295275 w 2219325"/>
              <a:gd name="connsiteY20" fmla="*/ 1657350 h 3800475"/>
              <a:gd name="connsiteX21" fmla="*/ 185737 w 2219325"/>
              <a:gd name="connsiteY21" fmla="*/ 1633538 h 3800475"/>
              <a:gd name="connsiteX22" fmla="*/ 209550 w 2219325"/>
              <a:gd name="connsiteY22" fmla="*/ 1409700 h 3800475"/>
              <a:gd name="connsiteX23" fmla="*/ 319088 w 2219325"/>
              <a:gd name="connsiteY23" fmla="*/ 1404938 h 3800475"/>
              <a:gd name="connsiteX24" fmla="*/ 490538 w 2219325"/>
              <a:gd name="connsiteY24" fmla="*/ 1395412 h 3800475"/>
              <a:gd name="connsiteX25" fmla="*/ 433387 w 2219325"/>
              <a:gd name="connsiteY25" fmla="*/ 1133475 h 3800475"/>
              <a:gd name="connsiteX26" fmla="*/ 457200 w 2219325"/>
              <a:gd name="connsiteY26" fmla="*/ 942975 h 3800475"/>
              <a:gd name="connsiteX27" fmla="*/ 676275 w 2219325"/>
              <a:gd name="connsiteY27" fmla="*/ 909638 h 3800475"/>
              <a:gd name="connsiteX28" fmla="*/ 695325 w 2219325"/>
              <a:gd name="connsiteY28" fmla="*/ 1104900 h 3800475"/>
              <a:gd name="connsiteX29" fmla="*/ 904875 w 2219325"/>
              <a:gd name="connsiteY29" fmla="*/ 1081088 h 3800475"/>
              <a:gd name="connsiteX30" fmla="*/ 1066800 w 2219325"/>
              <a:gd name="connsiteY30" fmla="*/ 1009650 h 3800475"/>
              <a:gd name="connsiteX31" fmla="*/ 1076325 w 2219325"/>
              <a:gd name="connsiteY31" fmla="*/ 847725 h 3800475"/>
              <a:gd name="connsiteX32" fmla="*/ 1085850 w 2219325"/>
              <a:gd name="connsiteY32" fmla="*/ 695325 h 3800475"/>
              <a:gd name="connsiteX33" fmla="*/ 1066800 w 2219325"/>
              <a:gd name="connsiteY33" fmla="*/ 576262 h 3800475"/>
              <a:gd name="connsiteX34" fmla="*/ 1133475 w 2219325"/>
              <a:gd name="connsiteY34" fmla="*/ 342900 h 3800475"/>
              <a:gd name="connsiteX35" fmla="*/ 1347788 w 2219325"/>
              <a:gd name="connsiteY35" fmla="*/ 290512 h 3800475"/>
              <a:gd name="connsiteX36" fmla="*/ 1343025 w 2219325"/>
              <a:gd name="connsiteY36" fmla="*/ 0 h 3800475"/>
              <a:gd name="connsiteX0" fmla="*/ 1347788 w 2219325"/>
              <a:gd name="connsiteY0" fmla="*/ 0 h 3509963"/>
              <a:gd name="connsiteX1" fmla="*/ 2152650 w 2219325"/>
              <a:gd name="connsiteY1" fmla="*/ 1681163 h 3509963"/>
              <a:gd name="connsiteX2" fmla="*/ 2152650 w 2219325"/>
              <a:gd name="connsiteY2" fmla="*/ 1785938 h 3509963"/>
              <a:gd name="connsiteX3" fmla="*/ 2200275 w 2219325"/>
              <a:gd name="connsiteY3" fmla="*/ 2862263 h 3509963"/>
              <a:gd name="connsiteX4" fmla="*/ 2219325 w 2219325"/>
              <a:gd name="connsiteY4" fmla="*/ 3409951 h 3509963"/>
              <a:gd name="connsiteX5" fmla="*/ 1390650 w 2219325"/>
              <a:gd name="connsiteY5" fmla="*/ 3371850 h 3509963"/>
              <a:gd name="connsiteX6" fmla="*/ 1038225 w 2219325"/>
              <a:gd name="connsiteY6" fmla="*/ 3448051 h 3509963"/>
              <a:gd name="connsiteX7" fmla="*/ 823912 w 2219325"/>
              <a:gd name="connsiteY7" fmla="*/ 3509963 h 3509963"/>
              <a:gd name="connsiteX8" fmla="*/ 723900 w 2219325"/>
              <a:gd name="connsiteY8" fmla="*/ 3348038 h 3509963"/>
              <a:gd name="connsiteX9" fmla="*/ 614362 w 2219325"/>
              <a:gd name="connsiteY9" fmla="*/ 3186113 h 3509963"/>
              <a:gd name="connsiteX10" fmla="*/ 514350 w 2219325"/>
              <a:gd name="connsiteY10" fmla="*/ 2947988 h 3509963"/>
              <a:gd name="connsiteX11" fmla="*/ 433388 w 2219325"/>
              <a:gd name="connsiteY11" fmla="*/ 2795588 h 3509963"/>
              <a:gd name="connsiteX12" fmla="*/ 266700 w 2219325"/>
              <a:gd name="connsiteY12" fmla="*/ 2724151 h 3509963"/>
              <a:gd name="connsiteX13" fmla="*/ 142875 w 2219325"/>
              <a:gd name="connsiteY13" fmla="*/ 2724151 h 3509963"/>
              <a:gd name="connsiteX14" fmla="*/ 19050 w 2219325"/>
              <a:gd name="connsiteY14" fmla="*/ 2681288 h 3509963"/>
              <a:gd name="connsiteX15" fmla="*/ 0 w 2219325"/>
              <a:gd name="connsiteY15" fmla="*/ 1747838 h 3509963"/>
              <a:gd name="connsiteX16" fmla="*/ 576262 w 2219325"/>
              <a:gd name="connsiteY16" fmla="*/ 1695451 h 3509963"/>
              <a:gd name="connsiteX17" fmla="*/ 547687 w 2219325"/>
              <a:gd name="connsiteY17" fmla="*/ 1557338 h 3509963"/>
              <a:gd name="connsiteX18" fmla="*/ 485775 w 2219325"/>
              <a:gd name="connsiteY18" fmla="*/ 1423988 h 3509963"/>
              <a:gd name="connsiteX19" fmla="*/ 419100 w 2219325"/>
              <a:gd name="connsiteY19" fmla="*/ 1376363 h 3509963"/>
              <a:gd name="connsiteX20" fmla="*/ 295275 w 2219325"/>
              <a:gd name="connsiteY20" fmla="*/ 1366838 h 3509963"/>
              <a:gd name="connsiteX21" fmla="*/ 185737 w 2219325"/>
              <a:gd name="connsiteY21" fmla="*/ 1343026 h 3509963"/>
              <a:gd name="connsiteX22" fmla="*/ 209550 w 2219325"/>
              <a:gd name="connsiteY22" fmla="*/ 1119188 h 3509963"/>
              <a:gd name="connsiteX23" fmla="*/ 319088 w 2219325"/>
              <a:gd name="connsiteY23" fmla="*/ 1114426 h 3509963"/>
              <a:gd name="connsiteX24" fmla="*/ 490538 w 2219325"/>
              <a:gd name="connsiteY24" fmla="*/ 1104900 h 3509963"/>
              <a:gd name="connsiteX25" fmla="*/ 433387 w 2219325"/>
              <a:gd name="connsiteY25" fmla="*/ 842963 h 3509963"/>
              <a:gd name="connsiteX26" fmla="*/ 457200 w 2219325"/>
              <a:gd name="connsiteY26" fmla="*/ 652463 h 3509963"/>
              <a:gd name="connsiteX27" fmla="*/ 676275 w 2219325"/>
              <a:gd name="connsiteY27" fmla="*/ 619126 h 3509963"/>
              <a:gd name="connsiteX28" fmla="*/ 695325 w 2219325"/>
              <a:gd name="connsiteY28" fmla="*/ 814388 h 3509963"/>
              <a:gd name="connsiteX29" fmla="*/ 904875 w 2219325"/>
              <a:gd name="connsiteY29" fmla="*/ 790576 h 3509963"/>
              <a:gd name="connsiteX30" fmla="*/ 1066800 w 2219325"/>
              <a:gd name="connsiteY30" fmla="*/ 719138 h 3509963"/>
              <a:gd name="connsiteX31" fmla="*/ 1076325 w 2219325"/>
              <a:gd name="connsiteY31" fmla="*/ 557213 h 3509963"/>
              <a:gd name="connsiteX32" fmla="*/ 1085850 w 2219325"/>
              <a:gd name="connsiteY32" fmla="*/ 404813 h 3509963"/>
              <a:gd name="connsiteX33" fmla="*/ 1066800 w 2219325"/>
              <a:gd name="connsiteY33" fmla="*/ 285750 h 3509963"/>
              <a:gd name="connsiteX34" fmla="*/ 1133475 w 2219325"/>
              <a:gd name="connsiteY34" fmla="*/ 52388 h 3509963"/>
              <a:gd name="connsiteX35" fmla="*/ 1347788 w 2219325"/>
              <a:gd name="connsiteY35" fmla="*/ 0 h 3509963"/>
              <a:gd name="connsiteX0" fmla="*/ 1133475 w 2219325"/>
              <a:gd name="connsiteY0" fmla="*/ 0 h 3457575"/>
              <a:gd name="connsiteX1" fmla="*/ 2152650 w 2219325"/>
              <a:gd name="connsiteY1" fmla="*/ 1628775 h 3457575"/>
              <a:gd name="connsiteX2" fmla="*/ 2152650 w 2219325"/>
              <a:gd name="connsiteY2" fmla="*/ 1733550 h 3457575"/>
              <a:gd name="connsiteX3" fmla="*/ 2200275 w 2219325"/>
              <a:gd name="connsiteY3" fmla="*/ 2809875 h 3457575"/>
              <a:gd name="connsiteX4" fmla="*/ 2219325 w 2219325"/>
              <a:gd name="connsiteY4" fmla="*/ 3357563 h 3457575"/>
              <a:gd name="connsiteX5" fmla="*/ 1390650 w 2219325"/>
              <a:gd name="connsiteY5" fmla="*/ 3319462 h 3457575"/>
              <a:gd name="connsiteX6" fmla="*/ 1038225 w 2219325"/>
              <a:gd name="connsiteY6" fmla="*/ 3395663 h 3457575"/>
              <a:gd name="connsiteX7" fmla="*/ 823912 w 2219325"/>
              <a:gd name="connsiteY7" fmla="*/ 3457575 h 3457575"/>
              <a:gd name="connsiteX8" fmla="*/ 723900 w 2219325"/>
              <a:gd name="connsiteY8" fmla="*/ 3295650 h 3457575"/>
              <a:gd name="connsiteX9" fmla="*/ 614362 w 2219325"/>
              <a:gd name="connsiteY9" fmla="*/ 3133725 h 3457575"/>
              <a:gd name="connsiteX10" fmla="*/ 514350 w 2219325"/>
              <a:gd name="connsiteY10" fmla="*/ 2895600 h 3457575"/>
              <a:gd name="connsiteX11" fmla="*/ 433388 w 2219325"/>
              <a:gd name="connsiteY11" fmla="*/ 2743200 h 3457575"/>
              <a:gd name="connsiteX12" fmla="*/ 266700 w 2219325"/>
              <a:gd name="connsiteY12" fmla="*/ 2671763 h 3457575"/>
              <a:gd name="connsiteX13" fmla="*/ 142875 w 2219325"/>
              <a:gd name="connsiteY13" fmla="*/ 2671763 h 3457575"/>
              <a:gd name="connsiteX14" fmla="*/ 19050 w 2219325"/>
              <a:gd name="connsiteY14" fmla="*/ 2628900 h 3457575"/>
              <a:gd name="connsiteX15" fmla="*/ 0 w 2219325"/>
              <a:gd name="connsiteY15" fmla="*/ 1695450 h 3457575"/>
              <a:gd name="connsiteX16" fmla="*/ 576262 w 2219325"/>
              <a:gd name="connsiteY16" fmla="*/ 1643063 h 3457575"/>
              <a:gd name="connsiteX17" fmla="*/ 547687 w 2219325"/>
              <a:gd name="connsiteY17" fmla="*/ 1504950 h 3457575"/>
              <a:gd name="connsiteX18" fmla="*/ 485775 w 2219325"/>
              <a:gd name="connsiteY18" fmla="*/ 1371600 h 3457575"/>
              <a:gd name="connsiteX19" fmla="*/ 419100 w 2219325"/>
              <a:gd name="connsiteY19" fmla="*/ 1323975 h 3457575"/>
              <a:gd name="connsiteX20" fmla="*/ 295275 w 2219325"/>
              <a:gd name="connsiteY20" fmla="*/ 1314450 h 3457575"/>
              <a:gd name="connsiteX21" fmla="*/ 185737 w 2219325"/>
              <a:gd name="connsiteY21" fmla="*/ 1290638 h 3457575"/>
              <a:gd name="connsiteX22" fmla="*/ 209550 w 2219325"/>
              <a:gd name="connsiteY22" fmla="*/ 1066800 h 3457575"/>
              <a:gd name="connsiteX23" fmla="*/ 319088 w 2219325"/>
              <a:gd name="connsiteY23" fmla="*/ 1062038 h 3457575"/>
              <a:gd name="connsiteX24" fmla="*/ 490538 w 2219325"/>
              <a:gd name="connsiteY24" fmla="*/ 1052512 h 3457575"/>
              <a:gd name="connsiteX25" fmla="*/ 433387 w 2219325"/>
              <a:gd name="connsiteY25" fmla="*/ 790575 h 3457575"/>
              <a:gd name="connsiteX26" fmla="*/ 457200 w 2219325"/>
              <a:gd name="connsiteY26" fmla="*/ 600075 h 3457575"/>
              <a:gd name="connsiteX27" fmla="*/ 676275 w 2219325"/>
              <a:gd name="connsiteY27" fmla="*/ 566738 h 3457575"/>
              <a:gd name="connsiteX28" fmla="*/ 695325 w 2219325"/>
              <a:gd name="connsiteY28" fmla="*/ 762000 h 3457575"/>
              <a:gd name="connsiteX29" fmla="*/ 904875 w 2219325"/>
              <a:gd name="connsiteY29" fmla="*/ 738188 h 3457575"/>
              <a:gd name="connsiteX30" fmla="*/ 1066800 w 2219325"/>
              <a:gd name="connsiteY30" fmla="*/ 666750 h 3457575"/>
              <a:gd name="connsiteX31" fmla="*/ 1076325 w 2219325"/>
              <a:gd name="connsiteY31" fmla="*/ 504825 h 3457575"/>
              <a:gd name="connsiteX32" fmla="*/ 1085850 w 2219325"/>
              <a:gd name="connsiteY32" fmla="*/ 352425 h 3457575"/>
              <a:gd name="connsiteX33" fmla="*/ 1066800 w 2219325"/>
              <a:gd name="connsiteY33" fmla="*/ 233362 h 3457575"/>
              <a:gd name="connsiteX34" fmla="*/ 1133475 w 2219325"/>
              <a:gd name="connsiteY34" fmla="*/ 0 h 3457575"/>
              <a:gd name="connsiteX0" fmla="*/ 1066800 w 2219325"/>
              <a:gd name="connsiteY0" fmla="*/ 0 h 3224213"/>
              <a:gd name="connsiteX1" fmla="*/ 2152650 w 2219325"/>
              <a:gd name="connsiteY1" fmla="*/ 1395413 h 3224213"/>
              <a:gd name="connsiteX2" fmla="*/ 2152650 w 2219325"/>
              <a:gd name="connsiteY2" fmla="*/ 1500188 h 3224213"/>
              <a:gd name="connsiteX3" fmla="*/ 2200275 w 2219325"/>
              <a:gd name="connsiteY3" fmla="*/ 2576513 h 3224213"/>
              <a:gd name="connsiteX4" fmla="*/ 2219325 w 2219325"/>
              <a:gd name="connsiteY4" fmla="*/ 3124201 h 3224213"/>
              <a:gd name="connsiteX5" fmla="*/ 1390650 w 2219325"/>
              <a:gd name="connsiteY5" fmla="*/ 3086100 h 3224213"/>
              <a:gd name="connsiteX6" fmla="*/ 1038225 w 2219325"/>
              <a:gd name="connsiteY6" fmla="*/ 3162301 h 3224213"/>
              <a:gd name="connsiteX7" fmla="*/ 823912 w 2219325"/>
              <a:gd name="connsiteY7" fmla="*/ 3224213 h 3224213"/>
              <a:gd name="connsiteX8" fmla="*/ 723900 w 2219325"/>
              <a:gd name="connsiteY8" fmla="*/ 3062288 h 3224213"/>
              <a:gd name="connsiteX9" fmla="*/ 614362 w 2219325"/>
              <a:gd name="connsiteY9" fmla="*/ 2900363 h 3224213"/>
              <a:gd name="connsiteX10" fmla="*/ 514350 w 2219325"/>
              <a:gd name="connsiteY10" fmla="*/ 2662238 h 3224213"/>
              <a:gd name="connsiteX11" fmla="*/ 433388 w 2219325"/>
              <a:gd name="connsiteY11" fmla="*/ 2509838 h 3224213"/>
              <a:gd name="connsiteX12" fmla="*/ 266700 w 2219325"/>
              <a:gd name="connsiteY12" fmla="*/ 2438401 h 3224213"/>
              <a:gd name="connsiteX13" fmla="*/ 142875 w 2219325"/>
              <a:gd name="connsiteY13" fmla="*/ 2438401 h 3224213"/>
              <a:gd name="connsiteX14" fmla="*/ 19050 w 2219325"/>
              <a:gd name="connsiteY14" fmla="*/ 2395538 h 3224213"/>
              <a:gd name="connsiteX15" fmla="*/ 0 w 2219325"/>
              <a:gd name="connsiteY15" fmla="*/ 1462088 h 3224213"/>
              <a:gd name="connsiteX16" fmla="*/ 576262 w 2219325"/>
              <a:gd name="connsiteY16" fmla="*/ 1409701 h 3224213"/>
              <a:gd name="connsiteX17" fmla="*/ 547687 w 2219325"/>
              <a:gd name="connsiteY17" fmla="*/ 1271588 h 3224213"/>
              <a:gd name="connsiteX18" fmla="*/ 485775 w 2219325"/>
              <a:gd name="connsiteY18" fmla="*/ 1138238 h 3224213"/>
              <a:gd name="connsiteX19" fmla="*/ 419100 w 2219325"/>
              <a:gd name="connsiteY19" fmla="*/ 1090613 h 3224213"/>
              <a:gd name="connsiteX20" fmla="*/ 295275 w 2219325"/>
              <a:gd name="connsiteY20" fmla="*/ 1081088 h 3224213"/>
              <a:gd name="connsiteX21" fmla="*/ 185737 w 2219325"/>
              <a:gd name="connsiteY21" fmla="*/ 1057276 h 3224213"/>
              <a:gd name="connsiteX22" fmla="*/ 209550 w 2219325"/>
              <a:gd name="connsiteY22" fmla="*/ 833438 h 3224213"/>
              <a:gd name="connsiteX23" fmla="*/ 319088 w 2219325"/>
              <a:gd name="connsiteY23" fmla="*/ 828676 h 3224213"/>
              <a:gd name="connsiteX24" fmla="*/ 490538 w 2219325"/>
              <a:gd name="connsiteY24" fmla="*/ 819150 h 3224213"/>
              <a:gd name="connsiteX25" fmla="*/ 433387 w 2219325"/>
              <a:gd name="connsiteY25" fmla="*/ 557213 h 3224213"/>
              <a:gd name="connsiteX26" fmla="*/ 457200 w 2219325"/>
              <a:gd name="connsiteY26" fmla="*/ 366713 h 3224213"/>
              <a:gd name="connsiteX27" fmla="*/ 676275 w 2219325"/>
              <a:gd name="connsiteY27" fmla="*/ 333376 h 3224213"/>
              <a:gd name="connsiteX28" fmla="*/ 695325 w 2219325"/>
              <a:gd name="connsiteY28" fmla="*/ 528638 h 3224213"/>
              <a:gd name="connsiteX29" fmla="*/ 904875 w 2219325"/>
              <a:gd name="connsiteY29" fmla="*/ 504826 h 3224213"/>
              <a:gd name="connsiteX30" fmla="*/ 1066800 w 2219325"/>
              <a:gd name="connsiteY30" fmla="*/ 433388 h 3224213"/>
              <a:gd name="connsiteX31" fmla="*/ 1076325 w 2219325"/>
              <a:gd name="connsiteY31" fmla="*/ 271463 h 3224213"/>
              <a:gd name="connsiteX32" fmla="*/ 1085850 w 2219325"/>
              <a:gd name="connsiteY32" fmla="*/ 119063 h 3224213"/>
              <a:gd name="connsiteX33" fmla="*/ 1066800 w 2219325"/>
              <a:gd name="connsiteY33" fmla="*/ 0 h 3224213"/>
              <a:gd name="connsiteX0" fmla="*/ 1085850 w 2219325"/>
              <a:gd name="connsiteY0" fmla="*/ 0 h 3105150"/>
              <a:gd name="connsiteX1" fmla="*/ 2152650 w 2219325"/>
              <a:gd name="connsiteY1" fmla="*/ 1276350 h 3105150"/>
              <a:gd name="connsiteX2" fmla="*/ 2152650 w 2219325"/>
              <a:gd name="connsiteY2" fmla="*/ 1381125 h 3105150"/>
              <a:gd name="connsiteX3" fmla="*/ 2200275 w 2219325"/>
              <a:gd name="connsiteY3" fmla="*/ 2457450 h 3105150"/>
              <a:gd name="connsiteX4" fmla="*/ 2219325 w 2219325"/>
              <a:gd name="connsiteY4" fmla="*/ 3005138 h 3105150"/>
              <a:gd name="connsiteX5" fmla="*/ 1390650 w 2219325"/>
              <a:gd name="connsiteY5" fmla="*/ 2967037 h 3105150"/>
              <a:gd name="connsiteX6" fmla="*/ 1038225 w 2219325"/>
              <a:gd name="connsiteY6" fmla="*/ 3043238 h 3105150"/>
              <a:gd name="connsiteX7" fmla="*/ 823912 w 2219325"/>
              <a:gd name="connsiteY7" fmla="*/ 3105150 h 3105150"/>
              <a:gd name="connsiteX8" fmla="*/ 723900 w 2219325"/>
              <a:gd name="connsiteY8" fmla="*/ 2943225 h 3105150"/>
              <a:gd name="connsiteX9" fmla="*/ 614362 w 2219325"/>
              <a:gd name="connsiteY9" fmla="*/ 2781300 h 3105150"/>
              <a:gd name="connsiteX10" fmla="*/ 514350 w 2219325"/>
              <a:gd name="connsiteY10" fmla="*/ 2543175 h 3105150"/>
              <a:gd name="connsiteX11" fmla="*/ 433388 w 2219325"/>
              <a:gd name="connsiteY11" fmla="*/ 2390775 h 3105150"/>
              <a:gd name="connsiteX12" fmla="*/ 266700 w 2219325"/>
              <a:gd name="connsiteY12" fmla="*/ 2319338 h 3105150"/>
              <a:gd name="connsiteX13" fmla="*/ 142875 w 2219325"/>
              <a:gd name="connsiteY13" fmla="*/ 2319338 h 3105150"/>
              <a:gd name="connsiteX14" fmla="*/ 19050 w 2219325"/>
              <a:gd name="connsiteY14" fmla="*/ 2276475 h 3105150"/>
              <a:gd name="connsiteX15" fmla="*/ 0 w 2219325"/>
              <a:gd name="connsiteY15" fmla="*/ 1343025 h 3105150"/>
              <a:gd name="connsiteX16" fmla="*/ 576262 w 2219325"/>
              <a:gd name="connsiteY16" fmla="*/ 1290638 h 3105150"/>
              <a:gd name="connsiteX17" fmla="*/ 547687 w 2219325"/>
              <a:gd name="connsiteY17" fmla="*/ 1152525 h 3105150"/>
              <a:gd name="connsiteX18" fmla="*/ 485775 w 2219325"/>
              <a:gd name="connsiteY18" fmla="*/ 1019175 h 3105150"/>
              <a:gd name="connsiteX19" fmla="*/ 419100 w 2219325"/>
              <a:gd name="connsiteY19" fmla="*/ 971550 h 3105150"/>
              <a:gd name="connsiteX20" fmla="*/ 295275 w 2219325"/>
              <a:gd name="connsiteY20" fmla="*/ 962025 h 3105150"/>
              <a:gd name="connsiteX21" fmla="*/ 185737 w 2219325"/>
              <a:gd name="connsiteY21" fmla="*/ 938213 h 3105150"/>
              <a:gd name="connsiteX22" fmla="*/ 209550 w 2219325"/>
              <a:gd name="connsiteY22" fmla="*/ 714375 h 3105150"/>
              <a:gd name="connsiteX23" fmla="*/ 319088 w 2219325"/>
              <a:gd name="connsiteY23" fmla="*/ 709613 h 3105150"/>
              <a:gd name="connsiteX24" fmla="*/ 490538 w 2219325"/>
              <a:gd name="connsiteY24" fmla="*/ 700087 h 3105150"/>
              <a:gd name="connsiteX25" fmla="*/ 433387 w 2219325"/>
              <a:gd name="connsiteY25" fmla="*/ 438150 h 3105150"/>
              <a:gd name="connsiteX26" fmla="*/ 457200 w 2219325"/>
              <a:gd name="connsiteY26" fmla="*/ 247650 h 3105150"/>
              <a:gd name="connsiteX27" fmla="*/ 676275 w 2219325"/>
              <a:gd name="connsiteY27" fmla="*/ 214313 h 3105150"/>
              <a:gd name="connsiteX28" fmla="*/ 695325 w 2219325"/>
              <a:gd name="connsiteY28" fmla="*/ 409575 h 3105150"/>
              <a:gd name="connsiteX29" fmla="*/ 904875 w 2219325"/>
              <a:gd name="connsiteY29" fmla="*/ 385763 h 3105150"/>
              <a:gd name="connsiteX30" fmla="*/ 1066800 w 2219325"/>
              <a:gd name="connsiteY30" fmla="*/ 314325 h 3105150"/>
              <a:gd name="connsiteX31" fmla="*/ 1076325 w 2219325"/>
              <a:gd name="connsiteY31" fmla="*/ 152400 h 3105150"/>
              <a:gd name="connsiteX32" fmla="*/ 1085850 w 2219325"/>
              <a:gd name="connsiteY32" fmla="*/ 0 h 3105150"/>
              <a:gd name="connsiteX0" fmla="*/ 1076325 w 2219325"/>
              <a:gd name="connsiteY0" fmla="*/ 0 h 2952750"/>
              <a:gd name="connsiteX1" fmla="*/ 2152650 w 2219325"/>
              <a:gd name="connsiteY1" fmla="*/ 1123950 h 2952750"/>
              <a:gd name="connsiteX2" fmla="*/ 2152650 w 2219325"/>
              <a:gd name="connsiteY2" fmla="*/ 1228725 h 2952750"/>
              <a:gd name="connsiteX3" fmla="*/ 2200275 w 2219325"/>
              <a:gd name="connsiteY3" fmla="*/ 2305050 h 2952750"/>
              <a:gd name="connsiteX4" fmla="*/ 2219325 w 2219325"/>
              <a:gd name="connsiteY4" fmla="*/ 2852738 h 2952750"/>
              <a:gd name="connsiteX5" fmla="*/ 1390650 w 2219325"/>
              <a:gd name="connsiteY5" fmla="*/ 2814637 h 2952750"/>
              <a:gd name="connsiteX6" fmla="*/ 1038225 w 2219325"/>
              <a:gd name="connsiteY6" fmla="*/ 2890838 h 2952750"/>
              <a:gd name="connsiteX7" fmla="*/ 823912 w 2219325"/>
              <a:gd name="connsiteY7" fmla="*/ 2952750 h 2952750"/>
              <a:gd name="connsiteX8" fmla="*/ 723900 w 2219325"/>
              <a:gd name="connsiteY8" fmla="*/ 2790825 h 2952750"/>
              <a:gd name="connsiteX9" fmla="*/ 614362 w 2219325"/>
              <a:gd name="connsiteY9" fmla="*/ 2628900 h 2952750"/>
              <a:gd name="connsiteX10" fmla="*/ 514350 w 2219325"/>
              <a:gd name="connsiteY10" fmla="*/ 2390775 h 2952750"/>
              <a:gd name="connsiteX11" fmla="*/ 433388 w 2219325"/>
              <a:gd name="connsiteY11" fmla="*/ 2238375 h 2952750"/>
              <a:gd name="connsiteX12" fmla="*/ 266700 w 2219325"/>
              <a:gd name="connsiteY12" fmla="*/ 2166938 h 2952750"/>
              <a:gd name="connsiteX13" fmla="*/ 142875 w 2219325"/>
              <a:gd name="connsiteY13" fmla="*/ 2166938 h 2952750"/>
              <a:gd name="connsiteX14" fmla="*/ 19050 w 2219325"/>
              <a:gd name="connsiteY14" fmla="*/ 2124075 h 2952750"/>
              <a:gd name="connsiteX15" fmla="*/ 0 w 2219325"/>
              <a:gd name="connsiteY15" fmla="*/ 1190625 h 2952750"/>
              <a:gd name="connsiteX16" fmla="*/ 576262 w 2219325"/>
              <a:gd name="connsiteY16" fmla="*/ 1138238 h 2952750"/>
              <a:gd name="connsiteX17" fmla="*/ 547687 w 2219325"/>
              <a:gd name="connsiteY17" fmla="*/ 1000125 h 2952750"/>
              <a:gd name="connsiteX18" fmla="*/ 485775 w 2219325"/>
              <a:gd name="connsiteY18" fmla="*/ 866775 h 2952750"/>
              <a:gd name="connsiteX19" fmla="*/ 419100 w 2219325"/>
              <a:gd name="connsiteY19" fmla="*/ 819150 h 2952750"/>
              <a:gd name="connsiteX20" fmla="*/ 295275 w 2219325"/>
              <a:gd name="connsiteY20" fmla="*/ 809625 h 2952750"/>
              <a:gd name="connsiteX21" fmla="*/ 185737 w 2219325"/>
              <a:gd name="connsiteY21" fmla="*/ 785813 h 2952750"/>
              <a:gd name="connsiteX22" fmla="*/ 209550 w 2219325"/>
              <a:gd name="connsiteY22" fmla="*/ 561975 h 2952750"/>
              <a:gd name="connsiteX23" fmla="*/ 319088 w 2219325"/>
              <a:gd name="connsiteY23" fmla="*/ 557213 h 2952750"/>
              <a:gd name="connsiteX24" fmla="*/ 490538 w 2219325"/>
              <a:gd name="connsiteY24" fmla="*/ 547687 h 2952750"/>
              <a:gd name="connsiteX25" fmla="*/ 433387 w 2219325"/>
              <a:gd name="connsiteY25" fmla="*/ 285750 h 2952750"/>
              <a:gd name="connsiteX26" fmla="*/ 457200 w 2219325"/>
              <a:gd name="connsiteY26" fmla="*/ 95250 h 2952750"/>
              <a:gd name="connsiteX27" fmla="*/ 676275 w 2219325"/>
              <a:gd name="connsiteY27" fmla="*/ 61913 h 2952750"/>
              <a:gd name="connsiteX28" fmla="*/ 695325 w 2219325"/>
              <a:gd name="connsiteY28" fmla="*/ 257175 h 2952750"/>
              <a:gd name="connsiteX29" fmla="*/ 904875 w 2219325"/>
              <a:gd name="connsiteY29" fmla="*/ 233363 h 2952750"/>
              <a:gd name="connsiteX30" fmla="*/ 1066800 w 2219325"/>
              <a:gd name="connsiteY30" fmla="*/ 161925 h 2952750"/>
              <a:gd name="connsiteX31" fmla="*/ 1076325 w 2219325"/>
              <a:gd name="connsiteY31" fmla="*/ 0 h 2952750"/>
              <a:gd name="connsiteX0" fmla="*/ 1066800 w 2219325"/>
              <a:gd name="connsiteY0" fmla="*/ 100012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29" fmla="*/ 904875 w 2219325"/>
              <a:gd name="connsiteY29" fmla="*/ 171450 h 2890837"/>
              <a:gd name="connsiteX30" fmla="*/ 1066800 w 2219325"/>
              <a:gd name="connsiteY30" fmla="*/ 100012 h 2890837"/>
              <a:gd name="connsiteX0" fmla="*/ 904875 w 2219325"/>
              <a:gd name="connsiteY0" fmla="*/ 171450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29" fmla="*/ 904875 w 2219325"/>
              <a:gd name="connsiteY29" fmla="*/ 171450 h 2890837"/>
              <a:gd name="connsiteX0" fmla="*/ 695325 w 2219325"/>
              <a:gd name="connsiteY0" fmla="*/ 195262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0" fmla="*/ 695325 w 2219325"/>
              <a:gd name="connsiteY0" fmla="*/ 163491 h 2859066"/>
              <a:gd name="connsiteX1" fmla="*/ 2152650 w 2219325"/>
              <a:gd name="connsiteY1" fmla="*/ 1030266 h 2859066"/>
              <a:gd name="connsiteX2" fmla="*/ 2152650 w 2219325"/>
              <a:gd name="connsiteY2" fmla="*/ 1135041 h 2859066"/>
              <a:gd name="connsiteX3" fmla="*/ 2200275 w 2219325"/>
              <a:gd name="connsiteY3" fmla="*/ 2211366 h 2859066"/>
              <a:gd name="connsiteX4" fmla="*/ 2219325 w 2219325"/>
              <a:gd name="connsiteY4" fmla="*/ 2759054 h 2859066"/>
              <a:gd name="connsiteX5" fmla="*/ 1390650 w 2219325"/>
              <a:gd name="connsiteY5" fmla="*/ 2720953 h 2859066"/>
              <a:gd name="connsiteX6" fmla="*/ 1038225 w 2219325"/>
              <a:gd name="connsiteY6" fmla="*/ 2797154 h 2859066"/>
              <a:gd name="connsiteX7" fmla="*/ 823912 w 2219325"/>
              <a:gd name="connsiteY7" fmla="*/ 2859066 h 2859066"/>
              <a:gd name="connsiteX8" fmla="*/ 723900 w 2219325"/>
              <a:gd name="connsiteY8" fmla="*/ 2697141 h 2859066"/>
              <a:gd name="connsiteX9" fmla="*/ 614362 w 2219325"/>
              <a:gd name="connsiteY9" fmla="*/ 2535216 h 2859066"/>
              <a:gd name="connsiteX10" fmla="*/ 514350 w 2219325"/>
              <a:gd name="connsiteY10" fmla="*/ 2297091 h 2859066"/>
              <a:gd name="connsiteX11" fmla="*/ 433388 w 2219325"/>
              <a:gd name="connsiteY11" fmla="*/ 2144691 h 2859066"/>
              <a:gd name="connsiteX12" fmla="*/ 266700 w 2219325"/>
              <a:gd name="connsiteY12" fmla="*/ 2073254 h 2859066"/>
              <a:gd name="connsiteX13" fmla="*/ 142875 w 2219325"/>
              <a:gd name="connsiteY13" fmla="*/ 2073254 h 2859066"/>
              <a:gd name="connsiteX14" fmla="*/ 19050 w 2219325"/>
              <a:gd name="connsiteY14" fmla="*/ 2030391 h 2859066"/>
              <a:gd name="connsiteX15" fmla="*/ 0 w 2219325"/>
              <a:gd name="connsiteY15" fmla="*/ 1096941 h 2859066"/>
              <a:gd name="connsiteX16" fmla="*/ 576262 w 2219325"/>
              <a:gd name="connsiteY16" fmla="*/ 1044554 h 2859066"/>
              <a:gd name="connsiteX17" fmla="*/ 547687 w 2219325"/>
              <a:gd name="connsiteY17" fmla="*/ 906441 h 2859066"/>
              <a:gd name="connsiteX18" fmla="*/ 485775 w 2219325"/>
              <a:gd name="connsiteY18" fmla="*/ 773091 h 2859066"/>
              <a:gd name="connsiteX19" fmla="*/ 419100 w 2219325"/>
              <a:gd name="connsiteY19" fmla="*/ 725466 h 2859066"/>
              <a:gd name="connsiteX20" fmla="*/ 295275 w 2219325"/>
              <a:gd name="connsiteY20" fmla="*/ 715941 h 2859066"/>
              <a:gd name="connsiteX21" fmla="*/ 185737 w 2219325"/>
              <a:gd name="connsiteY21" fmla="*/ 692129 h 2859066"/>
              <a:gd name="connsiteX22" fmla="*/ 209550 w 2219325"/>
              <a:gd name="connsiteY22" fmla="*/ 468291 h 2859066"/>
              <a:gd name="connsiteX23" fmla="*/ 319088 w 2219325"/>
              <a:gd name="connsiteY23" fmla="*/ 463529 h 2859066"/>
              <a:gd name="connsiteX24" fmla="*/ 490538 w 2219325"/>
              <a:gd name="connsiteY24" fmla="*/ 454003 h 2859066"/>
              <a:gd name="connsiteX25" fmla="*/ 433387 w 2219325"/>
              <a:gd name="connsiteY25" fmla="*/ 192066 h 2859066"/>
              <a:gd name="connsiteX26" fmla="*/ 457200 w 2219325"/>
              <a:gd name="connsiteY26" fmla="*/ 1566 h 2859066"/>
              <a:gd name="connsiteX27" fmla="*/ 695325 w 2219325"/>
              <a:gd name="connsiteY27" fmla="*/ 163491 h 2859066"/>
              <a:gd name="connsiteX0" fmla="*/ 457200 w 2219325"/>
              <a:gd name="connsiteY0" fmla="*/ 0 h 2857500"/>
              <a:gd name="connsiteX1" fmla="*/ 2152650 w 2219325"/>
              <a:gd name="connsiteY1" fmla="*/ 1028700 h 2857500"/>
              <a:gd name="connsiteX2" fmla="*/ 2152650 w 2219325"/>
              <a:gd name="connsiteY2" fmla="*/ 1133475 h 2857500"/>
              <a:gd name="connsiteX3" fmla="*/ 2200275 w 2219325"/>
              <a:gd name="connsiteY3" fmla="*/ 2209800 h 2857500"/>
              <a:gd name="connsiteX4" fmla="*/ 2219325 w 2219325"/>
              <a:gd name="connsiteY4" fmla="*/ 2757488 h 2857500"/>
              <a:gd name="connsiteX5" fmla="*/ 1390650 w 2219325"/>
              <a:gd name="connsiteY5" fmla="*/ 2719387 h 2857500"/>
              <a:gd name="connsiteX6" fmla="*/ 1038225 w 2219325"/>
              <a:gd name="connsiteY6" fmla="*/ 2795588 h 2857500"/>
              <a:gd name="connsiteX7" fmla="*/ 823912 w 2219325"/>
              <a:gd name="connsiteY7" fmla="*/ 2857500 h 2857500"/>
              <a:gd name="connsiteX8" fmla="*/ 723900 w 2219325"/>
              <a:gd name="connsiteY8" fmla="*/ 2695575 h 2857500"/>
              <a:gd name="connsiteX9" fmla="*/ 614362 w 2219325"/>
              <a:gd name="connsiteY9" fmla="*/ 2533650 h 2857500"/>
              <a:gd name="connsiteX10" fmla="*/ 514350 w 2219325"/>
              <a:gd name="connsiteY10" fmla="*/ 2295525 h 2857500"/>
              <a:gd name="connsiteX11" fmla="*/ 433388 w 2219325"/>
              <a:gd name="connsiteY11" fmla="*/ 2143125 h 2857500"/>
              <a:gd name="connsiteX12" fmla="*/ 266700 w 2219325"/>
              <a:gd name="connsiteY12" fmla="*/ 2071688 h 2857500"/>
              <a:gd name="connsiteX13" fmla="*/ 142875 w 2219325"/>
              <a:gd name="connsiteY13" fmla="*/ 2071688 h 2857500"/>
              <a:gd name="connsiteX14" fmla="*/ 19050 w 2219325"/>
              <a:gd name="connsiteY14" fmla="*/ 2028825 h 2857500"/>
              <a:gd name="connsiteX15" fmla="*/ 0 w 2219325"/>
              <a:gd name="connsiteY15" fmla="*/ 1095375 h 2857500"/>
              <a:gd name="connsiteX16" fmla="*/ 576262 w 2219325"/>
              <a:gd name="connsiteY16" fmla="*/ 1042988 h 2857500"/>
              <a:gd name="connsiteX17" fmla="*/ 547687 w 2219325"/>
              <a:gd name="connsiteY17" fmla="*/ 904875 h 2857500"/>
              <a:gd name="connsiteX18" fmla="*/ 485775 w 2219325"/>
              <a:gd name="connsiteY18" fmla="*/ 771525 h 2857500"/>
              <a:gd name="connsiteX19" fmla="*/ 419100 w 2219325"/>
              <a:gd name="connsiteY19" fmla="*/ 723900 h 2857500"/>
              <a:gd name="connsiteX20" fmla="*/ 295275 w 2219325"/>
              <a:gd name="connsiteY20" fmla="*/ 714375 h 2857500"/>
              <a:gd name="connsiteX21" fmla="*/ 185737 w 2219325"/>
              <a:gd name="connsiteY21" fmla="*/ 690563 h 2857500"/>
              <a:gd name="connsiteX22" fmla="*/ 209550 w 2219325"/>
              <a:gd name="connsiteY22" fmla="*/ 466725 h 2857500"/>
              <a:gd name="connsiteX23" fmla="*/ 319088 w 2219325"/>
              <a:gd name="connsiteY23" fmla="*/ 461963 h 2857500"/>
              <a:gd name="connsiteX24" fmla="*/ 490538 w 2219325"/>
              <a:gd name="connsiteY24" fmla="*/ 452437 h 2857500"/>
              <a:gd name="connsiteX25" fmla="*/ 433387 w 2219325"/>
              <a:gd name="connsiteY25" fmla="*/ 190500 h 2857500"/>
              <a:gd name="connsiteX26" fmla="*/ 457200 w 2219325"/>
              <a:gd name="connsiteY26" fmla="*/ 0 h 2857500"/>
              <a:gd name="connsiteX0" fmla="*/ 433387 w 2219325"/>
              <a:gd name="connsiteY0" fmla="*/ 0 h 2667000"/>
              <a:gd name="connsiteX1" fmla="*/ 2152650 w 2219325"/>
              <a:gd name="connsiteY1" fmla="*/ 838200 h 2667000"/>
              <a:gd name="connsiteX2" fmla="*/ 2152650 w 2219325"/>
              <a:gd name="connsiteY2" fmla="*/ 942975 h 2667000"/>
              <a:gd name="connsiteX3" fmla="*/ 2200275 w 2219325"/>
              <a:gd name="connsiteY3" fmla="*/ 2019300 h 2667000"/>
              <a:gd name="connsiteX4" fmla="*/ 2219325 w 2219325"/>
              <a:gd name="connsiteY4" fmla="*/ 2566988 h 2667000"/>
              <a:gd name="connsiteX5" fmla="*/ 1390650 w 2219325"/>
              <a:gd name="connsiteY5" fmla="*/ 2528887 h 2667000"/>
              <a:gd name="connsiteX6" fmla="*/ 1038225 w 2219325"/>
              <a:gd name="connsiteY6" fmla="*/ 2605088 h 2667000"/>
              <a:gd name="connsiteX7" fmla="*/ 823912 w 2219325"/>
              <a:gd name="connsiteY7" fmla="*/ 2667000 h 2667000"/>
              <a:gd name="connsiteX8" fmla="*/ 723900 w 2219325"/>
              <a:gd name="connsiteY8" fmla="*/ 2505075 h 2667000"/>
              <a:gd name="connsiteX9" fmla="*/ 614362 w 2219325"/>
              <a:gd name="connsiteY9" fmla="*/ 2343150 h 2667000"/>
              <a:gd name="connsiteX10" fmla="*/ 514350 w 2219325"/>
              <a:gd name="connsiteY10" fmla="*/ 2105025 h 2667000"/>
              <a:gd name="connsiteX11" fmla="*/ 433388 w 2219325"/>
              <a:gd name="connsiteY11" fmla="*/ 1952625 h 2667000"/>
              <a:gd name="connsiteX12" fmla="*/ 266700 w 2219325"/>
              <a:gd name="connsiteY12" fmla="*/ 1881188 h 2667000"/>
              <a:gd name="connsiteX13" fmla="*/ 142875 w 2219325"/>
              <a:gd name="connsiteY13" fmla="*/ 1881188 h 2667000"/>
              <a:gd name="connsiteX14" fmla="*/ 19050 w 2219325"/>
              <a:gd name="connsiteY14" fmla="*/ 1838325 h 2667000"/>
              <a:gd name="connsiteX15" fmla="*/ 0 w 2219325"/>
              <a:gd name="connsiteY15" fmla="*/ 904875 h 2667000"/>
              <a:gd name="connsiteX16" fmla="*/ 576262 w 2219325"/>
              <a:gd name="connsiteY16" fmla="*/ 852488 h 2667000"/>
              <a:gd name="connsiteX17" fmla="*/ 547687 w 2219325"/>
              <a:gd name="connsiteY17" fmla="*/ 714375 h 2667000"/>
              <a:gd name="connsiteX18" fmla="*/ 485775 w 2219325"/>
              <a:gd name="connsiteY18" fmla="*/ 581025 h 2667000"/>
              <a:gd name="connsiteX19" fmla="*/ 419100 w 2219325"/>
              <a:gd name="connsiteY19" fmla="*/ 533400 h 2667000"/>
              <a:gd name="connsiteX20" fmla="*/ 295275 w 2219325"/>
              <a:gd name="connsiteY20" fmla="*/ 523875 h 2667000"/>
              <a:gd name="connsiteX21" fmla="*/ 185737 w 2219325"/>
              <a:gd name="connsiteY21" fmla="*/ 500063 h 2667000"/>
              <a:gd name="connsiteX22" fmla="*/ 209550 w 2219325"/>
              <a:gd name="connsiteY22" fmla="*/ 276225 h 2667000"/>
              <a:gd name="connsiteX23" fmla="*/ 319088 w 2219325"/>
              <a:gd name="connsiteY23" fmla="*/ 271463 h 2667000"/>
              <a:gd name="connsiteX24" fmla="*/ 490538 w 2219325"/>
              <a:gd name="connsiteY24" fmla="*/ 261937 h 2667000"/>
              <a:gd name="connsiteX25" fmla="*/ 433387 w 2219325"/>
              <a:gd name="connsiteY25" fmla="*/ 0 h 2667000"/>
              <a:gd name="connsiteX0" fmla="*/ 490538 w 2219325"/>
              <a:gd name="connsiteY0" fmla="*/ 5658 h 2410721"/>
              <a:gd name="connsiteX1" fmla="*/ 2152650 w 2219325"/>
              <a:gd name="connsiteY1" fmla="*/ 581921 h 2410721"/>
              <a:gd name="connsiteX2" fmla="*/ 2152650 w 2219325"/>
              <a:gd name="connsiteY2" fmla="*/ 686696 h 2410721"/>
              <a:gd name="connsiteX3" fmla="*/ 2200275 w 2219325"/>
              <a:gd name="connsiteY3" fmla="*/ 1763021 h 2410721"/>
              <a:gd name="connsiteX4" fmla="*/ 2219325 w 2219325"/>
              <a:gd name="connsiteY4" fmla="*/ 2310709 h 2410721"/>
              <a:gd name="connsiteX5" fmla="*/ 1390650 w 2219325"/>
              <a:gd name="connsiteY5" fmla="*/ 2272608 h 2410721"/>
              <a:gd name="connsiteX6" fmla="*/ 1038225 w 2219325"/>
              <a:gd name="connsiteY6" fmla="*/ 2348809 h 2410721"/>
              <a:gd name="connsiteX7" fmla="*/ 823912 w 2219325"/>
              <a:gd name="connsiteY7" fmla="*/ 2410721 h 2410721"/>
              <a:gd name="connsiteX8" fmla="*/ 723900 w 2219325"/>
              <a:gd name="connsiteY8" fmla="*/ 2248796 h 2410721"/>
              <a:gd name="connsiteX9" fmla="*/ 614362 w 2219325"/>
              <a:gd name="connsiteY9" fmla="*/ 2086871 h 2410721"/>
              <a:gd name="connsiteX10" fmla="*/ 514350 w 2219325"/>
              <a:gd name="connsiteY10" fmla="*/ 1848746 h 2410721"/>
              <a:gd name="connsiteX11" fmla="*/ 433388 w 2219325"/>
              <a:gd name="connsiteY11" fmla="*/ 1696346 h 2410721"/>
              <a:gd name="connsiteX12" fmla="*/ 266700 w 2219325"/>
              <a:gd name="connsiteY12" fmla="*/ 1624909 h 2410721"/>
              <a:gd name="connsiteX13" fmla="*/ 142875 w 2219325"/>
              <a:gd name="connsiteY13" fmla="*/ 1624909 h 2410721"/>
              <a:gd name="connsiteX14" fmla="*/ 19050 w 2219325"/>
              <a:gd name="connsiteY14" fmla="*/ 1582046 h 2410721"/>
              <a:gd name="connsiteX15" fmla="*/ 0 w 2219325"/>
              <a:gd name="connsiteY15" fmla="*/ 648596 h 2410721"/>
              <a:gd name="connsiteX16" fmla="*/ 576262 w 2219325"/>
              <a:gd name="connsiteY16" fmla="*/ 596209 h 2410721"/>
              <a:gd name="connsiteX17" fmla="*/ 547687 w 2219325"/>
              <a:gd name="connsiteY17" fmla="*/ 458096 h 2410721"/>
              <a:gd name="connsiteX18" fmla="*/ 485775 w 2219325"/>
              <a:gd name="connsiteY18" fmla="*/ 324746 h 2410721"/>
              <a:gd name="connsiteX19" fmla="*/ 419100 w 2219325"/>
              <a:gd name="connsiteY19" fmla="*/ 277121 h 2410721"/>
              <a:gd name="connsiteX20" fmla="*/ 295275 w 2219325"/>
              <a:gd name="connsiteY20" fmla="*/ 267596 h 2410721"/>
              <a:gd name="connsiteX21" fmla="*/ 185737 w 2219325"/>
              <a:gd name="connsiteY21" fmla="*/ 243784 h 2410721"/>
              <a:gd name="connsiteX22" fmla="*/ 209550 w 2219325"/>
              <a:gd name="connsiteY22" fmla="*/ 19946 h 2410721"/>
              <a:gd name="connsiteX23" fmla="*/ 319088 w 2219325"/>
              <a:gd name="connsiteY23" fmla="*/ 15184 h 2410721"/>
              <a:gd name="connsiteX24" fmla="*/ 490538 w 2219325"/>
              <a:gd name="connsiteY24" fmla="*/ 5658 h 2410721"/>
              <a:gd name="connsiteX0" fmla="*/ 319088 w 2219325"/>
              <a:gd name="connsiteY0" fmla="*/ 7264 h 2402801"/>
              <a:gd name="connsiteX1" fmla="*/ 2152650 w 2219325"/>
              <a:gd name="connsiteY1" fmla="*/ 574001 h 2402801"/>
              <a:gd name="connsiteX2" fmla="*/ 2152650 w 2219325"/>
              <a:gd name="connsiteY2" fmla="*/ 678776 h 2402801"/>
              <a:gd name="connsiteX3" fmla="*/ 2200275 w 2219325"/>
              <a:gd name="connsiteY3" fmla="*/ 1755101 h 2402801"/>
              <a:gd name="connsiteX4" fmla="*/ 2219325 w 2219325"/>
              <a:gd name="connsiteY4" fmla="*/ 2302789 h 2402801"/>
              <a:gd name="connsiteX5" fmla="*/ 1390650 w 2219325"/>
              <a:gd name="connsiteY5" fmla="*/ 2264688 h 2402801"/>
              <a:gd name="connsiteX6" fmla="*/ 1038225 w 2219325"/>
              <a:gd name="connsiteY6" fmla="*/ 2340889 h 2402801"/>
              <a:gd name="connsiteX7" fmla="*/ 823912 w 2219325"/>
              <a:gd name="connsiteY7" fmla="*/ 2402801 h 2402801"/>
              <a:gd name="connsiteX8" fmla="*/ 723900 w 2219325"/>
              <a:gd name="connsiteY8" fmla="*/ 2240876 h 2402801"/>
              <a:gd name="connsiteX9" fmla="*/ 614362 w 2219325"/>
              <a:gd name="connsiteY9" fmla="*/ 2078951 h 2402801"/>
              <a:gd name="connsiteX10" fmla="*/ 514350 w 2219325"/>
              <a:gd name="connsiteY10" fmla="*/ 1840826 h 2402801"/>
              <a:gd name="connsiteX11" fmla="*/ 433388 w 2219325"/>
              <a:gd name="connsiteY11" fmla="*/ 1688426 h 2402801"/>
              <a:gd name="connsiteX12" fmla="*/ 266700 w 2219325"/>
              <a:gd name="connsiteY12" fmla="*/ 1616989 h 2402801"/>
              <a:gd name="connsiteX13" fmla="*/ 142875 w 2219325"/>
              <a:gd name="connsiteY13" fmla="*/ 1616989 h 2402801"/>
              <a:gd name="connsiteX14" fmla="*/ 19050 w 2219325"/>
              <a:gd name="connsiteY14" fmla="*/ 1574126 h 2402801"/>
              <a:gd name="connsiteX15" fmla="*/ 0 w 2219325"/>
              <a:gd name="connsiteY15" fmla="*/ 640676 h 2402801"/>
              <a:gd name="connsiteX16" fmla="*/ 576262 w 2219325"/>
              <a:gd name="connsiteY16" fmla="*/ 588289 h 2402801"/>
              <a:gd name="connsiteX17" fmla="*/ 547687 w 2219325"/>
              <a:gd name="connsiteY17" fmla="*/ 450176 h 2402801"/>
              <a:gd name="connsiteX18" fmla="*/ 485775 w 2219325"/>
              <a:gd name="connsiteY18" fmla="*/ 316826 h 2402801"/>
              <a:gd name="connsiteX19" fmla="*/ 419100 w 2219325"/>
              <a:gd name="connsiteY19" fmla="*/ 269201 h 2402801"/>
              <a:gd name="connsiteX20" fmla="*/ 295275 w 2219325"/>
              <a:gd name="connsiteY20" fmla="*/ 259676 h 2402801"/>
              <a:gd name="connsiteX21" fmla="*/ 185737 w 2219325"/>
              <a:gd name="connsiteY21" fmla="*/ 235864 h 2402801"/>
              <a:gd name="connsiteX22" fmla="*/ 209550 w 2219325"/>
              <a:gd name="connsiteY22" fmla="*/ 12026 h 2402801"/>
              <a:gd name="connsiteX23" fmla="*/ 319088 w 2219325"/>
              <a:gd name="connsiteY23" fmla="*/ 7264 h 2402801"/>
              <a:gd name="connsiteX0" fmla="*/ 209550 w 2219325"/>
              <a:gd name="connsiteY0" fmla="*/ 0 h 2390775"/>
              <a:gd name="connsiteX1" fmla="*/ 2152650 w 2219325"/>
              <a:gd name="connsiteY1" fmla="*/ 561975 h 2390775"/>
              <a:gd name="connsiteX2" fmla="*/ 2152650 w 2219325"/>
              <a:gd name="connsiteY2" fmla="*/ 666750 h 2390775"/>
              <a:gd name="connsiteX3" fmla="*/ 2200275 w 2219325"/>
              <a:gd name="connsiteY3" fmla="*/ 1743075 h 2390775"/>
              <a:gd name="connsiteX4" fmla="*/ 2219325 w 2219325"/>
              <a:gd name="connsiteY4" fmla="*/ 2290763 h 2390775"/>
              <a:gd name="connsiteX5" fmla="*/ 1390650 w 2219325"/>
              <a:gd name="connsiteY5" fmla="*/ 2252662 h 2390775"/>
              <a:gd name="connsiteX6" fmla="*/ 1038225 w 2219325"/>
              <a:gd name="connsiteY6" fmla="*/ 2328863 h 2390775"/>
              <a:gd name="connsiteX7" fmla="*/ 823912 w 2219325"/>
              <a:gd name="connsiteY7" fmla="*/ 2390775 h 2390775"/>
              <a:gd name="connsiteX8" fmla="*/ 723900 w 2219325"/>
              <a:gd name="connsiteY8" fmla="*/ 2228850 h 2390775"/>
              <a:gd name="connsiteX9" fmla="*/ 614362 w 2219325"/>
              <a:gd name="connsiteY9" fmla="*/ 2066925 h 2390775"/>
              <a:gd name="connsiteX10" fmla="*/ 514350 w 2219325"/>
              <a:gd name="connsiteY10" fmla="*/ 1828800 h 2390775"/>
              <a:gd name="connsiteX11" fmla="*/ 433388 w 2219325"/>
              <a:gd name="connsiteY11" fmla="*/ 1676400 h 2390775"/>
              <a:gd name="connsiteX12" fmla="*/ 266700 w 2219325"/>
              <a:gd name="connsiteY12" fmla="*/ 1604963 h 2390775"/>
              <a:gd name="connsiteX13" fmla="*/ 142875 w 2219325"/>
              <a:gd name="connsiteY13" fmla="*/ 1604963 h 2390775"/>
              <a:gd name="connsiteX14" fmla="*/ 19050 w 2219325"/>
              <a:gd name="connsiteY14" fmla="*/ 1562100 h 2390775"/>
              <a:gd name="connsiteX15" fmla="*/ 0 w 2219325"/>
              <a:gd name="connsiteY15" fmla="*/ 628650 h 2390775"/>
              <a:gd name="connsiteX16" fmla="*/ 576262 w 2219325"/>
              <a:gd name="connsiteY16" fmla="*/ 576263 h 2390775"/>
              <a:gd name="connsiteX17" fmla="*/ 547687 w 2219325"/>
              <a:gd name="connsiteY17" fmla="*/ 438150 h 2390775"/>
              <a:gd name="connsiteX18" fmla="*/ 485775 w 2219325"/>
              <a:gd name="connsiteY18" fmla="*/ 304800 h 2390775"/>
              <a:gd name="connsiteX19" fmla="*/ 419100 w 2219325"/>
              <a:gd name="connsiteY19" fmla="*/ 257175 h 2390775"/>
              <a:gd name="connsiteX20" fmla="*/ 295275 w 2219325"/>
              <a:gd name="connsiteY20" fmla="*/ 247650 h 2390775"/>
              <a:gd name="connsiteX21" fmla="*/ 185737 w 2219325"/>
              <a:gd name="connsiteY21" fmla="*/ 223838 h 2390775"/>
              <a:gd name="connsiteX22" fmla="*/ 209550 w 2219325"/>
              <a:gd name="connsiteY22" fmla="*/ 0 h 2390775"/>
              <a:gd name="connsiteX0" fmla="*/ 185737 w 2219325"/>
              <a:gd name="connsiteY0" fmla="*/ 0 h 2166937"/>
              <a:gd name="connsiteX1" fmla="*/ 2152650 w 2219325"/>
              <a:gd name="connsiteY1" fmla="*/ 338137 h 2166937"/>
              <a:gd name="connsiteX2" fmla="*/ 2152650 w 2219325"/>
              <a:gd name="connsiteY2" fmla="*/ 442912 h 2166937"/>
              <a:gd name="connsiteX3" fmla="*/ 2200275 w 2219325"/>
              <a:gd name="connsiteY3" fmla="*/ 1519237 h 2166937"/>
              <a:gd name="connsiteX4" fmla="*/ 2219325 w 2219325"/>
              <a:gd name="connsiteY4" fmla="*/ 2066925 h 2166937"/>
              <a:gd name="connsiteX5" fmla="*/ 1390650 w 2219325"/>
              <a:gd name="connsiteY5" fmla="*/ 2028824 h 2166937"/>
              <a:gd name="connsiteX6" fmla="*/ 1038225 w 2219325"/>
              <a:gd name="connsiteY6" fmla="*/ 2105025 h 2166937"/>
              <a:gd name="connsiteX7" fmla="*/ 823912 w 2219325"/>
              <a:gd name="connsiteY7" fmla="*/ 2166937 h 2166937"/>
              <a:gd name="connsiteX8" fmla="*/ 723900 w 2219325"/>
              <a:gd name="connsiteY8" fmla="*/ 2005012 h 2166937"/>
              <a:gd name="connsiteX9" fmla="*/ 614362 w 2219325"/>
              <a:gd name="connsiteY9" fmla="*/ 1843087 h 2166937"/>
              <a:gd name="connsiteX10" fmla="*/ 514350 w 2219325"/>
              <a:gd name="connsiteY10" fmla="*/ 1604962 h 2166937"/>
              <a:gd name="connsiteX11" fmla="*/ 433388 w 2219325"/>
              <a:gd name="connsiteY11" fmla="*/ 1452562 h 2166937"/>
              <a:gd name="connsiteX12" fmla="*/ 266700 w 2219325"/>
              <a:gd name="connsiteY12" fmla="*/ 1381125 h 2166937"/>
              <a:gd name="connsiteX13" fmla="*/ 142875 w 2219325"/>
              <a:gd name="connsiteY13" fmla="*/ 1381125 h 2166937"/>
              <a:gd name="connsiteX14" fmla="*/ 19050 w 2219325"/>
              <a:gd name="connsiteY14" fmla="*/ 1338262 h 2166937"/>
              <a:gd name="connsiteX15" fmla="*/ 0 w 2219325"/>
              <a:gd name="connsiteY15" fmla="*/ 404812 h 2166937"/>
              <a:gd name="connsiteX16" fmla="*/ 576262 w 2219325"/>
              <a:gd name="connsiteY16" fmla="*/ 352425 h 2166937"/>
              <a:gd name="connsiteX17" fmla="*/ 547687 w 2219325"/>
              <a:gd name="connsiteY17" fmla="*/ 214312 h 2166937"/>
              <a:gd name="connsiteX18" fmla="*/ 485775 w 2219325"/>
              <a:gd name="connsiteY18" fmla="*/ 80962 h 2166937"/>
              <a:gd name="connsiteX19" fmla="*/ 419100 w 2219325"/>
              <a:gd name="connsiteY19" fmla="*/ 33337 h 2166937"/>
              <a:gd name="connsiteX20" fmla="*/ 295275 w 2219325"/>
              <a:gd name="connsiteY20" fmla="*/ 23812 h 2166937"/>
              <a:gd name="connsiteX21" fmla="*/ 185737 w 2219325"/>
              <a:gd name="connsiteY21" fmla="*/ 0 h 2166937"/>
              <a:gd name="connsiteX0" fmla="*/ 295275 w 2219325"/>
              <a:gd name="connsiteY0" fmla="*/ 0 h 2143125"/>
              <a:gd name="connsiteX1" fmla="*/ 2152650 w 2219325"/>
              <a:gd name="connsiteY1" fmla="*/ 314325 h 2143125"/>
              <a:gd name="connsiteX2" fmla="*/ 2152650 w 2219325"/>
              <a:gd name="connsiteY2" fmla="*/ 419100 h 2143125"/>
              <a:gd name="connsiteX3" fmla="*/ 2200275 w 2219325"/>
              <a:gd name="connsiteY3" fmla="*/ 1495425 h 2143125"/>
              <a:gd name="connsiteX4" fmla="*/ 2219325 w 2219325"/>
              <a:gd name="connsiteY4" fmla="*/ 2043113 h 2143125"/>
              <a:gd name="connsiteX5" fmla="*/ 1390650 w 2219325"/>
              <a:gd name="connsiteY5" fmla="*/ 2005012 h 2143125"/>
              <a:gd name="connsiteX6" fmla="*/ 1038225 w 2219325"/>
              <a:gd name="connsiteY6" fmla="*/ 2081213 h 2143125"/>
              <a:gd name="connsiteX7" fmla="*/ 823912 w 2219325"/>
              <a:gd name="connsiteY7" fmla="*/ 2143125 h 2143125"/>
              <a:gd name="connsiteX8" fmla="*/ 723900 w 2219325"/>
              <a:gd name="connsiteY8" fmla="*/ 1981200 h 2143125"/>
              <a:gd name="connsiteX9" fmla="*/ 614362 w 2219325"/>
              <a:gd name="connsiteY9" fmla="*/ 1819275 h 2143125"/>
              <a:gd name="connsiteX10" fmla="*/ 514350 w 2219325"/>
              <a:gd name="connsiteY10" fmla="*/ 1581150 h 2143125"/>
              <a:gd name="connsiteX11" fmla="*/ 433388 w 2219325"/>
              <a:gd name="connsiteY11" fmla="*/ 1428750 h 2143125"/>
              <a:gd name="connsiteX12" fmla="*/ 266700 w 2219325"/>
              <a:gd name="connsiteY12" fmla="*/ 1357313 h 2143125"/>
              <a:gd name="connsiteX13" fmla="*/ 142875 w 2219325"/>
              <a:gd name="connsiteY13" fmla="*/ 1357313 h 2143125"/>
              <a:gd name="connsiteX14" fmla="*/ 19050 w 2219325"/>
              <a:gd name="connsiteY14" fmla="*/ 1314450 h 2143125"/>
              <a:gd name="connsiteX15" fmla="*/ 0 w 2219325"/>
              <a:gd name="connsiteY15" fmla="*/ 381000 h 2143125"/>
              <a:gd name="connsiteX16" fmla="*/ 576262 w 2219325"/>
              <a:gd name="connsiteY16" fmla="*/ 328613 h 2143125"/>
              <a:gd name="connsiteX17" fmla="*/ 547687 w 2219325"/>
              <a:gd name="connsiteY17" fmla="*/ 190500 h 2143125"/>
              <a:gd name="connsiteX18" fmla="*/ 485775 w 2219325"/>
              <a:gd name="connsiteY18" fmla="*/ 57150 h 2143125"/>
              <a:gd name="connsiteX19" fmla="*/ 419100 w 2219325"/>
              <a:gd name="connsiteY19" fmla="*/ 9525 h 2143125"/>
              <a:gd name="connsiteX20" fmla="*/ 295275 w 2219325"/>
              <a:gd name="connsiteY20" fmla="*/ 0 h 2143125"/>
              <a:gd name="connsiteX0" fmla="*/ 419100 w 2219325"/>
              <a:gd name="connsiteY0" fmla="*/ 0 h 2133600"/>
              <a:gd name="connsiteX1" fmla="*/ 2152650 w 2219325"/>
              <a:gd name="connsiteY1" fmla="*/ 304800 h 2133600"/>
              <a:gd name="connsiteX2" fmla="*/ 2152650 w 2219325"/>
              <a:gd name="connsiteY2" fmla="*/ 409575 h 2133600"/>
              <a:gd name="connsiteX3" fmla="*/ 2200275 w 2219325"/>
              <a:gd name="connsiteY3" fmla="*/ 1485900 h 2133600"/>
              <a:gd name="connsiteX4" fmla="*/ 2219325 w 2219325"/>
              <a:gd name="connsiteY4" fmla="*/ 2033588 h 2133600"/>
              <a:gd name="connsiteX5" fmla="*/ 1390650 w 2219325"/>
              <a:gd name="connsiteY5" fmla="*/ 1995487 h 2133600"/>
              <a:gd name="connsiteX6" fmla="*/ 1038225 w 2219325"/>
              <a:gd name="connsiteY6" fmla="*/ 2071688 h 2133600"/>
              <a:gd name="connsiteX7" fmla="*/ 823912 w 2219325"/>
              <a:gd name="connsiteY7" fmla="*/ 2133600 h 2133600"/>
              <a:gd name="connsiteX8" fmla="*/ 723900 w 2219325"/>
              <a:gd name="connsiteY8" fmla="*/ 1971675 h 2133600"/>
              <a:gd name="connsiteX9" fmla="*/ 614362 w 2219325"/>
              <a:gd name="connsiteY9" fmla="*/ 1809750 h 2133600"/>
              <a:gd name="connsiteX10" fmla="*/ 514350 w 2219325"/>
              <a:gd name="connsiteY10" fmla="*/ 1571625 h 2133600"/>
              <a:gd name="connsiteX11" fmla="*/ 433388 w 2219325"/>
              <a:gd name="connsiteY11" fmla="*/ 1419225 h 2133600"/>
              <a:gd name="connsiteX12" fmla="*/ 266700 w 2219325"/>
              <a:gd name="connsiteY12" fmla="*/ 1347788 h 2133600"/>
              <a:gd name="connsiteX13" fmla="*/ 142875 w 2219325"/>
              <a:gd name="connsiteY13" fmla="*/ 1347788 h 2133600"/>
              <a:gd name="connsiteX14" fmla="*/ 19050 w 2219325"/>
              <a:gd name="connsiteY14" fmla="*/ 1304925 h 2133600"/>
              <a:gd name="connsiteX15" fmla="*/ 0 w 2219325"/>
              <a:gd name="connsiteY15" fmla="*/ 371475 h 2133600"/>
              <a:gd name="connsiteX16" fmla="*/ 576262 w 2219325"/>
              <a:gd name="connsiteY16" fmla="*/ 319088 h 2133600"/>
              <a:gd name="connsiteX17" fmla="*/ 547687 w 2219325"/>
              <a:gd name="connsiteY17" fmla="*/ 180975 h 2133600"/>
              <a:gd name="connsiteX18" fmla="*/ 485775 w 2219325"/>
              <a:gd name="connsiteY18" fmla="*/ 47625 h 2133600"/>
              <a:gd name="connsiteX19" fmla="*/ 419100 w 2219325"/>
              <a:gd name="connsiteY19" fmla="*/ 0 h 2133600"/>
              <a:gd name="connsiteX0" fmla="*/ 485775 w 2219325"/>
              <a:gd name="connsiteY0" fmla="*/ 0 h 2085975"/>
              <a:gd name="connsiteX1" fmla="*/ 2152650 w 2219325"/>
              <a:gd name="connsiteY1" fmla="*/ 257175 h 2085975"/>
              <a:gd name="connsiteX2" fmla="*/ 2152650 w 2219325"/>
              <a:gd name="connsiteY2" fmla="*/ 361950 h 2085975"/>
              <a:gd name="connsiteX3" fmla="*/ 2200275 w 2219325"/>
              <a:gd name="connsiteY3" fmla="*/ 1438275 h 2085975"/>
              <a:gd name="connsiteX4" fmla="*/ 2219325 w 2219325"/>
              <a:gd name="connsiteY4" fmla="*/ 1985963 h 2085975"/>
              <a:gd name="connsiteX5" fmla="*/ 1390650 w 2219325"/>
              <a:gd name="connsiteY5" fmla="*/ 1947862 h 2085975"/>
              <a:gd name="connsiteX6" fmla="*/ 1038225 w 2219325"/>
              <a:gd name="connsiteY6" fmla="*/ 2024063 h 2085975"/>
              <a:gd name="connsiteX7" fmla="*/ 823912 w 2219325"/>
              <a:gd name="connsiteY7" fmla="*/ 2085975 h 2085975"/>
              <a:gd name="connsiteX8" fmla="*/ 723900 w 2219325"/>
              <a:gd name="connsiteY8" fmla="*/ 1924050 h 2085975"/>
              <a:gd name="connsiteX9" fmla="*/ 614362 w 2219325"/>
              <a:gd name="connsiteY9" fmla="*/ 1762125 h 2085975"/>
              <a:gd name="connsiteX10" fmla="*/ 514350 w 2219325"/>
              <a:gd name="connsiteY10" fmla="*/ 1524000 h 2085975"/>
              <a:gd name="connsiteX11" fmla="*/ 433388 w 2219325"/>
              <a:gd name="connsiteY11" fmla="*/ 1371600 h 2085975"/>
              <a:gd name="connsiteX12" fmla="*/ 266700 w 2219325"/>
              <a:gd name="connsiteY12" fmla="*/ 1300163 h 2085975"/>
              <a:gd name="connsiteX13" fmla="*/ 142875 w 2219325"/>
              <a:gd name="connsiteY13" fmla="*/ 1300163 h 2085975"/>
              <a:gd name="connsiteX14" fmla="*/ 19050 w 2219325"/>
              <a:gd name="connsiteY14" fmla="*/ 1257300 h 2085975"/>
              <a:gd name="connsiteX15" fmla="*/ 0 w 2219325"/>
              <a:gd name="connsiteY15" fmla="*/ 323850 h 2085975"/>
              <a:gd name="connsiteX16" fmla="*/ 576262 w 2219325"/>
              <a:gd name="connsiteY16" fmla="*/ 271463 h 2085975"/>
              <a:gd name="connsiteX17" fmla="*/ 547687 w 2219325"/>
              <a:gd name="connsiteY17" fmla="*/ 133350 h 2085975"/>
              <a:gd name="connsiteX18" fmla="*/ 485775 w 2219325"/>
              <a:gd name="connsiteY18" fmla="*/ 0 h 2085975"/>
              <a:gd name="connsiteX0" fmla="*/ 547687 w 2219325"/>
              <a:gd name="connsiteY0" fmla="*/ 0 h 1952625"/>
              <a:gd name="connsiteX1" fmla="*/ 2152650 w 2219325"/>
              <a:gd name="connsiteY1" fmla="*/ 123825 h 1952625"/>
              <a:gd name="connsiteX2" fmla="*/ 2152650 w 2219325"/>
              <a:gd name="connsiteY2" fmla="*/ 228600 h 1952625"/>
              <a:gd name="connsiteX3" fmla="*/ 2200275 w 2219325"/>
              <a:gd name="connsiteY3" fmla="*/ 1304925 h 1952625"/>
              <a:gd name="connsiteX4" fmla="*/ 2219325 w 2219325"/>
              <a:gd name="connsiteY4" fmla="*/ 1852613 h 1952625"/>
              <a:gd name="connsiteX5" fmla="*/ 1390650 w 2219325"/>
              <a:gd name="connsiteY5" fmla="*/ 1814512 h 1952625"/>
              <a:gd name="connsiteX6" fmla="*/ 1038225 w 2219325"/>
              <a:gd name="connsiteY6" fmla="*/ 1890713 h 1952625"/>
              <a:gd name="connsiteX7" fmla="*/ 823912 w 2219325"/>
              <a:gd name="connsiteY7" fmla="*/ 1952625 h 1952625"/>
              <a:gd name="connsiteX8" fmla="*/ 723900 w 2219325"/>
              <a:gd name="connsiteY8" fmla="*/ 1790700 h 1952625"/>
              <a:gd name="connsiteX9" fmla="*/ 614362 w 2219325"/>
              <a:gd name="connsiteY9" fmla="*/ 1628775 h 1952625"/>
              <a:gd name="connsiteX10" fmla="*/ 514350 w 2219325"/>
              <a:gd name="connsiteY10" fmla="*/ 1390650 h 1952625"/>
              <a:gd name="connsiteX11" fmla="*/ 433388 w 2219325"/>
              <a:gd name="connsiteY11" fmla="*/ 1238250 h 1952625"/>
              <a:gd name="connsiteX12" fmla="*/ 266700 w 2219325"/>
              <a:gd name="connsiteY12" fmla="*/ 1166813 h 1952625"/>
              <a:gd name="connsiteX13" fmla="*/ 142875 w 2219325"/>
              <a:gd name="connsiteY13" fmla="*/ 1166813 h 1952625"/>
              <a:gd name="connsiteX14" fmla="*/ 19050 w 2219325"/>
              <a:gd name="connsiteY14" fmla="*/ 1123950 h 1952625"/>
              <a:gd name="connsiteX15" fmla="*/ 0 w 2219325"/>
              <a:gd name="connsiteY15" fmla="*/ 190500 h 1952625"/>
              <a:gd name="connsiteX16" fmla="*/ 576262 w 2219325"/>
              <a:gd name="connsiteY16" fmla="*/ 138113 h 1952625"/>
              <a:gd name="connsiteX17" fmla="*/ 547687 w 2219325"/>
              <a:gd name="connsiteY17" fmla="*/ 0 h 1952625"/>
              <a:gd name="connsiteX0" fmla="*/ 547687 w 2219325"/>
              <a:gd name="connsiteY0" fmla="*/ 0 h 1952625"/>
              <a:gd name="connsiteX1" fmla="*/ 2152650 w 2219325"/>
              <a:gd name="connsiteY1" fmla="*/ 123825 h 1952625"/>
              <a:gd name="connsiteX2" fmla="*/ 2152650 w 2219325"/>
              <a:gd name="connsiteY2" fmla="*/ 228600 h 1952625"/>
              <a:gd name="connsiteX3" fmla="*/ 2200275 w 2219325"/>
              <a:gd name="connsiteY3" fmla="*/ 1304925 h 1952625"/>
              <a:gd name="connsiteX4" fmla="*/ 2219325 w 2219325"/>
              <a:gd name="connsiteY4" fmla="*/ 1852613 h 1952625"/>
              <a:gd name="connsiteX5" fmla="*/ 1390650 w 2219325"/>
              <a:gd name="connsiteY5" fmla="*/ 1814512 h 1952625"/>
              <a:gd name="connsiteX6" fmla="*/ 1038225 w 2219325"/>
              <a:gd name="connsiteY6" fmla="*/ 1890713 h 1952625"/>
              <a:gd name="connsiteX7" fmla="*/ 823912 w 2219325"/>
              <a:gd name="connsiteY7" fmla="*/ 1952625 h 1952625"/>
              <a:gd name="connsiteX8" fmla="*/ 723900 w 2219325"/>
              <a:gd name="connsiteY8" fmla="*/ 1790700 h 1952625"/>
              <a:gd name="connsiteX9" fmla="*/ 614362 w 2219325"/>
              <a:gd name="connsiteY9" fmla="*/ 1628775 h 1952625"/>
              <a:gd name="connsiteX10" fmla="*/ 514350 w 2219325"/>
              <a:gd name="connsiteY10" fmla="*/ 1390650 h 1952625"/>
              <a:gd name="connsiteX11" fmla="*/ 433388 w 2219325"/>
              <a:gd name="connsiteY11" fmla="*/ 1238250 h 1952625"/>
              <a:gd name="connsiteX12" fmla="*/ 266700 w 2219325"/>
              <a:gd name="connsiteY12" fmla="*/ 1166813 h 1952625"/>
              <a:gd name="connsiteX13" fmla="*/ 142875 w 2219325"/>
              <a:gd name="connsiteY13" fmla="*/ 1166813 h 1952625"/>
              <a:gd name="connsiteX14" fmla="*/ 19050 w 2219325"/>
              <a:gd name="connsiteY14" fmla="*/ 1123950 h 1952625"/>
              <a:gd name="connsiteX15" fmla="*/ 0 w 2219325"/>
              <a:gd name="connsiteY15" fmla="*/ 190500 h 1952625"/>
              <a:gd name="connsiteX16" fmla="*/ 547687 w 2219325"/>
              <a:gd name="connsiteY16" fmla="*/ 0 h 1952625"/>
              <a:gd name="connsiteX0" fmla="*/ 547687 w 2219325"/>
              <a:gd name="connsiteY0" fmla="*/ 0 h 1952625"/>
              <a:gd name="connsiteX1" fmla="*/ 2152650 w 2219325"/>
              <a:gd name="connsiteY1" fmla="*/ 228600 h 1952625"/>
              <a:gd name="connsiteX2" fmla="*/ 2200275 w 2219325"/>
              <a:gd name="connsiteY2" fmla="*/ 1304925 h 1952625"/>
              <a:gd name="connsiteX3" fmla="*/ 2219325 w 2219325"/>
              <a:gd name="connsiteY3" fmla="*/ 1852613 h 1952625"/>
              <a:gd name="connsiteX4" fmla="*/ 1390650 w 2219325"/>
              <a:gd name="connsiteY4" fmla="*/ 1814512 h 1952625"/>
              <a:gd name="connsiteX5" fmla="*/ 1038225 w 2219325"/>
              <a:gd name="connsiteY5" fmla="*/ 1890713 h 1952625"/>
              <a:gd name="connsiteX6" fmla="*/ 823912 w 2219325"/>
              <a:gd name="connsiteY6" fmla="*/ 1952625 h 1952625"/>
              <a:gd name="connsiteX7" fmla="*/ 723900 w 2219325"/>
              <a:gd name="connsiteY7" fmla="*/ 1790700 h 1952625"/>
              <a:gd name="connsiteX8" fmla="*/ 614362 w 2219325"/>
              <a:gd name="connsiteY8" fmla="*/ 1628775 h 1952625"/>
              <a:gd name="connsiteX9" fmla="*/ 514350 w 2219325"/>
              <a:gd name="connsiteY9" fmla="*/ 1390650 h 1952625"/>
              <a:gd name="connsiteX10" fmla="*/ 433388 w 2219325"/>
              <a:gd name="connsiteY10" fmla="*/ 1238250 h 1952625"/>
              <a:gd name="connsiteX11" fmla="*/ 266700 w 2219325"/>
              <a:gd name="connsiteY11" fmla="*/ 1166813 h 1952625"/>
              <a:gd name="connsiteX12" fmla="*/ 142875 w 2219325"/>
              <a:gd name="connsiteY12" fmla="*/ 1166813 h 1952625"/>
              <a:gd name="connsiteX13" fmla="*/ 19050 w 2219325"/>
              <a:gd name="connsiteY13" fmla="*/ 1123950 h 1952625"/>
              <a:gd name="connsiteX14" fmla="*/ 0 w 2219325"/>
              <a:gd name="connsiteY14" fmla="*/ 190500 h 1952625"/>
              <a:gd name="connsiteX15" fmla="*/ 547687 w 2219325"/>
              <a:gd name="connsiteY15" fmla="*/ 0 h 1952625"/>
              <a:gd name="connsiteX0" fmla="*/ 528637 w 2200275"/>
              <a:gd name="connsiteY0" fmla="*/ 0 h 1952625"/>
              <a:gd name="connsiteX1" fmla="*/ 2133600 w 2200275"/>
              <a:gd name="connsiteY1" fmla="*/ 228600 h 1952625"/>
              <a:gd name="connsiteX2" fmla="*/ 2181225 w 2200275"/>
              <a:gd name="connsiteY2" fmla="*/ 1304925 h 1952625"/>
              <a:gd name="connsiteX3" fmla="*/ 2200275 w 2200275"/>
              <a:gd name="connsiteY3" fmla="*/ 1852613 h 1952625"/>
              <a:gd name="connsiteX4" fmla="*/ 1371600 w 2200275"/>
              <a:gd name="connsiteY4" fmla="*/ 1814512 h 1952625"/>
              <a:gd name="connsiteX5" fmla="*/ 1019175 w 2200275"/>
              <a:gd name="connsiteY5" fmla="*/ 1890713 h 1952625"/>
              <a:gd name="connsiteX6" fmla="*/ 804862 w 2200275"/>
              <a:gd name="connsiteY6" fmla="*/ 1952625 h 1952625"/>
              <a:gd name="connsiteX7" fmla="*/ 704850 w 2200275"/>
              <a:gd name="connsiteY7" fmla="*/ 1790700 h 1952625"/>
              <a:gd name="connsiteX8" fmla="*/ 595312 w 2200275"/>
              <a:gd name="connsiteY8" fmla="*/ 1628775 h 1952625"/>
              <a:gd name="connsiteX9" fmla="*/ 495300 w 2200275"/>
              <a:gd name="connsiteY9" fmla="*/ 1390650 h 1952625"/>
              <a:gd name="connsiteX10" fmla="*/ 414338 w 2200275"/>
              <a:gd name="connsiteY10" fmla="*/ 1238250 h 1952625"/>
              <a:gd name="connsiteX11" fmla="*/ 247650 w 2200275"/>
              <a:gd name="connsiteY11" fmla="*/ 1166813 h 1952625"/>
              <a:gd name="connsiteX12" fmla="*/ 123825 w 2200275"/>
              <a:gd name="connsiteY12" fmla="*/ 1166813 h 1952625"/>
              <a:gd name="connsiteX13" fmla="*/ 0 w 2200275"/>
              <a:gd name="connsiteY13" fmla="*/ 1123950 h 1952625"/>
              <a:gd name="connsiteX14" fmla="*/ 528637 w 2200275"/>
              <a:gd name="connsiteY14" fmla="*/ 0 h 1952625"/>
              <a:gd name="connsiteX0" fmla="*/ 404812 w 2076450"/>
              <a:gd name="connsiteY0" fmla="*/ 0 h 1952625"/>
              <a:gd name="connsiteX1" fmla="*/ 2009775 w 2076450"/>
              <a:gd name="connsiteY1" fmla="*/ 228600 h 1952625"/>
              <a:gd name="connsiteX2" fmla="*/ 2057400 w 2076450"/>
              <a:gd name="connsiteY2" fmla="*/ 1304925 h 1952625"/>
              <a:gd name="connsiteX3" fmla="*/ 2076450 w 2076450"/>
              <a:gd name="connsiteY3" fmla="*/ 1852613 h 1952625"/>
              <a:gd name="connsiteX4" fmla="*/ 1247775 w 2076450"/>
              <a:gd name="connsiteY4" fmla="*/ 1814512 h 1952625"/>
              <a:gd name="connsiteX5" fmla="*/ 895350 w 2076450"/>
              <a:gd name="connsiteY5" fmla="*/ 1890713 h 1952625"/>
              <a:gd name="connsiteX6" fmla="*/ 681037 w 2076450"/>
              <a:gd name="connsiteY6" fmla="*/ 1952625 h 1952625"/>
              <a:gd name="connsiteX7" fmla="*/ 581025 w 2076450"/>
              <a:gd name="connsiteY7" fmla="*/ 1790700 h 1952625"/>
              <a:gd name="connsiteX8" fmla="*/ 471487 w 2076450"/>
              <a:gd name="connsiteY8" fmla="*/ 1628775 h 1952625"/>
              <a:gd name="connsiteX9" fmla="*/ 371475 w 2076450"/>
              <a:gd name="connsiteY9" fmla="*/ 1390650 h 1952625"/>
              <a:gd name="connsiteX10" fmla="*/ 290513 w 2076450"/>
              <a:gd name="connsiteY10" fmla="*/ 1238250 h 1952625"/>
              <a:gd name="connsiteX11" fmla="*/ 123825 w 2076450"/>
              <a:gd name="connsiteY11" fmla="*/ 1166813 h 1952625"/>
              <a:gd name="connsiteX12" fmla="*/ 0 w 2076450"/>
              <a:gd name="connsiteY12" fmla="*/ 1166813 h 1952625"/>
              <a:gd name="connsiteX13" fmla="*/ 404812 w 2076450"/>
              <a:gd name="connsiteY13" fmla="*/ 0 h 1952625"/>
              <a:gd name="connsiteX0" fmla="*/ 280987 w 1952625"/>
              <a:gd name="connsiteY0" fmla="*/ 0 h 1952625"/>
              <a:gd name="connsiteX1" fmla="*/ 1885950 w 1952625"/>
              <a:gd name="connsiteY1" fmla="*/ 228600 h 1952625"/>
              <a:gd name="connsiteX2" fmla="*/ 1933575 w 1952625"/>
              <a:gd name="connsiteY2" fmla="*/ 1304925 h 1952625"/>
              <a:gd name="connsiteX3" fmla="*/ 1952625 w 1952625"/>
              <a:gd name="connsiteY3" fmla="*/ 1852613 h 1952625"/>
              <a:gd name="connsiteX4" fmla="*/ 1123950 w 1952625"/>
              <a:gd name="connsiteY4" fmla="*/ 1814512 h 1952625"/>
              <a:gd name="connsiteX5" fmla="*/ 771525 w 1952625"/>
              <a:gd name="connsiteY5" fmla="*/ 1890713 h 1952625"/>
              <a:gd name="connsiteX6" fmla="*/ 557212 w 1952625"/>
              <a:gd name="connsiteY6" fmla="*/ 1952625 h 1952625"/>
              <a:gd name="connsiteX7" fmla="*/ 457200 w 1952625"/>
              <a:gd name="connsiteY7" fmla="*/ 1790700 h 1952625"/>
              <a:gd name="connsiteX8" fmla="*/ 347662 w 1952625"/>
              <a:gd name="connsiteY8" fmla="*/ 1628775 h 1952625"/>
              <a:gd name="connsiteX9" fmla="*/ 247650 w 1952625"/>
              <a:gd name="connsiteY9" fmla="*/ 1390650 h 1952625"/>
              <a:gd name="connsiteX10" fmla="*/ 166688 w 1952625"/>
              <a:gd name="connsiteY10" fmla="*/ 1238250 h 1952625"/>
              <a:gd name="connsiteX11" fmla="*/ 0 w 1952625"/>
              <a:gd name="connsiteY11" fmla="*/ 1166813 h 1952625"/>
              <a:gd name="connsiteX12" fmla="*/ 280987 w 1952625"/>
              <a:gd name="connsiteY12" fmla="*/ 0 h 1952625"/>
              <a:gd name="connsiteX0" fmla="*/ 114299 w 1785937"/>
              <a:gd name="connsiteY0" fmla="*/ 0 h 1952625"/>
              <a:gd name="connsiteX1" fmla="*/ 1719262 w 1785937"/>
              <a:gd name="connsiteY1" fmla="*/ 228600 h 1952625"/>
              <a:gd name="connsiteX2" fmla="*/ 1766887 w 1785937"/>
              <a:gd name="connsiteY2" fmla="*/ 1304925 h 1952625"/>
              <a:gd name="connsiteX3" fmla="*/ 1785937 w 1785937"/>
              <a:gd name="connsiteY3" fmla="*/ 1852613 h 1952625"/>
              <a:gd name="connsiteX4" fmla="*/ 957262 w 1785937"/>
              <a:gd name="connsiteY4" fmla="*/ 1814512 h 1952625"/>
              <a:gd name="connsiteX5" fmla="*/ 604837 w 1785937"/>
              <a:gd name="connsiteY5" fmla="*/ 1890713 h 1952625"/>
              <a:gd name="connsiteX6" fmla="*/ 390524 w 1785937"/>
              <a:gd name="connsiteY6" fmla="*/ 1952625 h 1952625"/>
              <a:gd name="connsiteX7" fmla="*/ 290512 w 1785937"/>
              <a:gd name="connsiteY7" fmla="*/ 1790700 h 1952625"/>
              <a:gd name="connsiteX8" fmla="*/ 180974 w 1785937"/>
              <a:gd name="connsiteY8" fmla="*/ 1628775 h 1952625"/>
              <a:gd name="connsiteX9" fmla="*/ 80962 w 1785937"/>
              <a:gd name="connsiteY9" fmla="*/ 1390650 h 1952625"/>
              <a:gd name="connsiteX10" fmla="*/ 0 w 1785937"/>
              <a:gd name="connsiteY10" fmla="*/ 1238250 h 1952625"/>
              <a:gd name="connsiteX11" fmla="*/ 114299 w 1785937"/>
              <a:gd name="connsiteY11" fmla="*/ 0 h 1952625"/>
              <a:gd name="connsiteX0" fmla="*/ 33337 w 1704975"/>
              <a:gd name="connsiteY0" fmla="*/ 0 h 1952625"/>
              <a:gd name="connsiteX1" fmla="*/ 1638300 w 1704975"/>
              <a:gd name="connsiteY1" fmla="*/ 228600 h 1952625"/>
              <a:gd name="connsiteX2" fmla="*/ 1685925 w 1704975"/>
              <a:gd name="connsiteY2" fmla="*/ 1304925 h 1952625"/>
              <a:gd name="connsiteX3" fmla="*/ 1704975 w 1704975"/>
              <a:gd name="connsiteY3" fmla="*/ 1852613 h 1952625"/>
              <a:gd name="connsiteX4" fmla="*/ 876300 w 1704975"/>
              <a:gd name="connsiteY4" fmla="*/ 1814512 h 1952625"/>
              <a:gd name="connsiteX5" fmla="*/ 523875 w 1704975"/>
              <a:gd name="connsiteY5" fmla="*/ 1890713 h 1952625"/>
              <a:gd name="connsiteX6" fmla="*/ 309562 w 1704975"/>
              <a:gd name="connsiteY6" fmla="*/ 1952625 h 1952625"/>
              <a:gd name="connsiteX7" fmla="*/ 209550 w 1704975"/>
              <a:gd name="connsiteY7" fmla="*/ 1790700 h 1952625"/>
              <a:gd name="connsiteX8" fmla="*/ 100012 w 1704975"/>
              <a:gd name="connsiteY8" fmla="*/ 1628775 h 1952625"/>
              <a:gd name="connsiteX9" fmla="*/ 0 w 1704975"/>
              <a:gd name="connsiteY9" fmla="*/ 1390650 h 1952625"/>
              <a:gd name="connsiteX10" fmla="*/ 33337 w 1704975"/>
              <a:gd name="connsiteY10"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842963 w 1671638"/>
              <a:gd name="connsiteY4" fmla="*/ 1814512 h 1952625"/>
              <a:gd name="connsiteX5" fmla="*/ 490538 w 1671638"/>
              <a:gd name="connsiteY5" fmla="*/ 1890713 h 1952625"/>
              <a:gd name="connsiteX6" fmla="*/ 276225 w 1671638"/>
              <a:gd name="connsiteY6" fmla="*/ 1952625 h 1952625"/>
              <a:gd name="connsiteX7" fmla="*/ 176213 w 1671638"/>
              <a:gd name="connsiteY7" fmla="*/ 1790700 h 1952625"/>
              <a:gd name="connsiteX8" fmla="*/ 66675 w 1671638"/>
              <a:gd name="connsiteY8" fmla="*/ 1628775 h 1952625"/>
              <a:gd name="connsiteX9" fmla="*/ 0 w 1671638"/>
              <a:gd name="connsiteY9"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842963 w 1671638"/>
              <a:gd name="connsiteY4" fmla="*/ 1814512 h 1952625"/>
              <a:gd name="connsiteX5" fmla="*/ 490538 w 1671638"/>
              <a:gd name="connsiteY5" fmla="*/ 1890713 h 1952625"/>
              <a:gd name="connsiteX6" fmla="*/ 276225 w 1671638"/>
              <a:gd name="connsiteY6" fmla="*/ 1952625 h 1952625"/>
              <a:gd name="connsiteX7" fmla="*/ 176213 w 1671638"/>
              <a:gd name="connsiteY7" fmla="*/ 1790700 h 1952625"/>
              <a:gd name="connsiteX8" fmla="*/ 0 w 1671638"/>
              <a:gd name="connsiteY8"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490538 w 1671638"/>
              <a:gd name="connsiteY4" fmla="*/ 1890713 h 1952625"/>
              <a:gd name="connsiteX5" fmla="*/ 276225 w 1671638"/>
              <a:gd name="connsiteY5" fmla="*/ 1952625 h 1952625"/>
              <a:gd name="connsiteX6" fmla="*/ 176213 w 1671638"/>
              <a:gd name="connsiteY6" fmla="*/ 1790700 h 1952625"/>
              <a:gd name="connsiteX7" fmla="*/ 0 w 1671638"/>
              <a:gd name="connsiteY7"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276225 w 1671638"/>
              <a:gd name="connsiteY4" fmla="*/ 1952625 h 1952625"/>
              <a:gd name="connsiteX5" fmla="*/ 176213 w 1671638"/>
              <a:gd name="connsiteY5" fmla="*/ 1790700 h 1952625"/>
              <a:gd name="connsiteX6" fmla="*/ 0 w 1671638"/>
              <a:gd name="connsiteY6" fmla="*/ 0 h 1952625"/>
              <a:gd name="connsiteX0" fmla="*/ 0 w 1671638"/>
              <a:gd name="connsiteY0" fmla="*/ 0 h 1852613"/>
              <a:gd name="connsiteX1" fmla="*/ 1604963 w 1671638"/>
              <a:gd name="connsiteY1" fmla="*/ 228600 h 1852613"/>
              <a:gd name="connsiteX2" fmla="*/ 1652588 w 1671638"/>
              <a:gd name="connsiteY2" fmla="*/ 1304925 h 1852613"/>
              <a:gd name="connsiteX3" fmla="*/ 1671638 w 1671638"/>
              <a:gd name="connsiteY3" fmla="*/ 1852613 h 1852613"/>
              <a:gd name="connsiteX4" fmla="*/ 1284006 w 1671638"/>
              <a:gd name="connsiteY4" fmla="*/ 1812030 h 1852613"/>
              <a:gd name="connsiteX5" fmla="*/ 176213 w 1671638"/>
              <a:gd name="connsiteY5" fmla="*/ 1790700 h 1852613"/>
              <a:gd name="connsiteX6" fmla="*/ 0 w 1671638"/>
              <a:gd name="connsiteY6" fmla="*/ 0 h 1852613"/>
              <a:gd name="connsiteX0" fmla="*/ 0 w 1671638"/>
              <a:gd name="connsiteY0" fmla="*/ 0 h 1852613"/>
              <a:gd name="connsiteX1" fmla="*/ 1604963 w 1671638"/>
              <a:gd name="connsiteY1" fmla="*/ 228600 h 1852613"/>
              <a:gd name="connsiteX2" fmla="*/ 1652588 w 1671638"/>
              <a:gd name="connsiteY2" fmla="*/ 1304925 h 1852613"/>
              <a:gd name="connsiteX3" fmla="*/ 1671638 w 1671638"/>
              <a:gd name="connsiteY3" fmla="*/ 1852613 h 1852613"/>
              <a:gd name="connsiteX4" fmla="*/ 1284006 w 1671638"/>
              <a:gd name="connsiteY4" fmla="*/ 1812030 h 1852613"/>
              <a:gd name="connsiteX5" fmla="*/ 1000034 w 1671638"/>
              <a:gd name="connsiteY5" fmla="*/ 1790700 h 1852613"/>
              <a:gd name="connsiteX6" fmla="*/ 0 w 1671638"/>
              <a:gd name="connsiteY6" fmla="*/ 0 h 1852613"/>
              <a:gd name="connsiteX0" fmla="*/ 39741 w 671604"/>
              <a:gd name="connsiteY0" fmla="*/ 1036751 h 1624013"/>
              <a:gd name="connsiteX1" fmla="*/ 604929 w 671604"/>
              <a:gd name="connsiteY1" fmla="*/ 0 h 1624013"/>
              <a:gd name="connsiteX2" fmla="*/ 652554 w 671604"/>
              <a:gd name="connsiteY2" fmla="*/ 1076325 h 1624013"/>
              <a:gd name="connsiteX3" fmla="*/ 671604 w 671604"/>
              <a:gd name="connsiteY3" fmla="*/ 1624013 h 1624013"/>
              <a:gd name="connsiteX4" fmla="*/ 283972 w 671604"/>
              <a:gd name="connsiteY4" fmla="*/ 1583430 h 1624013"/>
              <a:gd name="connsiteX5" fmla="*/ 0 w 671604"/>
              <a:gd name="connsiteY5" fmla="*/ 1562100 h 1624013"/>
              <a:gd name="connsiteX6" fmla="*/ 39741 w 671604"/>
              <a:gd name="connsiteY6" fmla="*/ 1036751 h 1624013"/>
              <a:gd name="connsiteX0" fmla="*/ 39741 w 671604"/>
              <a:gd name="connsiteY0" fmla="*/ 13535 h 600797"/>
              <a:gd name="connsiteX1" fmla="*/ 404972 w 671604"/>
              <a:gd name="connsiteY1" fmla="*/ 0 h 600797"/>
              <a:gd name="connsiteX2" fmla="*/ 652554 w 671604"/>
              <a:gd name="connsiteY2" fmla="*/ 53109 h 600797"/>
              <a:gd name="connsiteX3" fmla="*/ 671604 w 671604"/>
              <a:gd name="connsiteY3" fmla="*/ 600797 h 600797"/>
              <a:gd name="connsiteX4" fmla="*/ 283972 w 671604"/>
              <a:gd name="connsiteY4" fmla="*/ 560214 h 600797"/>
              <a:gd name="connsiteX5" fmla="*/ 0 w 671604"/>
              <a:gd name="connsiteY5" fmla="*/ 538884 h 600797"/>
              <a:gd name="connsiteX6" fmla="*/ 39741 w 671604"/>
              <a:gd name="connsiteY6" fmla="*/ 13535 h 600797"/>
              <a:gd name="connsiteX0" fmla="*/ 39741 w 671604"/>
              <a:gd name="connsiteY0" fmla="*/ 13535 h 600797"/>
              <a:gd name="connsiteX1" fmla="*/ 404972 w 671604"/>
              <a:gd name="connsiteY1" fmla="*/ 0 h 600797"/>
              <a:gd name="connsiteX2" fmla="*/ 652554 w 671604"/>
              <a:gd name="connsiteY2" fmla="*/ 53109 h 600797"/>
              <a:gd name="connsiteX3" fmla="*/ 671604 w 671604"/>
              <a:gd name="connsiteY3" fmla="*/ 600797 h 600797"/>
              <a:gd name="connsiteX4" fmla="*/ 283972 w 671604"/>
              <a:gd name="connsiteY4" fmla="*/ 536781 h 600797"/>
              <a:gd name="connsiteX5" fmla="*/ 0 w 671604"/>
              <a:gd name="connsiteY5" fmla="*/ 538884 h 600797"/>
              <a:gd name="connsiteX6" fmla="*/ 39741 w 671604"/>
              <a:gd name="connsiteY6" fmla="*/ 13535 h 600797"/>
              <a:gd name="connsiteX0" fmla="*/ 39741 w 671604"/>
              <a:gd name="connsiteY0" fmla="*/ 13535 h 600797"/>
              <a:gd name="connsiteX1" fmla="*/ 404972 w 671604"/>
              <a:gd name="connsiteY1" fmla="*/ 0 h 600797"/>
              <a:gd name="connsiteX2" fmla="*/ 628559 w 671604"/>
              <a:gd name="connsiteY2" fmla="*/ 53109 h 600797"/>
              <a:gd name="connsiteX3" fmla="*/ 671604 w 671604"/>
              <a:gd name="connsiteY3" fmla="*/ 600797 h 600797"/>
              <a:gd name="connsiteX4" fmla="*/ 283972 w 671604"/>
              <a:gd name="connsiteY4" fmla="*/ 536781 h 600797"/>
              <a:gd name="connsiteX5" fmla="*/ 0 w 671604"/>
              <a:gd name="connsiteY5" fmla="*/ 538884 h 600797"/>
              <a:gd name="connsiteX6" fmla="*/ 39741 w 671604"/>
              <a:gd name="connsiteY6" fmla="*/ 13535 h 60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604" h="600797">
                <a:moveTo>
                  <a:pt x="39741" y="13535"/>
                </a:moveTo>
                <a:lnTo>
                  <a:pt x="404972" y="0"/>
                </a:lnTo>
                <a:lnTo>
                  <a:pt x="628559" y="53109"/>
                </a:lnTo>
                <a:lnTo>
                  <a:pt x="671604" y="600797"/>
                </a:lnTo>
                <a:lnTo>
                  <a:pt x="283972" y="536781"/>
                </a:lnTo>
                <a:lnTo>
                  <a:pt x="0" y="538884"/>
                </a:lnTo>
                <a:lnTo>
                  <a:pt x="39741" y="13535"/>
                </a:lnTo>
                <a:close/>
              </a:path>
            </a:pathLst>
          </a:custGeom>
          <a:pattFill prst="openDmnd">
            <a:fgClr>
              <a:srgbClr val="92D050"/>
            </a:fgClr>
            <a:bgClr>
              <a:schemeClr val="bg1"/>
            </a:bgClr>
          </a:pattFill>
          <a:ln w="12700">
            <a:solidFill>
              <a:srgbClr val="92D050"/>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
        <p:nvSpPr>
          <p:cNvPr id="330" name="正方形/長方形 329"/>
          <p:cNvSpPr/>
          <p:nvPr/>
        </p:nvSpPr>
        <p:spPr bwMode="auto">
          <a:xfrm>
            <a:off x="6002977" y="4969729"/>
            <a:ext cx="857922" cy="24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400"/>
              </a:lnSpc>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大芝生広場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31" name="正方形/長方形 330"/>
          <p:cNvSpPr/>
          <p:nvPr/>
        </p:nvSpPr>
        <p:spPr bwMode="auto">
          <a:xfrm>
            <a:off x="7129968" y="5735157"/>
            <a:ext cx="108472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スポーツ広場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32" name="正方形/長方形 331"/>
          <p:cNvSpPr/>
          <p:nvPr/>
        </p:nvSpPr>
        <p:spPr bwMode="auto">
          <a:xfrm>
            <a:off x="6555203" y="4545478"/>
            <a:ext cx="141155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サイクルどろんこ広場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33" name="正方形/長方形 332"/>
          <p:cNvSpPr/>
          <p:nvPr/>
        </p:nvSpPr>
        <p:spPr bwMode="auto">
          <a:xfrm>
            <a:off x="6681153" y="2660585"/>
            <a:ext cx="6128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00" dirty="0">
                <a:solidFill>
                  <a:sysClr val="windowText" lastClr="00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桜広場</a:t>
            </a:r>
            <a:endParaRPr lang="ja-JP" altLang="en-US" sz="1000" dirty="0">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337" name="フリーフォーム 72"/>
          <p:cNvSpPr>
            <a:spLocks/>
          </p:cNvSpPr>
          <p:nvPr/>
        </p:nvSpPr>
        <p:spPr bwMode="auto">
          <a:xfrm>
            <a:off x="7336585" y="2572695"/>
            <a:ext cx="617113" cy="815633"/>
          </a:xfrm>
          <a:custGeom>
            <a:avLst/>
            <a:gdLst>
              <a:gd name="T0" fmla="*/ 5168 w 915936"/>
              <a:gd name="T1" fmla="*/ 128827 h 1153991"/>
              <a:gd name="T2" fmla="*/ 55369 w 915936"/>
              <a:gd name="T3" fmla="*/ 118723 h 1153991"/>
              <a:gd name="T4" fmla="*/ 69396 w 915936"/>
              <a:gd name="T5" fmla="*/ 111146 h 1153991"/>
              <a:gd name="T6" fmla="*/ 76039 w 915936"/>
              <a:gd name="T7" fmla="*/ 95990 h 1153991"/>
              <a:gd name="T8" fmla="*/ 80467 w 915936"/>
              <a:gd name="T9" fmla="*/ 88412 h 1153991"/>
              <a:gd name="T10" fmla="*/ 101878 w 915936"/>
              <a:gd name="T11" fmla="*/ 80832 h 1153991"/>
              <a:gd name="T12" fmla="*/ 112212 w 915936"/>
              <a:gd name="T13" fmla="*/ 73255 h 1153991"/>
              <a:gd name="T14" fmla="*/ 118856 w 915936"/>
              <a:gd name="T15" fmla="*/ 2526 h 1153991"/>
              <a:gd name="T16" fmla="*/ 177178 w 915936"/>
              <a:gd name="T17" fmla="*/ 2526 h 1153991"/>
              <a:gd name="T18" fmla="*/ 178655 w 915936"/>
              <a:gd name="T19" fmla="*/ 35365 h 1153991"/>
              <a:gd name="T20" fmla="*/ 180131 w 915936"/>
              <a:gd name="T21" fmla="*/ 53047 h 1153991"/>
              <a:gd name="T22" fmla="*/ 182346 w 915936"/>
              <a:gd name="T23" fmla="*/ 95990 h 1153991"/>
              <a:gd name="T24" fmla="*/ 180131 w 915936"/>
              <a:gd name="T25" fmla="*/ 143985 h 1153991"/>
              <a:gd name="T26" fmla="*/ 181607 w 915936"/>
              <a:gd name="T27" fmla="*/ 204611 h 1153991"/>
              <a:gd name="T28" fmla="*/ 178655 w 915936"/>
              <a:gd name="T29" fmla="*/ 222292 h 1153991"/>
              <a:gd name="T30" fmla="*/ 168318 w 915936"/>
              <a:gd name="T31" fmla="*/ 229869 h 1153991"/>
              <a:gd name="T32" fmla="*/ 162412 w 915936"/>
              <a:gd name="T33" fmla="*/ 234922 h 1153991"/>
              <a:gd name="T34" fmla="*/ 152816 w 915936"/>
              <a:gd name="T35" fmla="*/ 245026 h 1153991"/>
              <a:gd name="T36" fmla="*/ 143219 w 915936"/>
              <a:gd name="T37" fmla="*/ 250078 h 1153991"/>
              <a:gd name="T38" fmla="*/ 129929 w 915936"/>
              <a:gd name="T39" fmla="*/ 257654 h 1153991"/>
              <a:gd name="T40" fmla="*/ 126240 w 915936"/>
              <a:gd name="T41" fmla="*/ 159139 h 1153991"/>
              <a:gd name="T42" fmla="*/ 73825 w 915936"/>
              <a:gd name="T43" fmla="*/ 169246 h 1153991"/>
              <a:gd name="T44" fmla="*/ 71608 w 915936"/>
              <a:gd name="T45" fmla="*/ 224815 h 1153991"/>
              <a:gd name="T46" fmla="*/ 70871 w 915936"/>
              <a:gd name="T47" fmla="*/ 358697 h 1153991"/>
              <a:gd name="T48" fmla="*/ 73825 w 915936"/>
              <a:gd name="T49" fmla="*/ 404164 h 1153991"/>
              <a:gd name="T50" fmla="*/ 78255 w 915936"/>
              <a:gd name="T51" fmla="*/ 424373 h 1153991"/>
              <a:gd name="T52" fmla="*/ 60536 w 915936"/>
              <a:gd name="T53" fmla="*/ 439528 h 1153991"/>
              <a:gd name="T54" fmla="*/ 52416 w 915936"/>
              <a:gd name="T55" fmla="*/ 444580 h 1153991"/>
              <a:gd name="T56" fmla="*/ 42818 w 915936"/>
              <a:gd name="T57" fmla="*/ 449635 h 1153991"/>
              <a:gd name="T58" fmla="*/ 32482 w 915936"/>
              <a:gd name="T59" fmla="*/ 510260 h 1153991"/>
              <a:gd name="T60" fmla="*/ 29529 w 915936"/>
              <a:gd name="T61" fmla="*/ 618878 h 1153991"/>
              <a:gd name="T62" fmla="*/ 46509 w 915936"/>
              <a:gd name="T63" fmla="*/ 636560 h 1153991"/>
              <a:gd name="T64" fmla="*/ 70133 w 915936"/>
              <a:gd name="T65" fmla="*/ 636560 h 1153991"/>
              <a:gd name="T66" fmla="*/ 73825 w 915936"/>
              <a:gd name="T67" fmla="*/ 651717 h 1153991"/>
              <a:gd name="T68" fmla="*/ 78255 w 915936"/>
              <a:gd name="T69" fmla="*/ 664346 h 1153991"/>
              <a:gd name="T70" fmla="*/ 81207 w 915936"/>
              <a:gd name="T71" fmla="*/ 674449 h 1153991"/>
              <a:gd name="T72" fmla="*/ 86373 w 915936"/>
              <a:gd name="T73" fmla="*/ 712341 h 1153991"/>
              <a:gd name="T74" fmla="*/ 88588 w 915936"/>
              <a:gd name="T75" fmla="*/ 737600 h 1153991"/>
              <a:gd name="T76" fmla="*/ 90804 w 915936"/>
              <a:gd name="T77" fmla="*/ 755282 h 1153991"/>
              <a:gd name="T78" fmla="*/ 93019 w 915936"/>
              <a:gd name="T79" fmla="*/ 772964 h 1153991"/>
              <a:gd name="T80" fmla="*/ 82683 w 915936"/>
              <a:gd name="T81" fmla="*/ 780543 h 1153991"/>
              <a:gd name="T82" fmla="*/ 36174 w 915936"/>
              <a:gd name="T83" fmla="*/ 788121 h 1153991"/>
              <a:gd name="T84" fmla="*/ 8121 w 915936"/>
              <a:gd name="T85" fmla="*/ 795699 h 1153991"/>
              <a:gd name="T86" fmla="*/ 8859 w 915936"/>
              <a:gd name="T87" fmla="*/ 757809 h 1153991"/>
              <a:gd name="T88" fmla="*/ 7383 w 915936"/>
              <a:gd name="T89" fmla="*/ 421847 h 1153991"/>
              <a:gd name="T90" fmla="*/ 4430 w 915936"/>
              <a:gd name="T91" fmla="*/ 381430 h 1153991"/>
              <a:gd name="T92" fmla="*/ 1477 w 915936"/>
              <a:gd name="T93" fmla="*/ 341014 h 1153991"/>
              <a:gd name="T94" fmla="*/ 738 w 915936"/>
              <a:gd name="T95" fmla="*/ 267760 h 1153991"/>
              <a:gd name="T96" fmla="*/ 2952 w 915936"/>
              <a:gd name="T97" fmla="*/ 239972 h 1153991"/>
              <a:gd name="T98" fmla="*/ 5168 w 915936"/>
              <a:gd name="T99" fmla="*/ 128827 h 11539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15936" h="1153991">
                <a:moveTo>
                  <a:pt x="25644" y="186837"/>
                </a:moveTo>
                <a:lnTo>
                  <a:pt x="25644" y="186837"/>
                </a:lnTo>
                <a:lnTo>
                  <a:pt x="241789" y="179510"/>
                </a:lnTo>
                <a:cubicBezTo>
                  <a:pt x="311505" y="176292"/>
                  <a:pt x="233884" y="177632"/>
                  <a:pt x="274760" y="172183"/>
                </a:cubicBezTo>
                <a:cubicBezTo>
                  <a:pt x="289335" y="170240"/>
                  <a:pt x="304067" y="169741"/>
                  <a:pt x="318721" y="168520"/>
                </a:cubicBezTo>
                <a:cubicBezTo>
                  <a:pt x="322164" y="167659"/>
                  <a:pt x="340070" y="163580"/>
                  <a:pt x="344366" y="161193"/>
                </a:cubicBezTo>
                <a:cubicBezTo>
                  <a:pt x="352064" y="156917"/>
                  <a:pt x="359019" y="151424"/>
                  <a:pt x="366346" y="146539"/>
                </a:cubicBezTo>
                <a:cubicBezTo>
                  <a:pt x="370010" y="144097"/>
                  <a:pt x="373160" y="140605"/>
                  <a:pt x="377337" y="139212"/>
                </a:cubicBezTo>
                <a:cubicBezTo>
                  <a:pt x="381000" y="137991"/>
                  <a:pt x="384873" y="137275"/>
                  <a:pt x="388327" y="135548"/>
                </a:cubicBezTo>
                <a:cubicBezTo>
                  <a:pt x="392265" y="133579"/>
                  <a:pt x="395195" y="129767"/>
                  <a:pt x="399318" y="128221"/>
                </a:cubicBezTo>
                <a:cubicBezTo>
                  <a:pt x="405148" y="126035"/>
                  <a:pt x="411471" y="125438"/>
                  <a:pt x="417635" y="124558"/>
                </a:cubicBezTo>
                <a:cubicBezTo>
                  <a:pt x="447506" y="120291"/>
                  <a:pt x="475010" y="119268"/>
                  <a:pt x="505558" y="117231"/>
                </a:cubicBezTo>
                <a:cubicBezTo>
                  <a:pt x="515372" y="115595"/>
                  <a:pt x="535602" y="112467"/>
                  <a:pt x="545856" y="109904"/>
                </a:cubicBezTo>
                <a:cubicBezTo>
                  <a:pt x="549602" y="108967"/>
                  <a:pt x="553183" y="107462"/>
                  <a:pt x="556846" y="106241"/>
                </a:cubicBezTo>
                <a:cubicBezTo>
                  <a:pt x="555549" y="88077"/>
                  <a:pt x="547288" y="25838"/>
                  <a:pt x="560510" y="7327"/>
                </a:cubicBezTo>
                <a:cubicBezTo>
                  <a:pt x="566233" y="-684"/>
                  <a:pt x="579989" y="4226"/>
                  <a:pt x="589818" y="3664"/>
                </a:cubicBezTo>
                <a:cubicBezTo>
                  <a:pt x="622758" y="1782"/>
                  <a:pt x="655760" y="1221"/>
                  <a:pt x="688731" y="0"/>
                </a:cubicBezTo>
                <a:lnTo>
                  <a:pt x="879231" y="3664"/>
                </a:lnTo>
                <a:cubicBezTo>
                  <a:pt x="884244" y="4137"/>
                  <a:pt x="882128" y="13342"/>
                  <a:pt x="882894" y="18318"/>
                </a:cubicBezTo>
                <a:cubicBezTo>
                  <a:pt x="884575" y="29247"/>
                  <a:pt x="884740" y="40381"/>
                  <a:pt x="886558" y="51289"/>
                </a:cubicBezTo>
                <a:cubicBezTo>
                  <a:pt x="887193" y="55098"/>
                  <a:pt x="889160" y="58566"/>
                  <a:pt x="890221" y="62279"/>
                </a:cubicBezTo>
                <a:cubicBezTo>
                  <a:pt x="891604" y="67120"/>
                  <a:pt x="892438" y="72110"/>
                  <a:pt x="893885" y="76933"/>
                </a:cubicBezTo>
                <a:cubicBezTo>
                  <a:pt x="896104" y="84331"/>
                  <a:pt x="901212" y="98914"/>
                  <a:pt x="901212" y="98914"/>
                </a:cubicBezTo>
                <a:cubicBezTo>
                  <a:pt x="902433" y="112347"/>
                  <a:pt x="902967" y="125860"/>
                  <a:pt x="904875" y="139212"/>
                </a:cubicBezTo>
                <a:cubicBezTo>
                  <a:pt x="909849" y="174032"/>
                  <a:pt x="927060" y="112752"/>
                  <a:pt x="904875" y="201491"/>
                </a:cubicBezTo>
                <a:cubicBezTo>
                  <a:pt x="903807" y="205762"/>
                  <a:pt x="897548" y="206376"/>
                  <a:pt x="893885" y="208818"/>
                </a:cubicBezTo>
                <a:cubicBezTo>
                  <a:pt x="895106" y="230799"/>
                  <a:pt x="895720" y="252821"/>
                  <a:pt x="897548" y="274760"/>
                </a:cubicBezTo>
                <a:cubicBezTo>
                  <a:pt x="898165" y="282162"/>
                  <a:pt x="901212" y="289313"/>
                  <a:pt x="901212" y="296741"/>
                </a:cubicBezTo>
                <a:cubicBezTo>
                  <a:pt x="901212" y="302968"/>
                  <a:pt x="900637" y="309652"/>
                  <a:pt x="897548" y="315058"/>
                </a:cubicBezTo>
                <a:cubicBezTo>
                  <a:pt x="895364" y="318881"/>
                  <a:pt x="890605" y="320651"/>
                  <a:pt x="886558" y="322385"/>
                </a:cubicBezTo>
                <a:cubicBezTo>
                  <a:pt x="881930" y="324368"/>
                  <a:pt x="876745" y="324665"/>
                  <a:pt x="871904" y="326048"/>
                </a:cubicBezTo>
                <a:cubicBezTo>
                  <a:pt x="846322" y="333357"/>
                  <a:pt x="879048" y="327122"/>
                  <a:pt x="835269" y="333375"/>
                </a:cubicBezTo>
                <a:cubicBezTo>
                  <a:pt x="831606" y="334596"/>
                  <a:pt x="828025" y="336102"/>
                  <a:pt x="824279" y="337039"/>
                </a:cubicBezTo>
                <a:cubicBezTo>
                  <a:pt x="818238" y="338549"/>
                  <a:pt x="811792" y="338516"/>
                  <a:pt x="805962" y="340702"/>
                </a:cubicBezTo>
                <a:cubicBezTo>
                  <a:pt x="801839" y="342248"/>
                  <a:pt x="799018" y="346294"/>
                  <a:pt x="794971" y="348029"/>
                </a:cubicBezTo>
                <a:cubicBezTo>
                  <a:pt x="788168" y="350945"/>
                  <a:pt x="763071" y="354628"/>
                  <a:pt x="758337" y="355356"/>
                </a:cubicBezTo>
                <a:cubicBezTo>
                  <a:pt x="749803" y="356669"/>
                  <a:pt x="741227" y="357707"/>
                  <a:pt x="732693" y="359020"/>
                </a:cubicBezTo>
                <a:cubicBezTo>
                  <a:pt x="725351" y="360149"/>
                  <a:pt x="718065" y="361633"/>
                  <a:pt x="710712" y="362683"/>
                </a:cubicBezTo>
                <a:cubicBezTo>
                  <a:pt x="700966" y="364075"/>
                  <a:pt x="691173" y="365125"/>
                  <a:pt x="681404" y="366346"/>
                </a:cubicBezTo>
                <a:cubicBezTo>
                  <a:pt x="673592" y="368299"/>
                  <a:pt x="650991" y="374364"/>
                  <a:pt x="644769" y="373673"/>
                </a:cubicBezTo>
                <a:cubicBezTo>
                  <a:pt x="640393" y="373187"/>
                  <a:pt x="637442" y="368788"/>
                  <a:pt x="633779" y="366346"/>
                </a:cubicBezTo>
                <a:cubicBezTo>
                  <a:pt x="631337" y="321163"/>
                  <a:pt x="664101" y="255897"/>
                  <a:pt x="626452" y="230798"/>
                </a:cubicBezTo>
                <a:cubicBezTo>
                  <a:pt x="584792" y="203025"/>
                  <a:pt x="442496" y="224797"/>
                  <a:pt x="370010" y="234462"/>
                </a:cubicBezTo>
                <a:cubicBezTo>
                  <a:pt x="368789" y="238125"/>
                  <a:pt x="367283" y="241706"/>
                  <a:pt x="366346" y="245452"/>
                </a:cubicBezTo>
                <a:cubicBezTo>
                  <a:pt x="364549" y="252639"/>
                  <a:pt x="359743" y="279594"/>
                  <a:pt x="359019" y="285750"/>
                </a:cubicBezTo>
                <a:cubicBezTo>
                  <a:pt x="357443" y="299146"/>
                  <a:pt x="357029" y="312664"/>
                  <a:pt x="355356" y="326048"/>
                </a:cubicBezTo>
                <a:cubicBezTo>
                  <a:pt x="353587" y="340200"/>
                  <a:pt x="352018" y="343391"/>
                  <a:pt x="348029" y="355356"/>
                </a:cubicBezTo>
                <a:cubicBezTo>
                  <a:pt x="349250" y="410308"/>
                  <a:pt x="349659" y="465284"/>
                  <a:pt x="351693" y="520212"/>
                </a:cubicBezTo>
                <a:cubicBezTo>
                  <a:pt x="352822" y="550700"/>
                  <a:pt x="354225" y="549788"/>
                  <a:pt x="362683" y="575164"/>
                </a:cubicBezTo>
                <a:lnTo>
                  <a:pt x="366346" y="586154"/>
                </a:lnTo>
                <a:cubicBezTo>
                  <a:pt x="369326" y="595093"/>
                  <a:pt x="370236" y="601034"/>
                  <a:pt x="377337" y="608135"/>
                </a:cubicBezTo>
                <a:cubicBezTo>
                  <a:pt x="380450" y="611248"/>
                  <a:pt x="384664" y="613020"/>
                  <a:pt x="388327" y="615462"/>
                </a:cubicBezTo>
                <a:cubicBezTo>
                  <a:pt x="397212" y="628790"/>
                  <a:pt x="404613" y="632232"/>
                  <a:pt x="373673" y="633779"/>
                </a:cubicBezTo>
                <a:lnTo>
                  <a:pt x="300404" y="637443"/>
                </a:lnTo>
                <a:cubicBezTo>
                  <a:pt x="290635" y="638664"/>
                  <a:pt x="280783" y="639345"/>
                  <a:pt x="271096" y="641106"/>
                </a:cubicBezTo>
                <a:cubicBezTo>
                  <a:pt x="267297" y="641797"/>
                  <a:pt x="263923" y="644183"/>
                  <a:pt x="260106" y="644770"/>
                </a:cubicBezTo>
                <a:cubicBezTo>
                  <a:pt x="247976" y="646636"/>
                  <a:pt x="235683" y="647212"/>
                  <a:pt x="223471" y="648433"/>
                </a:cubicBezTo>
                <a:cubicBezTo>
                  <a:pt x="219808" y="649654"/>
                  <a:pt x="216342" y="652096"/>
                  <a:pt x="212481" y="652096"/>
                </a:cubicBezTo>
                <a:cubicBezTo>
                  <a:pt x="196559" y="652096"/>
                  <a:pt x="172878" y="634680"/>
                  <a:pt x="164856" y="648433"/>
                </a:cubicBezTo>
                <a:cubicBezTo>
                  <a:pt x="149461" y="674825"/>
                  <a:pt x="163225" y="709534"/>
                  <a:pt x="161193" y="740020"/>
                </a:cubicBezTo>
                <a:cubicBezTo>
                  <a:pt x="160771" y="746355"/>
                  <a:pt x="155619" y="765978"/>
                  <a:pt x="153866" y="772991"/>
                </a:cubicBezTo>
                <a:cubicBezTo>
                  <a:pt x="151497" y="803789"/>
                  <a:pt x="145696" y="873118"/>
                  <a:pt x="146539" y="897548"/>
                </a:cubicBezTo>
                <a:cubicBezTo>
                  <a:pt x="146886" y="907612"/>
                  <a:pt x="151424" y="917087"/>
                  <a:pt x="153866" y="926856"/>
                </a:cubicBezTo>
                <a:lnTo>
                  <a:pt x="230798" y="923193"/>
                </a:lnTo>
                <a:cubicBezTo>
                  <a:pt x="241831" y="922457"/>
                  <a:pt x="252711" y="919529"/>
                  <a:pt x="263769" y="919529"/>
                </a:cubicBezTo>
                <a:cubicBezTo>
                  <a:pt x="291882" y="919529"/>
                  <a:pt x="319942" y="921972"/>
                  <a:pt x="348029" y="923193"/>
                </a:cubicBezTo>
                <a:cubicBezTo>
                  <a:pt x="351692" y="926856"/>
                  <a:pt x="355702" y="930203"/>
                  <a:pt x="359019" y="934183"/>
                </a:cubicBezTo>
                <a:cubicBezTo>
                  <a:pt x="361838" y="937565"/>
                  <a:pt x="362908" y="942423"/>
                  <a:pt x="366346" y="945173"/>
                </a:cubicBezTo>
                <a:cubicBezTo>
                  <a:pt x="369362" y="947585"/>
                  <a:pt x="373673" y="947616"/>
                  <a:pt x="377337" y="948837"/>
                </a:cubicBezTo>
                <a:cubicBezTo>
                  <a:pt x="381000" y="953722"/>
                  <a:pt x="383636" y="959582"/>
                  <a:pt x="388327" y="963491"/>
                </a:cubicBezTo>
                <a:cubicBezTo>
                  <a:pt x="391294" y="965963"/>
                  <a:pt x="396587" y="964423"/>
                  <a:pt x="399318" y="967154"/>
                </a:cubicBezTo>
                <a:cubicBezTo>
                  <a:pt x="402049" y="969885"/>
                  <a:pt x="401254" y="974691"/>
                  <a:pt x="402981" y="978145"/>
                </a:cubicBezTo>
                <a:cubicBezTo>
                  <a:pt x="408080" y="988344"/>
                  <a:pt x="413198" y="992025"/>
                  <a:pt x="421298" y="1000125"/>
                </a:cubicBezTo>
                <a:cubicBezTo>
                  <a:pt x="429546" y="1024867"/>
                  <a:pt x="420028" y="994411"/>
                  <a:pt x="428625" y="1033096"/>
                </a:cubicBezTo>
                <a:cubicBezTo>
                  <a:pt x="429463" y="1036866"/>
                  <a:pt x="431228" y="1040374"/>
                  <a:pt x="432289" y="1044087"/>
                </a:cubicBezTo>
                <a:cubicBezTo>
                  <a:pt x="434948" y="1053393"/>
                  <a:pt x="435848" y="1060939"/>
                  <a:pt x="439616" y="1069731"/>
                </a:cubicBezTo>
                <a:cubicBezTo>
                  <a:pt x="441767" y="1074751"/>
                  <a:pt x="444792" y="1079365"/>
                  <a:pt x="446943" y="1084385"/>
                </a:cubicBezTo>
                <a:cubicBezTo>
                  <a:pt x="448464" y="1087934"/>
                  <a:pt x="449545" y="1091662"/>
                  <a:pt x="450606" y="1095375"/>
                </a:cubicBezTo>
                <a:cubicBezTo>
                  <a:pt x="451989" y="1100216"/>
                  <a:pt x="452286" y="1105401"/>
                  <a:pt x="454269" y="1110029"/>
                </a:cubicBezTo>
                <a:cubicBezTo>
                  <a:pt x="456003" y="1114076"/>
                  <a:pt x="459154" y="1117356"/>
                  <a:pt x="461596" y="1121020"/>
                </a:cubicBezTo>
                <a:cubicBezTo>
                  <a:pt x="456712" y="1123462"/>
                  <a:pt x="452283" y="1127202"/>
                  <a:pt x="446943" y="1128346"/>
                </a:cubicBezTo>
                <a:cubicBezTo>
                  <a:pt x="434943" y="1130917"/>
                  <a:pt x="422569" y="1131477"/>
                  <a:pt x="410308" y="1132010"/>
                </a:cubicBezTo>
                <a:cubicBezTo>
                  <a:pt x="366371" y="1133920"/>
                  <a:pt x="322385" y="1134452"/>
                  <a:pt x="278423" y="1135673"/>
                </a:cubicBezTo>
                <a:cubicBezTo>
                  <a:pt x="225787" y="1144447"/>
                  <a:pt x="282292" y="1135912"/>
                  <a:pt x="179510" y="1143000"/>
                </a:cubicBezTo>
                <a:cubicBezTo>
                  <a:pt x="169688" y="1143677"/>
                  <a:pt x="160003" y="1145731"/>
                  <a:pt x="150202" y="1146664"/>
                </a:cubicBezTo>
                <a:cubicBezTo>
                  <a:pt x="116251" y="1149897"/>
                  <a:pt x="73530" y="1152036"/>
                  <a:pt x="40298" y="1153991"/>
                </a:cubicBezTo>
                <a:cubicBezTo>
                  <a:pt x="39077" y="1150327"/>
                  <a:pt x="36635" y="1146862"/>
                  <a:pt x="36635" y="1143000"/>
                </a:cubicBezTo>
                <a:cubicBezTo>
                  <a:pt x="36635" y="1118457"/>
                  <a:pt x="38229" y="1116236"/>
                  <a:pt x="43962" y="1099039"/>
                </a:cubicBezTo>
                <a:cubicBezTo>
                  <a:pt x="51196" y="910942"/>
                  <a:pt x="52038" y="929156"/>
                  <a:pt x="43962" y="641106"/>
                </a:cubicBezTo>
                <a:cubicBezTo>
                  <a:pt x="43680" y="631040"/>
                  <a:pt x="38610" y="621672"/>
                  <a:pt x="36635" y="611798"/>
                </a:cubicBezTo>
                <a:cubicBezTo>
                  <a:pt x="31456" y="585908"/>
                  <a:pt x="34940" y="599388"/>
                  <a:pt x="25644" y="571500"/>
                </a:cubicBezTo>
                <a:cubicBezTo>
                  <a:pt x="23675" y="565593"/>
                  <a:pt x="23619" y="559190"/>
                  <a:pt x="21981" y="553183"/>
                </a:cubicBezTo>
                <a:cubicBezTo>
                  <a:pt x="19949" y="545732"/>
                  <a:pt x="14654" y="531202"/>
                  <a:pt x="14654" y="531202"/>
                </a:cubicBezTo>
                <a:cubicBezTo>
                  <a:pt x="12177" y="516337"/>
                  <a:pt x="11428" y="508238"/>
                  <a:pt x="7327" y="494568"/>
                </a:cubicBezTo>
                <a:cubicBezTo>
                  <a:pt x="5108" y="487170"/>
                  <a:pt x="0" y="472587"/>
                  <a:pt x="0" y="472587"/>
                </a:cubicBezTo>
                <a:cubicBezTo>
                  <a:pt x="1221" y="444500"/>
                  <a:pt x="1508" y="416357"/>
                  <a:pt x="3664" y="388327"/>
                </a:cubicBezTo>
                <a:cubicBezTo>
                  <a:pt x="3960" y="384477"/>
                  <a:pt x="6311" y="381062"/>
                  <a:pt x="7327" y="377337"/>
                </a:cubicBezTo>
                <a:cubicBezTo>
                  <a:pt x="9977" y="367622"/>
                  <a:pt x="12212" y="357798"/>
                  <a:pt x="14654" y="348029"/>
                </a:cubicBezTo>
                <a:cubicBezTo>
                  <a:pt x="17320" y="337367"/>
                  <a:pt x="14654" y="326048"/>
                  <a:pt x="14654" y="315058"/>
                </a:cubicBezTo>
                <a:lnTo>
                  <a:pt x="25644" y="186837"/>
                </a:lnTo>
                <a:close/>
              </a:path>
            </a:pathLst>
          </a:custGeom>
          <a:pattFill prst="smGrid">
            <a:fgClr>
              <a:srgbClr val="0070C0"/>
            </a:fgClr>
            <a:bgClr>
              <a:srgbClr val="FFFFFF"/>
            </a:bgClr>
          </a:pattFill>
          <a:ln w="25400" cap="flat" cmpd="sng" algn="ctr">
            <a:solidFill>
              <a:srgbClr val="0000FF"/>
            </a:solidFill>
            <a:prstDash val="solid"/>
            <a:round/>
            <a:headEnd type="none" w="med" len="med"/>
            <a:tailEnd type="none" w="med" len="med"/>
          </a:ln>
        </p:spPr>
        <p:txBody>
          <a:bodyPr/>
          <a:lstStyle/>
          <a:p>
            <a:endParaRPr lang="ja-JP" altLang="en-US"/>
          </a:p>
        </p:txBody>
      </p:sp>
      <p:grpSp>
        <p:nvGrpSpPr>
          <p:cNvPr id="339" name="グループ化 153"/>
          <p:cNvGrpSpPr>
            <a:grpSpLocks/>
          </p:cNvGrpSpPr>
          <p:nvPr/>
        </p:nvGrpSpPr>
        <p:grpSpPr bwMode="auto">
          <a:xfrm>
            <a:off x="7143907" y="1282263"/>
            <a:ext cx="1864378" cy="1862352"/>
            <a:chOff x="0" y="0"/>
            <a:chExt cx="2210943" cy="2912052"/>
          </a:xfrm>
        </p:grpSpPr>
        <p:sp>
          <p:nvSpPr>
            <p:cNvPr id="340" name="フリーフォーム 339"/>
            <p:cNvSpPr/>
            <p:nvPr/>
          </p:nvSpPr>
          <p:spPr bwMode="auto">
            <a:xfrm>
              <a:off x="0" y="0"/>
              <a:ext cx="1854372" cy="2387795"/>
            </a:xfrm>
            <a:custGeom>
              <a:avLst/>
              <a:gdLst>
                <a:gd name="connsiteX0" fmla="*/ 0 w 2324100"/>
                <a:gd name="connsiteY0" fmla="*/ 0 h 2857500"/>
                <a:gd name="connsiteX1" fmla="*/ 1247775 w 2324100"/>
                <a:gd name="connsiteY1" fmla="*/ 1219200 h 2857500"/>
                <a:gd name="connsiteX2" fmla="*/ 2286000 w 2324100"/>
                <a:gd name="connsiteY2" fmla="*/ 1181100 h 2857500"/>
                <a:gd name="connsiteX3" fmla="*/ 2324100 w 232410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2324100" h="2857500">
                  <a:moveTo>
                    <a:pt x="0" y="0"/>
                  </a:moveTo>
                  <a:lnTo>
                    <a:pt x="1247775" y="1219200"/>
                  </a:lnTo>
                  <a:lnTo>
                    <a:pt x="2286000" y="1181100"/>
                  </a:lnTo>
                  <a:lnTo>
                    <a:pt x="2324100" y="2857500"/>
                  </a:lnTo>
                </a:path>
              </a:pathLst>
            </a:custGeom>
            <a:noFill/>
            <a:ln w="3175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cxnSp>
          <p:nvCxnSpPr>
            <p:cNvPr id="341" name="直線コネクタ 155"/>
            <p:cNvCxnSpPr>
              <a:cxnSpLocks noChangeShapeType="1"/>
            </p:cNvCxnSpPr>
            <p:nvPr/>
          </p:nvCxnSpPr>
          <p:spPr bwMode="auto">
            <a:xfrm>
              <a:off x="1862571" y="2388176"/>
              <a:ext cx="0" cy="523875"/>
            </a:xfrm>
            <a:prstGeom prst="line">
              <a:avLst/>
            </a:prstGeom>
            <a:noFill/>
            <a:ln w="31750" algn="ctr">
              <a:solidFill>
                <a:srgbClr val="00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2" name="直線コネクタ 156"/>
            <p:cNvCxnSpPr>
              <a:cxnSpLocks noChangeShapeType="1"/>
            </p:cNvCxnSpPr>
            <p:nvPr/>
          </p:nvCxnSpPr>
          <p:spPr bwMode="auto">
            <a:xfrm flipH="1">
              <a:off x="1881623" y="2912052"/>
              <a:ext cx="329320" cy="0"/>
            </a:xfrm>
            <a:prstGeom prst="line">
              <a:avLst/>
            </a:prstGeom>
            <a:noFill/>
            <a:ln w="31750" algn="ctr">
              <a:solidFill>
                <a:srgbClr val="00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349" name="Rectangle 40"/>
          <p:cNvSpPr>
            <a:spLocks noChangeArrowheads="1"/>
          </p:cNvSpPr>
          <p:nvPr/>
        </p:nvSpPr>
        <p:spPr bwMode="auto">
          <a:xfrm>
            <a:off x="2980149" y="1385290"/>
            <a:ext cx="432000" cy="180000"/>
          </a:xfrm>
          <a:prstGeom prst="rect">
            <a:avLst/>
          </a:prstGeom>
          <a:solidFill>
            <a:srgbClr val="FFFFFF"/>
          </a:solidFill>
          <a:ln w="25400">
            <a:solidFill>
              <a:srgbClr val="6633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350" name="Rectangle 45"/>
          <p:cNvSpPr>
            <a:spLocks noChangeArrowheads="1"/>
          </p:cNvSpPr>
          <p:nvPr/>
        </p:nvSpPr>
        <p:spPr bwMode="auto">
          <a:xfrm>
            <a:off x="2980149" y="1880666"/>
            <a:ext cx="432000" cy="180000"/>
          </a:xfrm>
          <a:prstGeom prst="rect">
            <a:avLst/>
          </a:prstGeom>
          <a:solidFill>
            <a:srgbClr val="FAC090"/>
          </a:solidFill>
          <a:ln w="6350">
            <a:solidFill>
              <a:srgbClr val="0000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351" name="Rectangle 47"/>
          <p:cNvSpPr>
            <a:spLocks noChangeArrowheads="1"/>
          </p:cNvSpPr>
          <p:nvPr/>
        </p:nvSpPr>
        <p:spPr bwMode="auto">
          <a:xfrm>
            <a:off x="2980149" y="1632978"/>
            <a:ext cx="432000" cy="180000"/>
          </a:xfrm>
          <a:prstGeom prst="rect">
            <a:avLst/>
          </a:prstGeom>
          <a:noFill/>
          <a:ln w="38100">
            <a:solidFill>
              <a:srgbClr val="FF0000"/>
            </a:solidFill>
            <a:prstDash val="sysDot"/>
            <a:miter lim="800000"/>
            <a:headEnd/>
            <a:tailEnd/>
          </a:ln>
          <a:extLst>
            <a:ext uri="{909E8E84-426E-40DD-AFC4-6F175D3DCCD1}">
              <a14:hiddenFill xmlns:a14="http://schemas.microsoft.com/office/drawing/2010/main">
                <a:solidFill>
                  <a:srgbClr val="FFFF00">
                    <a:alpha val="30196"/>
                  </a:srgbClr>
                </a:solidFill>
              </a14:hiddenFill>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352" name="Text Box 49"/>
          <p:cNvSpPr txBox="1">
            <a:spLocks noChangeArrowheads="1"/>
          </p:cNvSpPr>
          <p:nvPr/>
        </p:nvSpPr>
        <p:spPr bwMode="auto">
          <a:xfrm>
            <a:off x="3432880" y="1870515"/>
            <a:ext cx="1620000"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開設済区域     　　     </a:t>
            </a:r>
            <a:r>
              <a:rPr lang="en-US" altLang="ja-JP" sz="1000" dirty="0">
                <a:solidFill>
                  <a:srgbClr val="000000"/>
                </a:solidFill>
                <a:latin typeface="ＭＳ Ｐゴシック" panose="020B0600070205080204" pitchFamily="50" charset="-128"/>
              </a:rPr>
              <a:t>101.5ha</a:t>
            </a:r>
            <a:endParaRPr lang="ja-JP" altLang="en-US" sz="1000" dirty="0">
              <a:solidFill>
                <a:srgbClr val="000000"/>
              </a:solidFill>
              <a:latin typeface="ＭＳ Ｐゴシック" panose="020B0600070205080204" pitchFamily="50" charset="-128"/>
            </a:endParaRPr>
          </a:p>
        </p:txBody>
      </p:sp>
      <p:sp>
        <p:nvSpPr>
          <p:cNvPr id="353" name="Text Box 53"/>
          <p:cNvSpPr txBox="1">
            <a:spLocks noChangeArrowheads="1"/>
          </p:cNvSpPr>
          <p:nvPr/>
        </p:nvSpPr>
        <p:spPr bwMode="auto">
          <a:xfrm>
            <a:off x="3432878" y="1614568"/>
            <a:ext cx="1702679"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事業認可区域     　 　 </a:t>
            </a:r>
            <a:r>
              <a:rPr lang="en-US" altLang="ja-JP" sz="1000" dirty="0">
                <a:solidFill>
                  <a:srgbClr val="000000"/>
                </a:solidFill>
                <a:latin typeface="ＭＳ Ｐゴシック" panose="020B0600070205080204" pitchFamily="50" charset="-128"/>
              </a:rPr>
              <a:t>102.4ha</a:t>
            </a:r>
            <a:endParaRPr lang="ja-JP" altLang="en-US" sz="1000" dirty="0">
              <a:solidFill>
                <a:srgbClr val="000000"/>
              </a:solidFill>
              <a:latin typeface="ＭＳ Ｐゴシック" panose="020B0600070205080204" pitchFamily="50" charset="-128"/>
            </a:endParaRPr>
          </a:p>
        </p:txBody>
      </p:sp>
      <p:sp>
        <p:nvSpPr>
          <p:cNvPr id="354" name="Text Box 54"/>
          <p:cNvSpPr txBox="1">
            <a:spLocks noChangeArrowheads="1"/>
          </p:cNvSpPr>
          <p:nvPr/>
        </p:nvSpPr>
        <p:spPr bwMode="auto">
          <a:xfrm>
            <a:off x="3432879" y="1358623"/>
            <a:ext cx="1759968"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都市計画区域      　  </a:t>
            </a:r>
            <a:r>
              <a:rPr lang="en-US" altLang="ja-JP" sz="1000" dirty="0">
                <a:solidFill>
                  <a:srgbClr val="000000"/>
                </a:solidFill>
                <a:latin typeface="ＭＳ Ｐゴシック" panose="020B0600070205080204" pitchFamily="50" charset="-128"/>
              </a:rPr>
              <a:t>123.0 ha</a:t>
            </a:r>
            <a:r>
              <a:rPr lang="ja-JP" altLang="en-US" sz="1000" dirty="0">
                <a:solidFill>
                  <a:srgbClr val="000000"/>
                </a:solidFill>
                <a:latin typeface="ＭＳ Ｐゴシック" panose="020B0600070205080204" pitchFamily="50" charset="-128"/>
              </a:rPr>
              <a:t>　</a:t>
            </a:r>
          </a:p>
        </p:txBody>
      </p:sp>
      <p:sp>
        <p:nvSpPr>
          <p:cNvPr id="355" name="Rectangle 167"/>
          <p:cNvSpPr>
            <a:spLocks noChangeArrowheads="1"/>
          </p:cNvSpPr>
          <p:nvPr/>
        </p:nvSpPr>
        <p:spPr bwMode="auto">
          <a:xfrm>
            <a:off x="3131840" y="2931453"/>
            <a:ext cx="254711" cy="180000"/>
          </a:xfrm>
          <a:prstGeom prst="rect">
            <a:avLst/>
          </a:prstGeom>
          <a:pattFill prst="openDmnd">
            <a:fgClr>
              <a:srgbClr val="00FF00"/>
            </a:fgClr>
            <a:bgClr>
              <a:srgbClr val="FFFFFF"/>
            </a:bgClr>
          </a:pattFill>
          <a:ln w="6350">
            <a:solidFill>
              <a:srgbClr val="0000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356" name="Text Box 168"/>
          <p:cNvSpPr txBox="1">
            <a:spLocks noChangeArrowheads="1"/>
          </p:cNvSpPr>
          <p:nvPr/>
        </p:nvSpPr>
        <p:spPr bwMode="auto">
          <a:xfrm>
            <a:off x="3491880" y="2926058"/>
            <a:ext cx="1759968"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未着手区域        　　   </a:t>
            </a:r>
            <a:r>
              <a:rPr lang="en-US" altLang="ja-JP" sz="1000" dirty="0">
                <a:solidFill>
                  <a:srgbClr val="000000"/>
                </a:solidFill>
                <a:latin typeface="ＭＳ Ｐゴシック" panose="020B0600070205080204" pitchFamily="50" charset="-128"/>
              </a:rPr>
              <a:t>16.2ha</a:t>
            </a:r>
            <a:endParaRPr lang="ja-JP" altLang="en-US" sz="1000" dirty="0">
              <a:solidFill>
                <a:srgbClr val="000000"/>
              </a:solidFill>
              <a:latin typeface="ＭＳ Ｐゴシック" panose="020B0600070205080204" pitchFamily="50" charset="-128"/>
            </a:endParaRPr>
          </a:p>
        </p:txBody>
      </p:sp>
      <p:sp>
        <p:nvSpPr>
          <p:cNvPr id="357" name="Rectangle 167"/>
          <p:cNvSpPr>
            <a:spLocks noChangeArrowheads="1"/>
          </p:cNvSpPr>
          <p:nvPr/>
        </p:nvSpPr>
        <p:spPr bwMode="auto">
          <a:xfrm>
            <a:off x="3139562" y="2689219"/>
            <a:ext cx="254711" cy="180000"/>
          </a:xfrm>
          <a:prstGeom prst="rect">
            <a:avLst/>
          </a:prstGeom>
          <a:pattFill prst="ltVert">
            <a:fgClr>
              <a:srgbClr val="0070C0"/>
            </a:fgClr>
            <a:bgClr>
              <a:srgbClr val="FFFFFF"/>
            </a:bgClr>
          </a:pattFill>
          <a:ln w="22225">
            <a:solidFill>
              <a:srgbClr val="0000FF"/>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358" name="テキスト ボックス 45"/>
          <p:cNvSpPr txBox="1"/>
          <p:nvPr/>
        </p:nvSpPr>
        <p:spPr bwMode="auto">
          <a:xfrm>
            <a:off x="3491881" y="2670402"/>
            <a:ext cx="1620000" cy="1720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28800" tIns="18000" rIns="0" bIns="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000" dirty="0">
                <a:latin typeface="ＭＳ Ｐゴシック" panose="020B0600070205080204" pitchFamily="50" charset="-128"/>
                <a:ea typeface="ＭＳ Ｐゴシック" panose="020B0600070205080204" pitchFamily="50" charset="-128"/>
              </a:rPr>
              <a:t>事業認可予定区域</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案</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3.4ha</a:t>
            </a:r>
            <a:endParaRPr lang="ja-JP" altLang="en-US" sz="1000" dirty="0">
              <a:latin typeface="ＭＳ Ｐゴシック" panose="020B0600070205080204" pitchFamily="50" charset="-128"/>
              <a:ea typeface="ＭＳ Ｐゴシック" panose="020B0600070205080204" pitchFamily="50" charset="-128"/>
            </a:endParaRPr>
          </a:p>
        </p:txBody>
      </p:sp>
      <p:sp>
        <p:nvSpPr>
          <p:cNvPr id="346" name="Rectangle 167"/>
          <p:cNvSpPr>
            <a:spLocks noChangeArrowheads="1"/>
          </p:cNvSpPr>
          <p:nvPr/>
        </p:nvSpPr>
        <p:spPr bwMode="auto">
          <a:xfrm>
            <a:off x="3139562" y="2422744"/>
            <a:ext cx="254711" cy="180000"/>
          </a:xfrm>
          <a:prstGeom prst="rect">
            <a:avLst/>
          </a:prstGeom>
          <a:pattFill prst="smGrid">
            <a:fgClr>
              <a:srgbClr val="0070C0"/>
            </a:fgClr>
            <a:bgClr>
              <a:srgbClr val="FFFFFF"/>
            </a:bgClr>
          </a:pattFill>
          <a:ln w="22225">
            <a:solidFill>
              <a:srgbClr val="0000FF"/>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347" name="テキスト ボックス 139"/>
          <p:cNvSpPr txBox="1"/>
          <p:nvPr/>
        </p:nvSpPr>
        <p:spPr bwMode="auto">
          <a:xfrm>
            <a:off x="3491881" y="2414747"/>
            <a:ext cx="1620000" cy="1720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28800" tIns="18000" rIns="0" bIns="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000" dirty="0">
                <a:latin typeface="ＭＳ Ｐゴシック" panose="020B0600070205080204" pitchFamily="50" charset="-128"/>
                <a:ea typeface="ＭＳ Ｐゴシック" panose="020B0600070205080204" pitchFamily="50" charset="-128"/>
              </a:rPr>
              <a:t>事業中区域       　　     </a:t>
            </a:r>
            <a:r>
              <a:rPr lang="en-US" altLang="ja-JP" sz="1000" dirty="0">
                <a:latin typeface="ＭＳ Ｐゴシック" panose="020B0600070205080204" pitchFamily="50" charset="-128"/>
                <a:ea typeface="ＭＳ Ｐゴシック" panose="020B0600070205080204" pitchFamily="50" charset="-128"/>
              </a:rPr>
              <a:t>1.9ha</a:t>
            </a:r>
            <a:endParaRPr lang="ja-JP" altLang="en-US" sz="1000" dirty="0">
              <a:latin typeface="ＭＳ Ｐゴシック" panose="020B0600070205080204" pitchFamily="50" charset="-128"/>
              <a:ea typeface="ＭＳ Ｐゴシック" panose="020B0600070205080204" pitchFamily="50" charset="-128"/>
            </a:endParaRPr>
          </a:p>
        </p:txBody>
      </p:sp>
      <p:sp>
        <p:nvSpPr>
          <p:cNvPr id="63" name="フリーフォーム 62"/>
          <p:cNvSpPr/>
          <p:nvPr/>
        </p:nvSpPr>
        <p:spPr bwMode="auto">
          <a:xfrm>
            <a:off x="7946654" y="1985284"/>
            <a:ext cx="654050" cy="738187"/>
          </a:xfrm>
          <a:custGeom>
            <a:avLst/>
            <a:gdLst>
              <a:gd name="connsiteX0" fmla="*/ 65942 w 1025769"/>
              <a:gd name="connsiteY0" fmla="*/ 622789 h 1099039"/>
              <a:gd name="connsiteX1" fmla="*/ 0 w 1025769"/>
              <a:gd name="connsiteY1" fmla="*/ 805962 h 1099039"/>
              <a:gd name="connsiteX2" fmla="*/ 0 w 1025769"/>
              <a:gd name="connsiteY2" fmla="*/ 945173 h 1099039"/>
              <a:gd name="connsiteX3" fmla="*/ 0 w 1025769"/>
              <a:gd name="connsiteY3" fmla="*/ 1069731 h 1099039"/>
              <a:gd name="connsiteX4" fmla="*/ 959827 w 1025769"/>
              <a:gd name="connsiteY4" fmla="*/ 1099039 h 1099039"/>
              <a:gd name="connsiteX5" fmla="*/ 1025769 w 1025769"/>
              <a:gd name="connsiteY5" fmla="*/ 1055077 h 1099039"/>
              <a:gd name="connsiteX6" fmla="*/ 974480 w 1025769"/>
              <a:gd name="connsiteY6" fmla="*/ 0 h 1099039"/>
              <a:gd name="connsiteX7" fmla="*/ 842596 w 1025769"/>
              <a:gd name="connsiteY7" fmla="*/ 0 h 1099039"/>
              <a:gd name="connsiteX8" fmla="*/ 871904 w 1025769"/>
              <a:gd name="connsiteY8" fmla="*/ 87923 h 1099039"/>
              <a:gd name="connsiteX9" fmla="*/ 879230 w 1025769"/>
              <a:gd name="connsiteY9" fmla="*/ 161192 h 1099039"/>
              <a:gd name="connsiteX10" fmla="*/ 879230 w 1025769"/>
              <a:gd name="connsiteY10" fmla="*/ 271096 h 1099039"/>
              <a:gd name="connsiteX11" fmla="*/ 842596 w 1025769"/>
              <a:gd name="connsiteY11" fmla="*/ 373673 h 1099039"/>
              <a:gd name="connsiteX12" fmla="*/ 827942 w 1025769"/>
              <a:gd name="connsiteY12" fmla="*/ 446942 h 1099039"/>
              <a:gd name="connsiteX13" fmla="*/ 512884 w 1025769"/>
              <a:gd name="connsiteY13" fmla="*/ 439616 h 1099039"/>
              <a:gd name="connsiteX14" fmla="*/ 271096 w 1025769"/>
              <a:gd name="connsiteY14" fmla="*/ 564173 h 1099039"/>
              <a:gd name="connsiteX15" fmla="*/ 65942 w 1025769"/>
              <a:gd name="connsiteY15" fmla="*/ 622789 h 109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769" h="1099039">
                <a:moveTo>
                  <a:pt x="65942" y="622789"/>
                </a:moveTo>
                <a:lnTo>
                  <a:pt x="0" y="805962"/>
                </a:lnTo>
                <a:lnTo>
                  <a:pt x="0" y="945173"/>
                </a:lnTo>
                <a:lnTo>
                  <a:pt x="0" y="1069731"/>
                </a:lnTo>
                <a:lnTo>
                  <a:pt x="959827" y="1099039"/>
                </a:lnTo>
                <a:lnTo>
                  <a:pt x="1025769" y="1055077"/>
                </a:lnTo>
                <a:lnTo>
                  <a:pt x="974480" y="0"/>
                </a:lnTo>
                <a:lnTo>
                  <a:pt x="842596" y="0"/>
                </a:lnTo>
                <a:lnTo>
                  <a:pt x="871904" y="87923"/>
                </a:lnTo>
                <a:lnTo>
                  <a:pt x="879230" y="161192"/>
                </a:lnTo>
                <a:lnTo>
                  <a:pt x="879230" y="271096"/>
                </a:lnTo>
                <a:lnTo>
                  <a:pt x="842596" y="373673"/>
                </a:lnTo>
                <a:lnTo>
                  <a:pt x="827942" y="446942"/>
                </a:lnTo>
                <a:lnTo>
                  <a:pt x="512884" y="439616"/>
                </a:lnTo>
                <a:lnTo>
                  <a:pt x="271096" y="564173"/>
                </a:lnTo>
                <a:lnTo>
                  <a:pt x="65942" y="622789"/>
                </a:lnTo>
                <a:close/>
              </a:path>
            </a:pathLst>
          </a:custGeom>
          <a:pattFill prst="ltVert">
            <a:fgClr>
              <a:schemeClr val="accent1"/>
            </a:fgClr>
            <a:bgClr>
              <a:schemeClr val="bg1"/>
            </a:bgClr>
          </a:patt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 name="左中かっこ 1"/>
          <p:cNvSpPr/>
          <p:nvPr/>
        </p:nvSpPr>
        <p:spPr>
          <a:xfrm>
            <a:off x="2975518" y="2348880"/>
            <a:ext cx="143394" cy="797652"/>
          </a:xfrm>
          <a:prstGeom prst="leftBrace">
            <a:avLst>
              <a:gd name="adj1" fmla="val 8333"/>
              <a:gd name="adj2" fmla="val 5067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2" name="Text Box 49"/>
          <p:cNvSpPr txBox="1">
            <a:spLocks noChangeArrowheads="1"/>
          </p:cNvSpPr>
          <p:nvPr/>
        </p:nvSpPr>
        <p:spPr bwMode="auto">
          <a:xfrm>
            <a:off x="3432880" y="2132856"/>
            <a:ext cx="1620000"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未開設区域     　　   　 </a:t>
            </a:r>
            <a:r>
              <a:rPr lang="en-US" altLang="ja-JP" sz="1000" dirty="0">
                <a:solidFill>
                  <a:srgbClr val="000000"/>
                </a:solidFill>
                <a:latin typeface="ＭＳ Ｐゴシック" panose="020B0600070205080204" pitchFamily="50" charset="-128"/>
              </a:rPr>
              <a:t>21.5ha</a:t>
            </a:r>
            <a:endParaRPr lang="ja-JP" altLang="en-US" sz="1000" dirty="0">
              <a:solidFill>
                <a:srgbClr val="000000"/>
              </a:solidFill>
              <a:latin typeface="ＭＳ Ｐゴシック" panose="020B060007020508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49" y="3062874"/>
            <a:ext cx="2304000" cy="1727451"/>
          </a:xfrm>
          <a:prstGeom prst="rect">
            <a:avLst/>
          </a:prstGeom>
          <a:effectLst>
            <a:softEdge rad="63500"/>
          </a:effectLst>
        </p:spPr>
      </p:pic>
      <p:grpSp>
        <p:nvGrpSpPr>
          <p:cNvPr id="19" name="グループ化 18"/>
          <p:cNvGrpSpPr/>
          <p:nvPr/>
        </p:nvGrpSpPr>
        <p:grpSpPr>
          <a:xfrm>
            <a:off x="2508250" y="997635"/>
            <a:ext cx="4128224" cy="5316537"/>
            <a:chOff x="2508250" y="997635"/>
            <a:chExt cx="4128224" cy="5316537"/>
          </a:xfrm>
        </p:grpSpPr>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l="15302"/>
            <a:stretch/>
          </p:blipFill>
          <p:spPr>
            <a:xfrm>
              <a:off x="2627784" y="997635"/>
              <a:ext cx="4008690" cy="5316537"/>
            </a:xfrm>
            <a:prstGeom prst="rect">
              <a:avLst/>
            </a:prstGeom>
          </p:spPr>
        </p:pic>
        <p:sp>
          <p:nvSpPr>
            <p:cNvPr id="18" name="正方形/長方形 17"/>
            <p:cNvSpPr/>
            <p:nvPr/>
          </p:nvSpPr>
          <p:spPr>
            <a:xfrm>
              <a:off x="2508250" y="1189931"/>
              <a:ext cx="983630" cy="1878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1" name="Picture 25" descr="F:\313_都市みどり課\■写真入れ（ｻｲｽﾞﾀﾞｳﾝしてね！）\01大泉\☆大泉\P51324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0" y="3138488"/>
            <a:ext cx="2400300" cy="180022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6" descr="F:\313_都市みどり課\■写真入れ（ｻｲｽﾞﾀﾞｳﾝしてね！）\01大泉\☆大泉\サイクルどろんこ広場.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5065713"/>
            <a:ext cx="2463800" cy="1643062"/>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7" descr="F:\313_都市みどり課\■写真入れ（ｻｲｽﾞﾀﾞｳﾝしてね！）\01大泉\☆大泉\ふれあいの庭③.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5113" y="1125538"/>
            <a:ext cx="2400300" cy="179863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F:\313_都市みどり課\■写真入れ（ｻｲｽﾞﾀﾞｳﾝしてね！）\01大泉\☆大泉\大泉緑地_広場.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725" y="1190625"/>
            <a:ext cx="2295525" cy="172243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F:\313_都市みどり課\■写真入れ（ｻｲｽﾞﾀﾞｳﾝしてね！）\01大泉\☆大泉\大泉緑地_樹の道.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4941888"/>
            <a:ext cx="2273300" cy="1706562"/>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直線矢印コネクタ 38"/>
          <p:cNvCxnSpPr>
            <a:stCxn id="29" idx="3"/>
          </p:cNvCxnSpPr>
          <p:nvPr/>
        </p:nvCxnSpPr>
        <p:spPr>
          <a:xfrm>
            <a:off x="1295563" y="3222626"/>
            <a:ext cx="4644589" cy="1142478"/>
          </a:xfrm>
          <a:prstGeom prst="straightConnector1">
            <a:avLst/>
          </a:prstGeom>
          <a:ln w="9525">
            <a:solidFill>
              <a:schemeClr val="tx1"/>
            </a:solidFill>
            <a:miter lim="800000"/>
            <a:tailEnd type="oval"/>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24" idx="3"/>
          </p:cNvCxnSpPr>
          <p:nvPr/>
        </p:nvCxnSpPr>
        <p:spPr>
          <a:xfrm flipV="1">
            <a:off x="1115699" y="4801285"/>
            <a:ext cx="3265079" cy="294591"/>
          </a:xfrm>
          <a:prstGeom prst="straightConnector1">
            <a:avLst/>
          </a:prstGeom>
          <a:ln w="9525">
            <a:solidFill>
              <a:schemeClr val="tx1"/>
            </a:solidFill>
            <a:miter lim="800000"/>
            <a:tailEnd type="oval"/>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a:stCxn id="34" idx="1"/>
          </p:cNvCxnSpPr>
          <p:nvPr/>
        </p:nvCxnSpPr>
        <p:spPr>
          <a:xfrm flipH="1" flipV="1">
            <a:off x="6129737" y="4213568"/>
            <a:ext cx="529739" cy="1006133"/>
          </a:xfrm>
          <a:prstGeom prst="straightConnector1">
            <a:avLst/>
          </a:prstGeom>
          <a:ln w="9525">
            <a:solidFill>
              <a:schemeClr val="tx1"/>
            </a:solidFill>
            <a:miter lim="800000"/>
            <a:tailEnd type="oval"/>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28" idx="3"/>
          </p:cNvCxnSpPr>
          <p:nvPr/>
        </p:nvCxnSpPr>
        <p:spPr>
          <a:xfrm>
            <a:off x="1295236" y="1343820"/>
            <a:ext cx="3492788" cy="2661244"/>
          </a:xfrm>
          <a:prstGeom prst="straightConnector1">
            <a:avLst/>
          </a:prstGeom>
          <a:ln w="9525">
            <a:solidFill>
              <a:schemeClr val="tx1"/>
            </a:solidFill>
            <a:miter lim="800000"/>
            <a:tailEnd type="oval"/>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stCxn id="27" idx="1"/>
          </p:cNvCxnSpPr>
          <p:nvPr/>
        </p:nvCxnSpPr>
        <p:spPr>
          <a:xfrm flipH="1">
            <a:off x="5282565" y="1279526"/>
            <a:ext cx="1376911" cy="1838325"/>
          </a:xfrm>
          <a:prstGeom prst="straightConnector1">
            <a:avLst/>
          </a:prstGeom>
          <a:ln w="9525">
            <a:solidFill>
              <a:schemeClr val="tx1"/>
            </a:solidFill>
            <a:miter lim="800000"/>
            <a:tailEnd type="oval"/>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25" idx="1"/>
          </p:cNvCxnSpPr>
          <p:nvPr/>
        </p:nvCxnSpPr>
        <p:spPr>
          <a:xfrm flipH="1">
            <a:off x="5445266" y="3292476"/>
            <a:ext cx="1214210" cy="280888"/>
          </a:xfrm>
          <a:prstGeom prst="straightConnector1">
            <a:avLst/>
          </a:prstGeom>
          <a:ln w="9525">
            <a:solidFill>
              <a:schemeClr val="tx1"/>
            </a:solidFill>
            <a:miter lim="800000"/>
            <a:tailEnd type="oval"/>
          </a:ln>
        </p:spPr>
        <p:style>
          <a:lnRef idx="1">
            <a:schemeClr val="accent1"/>
          </a:lnRef>
          <a:fillRef idx="0">
            <a:schemeClr val="accent1"/>
          </a:fillRef>
          <a:effectRef idx="0">
            <a:schemeClr val="accent1"/>
          </a:effectRef>
          <a:fontRef idx="minor">
            <a:schemeClr val="tx1"/>
          </a:fontRef>
        </p:style>
      </p:cxnSp>
      <p:sp>
        <p:nvSpPr>
          <p:cNvPr id="52"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１．事業概要</a:t>
            </a:r>
          </a:p>
        </p:txBody>
      </p:sp>
      <p:sp>
        <p:nvSpPr>
          <p:cNvPr id="14350" name="Rectangle 4"/>
          <p:cNvSpPr>
            <a:spLocks noChangeArrowheads="1"/>
          </p:cNvSpPr>
          <p:nvPr/>
        </p:nvSpPr>
        <p:spPr bwMode="auto">
          <a:xfrm>
            <a:off x="250825" y="8921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14351" name="テキスト ボックス 1"/>
          <p:cNvSpPr txBox="1">
            <a:spLocks noChangeArrowheads="1"/>
          </p:cNvSpPr>
          <p:nvPr/>
        </p:nvSpPr>
        <p:spPr bwMode="auto">
          <a:xfrm>
            <a:off x="236538" y="549275"/>
            <a:ext cx="273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latin typeface="ＭＳ Ｐゴシック" panose="020B0600070205080204" pitchFamily="50" charset="-128"/>
              </a:rPr>
              <a:t>≪開設区域の主な施設≫</a:t>
            </a:r>
          </a:p>
        </p:txBody>
      </p:sp>
      <p:sp>
        <p:nvSpPr>
          <p:cNvPr id="7" name="フリーフォーム 6"/>
          <p:cNvSpPr/>
          <p:nvPr/>
        </p:nvSpPr>
        <p:spPr bwMode="auto">
          <a:xfrm>
            <a:off x="4605272" y="6386710"/>
            <a:ext cx="266700" cy="284163"/>
          </a:xfrm>
          <a:custGeom>
            <a:avLst/>
            <a:gdLst>
              <a:gd name="connsiteX0" fmla="*/ 0 w 266509"/>
              <a:gd name="connsiteY0" fmla="*/ 0 h 284888"/>
              <a:gd name="connsiteX1" fmla="*/ 0 w 266509"/>
              <a:gd name="connsiteY1" fmla="*/ 284888 h 284888"/>
              <a:gd name="connsiteX2" fmla="*/ 266509 w 266509"/>
              <a:gd name="connsiteY2" fmla="*/ 275698 h 284888"/>
              <a:gd name="connsiteX3" fmla="*/ 266509 w 266509"/>
              <a:gd name="connsiteY3" fmla="*/ 0 h 284888"/>
              <a:gd name="connsiteX4" fmla="*/ 0 w 266509"/>
              <a:gd name="connsiteY4" fmla="*/ 0 h 28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09" h="284888">
                <a:moveTo>
                  <a:pt x="0" y="0"/>
                </a:moveTo>
                <a:lnTo>
                  <a:pt x="0" y="284888"/>
                </a:lnTo>
                <a:lnTo>
                  <a:pt x="266509" y="275698"/>
                </a:lnTo>
                <a:lnTo>
                  <a:pt x="266509" y="0"/>
                </a:lnTo>
                <a:lnTo>
                  <a:pt x="0" y="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フリーフォーム 7"/>
          <p:cNvSpPr/>
          <p:nvPr/>
        </p:nvSpPr>
        <p:spPr bwMode="auto">
          <a:xfrm>
            <a:off x="4489450" y="6026150"/>
            <a:ext cx="152400" cy="152400"/>
          </a:xfrm>
          <a:custGeom>
            <a:avLst/>
            <a:gdLst>
              <a:gd name="connsiteX0" fmla="*/ 0 w 151635"/>
              <a:gd name="connsiteY0" fmla="*/ 0 h 101089"/>
              <a:gd name="connsiteX1" fmla="*/ 151635 w 151635"/>
              <a:gd name="connsiteY1" fmla="*/ 0 h 101089"/>
              <a:gd name="connsiteX2" fmla="*/ 147040 w 151635"/>
              <a:gd name="connsiteY2" fmla="*/ 96494 h 101089"/>
              <a:gd name="connsiteX3" fmla="*/ 0 w 151635"/>
              <a:gd name="connsiteY3" fmla="*/ 101089 h 101089"/>
              <a:gd name="connsiteX4" fmla="*/ 0 w 151635"/>
              <a:gd name="connsiteY4" fmla="*/ 0 h 10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35" h="101089">
                <a:moveTo>
                  <a:pt x="0" y="0"/>
                </a:moveTo>
                <a:lnTo>
                  <a:pt x="151635" y="0"/>
                </a:lnTo>
                <a:lnTo>
                  <a:pt x="147040" y="96494"/>
                </a:lnTo>
                <a:lnTo>
                  <a:pt x="0" y="101089"/>
                </a:lnTo>
                <a:lnTo>
                  <a:pt x="0" y="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フリーフォーム 8"/>
          <p:cNvSpPr/>
          <p:nvPr/>
        </p:nvSpPr>
        <p:spPr bwMode="auto">
          <a:xfrm>
            <a:off x="4725988" y="6019800"/>
            <a:ext cx="184150" cy="123825"/>
          </a:xfrm>
          <a:custGeom>
            <a:avLst/>
            <a:gdLst>
              <a:gd name="connsiteX0" fmla="*/ 9190 w 183799"/>
              <a:gd name="connsiteY0" fmla="*/ 0 h 124064"/>
              <a:gd name="connsiteX1" fmla="*/ 0 w 183799"/>
              <a:gd name="connsiteY1" fmla="*/ 114874 h 124064"/>
              <a:gd name="connsiteX2" fmla="*/ 183799 w 183799"/>
              <a:gd name="connsiteY2" fmla="*/ 124064 h 124064"/>
              <a:gd name="connsiteX3" fmla="*/ 183799 w 183799"/>
              <a:gd name="connsiteY3" fmla="*/ 4595 h 124064"/>
              <a:gd name="connsiteX4" fmla="*/ 9190 w 183799"/>
              <a:gd name="connsiteY4" fmla="*/ 0 h 12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99" h="124064">
                <a:moveTo>
                  <a:pt x="9190" y="0"/>
                </a:moveTo>
                <a:lnTo>
                  <a:pt x="0" y="114874"/>
                </a:lnTo>
                <a:lnTo>
                  <a:pt x="183799" y="124064"/>
                </a:lnTo>
                <a:lnTo>
                  <a:pt x="183799" y="4595"/>
                </a:lnTo>
                <a:lnTo>
                  <a:pt x="9190" y="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6659476" y="3138587"/>
            <a:ext cx="1212190" cy="307777"/>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400" dirty="0">
                <a:solidFill>
                  <a:schemeClr val="tx1"/>
                </a:solidFill>
                <a:latin typeface="ＭＳ Ｐゴシック" panose="020B0600070205080204" pitchFamily="50" charset="-128"/>
                <a:ea typeface="ＭＳ Ｐゴシック" panose="020B0600070205080204" pitchFamily="50" charset="-128"/>
              </a:rPr>
              <a:t>かきつばた園</a:t>
            </a:r>
          </a:p>
        </p:txBody>
      </p:sp>
      <p:sp>
        <p:nvSpPr>
          <p:cNvPr id="27" name="正方形/長方形 26"/>
          <p:cNvSpPr/>
          <p:nvPr/>
        </p:nvSpPr>
        <p:spPr>
          <a:xfrm>
            <a:off x="6659476" y="1125637"/>
            <a:ext cx="1261884" cy="307777"/>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400" dirty="0">
                <a:solidFill>
                  <a:schemeClr val="tx1"/>
                </a:solidFill>
                <a:latin typeface="ＭＳ Ｐゴシック" panose="020B0600070205080204" pitchFamily="50" charset="-128"/>
                <a:ea typeface="ＭＳ Ｐゴシック" panose="020B0600070205080204" pitchFamily="50" charset="-128"/>
              </a:rPr>
              <a:t>ふれあいの庭</a:t>
            </a:r>
          </a:p>
        </p:txBody>
      </p:sp>
      <p:sp>
        <p:nvSpPr>
          <p:cNvPr id="34" name="正方形/長方形 33"/>
          <p:cNvSpPr/>
          <p:nvPr/>
        </p:nvSpPr>
        <p:spPr>
          <a:xfrm>
            <a:off x="6659476" y="5065812"/>
            <a:ext cx="1821331" cy="307777"/>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400" dirty="0">
                <a:solidFill>
                  <a:schemeClr val="tx1"/>
                </a:solidFill>
                <a:latin typeface="ＭＳ Ｐゴシック" panose="020B0600070205080204" pitchFamily="50" charset="-128"/>
                <a:ea typeface="ＭＳ Ｐゴシック" panose="020B0600070205080204" pitchFamily="50" charset="-128"/>
              </a:rPr>
              <a:t>サイクルどろんこ広場</a:t>
            </a:r>
          </a:p>
        </p:txBody>
      </p:sp>
      <p:sp>
        <p:nvSpPr>
          <p:cNvPr id="28" name="正方形/長方形 27"/>
          <p:cNvSpPr/>
          <p:nvPr/>
        </p:nvSpPr>
        <p:spPr>
          <a:xfrm>
            <a:off x="212888" y="1189931"/>
            <a:ext cx="1082348" cy="307777"/>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400" dirty="0">
                <a:solidFill>
                  <a:schemeClr val="tx1"/>
                </a:solidFill>
                <a:latin typeface="ＭＳ Ｐゴシック" panose="020B0600070205080204" pitchFamily="50" charset="-128"/>
                <a:ea typeface="ＭＳ Ｐゴシック" panose="020B0600070205080204" pitchFamily="50" charset="-128"/>
              </a:rPr>
              <a:t>大芝生広場</a:t>
            </a:r>
          </a:p>
        </p:txBody>
      </p:sp>
      <p:sp>
        <p:nvSpPr>
          <p:cNvPr id="24" name="正方形/長方形 23"/>
          <p:cNvSpPr/>
          <p:nvPr/>
        </p:nvSpPr>
        <p:spPr>
          <a:xfrm>
            <a:off x="212888" y="4941987"/>
            <a:ext cx="902811" cy="307777"/>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400" dirty="0">
                <a:solidFill>
                  <a:schemeClr val="tx1"/>
                </a:solidFill>
                <a:latin typeface="ＭＳ Ｐゴシック" panose="020B0600070205080204" pitchFamily="50" charset="-128"/>
                <a:ea typeface="ＭＳ Ｐゴシック" panose="020B0600070205080204" pitchFamily="50" charset="-128"/>
              </a:rPr>
              <a:t>樹のみち</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29" name="正方形/長方形 28"/>
          <p:cNvSpPr/>
          <p:nvPr/>
        </p:nvSpPr>
        <p:spPr>
          <a:xfrm>
            <a:off x="212888" y="3068638"/>
            <a:ext cx="1082675" cy="307975"/>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400" dirty="0">
                <a:solidFill>
                  <a:schemeClr val="tx1"/>
                </a:solidFill>
                <a:latin typeface="ＭＳ Ｐゴシック" panose="020B0600070205080204" pitchFamily="50" charset="-128"/>
                <a:ea typeface="ＭＳ Ｐゴシック" panose="020B0600070205080204" pitchFamily="50" charset="-128"/>
              </a:rPr>
              <a:t>児童遊戯場</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42" name="スライド番号プレースホルダー 1"/>
          <p:cNvSpPr txBox="1">
            <a:spLocks/>
          </p:cNvSpPr>
          <p:nvPr/>
        </p:nvSpPr>
        <p:spPr>
          <a:xfrm>
            <a:off x="6457950" y="6356351"/>
            <a:ext cx="2057400" cy="365125"/>
          </a:xfrm>
          <a:prstGeom prst="rect">
            <a:avLst/>
          </a:prstGeom>
          <a:noFill/>
        </p:spPr>
        <p:txBody>
          <a:bodyPr vert="horz" lIns="91440" tIns="45720" rIns="91440" bIns="45720" rtlCol="0" anchor="ctr"/>
          <a:lstStyle>
            <a:defPPr>
              <a:defRPr lang="ja-JP"/>
            </a:defPPr>
            <a:lvl1pPr algn="r" rtl="0" eaLnBrk="0" fontAlgn="base" hangingPunct="0">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eaLnBrk="0" fontAlgn="base" hangingPunct="0">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7FFC8F0-76A1-421A-8A4D-047A62DE6273}" type="slidenum">
              <a:rPr lang="en-US" altLang="ja-JP" sz="1400" smtClean="0"/>
              <a:pPr>
                <a:spcBef>
                  <a:spcPct val="0"/>
                </a:spcBef>
                <a:buFontTx/>
                <a:buNone/>
              </a:pPr>
              <a:t>5</a:t>
            </a:fld>
            <a:endParaRPr lang="en-US" altLang="ja-JP" sz="1400"/>
          </a:p>
        </p:txBody>
      </p:sp>
      <p:pic>
        <p:nvPicPr>
          <p:cNvPr id="45" name="図 44"/>
          <p:cNvPicPr>
            <a:picLocks noChangeAspect="1"/>
          </p:cNvPicPr>
          <p:nvPr/>
        </p:nvPicPr>
        <p:blipFill rotWithShape="1">
          <a:blip r:embed="rId4">
            <a:extLst>
              <a:ext uri="{28A0092B-C50C-407E-A947-70E740481C1C}">
                <a14:useLocalDpi xmlns:a14="http://schemas.microsoft.com/office/drawing/2010/main" val="0"/>
              </a:ext>
            </a:extLst>
          </a:blip>
          <a:srcRect l="5830" t="4250" r="67911" b="61179"/>
          <a:stretch/>
        </p:blipFill>
        <p:spPr>
          <a:xfrm>
            <a:off x="2548658" y="5128311"/>
            <a:ext cx="1106658" cy="16365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285310" y="1053454"/>
            <a:ext cx="8858690" cy="584775"/>
          </a:xfrm>
          <a:prstGeom prst="rect">
            <a:avLst/>
          </a:prstGeom>
          <a:no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defRPr/>
            </a:pPr>
            <a:r>
              <a:rPr lang="ja-JP" altLang="en-US" b="1" dirty="0">
                <a:solidFill>
                  <a:schemeClr val="tx1"/>
                </a:solidFill>
                <a:latin typeface="ＭＳ Ｐゴシック" panose="020B0600070205080204" pitchFamily="50" charset="-128"/>
                <a:ea typeface="ＭＳ Ｐゴシック" panose="020B0600070205080204" pitchFamily="50" charset="-128"/>
              </a:rPr>
              <a:t>大泉緑地の利用者は年間で</a:t>
            </a:r>
            <a:r>
              <a:rPr lang="en-US" altLang="ja-JP" b="1" dirty="0">
                <a:solidFill>
                  <a:schemeClr val="tx1"/>
                </a:solidFill>
                <a:latin typeface="ＭＳ Ｐゴシック" panose="020B0600070205080204" pitchFamily="50" charset="-128"/>
                <a:ea typeface="ＭＳ Ｐゴシック" panose="020B0600070205080204" pitchFamily="50" charset="-128"/>
              </a:rPr>
              <a:t>270</a:t>
            </a:r>
            <a:r>
              <a:rPr lang="ja-JP" altLang="en-US" b="1" dirty="0">
                <a:solidFill>
                  <a:schemeClr val="tx1"/>
                </a:solidFill>
                <a:latin typeface="ＭＳ Ｐゴシック" panose="020B0600070205080204" pitchFamily="50" charset="-128"/>
                <a:ea typeface="ＭＳ Ｐゴシック" panose="020B0600070205080204" pitchFamily="50" charset="-128"/>
              </a:rPr>
              <a:t>万人を超え、公園は、地域の方々の「ライフスタイルの一部」として、多様に活用されている。</a:t>
            </a:r>
          </a:p>
        </p:txBody>
      </p:sp>
      <p:sp>
        <p:nvSpPr>
          <p:cNvPr id="25" name="正方形/長方形 24"/>
          <p:cNvSpPr/>
          <p:nvPr/>
        </p:nvSpPr>
        <p:spPr>
          <a:xfrm>
            <a:off x="6788470" y="6362975"/>
            <a:ext cx="1531937" cy="288925"/>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ＭＳ Ｐゴシック" panose="020B0600070205080204" pitchFamily="50" charset="-128"/>
                <a:ea typeface="ＭＳ Ｐゴシック" panose="020B0600070205080204" pitchFamily="50" charset="-128"/>
              </a:rPr>
              <a:t>地域活性化イベント</a:t>
            </a:r>
          </a:p>
        </p:txBody>
      </p:sp>
      <p:sp>
        <p:nvSpPr>
          <p:cNvPr id="26" name="正方形/長方形 25"/>
          <p:cNvSpPr/>
          <p:nvPr/>
        </p:nvSpPr>
        <p:spPr>
          <a:xfrm>
            <a:off x="3770544" y="6357279"/>
            <a:ext cx="1620838" cy="288925"/>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ＭＳ Ｐゴシック" panose="020B0600070205080204" pitchFamily="50" charset="-128"/>
                <a:ea typeface="ＭＳ Ｐゴシック" panose="020B0600070205080204" pitchFamily="50" charset="-128"/>
              </a:rPr>
              <a:t>地域コミュニティ活動</a:t>
            </a:r>
          </a:p>
        </p:txBody>
      </p:sp>
      <p:sp>
        <p:nvSpPr>
          <p:cNvPr id="27" name="正方形/長方形 26"/>
          <p:cNvSpPr/>
          <p:nvPr/>
        </p:nvSpPr>
        <p:spPr>
          <a:xfrm>
            <a:off x="800800" y="3828639"/>
            <a:ext cx="1620838" cy="288925"/>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ＭＳ Ｐゴシック" panose="020B0600070205080204" pitchFamily="50" charset="-128"/>
                <a:ea typeface="ＭＳ Ｐゴシック" panose="020B0600070205080204" pitchFamily="50" charset="-128"/>
              </a:rPr>
              <a:t>自然とのふれあい</a:t>
            </a:r>
          </a:p>
        </p:txBody>
      </p:sp>
      <p:sp>
        <p:nvSpPr>
          <p:cNvPr id="28" name="正方形/長方形 27"/>
          <p:cNvSpPr/>
          <p:nvPr/>
        </p:nvSpPr>
        <p:spPr>
          <a:xfrm>
            <a:off x="725488" y="6365876"/>
            <a:ext cx="1741487" cy="288925"/>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ＭＳ Ｐゴシック" panose="020B0600070205080204" pitchFamily="50" charset="-128"/>
                <a:ea typeface="ＭＳ Ｐゴシック" panose="020B0600070205080204" pitchFamily="50" charset="-128"/>
              </a:rPr>
              <a:t>ボランティア活動</a:t>
            </a:r>
          </a:p>
        </p:txBody>
      </p:sp>
      <p:sp>
        <p:nvSpPr>
          <p:cNvPr id="29" name="正方形/長方形 28"/>
          <p:cNvSpPr/>
          <p:nvPr/>
        </p:nvSpPr>
        <p:spPr>
          <a:xfrm>
            <a:off x="6722362" y="3820747"/>
            <a:ext cx="1620838" cy="288925"/>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ＭＳ Ｐゴシック" panose="020B0600070205080204" pitchFamily="50" charset="-128"/>
                <a:ea typeface="ＭＳ Ｐゴシック" panose="020B0600070205080204" pitchFamily="50" charset="-128"/>
              </a:rPr>
              <a:t>災害対応力の向上</a:t>
            </a:r>
          </a:p>
        </p:txBody>
      </p:sp>
      <p:sp>
        <p:nvSpPr>
          <p:cNvPr id="30" name="正方形/長方形 29"/>
          <p:cNvSpPr/>
          <p:nvPr/>
        </p:nvSpPr>
        <p:spPr>
          <a:xfrm>
            <a:off x="3330575" y="3819856"/>
            <a:ext cx="2482850" cy="277813"/>
          </a:xfrm>
          <a:prstGeom prst="rect">
            <a:avLst/>
          </a:prstGeom>
          <a:solidFill>
            <a:schemeClr val="bg1"/>
          </a:solidFill>
          <a:ln w="9525">
            <a:no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ＭＳ Ｐゴシック" panose="020B0600070205080204" pitchFamily="50" charset="-128"/>
                <a:ea typeface="ＭＳ Ｐゴシック" panose="020B0600070205080204" pitchFamily="50" charset="-128"/>
              </a:rPr>
              <a:t>レクリエーション</a:t>
            </a:r>
          </a:p>
        </p:txBody>
      </p:sp>
      <p:sp>
        <p:nvSpPr>
          <p:cNvPr id="18440" name="テキスト ボックス 1"/>
          <p:cNvSpPr txBox="1">
            <a:spLocks noChangeArrowheads="1"/>
          </p:cNvSpPr>
          <p:nvPr/>
        </p:nvSpPr>
        <p:spPr bwMode="auto">
          <a:xfrm>
            <a:off x="242888" y="549275"/>
            <a:ext cx="273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latin typeface="ＭＳ Ｐゴシック" panose="020B0600070205080204" pitchFamily="50" charset="-128"/>
              </a:rPr>
              <a:t>≪利用状況≫</a:t>
            </a:r>
          </a:p>
        </p:txBody>
      </p:sp>
      <p:sp>
        <p:nvSpPr>
          <p:cNvPr id="18441" name="Rectangle 4"/>
          <p:cNvSpPr>
            <a:spLocks noChangeArrowheads="1"/>
          </p:cNvSpPr>
          <p:nvPr/>
        </p:nvSpPr>
        <p:spPr bwMode="auto">
          <a:xfrm>
            <a:off x="257175" y="906463"/>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32"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１．事業概要</a:t>
            </a:r>
          </a:p>
        </p:txBody>
      </p:sp>
      <p:sp>
        <p:nvSpPr>
          <p:cNvPr id="18448" name="スライド番号プレースホルダー 1"/>
          <p:cNvSpPr>
            <a:spLocks noGrp="1"/>
          </p:cNvSpPr>
          <p:nvPr>
            <p:ph type="sldNum" sz="quarter" idx="12"/>
          </p:nvPr>
        </p:nvSpPr>
        <p:spPr>
          <a:xfrm>
            <a:off x="6952806" y="6492875"/>
            <a:ext cx="2057400" cy="365125"/>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43FE8BDB-474F-439C-8449-4695B0E2F273}" type="slidenum">
              <a:rPr lang="en-US" altLang="ja-JP" sz="1400" smtClean="0"/>
              <a:pPr>
                <a:spcBef>
                  <a:spcPct val="0"/>
                </a:spcBef>
                <a:buFontTx/>
                <a:buNone/>
              </a:pPr>
              <a:t>6</a:t>
            </a:fld>
            <a:endParaRPr lang="en-US" altLang="ja-JP" sz="14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0906" y="1735620"/>
            <a:ext cx="2782188" cy="2086641"/>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916" y="4270043"/>
            <a:ext cx="2794444" cy="2095833"/>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1687" y="1743002"/>
            <a:ext cx="2779604" cy="208470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566" y="4288105"/>
            <a:ext cx="2786507" cy="2089880"/>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9869" y="4276791"/>
            <a:ext cx="2782188" cy="2086641"/>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125" y="1741064"/>
            <a:ext cx="2782188" cy="20866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1"/>
          <p:cNvSpPr txBox="1">
            <a:spLocks noChangeArrowheads="1"/>
          </p:cNvSpPr>
          <p:nvPr/>
        </p:nvSpPr>
        <p:spPr bwMode="auto">
          <a:xfrm>
            <a:off x="242888" y="549275"/>
            <a:ext cx="4106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latin typeface="ＭＳ Ｐゴシック" panose="020B0600070205080204" pitchFamily="50" charset="-128"/>
              </a:rPr>
              <a:t>≪事業の必要性を考える４つの視点≫</a:t>
            </a:r>
          </a:p>
        </p:txBody>
      </p:sp>
      <p:sp>
        <p:nvSpPr>
          <p:cNvPr id="19459" name="Rectangle 4"/>
          <p:cNvSpPr>
            <a:spLocks noChangeArrowheads="1"/>
          </p:cNvSpPr>
          <p:nvPr/>
        </p:nvSpPr>
        <p:spPr bwMode="auto">
          <a:xfrm>
            <a:off x="257175" y="906463"/>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19460"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53416EAC-921D-40A9-8763-D2AAE80A6024}" type="slidenum">
              <a:rPr lang="en-US" altLang="ja-JP" sz="1400" smtClean="0"/>
              <a:pPr>
                <a:spcBef>
                  <a:spcPct val="0"/>
                </a:spcBef>
                <a:buFontTx/>
                <a:buNone/>
              </a:pPr>
              <a:t>7</a:t>
            </a:fld>
            <a:endParaRPr lang="en-US" altLang="ja-JP" sz="1400"/>
          </a:p>
        </p:txBody>
      </p:sp>
      <p:sp>
        <p:nvSpPr>
          <p:cNvPr id="7"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p>
        </p:txBody>
      </p:sp>
      <p:sp>
        <p:nvSpPr>
          <p:cNvPr id="2" name="角丸四角形 1"/>
          <p:cNvSpPr/>
          <p:nvPr/>
        </p:nvSpPr>
        <p:spPr bwMode="auto">
          <a:xfrm>
            <a:off x="719138" y="1387475"/>
            <a:ext cx="7705725" cy="3841750"/>
          </a:xfrm>
          <a:prstGeom prst="roundRect">
            <a:avLst/>
          </a:prstGeom>
          <a:solidFill>
            <a:srgbClr val="00B050">
              <a:alpha val="79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9" name="テキスト ボックス 8"/>
          <p:cNvSpPr txBox="1"/>
          <p:nvPr/>
        </p:nvSpPr>
        <p:spPr bwMode="auto">
          <a:xfrm>
            <a:off x="1022350" y="1741488"/>
            <a:ext cx="7038975" cy="335438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ja-JP" altLang="en-US" sz="2800" b="1" dirty="0">
                <a:solidFill>
                  <a:schemeClr val="bg1"/>
                </a:solidFill>
                <a:latin typeface="+mn-ea"/>
              </a:rPr>
              <a:t>〇都市部における貴重なみどり空間の形成</a:t>
            </a:r>
            <a:endParaRPr lang="en-US" altLang="ja-JP" sz="2800" b="1" dirty="0">
              <a:solidFill>
                <a:schemeClr val="bg1"/>
              </a:solidFill>
              <a:latin typeface="+mn-ea"/>
            </a:endParaRPr>
          </a:p>
          <a:p>
            <a:pPr>
              <a:defRPr/>
            </a:pPr>
            <a:endParaRPr lang="en-US" altLang="ja-JP" sz="2800" b="1" dirty="0">
              <a:solidFill>
                <a:schemeClr val="bg1"/>
              </a:solidFill>
              <a:latin typeface="+mn-ea"/>
            </a:endParaRPr>
          </a:p>
          <a:p>
            <a:pPr>
              <a:defRPr/>
            </a:pPr>
            <a:r>
              <a:rPr lang="ja-JP" altLang="en-US" sz="2800" b="1" dirty="0">
                <a:solidFill>
                  <a:schemeClr val="bg1"/>
                </a:solidFill>
                <a:latin typeface="+mn-ea"/>
              </a:rPr>
              <a:t>〇災害時の防災機能強化</a:t>
            </a:r>
            <a:endParaRPr lang="en-US" altLang="ja-JP" sz="2800" b="1" dirty="0">
              <a:solidFill>
                <a:schemeClr val="bg1"/>
              </a:solidFill>
              <a:latin typeface="+mn-ea"/>
            </a:endParaRPr>
          </a:p>
          <a:p>
            <a:pPr>
              <a:defRPr/>
            </a:pPr>
            <a:endParaRPr lang="en-US" altLang="ja-JP" sz="2800" b="1" dirty="0">
              <a:solidFill>
                <a:schemeClr val="bg1"/>
              </a:solidFill>
              <a:latin typeface="+mn-ea"/>
            </a:endParaRPr>
          </a:p>
          <a:p>
            <a:pPr>
              <a:defRPr/>
            </a:pPr>
            <a:r>
              <a:rPr lang="ja-JP" altLang="en-US" sz="2800" b="1" dirty="0">
                <a:solidFill>
                  <a:schemeClr val="bg1"/>
                </a:solidFill>
                <a:latin typeface="+mn-ea"/>
              </a:rPr>
              <a:t>〇多様な主体との連携・協力体制</a:t>
            </a:r>
            <a:endParaRPr lang="en-US" altLang="ja-JP" sz="2800" b="1" dirty="0">
              <a:solidFill>
                <a:schemeClr val="bg1"/>
              </a:solidFill>
              <a:latin typeface="+mn-ea"/>
            </a:endParaRPr>
          </a:p>
          <a:p>
            <a:pPr>
              <a:defRPr/>
            </a:pPr>
            <a:endParaRPr lang="en-US" altLang="ja-JP" sz="2800" b="1" dirty="0">
              <a:solidFill>
                <a:schemeClr val="bg1"/>
              </a:solidFill>
              <a:latin typeface="+mn-ea"/>
            </a:endParaRPr>
          </a:p>
          <a:p>
            <a:pPr>
              <a:defRPr/>
            </a:pPr>
            <a:r>
              <a:rPr lang="ja-JP" altLang="en-US" sz="2800" b="1" dirty="0">
                <a:solidFill>
                  <a:schemeClr val="bg1"/>
                </a:solidFill>
                <a:latin typeface="+mn-ea"/>
              </a:rPr>
              <a:t>〇費用便益分析</a:t>
            </a:r>
            <a:endParaRPr lang="en-US" altLang="ja-JP" sz="2800" b="1" dirty="0">
              <a:solidFill>
                <a:schemeClr val="bg1"/>
              </a:solidFill>
              <a:latin typeface="+mn-ea"/>
            </a:endParaRPr>
          </a:p>
          <a:p>
            <a:pPr>
              <a:defRPr/>
            </a:pPr>
            <a:endParaRPr lang="ja-JP" altLang="en-US" dirty="0">
              <a:latin typeface="+mn-ea"/>
            </a:endParaRPr>
          </a:p>
        </p:txBody>
      </p:sp>
      <p:pic>
        <p:nvPicPr>
          <p:cNvPr id="1946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9750" y="4144963"/>
            <a:ext cx="4329113"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descr="【合成】施設計画図+"/>
          <p:cNvPicPr>
            <a:picLocks noChangeAspect="1" noChangeArrowheads="1"/>
          </p:cNvPicPr>
          <p:nvPr/>
        </p:nvPicPr>
        <p:blipFill rotWithShape="1">
          <a:blip r:embed="rId3">
            <a:extLst>
              <a:ext uri="{28A0092B-C50C-407E-A947-70E740481C1C}">
                <a14:useLocalDpi xmlns:a14="http://schemas.microsoft.com/office/drawing/2010/main" val="0"/>
              </a:ext>
            </a:extLst>
          </a:blip>
          <a:srcRect l="45609" t="15148"/>
          <a:stretch/>
        </p:blipFill>
        <p:spPr bwMode="auto">
          <a:xfrm>
            <a:off x="4139952" y="1338730"/>
            <a:ext cx="5015461" cy="53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フリーフォーム 32"/>
          <p:cNvSpPr/>
          <p:nvPr/>
        </p:nvSpPr>
        <p:spPr bwMode="auto">
          <a:xfrm>
            <a:off x="6698794" y="2423497"/>
            <a:ext cx="761672" cy="319024"/>
          </a:xfrm>
          <a:custGeom>
            <a:avLst/>
            <a:gdLst>
              <a:gd name="connsiteX0" fmla="*/ 0 w 601980"/>
              <a:gd name="connsiteY0" fmla="*/ 15240 h 281940"/>
              <a:gd name="connsiteX1" fmla="*/ 220980 w 601980"/>
              <a:gd name="connsiteY1" fmla="*/ 3810 h 281940"/>
              <a:gd name="connsiteX2" fmla="*/ 323850 w 601980"/>
              <a:gd name="connsiteY2" fmla="*/ 0 h 281940"/>
              <a:gd name="connsiteX3" fmla="*/ 601980 w 601980"/>
              <a:gd name="connsiteY3" fmla="*/ 15240 h 281940"/>
              <a:gd name="connsiteX4" fmla="*/ 590550 w 601980"/>
              <a:gd name="connsiteY4" fmla="*/ 259080 h 281940"/>
              <a:gd name="connsiteX5" fmla="*/ 331470 w 601980"/>
              <a:gd name="connsiteY5" fmla="*/ 236220 h 281940"/>
              <a:gd name="connsiteX6" fmla="*/ 331470 w 601980"/>
              <a:gd name="connsiteY6" fmla="*/ 281940 h 281940"/>
              <a:gd name="connsiteX7" fmla="*/ 205740 w 601980"/>
              <a:gd name="connsiteY7" fmla="*/ 281940 h 281940"/>
              <a:gd name="connsiteX8" fmla="*/ 91440 w 601980"/>
              <a:gd name="connsiteY8" fmla="*/ 270510 h 281940"/>
              <a:gd name="connsiteX9" fmla="*/ 87630 w 601980"/>
              <a:gd name="connsiteY9" fmla="*/ 160020 h 281940"/>
              <a:gd name="connsiteX10" fmla="*/ 0 w 601980"/>
              <a:gd name="connsiteY10" fmla="*/ 15240 h 281940"/>
              <a:gd name="connsiteX0" fmla="*/ 0 w 601980"/>
              <a:gd name="connsiteY0" fmla="*/ 15240 h 281940"/>
              <a:gd name="connsiteX1" fmla="*/ 220980 w 601980"/>
              <a:gd name="connsiteY1" fmla="*/ 3810 h 281940"/>
              <a:gd name="connsiteX2" fmla="*/ 323850 w 601980"/>
              <a:gd name="connsiteY2" fmla="*/ 0 h 281940"/>
              <a:gd name="connsiteX3" fmla="*/ 601980 w 601980"/>
              <a:gd name="connsiteY3" fmla="*/ 15240 h 281940"/>
              <a:gd name="connsiteX4" fmla="*/ 598170 w 601980"/>
              <a:gd name="connsiteY4" fmla="*/ 224790 h 281940"/>
              <a:gd name="connsiteX5" fmla="*/ 331470 w 601980"/>
              <a:gd name="connsiteY5" fmla="*/ 236220 h 281940"/>
              <a:gd name="connsiteX6" fmla="*/ 331470 w 601980"/>
              <a:gd name="connsiteY6" fmla="*/ 281940 h 281940"/>
              <a:gd name="connsiteX7" fmla="*/ 205740 w 601980"/>
              <a:gd name="connsiteY7" fmla="*/ 281940 h 281940"/>
              <a:gd name="connsiteX8" fmla="*/ 91440 w 601980"/>
              <a:gd name="connsiteY8" fmla="*/ 270510 h 281940"/>
              <a:gd name="connsiteX9" fmla="*/ 87630 w 601980"/>
              <a:gd name="connsiteY9" fmla="*/ 160020 h 281940"/>
              <a:gd name="connsiteX10" fmla="*/ 0 w 601980"/>
              <a:gd name="connsiteY10" fmla="*/ 15240 h 281940"/>
              <a:gd name="connsiteX0" fmla="*/ 0 w 601980"/>
              <a:gd name="connsiteY0" fmla="*/ 15240 h 281940"/>
              <a:gd name="connsiteX1" fmla="*/ 220980 w 601980"/>
              <a:gd name="connsiteY1" fmla="*/ 3810 h 281940"/>
              <a:gd name="connsiteX2" fmla="*/ 323850 w 601980"/>
              <a:gd name="connsiteY2" fmla="*/ 0 h 281940"/>
              <a:gd name="connsiteX3" fmla="*/ 601980 w 601980"/>
              <a:gd name="connsiteY3" fmla="*/ 15240 h 281940"/>
              <a:gd name="connsiteX4" fmla="*/ 598170 w 601980"/>
              <a:gd name="connsiteY4" fmla="*/ 224790 h 281940"/>
              <a:gd name="connsiteX5" fmla="*/ 331470 w 601980"/>
              <a:gd name="connsiteY5" fmla="*/ 209550 h 281940"/>
              <a:gd name="connsiteX6" fmla="*/ 331470 w 601980"/>
              <a:gd name="connsiteY6" fmla="*/ 281940 h 281940"/>
              <a:gd name="connsiteX7" fmla="*/ 205740 w 601980"/>
              <a:gd name="connsiteY7" fmla="*/ 281940 h 281940"/>
              <a:gd name="connsiteX8" fmla="*/ 91440 w 601980"/>
              <a:gd name="connsiteY8" fmla="*/ 270510 h 281940"/>
              <a:gd name="connsiteX9" fmla="*/ 87630 w 601980"/>
              <a:gd name="connsiteY9" fmla="*/ 160020 h 281940"/>
              <a:gd name="connsiteX10" fmla="*/ 0 w 601980"/>
              <a:gd name="connsiteY10" fmla="*/ 15240 h 281940"/>
              <a:gd name="connsiteX0" fmla="*/ 0 w 601980"/>
              <a:gd name="connsiteY0" fmla="*/ 15240 h 281940"/>
              <a:gd name="connsiteX1" fmla="*/ 220980 w 601980"/>
              <a:gd name="connsiteY1" fmla="*/ 3810 h 281940"/>
              <a:gd name="connsiteX2" fmla="*/ 323850 w 601980"/>
              <a:gd name="connsiteY2" fmla="*/ 0 h 281940"/>
              <a:gd name="connsiteX3" fmla="*/ 601980 w 601980"/>
              <a:gd name="connsiteY3" fmla="*/ 15240 h 281940"/>
              <a:gd name="connsiteX4" fmla="*/ 598170 w 601980"/>
              <a:gd name="connsiteY4" fmla="*/ 224790 h 281940"/>
              <a:gd name="connsiteX5" fmla="*/ 331470 w 601980"/>
              <a:gd name="connsiteY5" fmla="*/ 209550 h 281940"/>
              <a:gd name="connsiteX6" fmla="*/ 331470 w 601980"/>
              <a:gd name="connsiteY6" fmla="*/ 255270 h 281940"/>
              <a:gd name="connsiteX7" fmla="*/ 205740 w 601980"/>
              <a:gd name="connsiteY7" fmla="*/ 281940 h 281940"/>
              <a:gd name="connsiteX8" fmla="*/ 91440 w 601980"/>
              <a:gd name="connsiteY8" fmla="*/ 270510 h 281940"/>
              <a:gd name="connsiteX9" fmla="*/ 87630 w 601980"/>
              <a:gd name="connsiteY9" fmla="*/ 160020 h 281940"/>
              <a:gd name="connsiteX10" fmla="*/ 0 w 601980"/>
              <a:gd name="connsiteY10" fmla="*/ 15240 h 281940"/>
              <a:gd name="connsiteX0" fmla="*/ 0 w 601980"/>
              <a:gd name="connsiteY0" fmla="*/ 15240 h 270510"/>
              <a:gd name="connsiteX1" fmla="*/ 220980 w 601980"/>
              <a:gd name="connsiteY1" fmla="*/ 3810 h 270510"/>
              <a:gd name="connsiteX2" fmla="*/ 323850 w 601980"/>
              <a:gd name="connsiteY2" fmla="*/ 0 h 270510"/>
              <a:gd name="connsiteX3" fmla="*/ 601980 w 601980"/>
              <a:gd name="connsiteY3" fmla="*/ 15240 h 270510"/>
              <a:gd name="connsiteX4" fmla="*/ 598170 w 601980"/>
              <a:gd name="connsiteY4" fmla="*/ 224790 h 270510"/>
              <a:gd name="connsiteX5" fmla="*/ 331470 w 601980"/>
              <a:gd name="connsiteY5" fmla="*/ 209550 h 270510"/>
              <a:gd name="connsiteX6" fmla="*/ 331470 w 601980"/>
              <a:gd name="connsiteY6" fmla="*/ 255270 h 270510"/>
              <a:gd name="connsiteX7" fmla="*/ 205740 w 601980"/>
              <a:gd name="connsiteY7" fmla="*/ 259080 h 270510"/>
              <a:gd name="connsiteX8" fmla="*/ 91440 w 601980"/>
              <a:gd name="connsiteY8" fmla="*/ 270510 h 270510"/>
              <a:gd name="connsiteX9" fmla="*/ 87630 w 601980"/>
              <a:gd name="connsiteY9" fmla="*/ 160020 h 270510"/>
              <a:gd name="connsiteX10" fmla="*/ 0 w 601980"/>
              <a:gd name="connsiteY10" fmla="*/ 15240 h 270510"/>
              <a:gd name="connsiteX0" fmla="*/ 0 w 601980"/>
              <a:gd name="connsiteY0" fmla="*/ 15240 h 259080"/>
              <a:gd name="connsiteX1" fmla="*/ 220980 w 601980"/>
              <a:gd name="connsiteY1" fmla="*/ 3810 h 259080"/>
              <a:gd name="connsiteX2" fmla="*/ 323850 w 601980"/>
              <a:gd name="connsiteY2" fmla="*/ 0 h 259080"/>
              <a:gd name="connsiteX3" fmla="*/ 601980 w 601980"/>
              <a:gd name="connsiteY3" fmla="*/ 15240 h 259080"/>
              <a:gd name="connsiteX4" fmla="*/ 598170 w 601980"/>
              <a:gd name="connsiteY4" fmla="*/ 224790 h 259080"/>
              <a:gd name="connsiteX5" fmla="*/ 331470 w 601980"/>
              <a:gd name="connsiteY5" fmla="*/ 209550 h 259080"/>
              <a:gd name="connsiteX6" fmla="*/ 331470 w 601980"/>
              <a:gd name="connsiteY6" fmla="*/ 255270 h 259080"/>
              <a:gd name="connsiteX7" fmla="*/ 205740 w 601980"/>
              <a:gd name="connsiteY7" fmla="*/ 259080 h 259080"/>
              <a:gd name="connsiteX8" fmla="*/ 95250 w 601980"/>
              <a:gd name="connsiteY8" fmla="*/ 259080 h 259080"/>
              <a:gd name="connsiteX9" fmla="*/ 87630 w 601980"/>
              <a:gd name="connsiteY9" fmla="*/ 160020 h 259080"/>
              <a:gd name="connsiteX10" fmla="*/ 0 w 601980"/>
              <a:gd name="connsiteY10" fmla="*/ 15240 h 259080"/>
              <a:gd name="connsiteX0" fmla="*/ 0 w 601980"/>
              <a:gd name="connsiteY0" fmla="*/ 15240 h 259080"/>
              <a:gd name="connsiteX1" fmla="*/ 220980 w 601980"/>
              <a:gd name="connsiteY1" fmla="*/ 3810 h 259080"/>
              <a:gd name="connsiteX2" fmla="*/ 323850 w 601980"/>
              <a:gd name="connsiteY2" fmla="*/ 0 h 259080"/>
              <a:gd name="connsiteX3" fmla="*/ 601980 w 601980"/>
              <a:gd name="connsiteY3" fmla="*/ 15240 h 259080"/>
              <a:gd name="connsiteX4" fmla="*/ 594360 w 601980"/>
              <a:gd name="connsiteY4" fmla="*/ 201930 h 259080"/>
              <a:gd name="connsiteX5" fmla="*/ 331470 w 601980"/>
              <a:gd name="connsiteY5" fmla="*/ 209550 h 259080"/>
              <a:gd name="connsiteX6" fmla="*/ 331470 w 601980"/>
              <a:gd name="connsiteY6" fmla="*/ 255270 h 259080"/>
              <a:gd name="connsiteX7" fmla="*/ 205740 w 601980"/>
              <a:gd name="connsiteY7" fmla="*/ 259080 h 259080"/>
              <a:gd name="connsiteX8" fmla="*/ 95250 w 601980"/>
              <a:gd name="connsiteY8" fmla="*/ 259080 h 259080"/>
              <a:gd name="connsiteX9" fmla="*/ 87630 w 601980"/>
              <a:gd name="connsiteY9" fmla="*/ 160020 h 259080"/>
              <a:gd name="connsiteX10" fmla="*/ 0 w 601980"/>
              <a:gd name="connsiteY10" fmla="*/ 15240 h 259080"/>
              <a:gd name="connsiteX0" fmla="*/ 0 w 601980"/>
              <a:gd name="connsiteY0" fmla="*/ 15240 h 259080"/>
              <a:gd name="connsiteX1" fmla="*/ 220980 w 601980"/>
              <a:gd name="connsiteY1" fmla="*/ 3810 h 259080"/>
              <a:gd name="connsiteX2" fmla="*/ 323850 w 601980"/>
              <a:gd name="connsiteY2" fmla="*/ 0 h 259080"/>
              <a:gd name="connsiteX3" fmla="*/ 601980 w 601980"/>
              <a:gd name="connsiteY3" fmla="*/ 15240 h 259080"/>
              <a:gd name="connsiteX4" fmla="*/ 594360 w 601980"/>
              <a:gd name="connsiteY4" fmla="*/ 201930 h 259080"/>
              <a:gd name="connsiteX5" fmla="*/ 331470 w 601980"/>
              <a:gd name="connsiteY5" fmla="*/ 194310 h 259080"/>
              <a:gd name="connsiteX6" fmla="*/ 331470 w 601980"/>
              <a:gd name="connsiteY6" fmla="*/ 255270 h 259080"/>
              <a:gd name="connsiteX7" fmla="*/ 205740 w 601980"/>
              <a:gd name="connsiteY7" fmla="*/ 259080 h 259080"/>
              <a:gd name="connsiteX8" fmla="*/ 95250 w 601980"/>
              <a:gd name="connsiteY8" fmla="*/ 259080 h 259080"/>
              <a:gd name="connsiteX9" fmla="*/ 87630 w 601980"/>
              <a:gd name="connsiteY9" fmla="*/ 160020 h 259080"/>
              <a:gd name="connsiteX10" fmla="*/ 0 w 601980"/>
              <a:gd name="connsiteY10" fmla="*/ 15240 h 259080"/>
              <a:gd name="connsiteX0" fmla="*/ 0 w 590550"/>
              <a:gd name="connsiteY0" fmla="*/ 11430 h 259080"/>
              <a:gd name="connsiteX1" fmla="*/ 209550 w 590550"/>
              <a:gd name="connsiteY1" fmla="*/ 3810 h 259080"/>
              <a:gd name="connsiteX2" fmla="*/ 312420 w 590550"/>
              <a:gd name="connsiteY2" fmla="*/ 0 h 259080"/>
              <a:gd name="connsiteX3" fmla="*/ 590550 w 590550"/>
              <a:gd name="connsiteY3" fmla="*/ 15240 h 259080"/>
              <a:gd name="connsiteX4" fmla="*/ 582930 w 590550"/>
              <a:gd name="connsiteY4" fmla="*/ 201930 h 259080"/>
              <a:gd name="connsiteX5" fmla="*/ 320040 w 590550"/>
              <a:gd name="connsiteY5" fmla="*/ 194310 h 259080"/>
              <a:gd name="connsiteX6" fmla="*/ 320040 w 590550"/>
              <a:gd name="connsiteY6" fmla="*/ 255270 h 259080"/>
              <a:gd name="connsiteX7" fmla="*/ 194310 w 590550"/>
              <a:gd name="connsiteY7" fmla="*/ 259080 h 259080"/>
              <a:gd name="connsiteX8" fmla="*/ 83820 w 590550"/>
              <a:gd name="connsiteY8" fmla="*/ 259080 h 259080"/>
              <a:gd name="connsiteX9" fmla="*/ 76200 w 590550"/>
              <a:gd name="connsiteY9" fmla="*/ 160020 h 259080"/>
              <a:gd name="connsiteX10" fmla="*/ 0 w 590550"/>
              <a:gd name="connsiteY10" fmla="*/ 11430 h 259080"/>
              <a:gd name="connsiteX0" fmla="*/ 0 w 590550"/>
              <a:gd name="connsiteY0" fmla="*/ 11430 h 259080"/>
              <a:gd name="connsiteX1" fmla="*/ 209550 w 590550"/>
              <a:gd name="connsiteY1" fmla="*/ 3810 h 259080"/>
              <a:gd name="connsiteX2" fmla="*/ 312420 w 590550"/>
              <a:gd name="connsiteY2" fmla="*/ 0 h 259080"/>
              <a:gd name="connsiteX3" fmla="*/ 590550 w 590550"/>
              <a:gd name="connsiteY3" fmla="*/ 15240 h 259080"/>
              <a:gd name="connsiteX4" fmla="*/ 582930 w 590550"/>
              <a:gd name="connsiteY4" fmla="*/ 201930 h 259080"/>
              <a:gd name="connsiteX5" fmla="*/ 320040 w 590550"/>
              <a:gd name="connsiteY5" fmla="*/ 194310 h 259080"/>
              <a:gd name="connsiteX6" fmla="*/ 320040 w 590550"/>
              <a:gd name="connsiteY6" fmla="*/ 255270 h 259080"/>
              <a:gd name="connsiteX7" fmla="*/ 194310 w 590550"/>
              <a:gd name="connsiteY7" fmla="*/ 259080 h 259080"/>
              <a:gd name="connsiteX8" fmla="*/ 91440 w 590550"/>
              <a:gd name="connsiteY8" fmla="*/ 259080 h 259080"/>
              <a:gd name="connsiteX9" fmla="*/ 76200 w 590550"/>
              <a:gd name="connsiteY9" fmla="*/ 160020 h 259080"/>
              <a:gd name="connsiteX10" fmla="*/ 0 w 590550"/>
              <a:gd name="connsiteY10" fmla="*/ 11430 h 259080"/>
              <a:gd name="connsiteX0" fmla="*/ 0 w 590550"/>
              <a:gd name="connsiteY0" fmla="*/ 11430 h 259080"/>
              <a:gd name="connsiteX1" fmla="*/ 209550 w 590550"/>
              <a:gd name="connsiteY1" fmla="*/ 3810 h 259080"/>
              <a:gd name="connsiteX2" fmla="*/ 312420 w 590550"/>
              <a:gd name="connsiteY2" fmla="*/ 0 h 259080"/>
              <a:gd name="connsiteX3" fmla="*/ 590550 w 590550"/>
              <a:gd name="connsiteY3" fmla="*/ 15240 h 259080"/>
              <a:gd name="connsiteX4" fmla="*/ 582930 w 590550"/>
              <a:gd name="connsiteY4" fmla="*/ 201930 h 259080"/>
              <a:gd name="connsiteX5" fmla="*/ 320040 w 590550"/>
              <a:gd name="connsiteY5" fmla="*/ 194310 h 259080"/>
              <a:gd name="connsiteX6" fmla="*/ 320040 w 590550"/>
              <a:gd name="connsiteY6" fmla="*/ 255270 h 259080"/>
              <a:gd name="connsiteX7" fmla="*/ 194310 w 590550"/>
              <a:gd name="connsiteY7" fmla="*/ 259080 h 259080"/>
              <a:gd name="connsiteX8" fmla="*/ 91440 w 590550"/>
              <a:gd name="connsiteY8" fmla="*/ 259080 h 259080"/>
              <a:gd name="connsiteX9" fmla="*/ 80010 w 590550"/>
              <a:gd name="connsiteY9" fmla="*/ 133350 h 259080"/>
              <a:gd name="connsiteX10" fmla="*/ 0 w 590550"/>
              <a:gd name="connsiteY10" fmla="*/ 11430 h 259080"/>
              <a:gd name="connsiteX0" fmla="*/ 0 w 590550"/>
              <a:gd name="connsiteY0" fmla="*/ 11430 h 259080"/>
              <a:gd name="connsiteX1" fmla="*/ 209550 w 590550"/>
              <a:gd name="connsiteY1" fmla="*/ 3810 h 259080"/>
              <a:gd name="connsiteX2" fmla="*/ 312420 w 590550"/>
              <a:gd name="connsiteY2" fmla="*/ 0 h 259080"/>
              <a:gd name="connsiteX3" fmla="*/ 590550 w 590550"/>
              <a:gd name="connsiteY3" fmla="*/ 15240 h 259080"/>
              <a:gd name="connsiteX4" fmla="*/ 582930 w 590550"/>
              <a:gd name="connsiteY4" fmla="*/ 201930 h 259080"/>
              <a:gd name="connsiteX5" fmla="*/ 320040 w 590550"/>
              <a:gd name="connsiteY5" fmla="*/ 194310 h 259080"/>
              <a:gd name="connsiteX6" fmla="*/ 320040 w 590550"/>
              <a:gd name="connsiteY6" fmla="*/ 255270 h 259080"/>
              <a:gd name="connsiteX7" fmla="*/ 194310 w 590550"/>
              <a:gd name="connsiteY7" fmla="*/ 259080 h 259080"/>
              <a:gd name="connsiteX8" fmla="*/ 91440 w 590550"/>
              <a:gd name="connsiteY8" fmla="*/ 259080 h 259080"/>
              <a:gd name="connsiteX9" fmla="*/ 64770 w 590550"/>
              <a:gd name="connsiteY9" fmla="*/ 133350 h 259080"/>
              <a:gd name="connsiteX10" fmla="*/ 0 w 590550"/>
              <a:gd name="connsiteY10" fmla="*/ 11430 h 259080"/>
              <a:gd name="connsiteX0" fmla="*/ 0 w 590550"/>
              <a:gd name="connsiteY0" fmla="*/ 11430 h 259080"/>
              <a:gd name="connsiteX1" fmla="*/ 209550 w 590550"/>
              <a:gd name="connsiteY1" fmla="*/ 3810 h 259080"/>
              <a:gd name="connsiteX2" fmla="*/ 312420 w 590550"/>
              <a:gd name="connsiteY2" fmla="*/ 0 h 259080"/>
              <a:gd name="connsiteX3" fmla="*/ 590550 w 590550"/>
              <a:gd name="connsiteY3" fmla="*/ 15240 h 259080"/>
              <a:gd name="connsiteX4" fmla="*/ 582930 w 590550"/>
              <a:gd name="connsiteY4" fmla="*/ 201930 h 259080"/>
              <a:gd name="connsiteX5" fmla="*/ 320040 w 590550"/>
              <a:gd name="connsiteY5" fmla="*/ 194310 h 259080"/>
              <a:gd name="connsiteX6" fmla="*/ 320040 w 590550"/>
              <a:gd name="connsiteY6" fmla="*/ 255270 h 259080"/>
              <a:gd name="connsiteX7" fmla="*/ 194310 w 590550"/>
              <a:gd name="connsiteY7" fmla="*/ 259080 h 259080"/>
              <a:gd name="connsiteX8" fmla="*/ 91440 w 590550"/>
              <a:gd name="connsiteY8" fmla="*/ 259080 h 259080"/>
              <a:gd name="connsiteX9" fmla="*/ 83820 w 590550"/>
              <a:gd name="connsiteY9" fmla="*/ 133350 h 259080"/>
              <a:gd name="connsiteX10" fmla="*/ 0 w 590550"/>
              <a:gd name="connsiteY10" fmla="*/ 11430 h 259080"/>
              <a:gd name="connsiteX0" fmla="*/ 0 w 590550"/>
              <a:gd name="connsiteY0" fmla="*/ 11430 h 259080"/>
              <a:gd name="connsiteX1" fmla="*/ 209550 w 590550"/>
              <a:gd name="connsiteY1" fmla="*/ 3810 h 259080"/>
              <a:gd name="connsiteX2" fmla="*/ 312420 w 590550"/>
              <a:gd name="connsiteY2" fmla="*/ 0 h 259080"/>
              <a:gd name="connsiteX3" fmla="*/ 590550 w 590550"/>
              <a:gd name="connsiteY3" fmla="*/ 15240 h 259080"/>
              <a:gd name="connsiteX4" fmla="*/ 582930 w 590550"/>
              <a:gd name="connsiteY4" fmla="*/ 201930 h 259080"/>
              <a:gd name="connsiteX5" fmla="*/ 320040 w 590550"/>
              <a:gd name="connsiteY5" fmla="*/ 194310 h 259080"/>
              <a:gd name="connsiteX6" fmla="*/ 320040 w 590550"/>
              <a:gd name="connsiteY6" fmla="*/ 255270 h 259080"/>
              <a:gd name="connsiteX7" fmla="*/ 194310 w 590550"/>
              <a:gd name="connsiteY7" fmla="*/ 259080 h 259080"/>
              <a:gd name="connsiteX8" fmla="*/ 91440 w 590550"/>
              <a:gd name="connsiteY8" fmla="*/ 259080 h 259080"/>
              <a:gd name="connsiteX9" fmla="*/ 72390 w 590550"/>
              <a:gd name="connsiteY9" fmla="*/ 133350 h 259080"/>
              <a:gd name="connsiteX10" fmla="*/ 0 w 590550"/>
              <a:gd name="connsiteY10" fmla="*/ 1143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550" h="259080">
                <a:moveTo>
                  <a:pt x="0" y="11430"/>
                </a:moveTo>
                <a:lnTo>
                  <a:pt x="209550" y="3810"/>
                </a:lnTo>
                <a:lnTo>
                  <a:pt x="312420" y="0"/>
                </a:lnTo>
                <a:lnTo>
                  <a:pt x="590550" y="15240"/>
                </a:lnTo>
                <a:lnTo>
                  <a:pt x="582930" y="201930"/>
                </a:lnTo>
                <a:lnTo>
                  <a:pt x="320040" y="194310"/>
                </a:lnTo>
                <a:lnTo>
                  <a:pt x="320040" y="255270"/>
                </a:lnTo>
                <a:lnTo>
                  <a:pt x="194310" y="259080"/>
                </a:lnTo>
                <a:lnTo>
                  <a:pt x="91440" y="259080"/>
                </a:lnTo>
                <a:lnTo>
                  <a:pt x="72390" y="133350"/>
                </a:lnTo>
                <a:lnTo>
                  <a:pt x="0" y="1143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フリーフォーム 30"/>
          <p:cNvSpPr/>
          <p:nvPr/>
        </p:nvSpPr>
        <p:spPr bwMode="auto">
          <a:xfrm>
            <a:off x="7783475" y="1479717"/>
            <a:ext cx="211354" cy="622098"/>
          </a:xfrm>
          <a:custGeom>
            <a:avLst/>
            <a:gdLst>
              <a:gd name="connsiteX0" fmla="*/ 0 w 164592"/>
              <a:gd name="connsiteY0" fmla="*/ 0 h 544983"/>
              <a:gd name="connsiteX1" fmla="*/ 146304 w 164592"/>
              <a:gd name="connsiteY1" fmla="*/ 18288 h 544983"/>
              <a:gd name="connsiteX2" fmla="*/ 164592 w 164592"/>
              <a:gd name="connsiteY2" fmla="*/ 541325 h 544983"/>
              <a:gd name="connsiteX3" fmla="*/ 3658 w 164592"/>
              <a:gd name="connsiteY3" fmla="*/ 544983 h 544983"/>
              <a:gd name="connsiteX4" fmla="*/ 0 w 164592"/>
              <a:gd name="connsiteY4" fmla="*/ 0 h 54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 h="544983">
                <a:moveTo>
                  <a:pt x="0" y="0"/>
                </a:moveTo>
                <a:lnTo>
                  <a:pt x="146304" y="18288"/>
                </a:lnTo>
                <a:lnTo>
                  <a:pt x="164592" y="541325"/>
                </a:lnTo>
                <a:lnTo>
                  <a:pt x="3658" y="544983"/>
                </a:lnTo>
                <a:cubicBezTo>
                  <a:pt x="2439" y="363322"/>
                  <a:pt x="1219" y="181661"/>
                  <a:pt x="0" y="0"/>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482" name="テキスト ボックス 1"/>
          <p:cNvSpPr txBox="1">
            <a:spLocks noChangeArrowheads="1"/>
          </p:cNvSpPr>
          <p:nvPr/>
        </p:nvSpPr>
        <p:spPr bwMode="auto">
          <a:xfrm>
            <a:off x="236538" y="549275"/>
            <a:ext cx="3182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latin typeface="ＭＳ Ｐゴシック" panose="020B0600070205080204" pitchFamily="50" charset="-128"/>
              </a:rPr>
              <a:t>≪事業中区域の概要≫</a:t>
            </a:r>
          </a:p>
        </p:txBody>
      </p:sp>
      <p:sp>
        <p:nvSpPr>
          <p:cNvPr id="20483" name="Rectangle 4"/>
          <p:cNvSpPr>
            <a:spLocks noChangeArrowheads="1"/>
          </p:cNvSpPr>
          <p:nvPr/>
        </p:nvSpPr>
        <p:spPr bwMode="auto">
          <a:xfrm>
            <a:off x="250825" y="8921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20484" name="Rectangle 3"/>
          <p:cNvSpPr txBox="1">
            <a:spLocks noChangeArrowheads="1"/>
          </p:cNvSpPr>
          <p:nvPr/>
        </p:nvSpPr>
        <p:spPr bwMode="auto">
          <a:xfrm>
            <a:off x="214313" y="1125538"/>
            <a:ext cx="4486275"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buFontTx/>
              <a:buNone/>
            </a:pPr>
            <a:r>
              <a:rPr lang="ja-JP" altLang="en-US" sz="1800" b="1" dirty="0">
                <a:latin typeface="ＭＳ Ｐゴシック" panose="020B0600070205080204" pitchFamily="50" charset="-128"/>
              </a:rPr>
              <a:t>○面積　</a:t>
            </a:r>
            <a:r>
              <a:rPr lang="en-US" altLang="ja-JP" sz="1800" b="1" dirty="0">
                <a:latin typeface="ＭＳ Ｐゴシック" panose="020B0600070205080204" pitchFamily="50" charset="-128"/>
              </a:rPr>
              <a:t>1.9ha</a:t>
            </a:r>
          </a:p>
          <a:p>
            <a:pPr eaLnBrk="1" hangingPunct="1">
              <a:lnSpc>
                <a:spcPct val="80000"/>
              </a:lnSpc>
              <a:buFontTx/>
              <a:buNone/>
            </a:pPr>
            <a:endParaRPr lang="en-US" altLang="ja-JP" sz="1800" b="1" dirty="0">
              <a:latin typeface="ＭＳ Ｐゴシック" panose="020B0600070205080204" pitchFamily="50" charset="-128"/>
            </a:endParaRPr>
          </a:p>
          <a:p>
            <a:pPr eaLnBrk="1" hangingPunct="1">
              <a:lnSpc>
                <a:spcPct val="80000"/>
              </a:lnSpc>
              <a:buFontTx/>
              <a:buNone/>
            </a:pPr>
            <a:r>
              <a:rPr lang="ja-JP" altLang="en-US" sz="1800" b="1" dirty="0">
                <a:latin typeface="ＭＳ Ｐゴシック" panose="020B0600070205080204" pitchFamily="50" charset="-128"/>
              </a:rPr>
              <a:t>〇事業費（令和</a:t>
            </a:r>
            <a:r>
              <a:rPr lang="en-US" altLang="ja-JP" sz="1800" b="1" dirty="0">
                <a:latin typeface="ＭＳ Ｐゴシック" panose="020B0600070205080204" pitchFamily="50" charset="-128"/>
              </a:rPr>
              <a:t>3</a:t>
            </a:r>
            <a:r>
              <a:rPr lang="ja-JP" altLang="en-US" sz="1800" b="1" dirty="0">
                <a:latin typeface="ＭＳ Ｐゴシック" panose="020B0600070205080204" pitchFamily="50" charset="-128"/>
              </a:rPr>
              <a:t>年度末）</a:t>
            </a:r>
            <a:endParaRPr lang="en-US" altLang="ja-JP" sz="1800" b="1" dirty="0">
              <a:latin typeface="ＭＳ Ｐゴシック" panose="020B0600070205080204" pitchFamily="50" charset="-128"/>
            </a:endParaRPr>
          </a:p>
          <a:p>
            <a:pPr eaLnBrk="1" hangingPunct="1">
              <a:lnSpc>
                <a:spcPct val="80000"/>
              </a:lnSpc>
              <a:buFontTx/>
              <a:buNone/>
            </a:pPr>
            <a:r>
              <a:rPr lang="ja-JP" altLang="en-US" sz="1800" b="1" dirty="0">
                <a:latin typeface="ＭＳ Ｐゴシック" panose="020B0600070205080204" pitchFamily="50" charset="-128"/>
              </a:rPr>
              <a:t>　</a:t>
            </a:r>
            <a:r>
              <a:rPr lang="ja-JP" altLang="en-US" sz="1600" dirty="0">
                <a:latin typeface="ＭＳ Ｐゴシック" panose="020B0600070205080204" pitchFamily="50" charset="-128"/>
              </a:rPr>
              <a:t>約</a:t>
            </a:r>
            <a:r>
              <a:rPr lang="en-US" altLang="ja-JP" sz="1600" dirty="0">
                <a:latin typeface="ＭＳ Ｐゴシック" panose="020B0600070205080204" pitchFamily="50" charset="-128"/>
              </a:rPr>
              <a:t>13.0</a:t>
            </a:r>
            <a:r>
              <a:rPr lang="ja-JP" altLang="en-US" sz="1600" dirty="0">
                <a:latin typeface="ＭＳ Ｐゴシック" panose="020B0600070205080204" pitchFamily="50" charset="-128"/>
              </a:rPr>
              <a:t>億円</a:t>
            </a:r>
          </a:p>
          <a:p>
            <a:pPr eaLnBrk="1" hangingPunct="1">
              <a:lnSpc>
                <a:spcPct val="80000"/>
              </a:lnSpc>
              <a:buFontTx/>
              <a:buNone/>
            </a:pPr>
            <a:r>
              <a:rPr lang="ja-JP" altLang="en-US" sz="1600" dirty="0">
                <a:latin typeface="ＭＳ Ｐゴシック" panose="020B0600070205080204" pitchFamily="50" charset="-128"/>
              </a:rPr>
              <a:t>　（内 用地費　約</a:t>
            </a:r>
            <a:r>
              <a:rPr lang="en-US" altLang="ja-JP" sz="1600" dirty="0">
                <a:latin typeface="ＭＳ Ｐゴシック" panose="020B0600070205080204" pitchFamily="50" charset="-128"/>
              </a:rPr>
              <a:t>8.3</a:t>
            </a:r>
            <a:r>
              <a:rPr lang="ja-JP" altLang="en-US" sz="1600" dirty="0">
                <a:latin typeface="ＭＳ Ｐゴシック" panose="020B0600070205080204" pitchFamily="50" charset="-128"/>
              </a:rPr>
              <a:t>億円　施設費　約</a:t>
            </a:r>
            <a:r>
              <a:rPr lang="en-US" altLang="ja-JP" sz="1600" dirty="0">
                <a:latin typeface="ＭＳ Ｐゴシック" panose="020B0600070205080204" pitchFamily="50" charset="-128"/>
              </a:rPr>
              <a:t>4.7</a:t>
            </a:r>
            <a:r>
              <a:rPr lang="ja-JP" altLang="en-US" sz="1600" dirty="0">
                <a:latin typeface="ＭＳ Ｐゴシック" panose="020B0600070205080204" pitchFamily="50" charset="-128"/>
              </a:rPr>
              <a:t>億円）</a:t>
            </a:r>
          </a:p>
          <a:p>
            <a:pPr eaLnBrk="1" hangingPunct="1">
              <a:lnSpc>
                <a:spcPct val="80000"/>
              </a:lnSpc>
              <a:buFontTx/>
              <a:buNone/>
            </a:pPr>
            <a:endParaRPr lang="ja-JP" altLang="en-US" sz="1800" b="1" dirty="0">
              <a:latin typeface="ＭＳ Ｐゴシック" panose="020B0600070205080204" pitchFamily="50" charset="-128"/>
            </a:endParaRPr>
          </a:p>
          <a:p>
            <a:pPr eaLnBrk="1" hangingPunct="1">
              <a:lnSpc>
                <a:spcPct val="80000"/>
              </a:lnSpc>
              <a:buFontTx/>
              <a:buNone/>
            </a:pPr>
            <a:r>
              <a:rPr lang="ja-JP" altLang="en-US" sz="1800" b="1" dirty="0">
                <a:latin typeface="ＭＳ Ｐゴシック" panose="020B0600070205080204" pitchFamily="50" charset="-128"/>
              </a:rPr>
              <a:t>〇進捗状況（令和</a:t>
            </a:r>
            <a:r>
              <a:rPr lang="en-US" altLang="ja-JP" sz="1800" b="1" dirty="0">
                <a:latin typeface="ＭＳ Ｐゴシック" panose="020B0600070205080204" pitchFamily="50" charset="-128"/>
              </a:rPr>
              <a:t>3</a:t>
            </a:r>
            <a:r>
              <a:rPr lang="ja-JP" altLang="en-US" sz="1800" b="1" dirty="0">
                <a:latin typeface="ＭＳ Ｐゴシック" panose="020B0600070205080204" pitchFamily="50" charset="-128"/>
              </a:rPr>
              <a:t>年度末）</a:t>
            </a:r>
            <a:endParaRPr lang="en-US" altLang="ja-JP" sz="1800" b="1" dirty="0">
              <a:latin typeface="ＭＳ Ｐゴシック" panose="020B0600070205080204" pitchFamily="50" charset="-128"/>
            </a:endParaRPr>
          </a:p>
          <a:p>
            <a:pPr eaLnBrk="1" hangingPunct="1">
              <a:lnSpc>
                <a:spcPct val="80000"/>
              </a:lnSpc>
              <a:buFontTx/>
              <a:buNone/>
            </a:pPr>
            <a:r>
              <a:rPr lang="ja-JP" altLang="en-US" sz="1800" b="1" dirty="0">
                <a:latin typeface="ＭＳ Ｐゴシック" panose="020B0600070205080204" pitchFamily="50" charset="-128"/>
              </a:rPr>
              <a:t>　</a:t>
            </a:r>
            <a:r>
              <a:rPr lang="ja-JP" altLang="en-US" sz="1600" dirty="0">
                <a:latin typeface="ＭＳ Ｐゴシック" panose="020B0600070205080204" pitchFamily="50" charset="-128"/>
              </a:rPr>
              <a:t>事業認可区域　　</a:t>
            </a:r>
            <a:r>
              <a:rPr lang="en-US" altLang="ja-JP" sz="1600" dirty="0">
                <a:latin typeface="ＭＳ Ｐゴシック" panose="020B0600070205080204" pitchFamily="50" charset="-128"/>
              </a:rPr>
              <a:t>75.4</a:t>
            </a:r>
            <a:r>
              <a:rPr lang="ja-JP" altLang="en-US" sz="1600" dirty="0">
                <a:latin typeface="ＭＳ Ｐゴシック" panose="020B0600070205080204" pitchFamily="50" charset="-128"/>
              </a:rPr>
              <a:t>％</a:t>
            </a:r>
          </a:p>
          <a:p>
            <a:pPr eaLnBrk="1" hangingPunct="1">
              <a:lnSpc>
                <a:spcPct val="80000"/>
              </a:lnSpc>
              <a:buFontTx/>
              <a:buNone/>
            </a:pPr>
            <a:r>
              <a:rPr lang="ja-JP" altLang="en-US" sz="1600" dirty="0">
                <a:latin typeface="ＭＳ Ｐゴシック" panose="020B0600070205080204" pitchFamily="50" charset="-128"/>
              </a:rPr>
              <a:t>　  </a:t>
            </a:r>
            <a:r>
              <a:rPr lang="en-US" altLang="ja-JP" sz="1600" dirty="0">
                <a:latin typeface="ＭＳ Ｐゴシック" panose="020B0600070205080204" pitchFamily="50" charset="-128"/>
              </a:rPr>
              <a:t>(</a:t>
            </a:r>
            <a:r>
              <a:rPr lang="ja-JP" altLang="en-US" sz="1600" dirty="0">
                <a:latin typeface="ＭＳ Ｐゴシック" panose="020B0600070205080204" pitchFamily="50" charset="-128"/>
              </a:rPr>
              <a:t>用地： </a:t>
            </a:r>
            <a:r>
              <a:rPr lang="en-US" altLang="ja-JP" sz="1600" dirty="0">
                <a:latin typeface="ＭＳ Ｐゴシック" panose="020B0600070205080204" pitchFamily="50" charset="-128"/>
              </a:rPr>
              <a:t>98.8</a:t>
            </a:r>
            <a:r>
              <a:rPr lang="ja-JP" altLang="en-US" sz="1600" dirty="0">
                <a:latin typeface="ＭＳ Ｐゴシック" panose="020B0600070205080204" pitchFamily="50" charset="-128"/>
              </a:rPr>
              <a:t>％    工事：</a:t>
            </a:r>
            <a:r>
              <a:rPr lang="en-US" altLang="ja-JP" sz="1600" dirty="0">
                <a:latin typeface="ＭＳ Ｐゴシック" panose="020B0600070205080204" pitchFamily="50" charset="-128"/>
              </a:rPr>
              <a:t>34.0</a:t>
            </a:r>
            <a:r>
              <a:rPr lang="ja-JP" altLang="en-US" sz="1600" dirty="0">
                <a:latin typeface="ＭＳ Ｐゴシック" panose="020B0600070205080204" pitchFamily="50" charset="-128"/>
              </a:rPr>
              <a:t>％）</a:t>
            </a:r>
            <a:endParaRPr lang="en-US" altLang="ja-JP" sz="1600" dirty="0">
              <a:latin typeface="ＭＳ Ｐゴシック" panose="020B0600070205080204" pitchFamily="50" charset="-128"/>
            </a:endParaRPr>
          </a:p>
          <a:p>
            <a:pPr eaLnBrk="1" hangingPunct="1">
              <a:lnSpc>
                <a:spcPct val="80000"/>
              </a:lnSpc>
              <a:buFontTx/>
              <a:buNone/>
            </a:pPr>
            <a:endParaRPr lang="en-US" altLang="ja-JP" sz="1600" dirty="0">
              <a:latin typeface="ＭＳ Ｐゴシック" panose="020B0600070205080204" pitchFamily="50" charset="-128"/>
            </a:endParaRPr>
          </a:p>
          <a:p>
            <a:pPr eaLnBrk="1" hangingPunct="1">
              <a:lnSpc>
                <a:spcPct val="80000"/>
              </a:lnSpc>
              <a:buFontTx/>
              <a:buNone/>
            </a:pPr>
            <a:r>
              <a:rPr lang="ja-JP" altLang="en-US" sz="1800" b="1" dirty="0">
                <a:latin typeface="ＭＳ Ｐゴシック" panose="020B0600070205080204" pitchFamily="50" charset="-128"/>
              </a:rPr>
              <a:t>○事業中区域の予定施設</a:t>
            </a:r>
            <a:endParaRPr lang="en-US" altLang="ja-JP" sz="1800" b="1" dirty="0">
              <a:latin typeface="ＭＳ Ｐゴシック" panose="020B0600070205080204" pitchFamily="50" charset="-128"/>
            </a:endParaRPr>
          </a:p>
          <a:p>
            <a:pPr eaLnBrk="1" hangingPunct="1">
              <a:lnSpc>
                <a:spcPct val="80000"/>
              </a:lnSpc>
              <a:buFontTx/>
              <a:buNone/>
            </a:pPr>
            <a:r>
              <a:rPr lang="ja-JP" altLang="en-US" sz="1600" dirty="0">
                <a:latin typeface="ＭＳ Ｐゴシック" panose="020B0600070205080204" pitchFamily="50" charset="-128"/>
              </a:rPr>
              <a:t>　梅の丘広場</a:t>
            </a:r>
            <a:endParaRPr lang="en-US" altLang="ja-JP" sz="1600" dirty="0">
              <a:latin typeface="ＭＳ Ｐゴシック" panose="020B0600070205080204" pitchFamily="50" charset="-128"/>
            </a:endParaRPr>
          </a:p>
          <a:p>
            <a:pPr eaLnBrk="1" hangingPunct="1">
              <a:lnSpc>
                <a:spcPct val="80000"/>
              </a:lnSpc>
              <a:buFontTx/>
              <a:buNone/>
            </a:pPr>
            <a:r>
              <a:rPr lang="ja-JP" altLang="en-US" sz="1600" dirty="0">
                <a:latin typeface="ＭＳ Ｐゴシック" panose="020B0600070205080204" pitchFamily="50" charset="-128"/>
              </a:rPr>
              <a:t>　遊具広場</a:t>
            </a:r>
            <a:endParaRPr lang="en-US" altLang="ja-JP" sz="1600" dirty="0">
              <a:latin typeface="ＭＳ Ｐゴシック" panose="020B0600070205080204" pitchFamily="50" charset="-128"/>
            </a:endParaRPr>
          </a:p>
          <a:p>
            <a:pPr eaLnBrk="1" hangingPunct="1">
              <a:lnSpc>
                <a:spcPct val="80000"/>
              </a:lnSpc>
              <a:buFontTx/>
              <a:buNone/>
            </a:pPr>
            <a:r>
              <a:rPr lang="ja-JP" altLang="en-US" sz="1600" dirty="0">
                <a:latin typeface="ＭＳ Ｐゴシック" panose="020B0600070205080204" pitchFamily="50" charset="-128"/>
              </a:rPr>
              <a:t>　多目的広場</a:t>
            </a:r>
            <a:endParaRPr lang="en-US" altLang="ja-JP" sz="1600" dirty="0">
              <a:latin typeface="ＭＳ Ｐゴシック" panose="020B0600070205080204" pitchFamily="50" charset="-128"/>
            </a:endParaRPr>
          </a:p>
          <a:p>
            <a:pPr eaLnBrk="1" hangingPunct="1">
              <a:lnSpc>
                <a:spcPct val="80000"/>
              </a:lnSpc>
              <a:buFontTx/>
              <a:buNone/>
            </a:pPr>
            <a:r>
              <a:rPr lang="ja-JP" altLang="en-US" sz="1600" dirty="0">
                <a:latin typeface="ＭＳ Ｐゴシック" panose="020B0600070205080204" pitchFamily="50" charset="-128"/>
              </a:rPr>
              <a:t>　芝生広場</a:t>
            </a:r>
            <a:endParaRPr lang="en-US" altLang="ja-JP" sz="1600" dirty="0">
              <a:latin typeface="ＭＳ Ｐゴシック" panose="020B0600070205080204" pitchFamily="50" charset="-128"/>
            </a:endParaRPr>
          </a:p>
          <a:p>
            <a:pPr eaLnBrk="1" hangingPunct="1">
              <a:lnSpc>
                <a:spcPct val="80000"/>
              </a:lnSpc>
              <a:buFontTx/>
              <a:buNone/>
            </a:pPr>
            <a:r>
              <a:rPr lang="ja-JP" altLang="en-US" sz="1600" dirty="0">
                <a:latin typeface="ＭＳ Ｐゴシック" panose="020B0600070205080204" pitchFamily="50" charset="-128"/>
              </a:rPr>
              <a:t>　東西園路　など</a:t>
            </a:r>
          </a:p>
        </p:txBody>
      </p:sp>
      <p:sp>
        <p:nvSpPr>
          <p:cNvPr id="26" name="フリーフォーム 25"/>
          <p:cNvSpPr/>
          <p:nvPr/>
        </p:nvSpPr>
        <p:spPr bwMode="auto">
          <a:xfrm>
            <a:off x="6832911" y="2783211"/>
            <a:ext cx="1254205" cy="1581895"/>
          </a:xfrm>
          <a:custGeom>
            <a:avLst/>
            <a:gdLst>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4302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595312 w 2181225"/>
              <a:gd name="connsiteY11" fmla="*/ 3743325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3990975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29062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6217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8122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38100 w 2219325"/>
              <a:gd name="connsiteY16" fmla="*/ 325755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13181 h 4070831"/>
              <a:gd name="connsiteX1" fmla="*/ 1619250 w 2219325"/>
              <a:gd name="connsiteY1" fmla="*/ 13181 h 4070831"/>
              <a:gd name="connsiteX2" fmla="*/ 2047875 w 2219325"/>
              <a:gd name="connsiteY2" fmla="*/ 3656 h 4070831"/>
              <a:gd name="connsiteX3" fmla="*/ 2152650 w 2219325"/>
              <a:gd name="connsiteY3" fmla="*/ 2242031 h 4070831"/>
              <a:gd name="connsiteX4" fmla="*/ 2152650 w 2219325"/>
              <a:gd name="connsiteY4" fmla="*/ 2346806 h 4070831"/>
              <a:gd name="connsiteX5" fmla="*/ 2200275 w 2219325"/>
              <a:gd name="connsiteY5" fmla="*/ 3423131 h 4070831"/>
              <a:gd name="connsiteX6" fmla="*/ 2219325 w 2219325"/>
              <a:gd name="connsiteY6" fmla="*/ 3970819 h 4070831"/>
              <a:gd name="connsiteX7" fmla="*/ 1390650 w 2219325"/>
              <a:gd name="connsiteY7" fmla="*/ 3932718 h 4070831"/>
              <a:gd name="connsiteX8" fmla="*/ 1038225 w 2219325"/>
              <a:gd name="connsiteY8" fmla="*/ 4008919 h 4070831"/>
              <a:gd name="connsiteX9" fmla="*/ 823912 w 2219325"/>
              <a:gd name="connsiteY9" fmla="*/ 4070831 h 4070831"/>
              <a:gd name="connsiteX10" fmla="*/ 723900 w 2219325"/>
              <a:gd name="connsiteY10" fmla="*/ 3908906 h 4070831"/>
              <a:gd name="connsiteX11" fmla="*/ 614362 w 2219325"/>
              <a:gd name="connsiteY11" fmla="*/ 3746981 h 4070831"/>
              <a:gd name="connsiteX12" fmla="*/ 514350 w 2219325"/>
              <a:gd name="connsiteY12" fmla="*/ 3508856 h 4070831"/>
              <a:gd name="connsiteX13" fmla="*/ 433388 w 2219325"/>
              <a:gd name="connsiteY13" fmla="*/ 3356456 h 4070831"/>
              <a:gd name="connsiteX14" fmla="*/ 266700 w 2219325"/>
              <a:gd name="connsiteY14" fmla="*/ 3285019 h 4070831"/>
              <a:gd name="connsiteX15" fmla="*/ 142875 w 2219325"/>
              <a:gd name="connsiteY15" fmla="*/ 3285019 h 4070831"/>
              <a:gd name="connsiteX16" fmla="*/ 19050 w 2219325"/>
              <a:gd name="connsiteY16" fmla="*/ 3242156 h 4070831"/>
              <a:gd name="connsiteX17" fmla="*/ 0 w 2219325"/>
              <a:gd name="connsiteY17" fmla="*/ 2308706 h 4070831"/>
              <a:gd name="connsiteX18" fmla="*/ 576262 w 2219325"/>
              <a:gd name="connsiteY18" fmla="*/ 2256319 h 4070831"/>
              <a:gd name="connsiteX19" fmla="*/ 547687 w 2219325"/>
              <a:gd name="connsiteY19" fmla="*/ 2118206 h 4070831"/>
              <a:gd name="connsiteX20" fmla="*/ 485775 w 2219325"/>
              <a:gd name="connsiteY20" fmla="*/ 1984856 h 4070831"/>
              <a:gd name="connsiteX21" fmla="*/ 419100 w 2219325"/>
              <a:gd name="connsiteY21" fmla="*/ 1937231 h 4070831"/>
              <a:gd name="connsiteX22" fmla="*/ 295275 w 2219325"/>
              <a:gd name="connsiteY22" fmla="*/ 1927706 h 4070831"/>
              <a:gd name="connsiteX23" fmla="*/ 185737 w 2219325"/>
              <a:gd name="connsiteY23" fmla="*/ 1903894 h 4070831"/>
              <a:gd name="connsiteX24" fmla="*/ 209550 w 2219325"/>
              <a:gd name="connsiteY24" fmla="*/ 1680056 h 4070831"/>
              <a:gd name="connsiteX25" fmla="*/ 319088 w 2219325"/>
              <a:gd name="connsiteY25" fmla="*/ 1675294 h 4070831"/>
              <a:gd name="connsiteX26" fmla="*/ 490538 w 2219325"/>
              <a:gd name="connsiteY26" fmla="*/ 1665768 h 4070831"/>
              <a:gd name="connsiteX27" fmla="*/ 433387 w 2219325"/>
              <a:gd name="connsiteY27" fmla="*/ 1403831 h 4070831"/>
              <a:gd name="connsiteX28" fmla="*/ 457200 w 2219325"/>
              <a:gd name="connsiteY28" fmla="*/ 1213331 h 4070831"/>
              <a:gd name="connsiteX29" fmla="*/ 676275 w 2219325"/>
              <a:gd name="connsiteY29" fmla="*/ 1179994 h 4070831"/>
              <a:gd name="connsiteX30" fmla="*/ 695325 w 2219325"/>
              <a:gd name="connsiteY30" fmla="*/ 1375256 h 4070831"/>
              <a:gd name="connsiteX31" fmla="*/ 904875 w 2219325"/>
              <a:gd name="connsiteY31" fmla="*/ 1351444 h 4070831"/>
              <a:gd name="connsiteX32" fmla="*/ 1066800 w 2219325"/>
              <a:gd name="connsiteY32" fmla="*/ 1280006 h 4070831"/>
              <a:gd name="connsiteX33" fmla="*/ 1076325 w 2219325"/>
              <a:gd name="connsiteY33" fmla="*/ 1118081 h 4070831"/>
              <a:gd name="connsiteX34" fmla="*/ 1085850 w 2219325"/>
              <a:gd name="connsiteY34" fmla="*/ 965681 h 4070831"/>
              <a:gd name="connsiteX35" fmla="*/ 1066800 w 2219325"/>
              <a:gd name="connsiteY35" fmla="*/ 846618 h 4070831"/>
              <a:gd name="connsiteX36" fmla="*/ 1133475 w 2219325"/>
              <a:gd name="connsiteY36" fmla="*/ 613256 h 4070831"/>
              <a:gd name="connsiteX37" fmla="*/ 1347788 w 2219325"/>
              <a:gd name="connsiteY37" fmla="*/ 560868 h 4070831"/>
              <a:gd name="connsiteX38" fmla="*/ 1343025 w 2219325"/>
              <a:gd name="connsiteY38" fmla="*/ 270356 h 4070831"/>
              <a:gd name="connsiteX39" fmla="*/ 1352550 w 2219325"/>
              <a:gd name="connsiteY39" fmla="*/ 13181 h 4070831"/>
              <a:gd name="connsiteX0" fmla="*/ 1352550 w 2219325"/>
              <a:gd name="connsiteY0" fmla="*/ 20494 h 4078144"/>
              <a:gd name="connsiteX1" fmla="*/ 1619250 w 2219325"/>
              <a:gd name="connsiteY1" fmla="*/ 1444 h 4078144"/>
              <a:gd name="connsiteX2" fmla="*/ 2047875 w 2219325"/>
              <a:gd name="connsiteY2" fmla="*/ 10969 h 4078144"/>
              <a:gd name="connsiteX3" fmla="*/ 2152650 w 2219325"/>
              <a:gd name="connsiteY3" fmla="*/ 2249344 h 4078144"/>
              <a:gd name="connsiteX4" fmla="*/ 2152650 w 2219325"/>
              <a:gd name="connsiteY4" fmla="*/ 2354119 h 4078144"/>
              <a:gd name="connsiteX5" fmla="*/ 2200275 w 2219325"/>
              <a:gd name="connsiteY5" fmla="*/ 3430444 h 4078144"/>
              <a:gd name="connsiteX6" fmla="*/ 2219325 w 2219325"/>
              <a:gd name="connsiteY6" fmla="*/ 3978132 h 4078144"/>
              <a:gd name="connsiteX7" fmla="*/ 1390650 w 2219325"/>
              <a:gd name="connsiteY7" fmla="*/ 3940031 h 4078144"/>
              <a:gd name="connsiteX8" fmla="*/ 1038225 w 2219325"/>
              <a:gd name="connsiteY8" fmla="*/ 4016232 h 4078144"/>
              <a:gd name="connsiteX9" fmla="*/ 823912 w 2219325"/>
              <a:gd name="connsiteY9" fmla="*/ 4078144 h 4078144"/>
              <a:gd name="connsiteX10" fmla="*/ 723900 w 2219325"/>
              <a:gd name="connsiteY10" fmla="*/ 3916219 h 4078144"/>
              <a:gd name="connsiteX11" fmla="*/ 614362 w 2219325"/>
              <a:gd name="connsiteY11" fmla="*/ 3754294 h 4078144"/>
              <a:gd name="connsiteX12" fmla="*/ 514350 w 2219325"/>
              <a:gd name="connsiteY12" fmla="*/ 3516169 h 4078144"/>
              <a:gd name="connsiteX13" fmla="*/ 433388 w 2219325"/>
              <a:gd name="connsiteY13" fmla="*/ 3363769 h 4078144"/>
              <a:gd name="connsiteX14" fmla="*/ 266700 w 2219325"/>
              <a:gd name="connsiteY14" fmla="*/ 3292332 h 4078144"/>
              <a:gd name="connsiteX15" fmla="*/ 142875 w 2219325"/>
              <a:gd name="connsiteY15" fmla="*/ 3292332 h 4078144"/>
              <a:gd name="connsiteX16" fmla="*/ 19050 w 2219325"/>
              <a:gd name="connsiteY16" fmla="*/ 3249469 h 4078144"/>
              <a:gd name="connsiteX17" fmla="*/ 0 w 2219325"/>
              <a:gd name="connsiteY17" fmla="*/ 2316019 h 4078144"/>
              <a:gd name="connsiteX18" fmla="*/ 576262 w 2219325"/>
              <a:gd name="connsiteY18" fmla="*/ 2263632 h 4078144"/>
              <a:gd name="connsiteX19" fmla="*/ 547687 w 2219325"/>
              <a:gd name="connsiteY19" fmla="*/ 2125519 h 4078144"/>
              <a:gd name="connsiteX20" fmla="*/ 485775 w 2219325"/>
              <a:gd name="connsiteY20" fmla="*/ 1992169 h 4078144"/>
              <a:gd name="connsiteX21" fmla="*/ 419100 w 2219325"/>
              <a:gd name="connsiteY21" fmla="*/ 1944544 h 4078144"/>
              <a:gd name="connsiteX22" fmla="*/ 295275 w 2219325"/>
              <a:gd name="connsiteY22" fmla="*/ 1935019 h 4078144"/>
              <a:gd name="connsiteX23" fmla="*/ 185737 w 2219325"/>
              <a:gd name="connsiteY23" fmla="*/ 1911207 h 4078144"/>
              <a:gd name="connsiteX24" fmla="*/ 209550 w 2219325"/>
              <a:gd name="connsiteY24" fmla="*/ 1687369 h 4078144"/>
              <a:gd name="connsiteX25" fmla="*/ 319088 w 2219325"/>
              <a:gd name="connsiteY25" fmla="*/ 1682607 h 4078144"/>
              <a:gd name="connsiteX26" fmla="*/ 490538 w 2219325"/>
              <a:gd name="connsiteY26" fmla="*/ 1673081 h 4078144"/>
              <a:gd name="connsiteX27" fmla="*/ 433387 w 2219325"/>
              <a:gd name="connsiteY27" fmla="*/ 1411144 h 4078144"/>
              <a:gd name="connsiteX28" fmla="*/ 457200 w 2219325"/>
              <a:gd name="connsiteY28" fmla="*/ 1220644 h 4078144"/>
              <a:gd name="connsiteX29" fmla="*/ 676275 w 2219325"/>
              <a:gd name="connsiteY29" fmla="*/ 1187307 h 4078144"/>
              <a:gd name="connsiteX30" fmla="*/ 695325 w 2219325"/>
              <a:gd name="connsiteY30" fmla="*/ 1382569 h 4078144"/>
              <a:gd name="connsiteX31" fmla="*/ 904875 w 2219325"/>
              <a:gd name="connsiteY31" fmla="*/ 1358757 h 4078144"/>
              <a:gd name="connsiteX32" fmla="*/ 1066800 w 2219325"/>
              <a:gd name="connsiteY32" fmla="*/ 1287319 h 4078144"/>
              <a:gd name="connsiteX33" fmla="*/ 1076325 w 2219325"/>
              <a:gd name="connsiteY33" fmla="*/ 1125394 h 4078144"/>
              <a:gd name="connsiteX34" fmla="*/ 1085850 w 2219325"/>
              <a:gd name="connsiteY34" fmla="*/ 972994 h 4078144"/>
              <a:gd name="connsiteX35" fmla="*/ 1066800 w 2219325"/>
              <a:gd name="connsiteY35" fmla="*/ 853931 h 4078144"/>
              <a:gd name="connsiteX36" fmla="*/ 1133475 w 2219325"/>
              <a:gd name="connsiteY36" fmla="*/ 620569 h 4078144"/>
              <a:gd name="connsiteX37" fmla="*/ 1347788 w 2219325"/>
              <a:gd name="connsiteY37" fmla="*/ 568181 h 4078144"/>
              <a:gd name="connsiteX38" fmla="*/ 1343025 w 2219325"/>
              <a:gd name="connsiteY38" fmla="*/ 277669 h 4078144"/>
              <a:gd name="connsiteX39" fmla="*/ 1352550 w 2219325"/>
              <a:gd name="connsiteY39" fmla="*/ 20494 h 4078144"/>
              <a:gd name="connsiteX0" fmla="*/ 1352550 w 2219325"/>
              <a:gd name="connsiteY0" fmla="*/ 15249 h 4072899"/>
              <a:gd name="connsiteX1" fmla="*/ 1633537 w 2219325"/>
              <a:gd name="connsiteY1" fmla="*/ 5724 h 4072899"/>
              <a:gd name="connsiteX2" fmla="*/ 2047875 w 2219325"/>
              <a:gd name="connsiteY2" fmla="*/ 5724 h 4072899"/>
              <a:gd name="connsiteX3" fmla="*/ 2152650 w 2219325"/>
              <a:gd name="connsiteY3" fmla="*/ 2244099 h 4072899"/>
              <a:gd name="connsiteX4" fmla="*/ 2152650 w 2219325"/>
              <a:gd name="connsiteY4" fmla="*/ 2348874 h 4072899"/>
              <a:gd name="connsiteX5" fmla="*/ 2200275 w 2219325"/>
              <a:gd name="connsiteY5" fmla="*/ 3425199 h 4072899"/>
              <a:gd name="connsiteX6" fmla="*/ 2219325 w 2219325"/>
              <a:gd name="connsiteY6" fmla="*/ 3972887 h 4072899"/>
              <a:gd name="connsiteX7" fmla="*/ 1390650 w 2219325"/>
              <a:gd name="connsiteY7" fmla="*/ 3934786 h 4072899"/>
              <a:gd name="connsiteX8" fmla="*/ 1038225 w 2219325"/>
              <a:gd name="connsiteY8" fmla="*/ 4010987 h 4072899"/>
              <a:gd name="connsiteX9" fmla="*/ 823912 w 2219325"/>
              <a:gd name="connsiteY9" fmla="*/ 4072899 h 4072899"/>
              <a:gd name="connsiteX10" fmla="*/ 723900 w 2219325"/>
              <a:gd name="connsiteY10" fmla="*/ 3910974 h 4072899"/>
              <a:gd name="connsiteX11" fmla="*/ 614362 w 2219325"/>
              <a:gd name="connsiteY11" fmla="*/ 3749049 h 4072899"/>
              <a:gd name="connsiteX12" fmla="*/ 514350 w 2219325"/>
              <a:gd name="connsiteY12" fmla="*/ 3510924 h 4072899"/>
              <a:gd name="connsiteX13" fmla="*/ 433388 w 2219325"/>
              <a:gd name="connsiteY13" fmla="*/ 3358524 h 4072899"/>
              <a:gd name="connsiteX14" fmla="*/ 266700 w 2219325"/>
              <a:gd name="connsiteY14" fmla="*/ 3287087 h 4072899"/>
              <a:gd name="connsiteX15" fmla="*/ 142875 w 2219325"/>
              <a:gd name="connsiteY15" fmla="*/ 3287087 h 4072899"/>
              <a:gd name="connsiteX16" fmla="*/ 19050 w 2219325"/>
              <a:gd name="connsiteY16" fmla="*/ 3244224 h 4072899"/>
              <a:gd name="connsiteX17" fmla="*/ 0 w 2219325"/>
              <a:gd name="connsiteY17" fmla="*/ 2310774 h 4072899"/>
              <a:gd name="connsiteX18" fmla="*/ 576262 w 2219325"/>
              <a:gd name="connsiteY18" fmla="*/ 2258387 h 4072899"/>
              <a:gd name="connsiteX19" fmla="*/ 547687 w 2219325"/>
              <a:gd name="connsiteY19" fmla="*/ 2120274 h 4072899"/>
              <a:gd name="connsiteX20" fmla="*/ 485775 w 2219325"/>
              <a:gd name="connsiteY20" fmla="*/ 1986924 h 4072899"/>
              <a:gd name="connsiteX21" fmla="*/ 419100 w 2219325"/>
              <a:gd name="connsiteY21" fmla="*/ 1939299 h 4072899"/>
              <a:gd name="connsiteX22" fmla="*/ 295275 w 2219325"/>
              <a:gd name="connsiteY22" fmla="*/ 1929774 h 4072899"/>
              <a:gd name="connsiteX23" fmla="*/ 185737 w 2219325"/>
              <a:gd name="connsiteY23" fmla="*/ 1905962 h 4072899"/>
              <a:gd name="connsiteX24" fmla="*/ 209550 w 2219325"/>
              <a:gd name="connsiteY24" fmla="*/ 1682124 h 4072899"/>
              <a:gd name="connsiteX25" fmla="*/ 319088 w 2219325"/>
              <a:gd name="connsiteY25" fmla="*/ 1677362 h 4072899"/>
              <a:gd name="connsiteX26" fmla="*/ 490538 w 2219325"/>
              <a:gd name="connsiteY26" fmla="*/ 1667836 h 4072899"/>
              <a:gd name="connsiteX27" fmla="*/ 433387 w 2219325"/>
              <a:gd name="connsiteY27" fmla="*/ 1405899 h 4072899"/>
              <a:gd name="connsiteX28" fmla="*/ 457200 w 2219325"/>
              <a:gd name="connsiteY28" fmla="*/ 1215399 h 4072899"/>
              <a:gd name="connsiteX29" fmla="*/ 676275 w 2219325"/>
              <a:gd name="connsiteY29" fmla="*/ 1182062 h 4072899"/>
              <a:gd name="connsiteX30" fmla="*/ 695325 w 2219325"/>
              <a:gd name="connsiteY30" fmla="*/ 1377324 h 4072899"/>
              <a:gd name="connsiteX31" fmla="*/ 904875 w 2219325"/>
              <a:gd name="connsiteY31" fmla="*/ 1353512 h 4072899"/>
              <a:gd name="connsiteX32" fmla="*/ 1066800 w 2219325"/>
              <a:gd name="connsiteY32" fmla="*/ 1282074 h 4072899"/>
              <a:gd name="connsiteX33" fmla="*/ 1076325 w 2219325"/>
              <a:gd name="connsiteY33" fmla="*/ 1120149 h 4072899"/>
              <a:gd name="connsiteX34" fmla="*/ 1085850 w 2219325"/>
              <a:gd name="connsiteY34" fmla="*/ 967749 h 4072899"/>
              <a:gd name="connsiteX35" fmla="*/ 1066800 w 2219325"/>
              <a:gd name="connsiteY35" fmla="*/ 848686 h 4072899"/>
              <a:gd name="connsiteX36" fmla="*/ 1133475 w 2219325"/>
              <a:gd name="connsiteY36" fmla="*/ 615324 h 4072899"/>
              <a:gd name="connsiteX37" fmla="*/ 1347788 w 2219325"/>
              <a:gd name="connsiteY37" fmla="*/ 562936 h 4072899"/>
              <a:gd name="connsiteX38" fmla="*/ 1343025 w 2219325"/>
              <a:gd name="connsiteY38" fmla="*/ 272424 h 4072899"/>
              <a:gd name="connsiteX39" fmla="*/ 1352550 w 2219325"/>
              <a:gd name="connsiteY39" fmla="*/ 15249 h 4072899"/>
              <a:gd name="connsiteX0" fmla="*/ 1352550 w 2219325"/>
              <a:gd name="connsiteY0" fmla="*/ 24630 h 4082280"/>
              <a:gd name="connsiteX1" fmla="*/ 1633537 w 2219325"/>
              <a:gd name="connsiteY1" fmla="*/ 817 h 4082280"/>
              <a:gd name="connsiteX2" fmla="*/ 2047875 w 2219325"/>
              <a:gd name="connsiteY2" fmla="*/ 15105 h 4082280"/>
              <a:gd name="connsiteX3" fmla="*/ 2152650 w 2219325"/>
              <a:gd name="connsiteY3" fmla="*/ 2253480 h 4082280"/>
              <a:gd name="connsiteX4" fmla="*/ 2152650 w 2219325"/>
              <a:gd name="connsiteY4" fmla="*/ 2358255 h 4082280"/>
              <a:gd name="connsiteX5" fmla="*/ 2200275 w 2219325"/>
              <a:gd name="connsiteY5" fmla="*/ 3434580 h 4082280"/>
              <a:gd name="connsiteX6" fmla="*/ 2219325 w 2219325"/>
              <a:gd name="connsiteY6" fmla="*/ 3982268 h 4082280"/>
              <a:gd name="connsiteX7" fmla="*/ 1390650 w 2219325"/>
              <a:gd name="connsiteY7" fmla="*/ 3944167 h 4082280"/>
              <a:gd name="connsiteX8" fmla="*/ 1038225 w 2219325"/>
              <a:gd name="connsiteY8" fmla="*/ 4020368 h 4082280"/>
              <a:gd name="connsiteX9" fmla="*/ 823912 w 2219325"/>
              <a:gd name="connsiteY9" fmla="*/ 4082280 h 4082280"/>
              <a:gd name="connsiteX10" fmla="*/ 723900 w 2219325"/>
              <a:gd name="connsiteY10" fmla="*/ 3920355 h 4082280"/>
              <a:gd name="connsiteX11" fmla="*/ 614362 w 2219325"/>
              <a:gd name="connsiteY11" fmla="*/ 3758430 h 4082280"/>
              <a:gd name="connsiteX12" fmla="*/ 514350 w 2219325"/>
              <a:gd name="connsiteY12" fmla="*/ 3520305 h 4082280"/>
              <a:gd name="connsiteX13" fmla="*/ 433388 w 2219325"/>
              <a:gd name="connsiteY13" fmla="*/ 3367905 h 4082280"/>
              <a:gd name="connsiteX14" fmla="*/ 266700 w 2219325"/>
              <a:gd name="connsiteY14" fmla="*/ 3296468 h 4082280"/>
              <a:gd name="connsiteX15" fmla="*/ 142875 w 2219325"/>
              <a:gd name="connsiteY15" fmla="*/ 3296468 h 4082280"/>
              <a:gd name="connsiteX16" fmla="*/ 19050 w 2219325"/>
              <a:gd name="connsiteY16" fmla="*/ 3253605 h 4082280"/>
              <a:gd name="connsiteX17" fmla="*/ 0 w 2219325"/>
              <a:gd name="connsiteY17" fmla="*/ 2320155 h 4082280"/>
              <a:gd name="connsiteX18" fmla="*/ 576262 w 2219325"/>
              <a:gd name="connsiteY18" fmla="*/ 2267768 h 4082280"/>
              <a:gd name="connsiteX19" fmla="*/ 547687 w 2219325"/>
              <a:gd name="connsiteY19" fmla="*/ 2129655 h 4082280"/>
              <a:gd name="connsiteX20" fmla="*/ 485775 w 2219325"/>
              <a:gd name="connsiteY20" fmla="*/ 1996305 h 4082280"/>
              <a:gd name="connsiteX21" fmla="*/ 419100 w 2219325"/>
              <a:gd name="connsiteY21" fmla="*/ 1948680 h 4082280"/>
              <a:gd name="connsiteX22" fmla="*/ 295275 w 2219325"/>
              <a:gd name="connsiteY22" fmla="*/ 1939155 h 4082280"/>
              <a:gd name="connsiteX23" fmla="*/ 185737 w 2219325"/>
              <a:gd name="connsiteY23" fmla="*/ 1915343 h 4082280"/>
              <a:gd name="connsiteX24" fmla="*/ 209550 w 2219325"/>
              <a:gd name="connsiteY24" fmla="*/ 1691505 h 4082280"/>
              <a:gd name="connsiteX25" fmla="*/ 319088 w 2219325"/>
              <a:gd name="connsiteY25" fmla="*/ 1686743 h 4082280"/>
              <a:gd name="connsiteX26" fmla="*/ 490538 w 2219325"/>
              <a:gd name="connsiteY26" fmla="*/ 1677217 h 4082280"/>
              <a:gd name="connsiteX27" fmla="*/ 433387 w 2219325"/>
              <a:gd name="connsiteY27" fmla="*/ 1415280 h 4082280"/>
              <a:gd name="connsiteX28" fmla="*/ 457200 w 2219325"/>
              <a:gd name="connsiteY28" fmla="*/ 1224780 h 4082280"/>
              <a:gd name="connsiteX29" fmla="*/ 676275 w 2219325"/>
              <a:gd name="connsiteY29" fmla="*/ 1191443 h 4082280"/>
              <a:gd name="connsiteX30" fmla="*/ 695325 w 2219325"/>
              <a:gd name="connsiteY30" fmla="*/ 1386705 h 4082280"/>
              <a:gd name="connsiteX31" fmla="*/ 904875 w 2219325"/>
              <a:gd name="connsiteY31" fmla="*/ 1362893 h 4082280"/>
              <a:gd name="connsiteX32" fmla="*/ 1066800 w 2219325"/>
              <a:gd name="connsiteY32" fmla="*/ 1291455 h 4082280"/>
              <a:gd name="connsiteX33" fmla="*/ 1076325 w 2219325"/>
              <a:gd name="connsiteY33" fmla="*/ 1129530 h 4082280"/>
              <a:gd name="connsiteX34" fmla="*/ 1085850 w 2219325"/>
              <a:gd name="connsiteY34" fmla="*/ 977130 h 4082280"/>
              <a:gd name="connsiteX35" fmla="*/ 1066800 w 2219325"/>
              <a:gd name="connsiteY35" fmla="*/ 858067 h 4082280"/>
              <a:gd name="connsiteX36" fmla="*/ 1133475 w 2219325"/>
              <a:gd name="connsiteY36" fmla="*/ 624705 h 4082280"/>
              <a:gd name="connsiteX37" fmla="*/ 1347788 w 2219325"/>
              <a:gd name="connsiteY37" fmla="*/ 572317 h 4082280"/>
              <a:gd name="connsiteX38" fmla="*/ 1343025 w 2219325"/>
              <a:gd name="connsiteY38" fmla="*/ 281805 h 4082280"/>
              <a:gd name="connsiteX39" fmla="*/ 1352550 w 2219325"/>
              <a:gd name="connsiteY39" fmla="*/ 24630 h 4082280"/>
              <a:gd name="connsiteX0" fmla="*/ 1352550 w 2219325"/>
              <a:gd name="connsiteY0" fmla="*/ 42084 h 4099734"/>
              <a:gd name="connsiteX1" fmla="*/ 1633537 w 2219325"/>
              <a:gd name="connsiteY1" fmla="*/ 18271 h 4099734"/>
              <a:gd name="connsiteX2" fmla="*/ 2047875 w 2219325"/>
              <a:gd name="connsiteY2" fmla="*/ 32559 h 4099734"/>
              <a:gd name="connsiteX3" fmla="*/ 2152650 w 2219325"/>
              <a:gd name="connsiteY3" fmla="*/ 2270934 h 4099734"/>
              <a:gd name="connsiteX4" fmla="*/ 2152650 w 2219325"/>
              <a:gd name="connsiteY4" fmla="*/ 2375709 h 4099734"/>
              <a:gd name="connsiteX5" fmla="*/ 2200275 w 2219325"/>
              <a:gd name="connsiteY5" fmla="*/ 3452034 h 4099734"/>
              <a:gd name="connsiteX6" fmla="*/ 2219325 w 2219325"/>
              <a:gd name="connsiteY6" fmla="*/ 3999722 h 4099734"/>
              <a:gd name="connsiteX7" fmla="*/ 1390650 w 2219325"/>
              <a:gd name="connsiteY7" fmla="*/ 3961621 h 4099734"/>
              <a:gd name="connsiteX8" fmla="*/ 1038225 w 2219325"/>
              <a:gd name="connsiteY8" fmla="*/ 4037822 h 4099734"/>
              <a:gd name="connsiteX9" fmla="*/ 823912 w 2219325"/>
              <a:gd name="connsiteY9" fmla="*/ 4099734 h 4099734"/>
              <a:gd name="connsiteX10" fmla="*/ 723900 w 2219325"/>
              <a:gd name="connsiteY10" fmla="*/ 3937809 h 4099734"/>
              <a:gd name="connsiteX11" fmla="*/ 614362 w 2219325"/>
              <a:gd name="connsiteY11" fmla="*/ 3775884 h 4099734"/>
              <a:gd name="connsiteX12" fmla="*/ 514350 w 2219325"/>
              <a:gd name="connsiteY12" fmla="*/ 3537759 h 4099734"/>
              <a:gd name="connsiteX13" fmla="*/ 433388 w 2219325"/>
              <a:gd name="connsiteY13" fmla="*/ 3385359 h 4099734"/>
              <a:gd name="connsiteX14" fmla="*/ 266700 w 2219325"/>
              <a:gd name="connsiteY14" fmla="*/ 3313922 h 4099734"/>
              <a:gd name="connsiteX15" fmla="*/ 142875 w 2219325"/>
              <a:gd name="connsiteY15" fmla="*/ 3313922 h 4099734"/>
              <a:gd name="connsiteX16" fmla="*/ 19050 w 2219325"/>
              <a:gd name="connsiteY16" fmla="*/ 3271059 h 4099734"/>
              <a:gd name="connsiteX17" fmla="*/ 0 w 2219325"/>
              <a:gd name="connsiteY17" fmla="*/ 2337609 h 4099734"/>
              <a:gd name="connsiteX18" fmla="*/ 576262 w 2219325"/>
              <a:gd name="connsiteY18" fmla="*/ 2285222 h 4099734"/>
              <a:gd name="connsiteX19" fmla="*/ 547687 w 2219325"/>
              <a:gd name="connsiteY19" fmla="*/ 2147109 h 4099734"/>
              <a:gd name="connsiteX20" fmla="*/ 485775 w 2219325"/>
              <a:gd name="connsiteY20" fmla="*/ 2013759 h 4099734"/>
              <a:gd name="connsiteX21" fmla="*/ 419100 w 2219325"/>
              <a:gd name="connsiteY21" fmla="*/ 1966134 h 4099734"/>
              <a:gd name="connsiteX22" fmla="*/ 295275 w 2219325"/>
              <a:gd name="connsiteY22" fmla="*/ 1956609 h 4099734"/>
              <a:gd name="connsiteX23" fmla="*/ 185737 w 2219325"/>
              <a:gd name="connsiteY23" fmla="*/ 1932797 h 4099734"/>
              <a:gd name="connsiteX24" fmla="*/ 209550 w 2219325"/>
              <a:gd name="connsiteY24" fmla="*/ 1708959 h 4099734"/>
              <a:gd name="connsiteX25" fmla="*/ 319088 w 2219325"/>
              <a:gd name="connsiteY25" fmla="*/ 1704197 h 4099734"/>
              <a:gd name="connsiteX26" fmla="*/ 490538 w 2219325"/>
              <a:gd name="connsiteY26" fmla="*/ 1694671 h 4099734"/>
              <a:gd name="connsiteX27" fmla="*/ 433387 w 2219325"/>
              <a:gd name="connsiteY27" fmla="*/ 1432734 h 4099734"/>
              <a:gd name="connsiteX28" fmla="*/ 457200 w 2219325"/>
              <a:gd name="connsiteY28" fmla="*/ 1242234 h 4099734"/>
              <a:gd name="connsiteX29" fmla="*/ 676275 w 2219325"/>
              <a:gd name="connsiteY29" fmla="*/ 1208897 h 4099734"/>
              <a:gd name="connsiteX30" fmla="*/ 695325 w 2219325"/>
              <a:gd name="connsiteY30" fmla="*/ 1404159 h 4099734"/>
              <a:gd name="connsiteX31" fmla="*/ 904875 w 2219325"/>
              <a:gd name="connsiteY31" fmla="*/ 1380347 h 4099734"/>
              <a:gd name="connsiteX32" fmla="*/ 1066800 w 2219325"/>
              <a:gd name="connsiteY32" fmla="*/ 1308909 h 4099734"/>
              <a:gd name="connsiteX33" fmla="*/ 1076325 w 2219325"/>
              <a:gd name="connsiteY33" fmla="*/ 1146984 h 4099734"/>
              <a:gd name="connsiteX34" fmla="*/ 1085850 w 2219325"/>
              <a:gd name="connsiteY34" fmla="*/ 994584 h 4099734"/>
              <a:gd name="connsiteX35" fmla="*/ 1066800 w 2219325"/>
              <a:gd name="connsiteY35" fmla="*/ 875521 h 4099734"/>
              <a:gd name="connsiteX36" fmla="*/ 1133475 w 2219325"/>
              <a:gd name="connsiteY36" fmla="*/ 642159 h 4099734"/>
              <a:gd name="connsiteX37" fmla="*/ 1347788 w 2219325"/>
              <a:gd name="connsiteY37" fmla="*/ 589771 h 4099734"/>
              <a:gd name="connsiteX38" fmla="*/ 1343025 w 2219325"/>
              <a:gd name="connsiteY38" fmla="*/ 299259 h 4099734"/>
              <a:gd name="connsiteX39" fmla="*/ 1352550 w 2219325"/>
              <a:gd name="connsiteY39" fmla="*/ 42084 h 4099734"/>
              <a:gd name="connsiteX0" fmla="*/ 1352550 w 2219325"/>
              <a:gd name="connsiteY0" fmla="*/ 25532 h 4083182"/>
              <a:gd name="connsiteX1" fmla="*/ 1633537 w 2219325"/>
              <a:gd name="connsiteY1" fmla="*/ 1719 h 4083182"/>
              <a:gd name="connsiteX2" fmla="*/ 2047875 w 2219325"/>
              <a:gd name="connsiteY2" fmla="*/ 16007 h 4083182"/>
              <a:gd name="connsiteX3" fmla="*/ 2152650 w 2219325"/>
              <a:gd name="connsiteY3" fmla="*/ 2254382 h 4083182"/>
              <a:gd name="connsiteX4" fmla="*/ 2152650 w 2219325"/>
              <a:gd name="connsiteY4" fmla="*/ 2359157 h 4083182"/>
              <a:gd name="connsiteX5" fmla="*/ 2200275 w 2219325"/>
              <a:gd name="connsiteY5" fmla="*/ 3435482 h 4083182"/>
              <a:gd name="connsiteX6" fmla="*/ 2219325 w 2219325"/>
              <a:gd name="connsiteY6" fmla="*/ 3983170 h 4083182"/>
              <a:gd name="connsiteX7" fmla="*/ 1390650 w 2219325"/>
              <a:gd name="connsiteY7" fmla="*/ 3945069 h 4083182"/>
              <a:gd name="connsiteX8" fmla="*/ 1038225 w 2219325"/>
              <a:gd name="connsiteY8" fmla="*/ 4021270 h 4083182"/>
              <a:gd name="connsiteX9" fmla="*/ 823912 w 2219325"/>
              <a:gd name="connsiteY9" fmla="*/ 4083182 h 4083182"/>
              <a:gd name="connsiteX10" fmla="*/ 723900 w 2219325"/>
              <a:gd name="connsiteY10" fmla="*/ 3921257 h 4083182"/>
              <a:gd name="connsiteX11" fmla="*/ 614362 w 2219325"/>
              <a:gd name="connsiteY11" fmla="*/ 3759332 h 4083182"/>
              <a:gd name="connsiteX12" fmla="*/ 514350 w 2219325"/>
              <a:gd name="connsiteY12" fmla="*/ 3521207 h 4083182"/>
              <a:gd name="connsiteX13" fmla="*/ 433388 w 2219325"/>
              <a:gd name="connsiteY13" fmla="*/ 3368807 h 4083182"/>
              <a:gd name="connsiteX14" fmla="*/ 266700 w 2219325"/>
              <a:gd name="connsiteY14" fmla="*/ 3297370 h 4083182"/>
              <a:gd name="connsiteX15" fmla="*/ 142875 w 2219325"/>
              <a:gd name="connsiteY15" fmla="*/ 3297370 h 4083182"/>
              <a:gd name="connsiteX16" fmla="*/ 19050 w 2219325"/>
              <a:gd name="connsiteY16" fmla="*/ 3254507 h 4083182"/>
              <a:gd name="connsiteX17" fmla="*/ 0 w 2219325"/>
              <a:gd name="connsiteY17" fmla="*/ 2321057 h 4083182"/>
              <a:gd name="connsiteX18" fmla="*/ 576262 w 2219325"/>
              <a:gd name="connsiteY18" fmla="*/ 2268670 h 4083182"/>
              <a:gd name="connsiteX19" fmla="*/ 547687 w 2219325"/>
              <a:gd name="connsiteY19" fmla="*/ 2130557 h 4083182"/>
              <a:gd name="connsiteX20" fmla="*/ 485775 w 2219325"/>
              <a:gd name="connsiteY20" fmla="*/ 1997207 h 4083182"/>
              <a:gd name="connsiteX21" fmla="*/ 419100 w 2219325"/>
              <a:gd name="connsiteY21" fmla="*/ 1949582 h 4083182"/>
              <a:gd name="connsiteX22" fmla="*/ 295275 w 2219325"/>
              <a:gd name="connsiteY22" fmla="*/ 1940057 h 4083182"/>
              <a:gd name="connsiteX23" fmla="*/ 185737 w 2219325"/>
              <a:gd name="connsiteY23" fmla="*/ 1916245 h 4083182"/>
              <a:gd name="connsiteX24" fmla="*/ 209550 w 2219325"/>
              <a:gd name="connsiteY24" fmla="*/ 1692407 h 4083182"/>
              <a:gd name="connsiteX25" fmla="*/ 319088 w 2219325"/>
              <a:gd name="connsiteY25" fmla="*/ 1687645 h 4083182"/>
              <a:gd name="connsiteX26" fmla="*/ 490538 w 2219325"/>
              <a:gd name="connsiteY26" fmla="*/ 1678119 h 4083182"/>
              <a:gd name="connsiteX27" fmla="*/ 433387 w 2219325"/>
              <a:gd name="connsiteY27" fmla="*/ 1416182 h 4083182"/>
              <a:gd name="connsiteX28" fmla="*/ 457200 w 2219325"/>
              <a:gd name="connsiteY28" fmla="*/ 1225682 h 4083182"/>
              <a:gd name="connsiteX29" fmla="*/ 676275 w 2219325"/>
              <a:gd name="connsiteY29" fmla="*/ 1192345 h 4083182"/>
              <a:gd name="connsiteX30" fmla="*/ 695325 w 2219325"/>
              <a:gd name="connsiteY30" fmla="*/ 1387607 h 4083182"/>
              <a:gd name="connsiteX31" fmla="*/ 904875 w 2219325"/>
              <a:gd name="connsiteY31" fmla="*/ 1363795 h 4083182"/>
              <a:gd name="connsiteX32" fmla="*/ 1066800 w 2219325"/>
              <a:gd name="connsiteY32" fmla="*/ 1292357 h 4083182"/>
              <a:gd name="connsiteX33" fmla="*/ 1076325 w 2219325"/>
              <a:gd name="connsiteY33" fmla="*/ 1130432 h 4083182"/>
              <a:gd name="connsiteX34" fmla="*/ 1085850 w 2219325"/>
              <a:gd name="connsiteY34" fmla="*/ 978032 h 4083182"/>
              <a:gd name="connsiteX35" fmla="*/ 1066800 w 2219325"/>
              <a:gd name="connsiteY35" fmla="*/ 858969 h 4083182"/>
              <a:gd name="connsiteX36" fmla="*/ 1133475 w 2219325"/>
              <a:gd name="connsiteY36" fmla="*/ 625607 h 4083182"/>
              <a:gd name="connsiteX37" fmla="*/ 1347788 w 2219325"/>
              <a:gd name="connsiteY37" fmla="*/ 573219 h 4083182"/>
              <a:gd name="connsiteX38" fmla="*/ 1343025 w 2219325"/>
              <a:gd name="connsiteY38" fmla="*/ 282707 h 4083182"/>
              <a:gd name="connsiteX39" fmla="*/ 1352550 w 2219325"/>
              <a:gd name="connsiteY39" fmla="*/ 25532 h 4083182"/>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325281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76325 w 2219325"/>
              <a:gd name="connsiteY33" fmla="*/ 1134656 h 4087406"/>
              <a:gd name="connsiteX34" fmla="*/ 1085850 w 2219325"/>
              <a:gd name="connsiteY34" fmla="*/ 982256 h 4087406"/>
              <a:gd name="connsiteX35" fmla="*/ 1066800 w 2219325"/>
              <a:gd name="connsiteY35" fmla="*/ 863193 h 4087406"/>
              <a:gd name="connsiteX36" fmla="*/ 1133475 w 2219325"/>
              <a:gd name="connsiteY36" fmla="*/ 629831 h 4087406"/>
              <a:gd name="connsiteX37" fmla="*/ 1347788 w 2219325"/>
              <a:gd name="connsiteY37" fmla="*/ 577443 h 4087406"/>
              <a:gd name="connsiteX38" fmla="*/ 1343025 w 2219325"/>
              <a:gd name="connsiteY38" fmla="*/ 286931 h 4087406"/>
              <a:gd name="connsiteX39" fmla="*/ 1352550 w 2219325"/>
              <a:gd name="connsiteY39" fmla="*/ 29756 h 4087406"/>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461382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76325 w 2219325"/>
              <a:gd name="connsiteY33" fmla="*/ 1134656 h 4087406"/>
              <a:gd name="connsiteX34" fmla="*/ 1085850 w 2219325"/>
              <a:gd name="connsiteY34" fmla="*/ 982256 h 4087406"/>
              <a:gd name="connsiteX35" fmla="*/ 1066800 w 2219325"/>
              <a:gd name="connsiteY35" fmla="*/ 863193 h 4087406"/>
              <a:gd name="connsiteX36" fmla="*/ 1133475 w 2219325"/>
              <a:gd name="connsiteY36" fmla="*/ 629831 h 4087406"/>
              <a:gd name="connsiteX37" fmla="*/ 1347788 w 2219325"/>
              <a:gd name="connsiteY37" fmla="*/ 577443 h 4087406"/>
              <a:gd name="connsiteX38" fmla="*/ 1343025 w 2219325"/>
              <a:gd name="connsiteY38" fmla="*/ 286931 h 4087406"/>
              <a:gd name="connsiteX39" fmla="*/ 1352550 w 2219325"/>
              <a:gd name="connsiteY39" fmla="*/ 29756 h 4087406"/>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461382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85850 w 2219325"/>
              <a:gd name="connsiteY33" fmla="*/ 982256 h 4087406"/>
              <a:gd name="connsiteX34" fmla="*/ 1066800 w 2219325"/>
              <a:gd name="connsiteY34" fmla="*/ 863193 h 4087406"/>
              <a:gd name="connsiteX35" fmla="*/ 1133475 w 2219325"/>
              <a:gd name="connsiteY35" fmla="*/ 629831 h 4087406"/>
              <a:gd name="connsiteX36" fmla="*/ 1347788 w 2219325"/>
              <a:gd name="connsiteY36" fmla="*/ 577443 h 4087406"/>
              <a:gd name="connsiteX37" fmla="*/ 1343025 w 2219325"/>
              <a:gd name="connsiteY37" fmla="*/ 286931 h 4087406"/>
              <a:gd name="connsiteX38" fmla="*/ 1352550 w 2219325"/>
              <a:gd name="connsiteY38" fmla="*/ 29756 h 4087406"/>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461382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66800 w 2219325"/>
              <a:gd name="connsiteY33" fmla="*/ 863193 h 4087406"/>
              <a:gd name="connsiteX34" fmla="*/ 1133475 w 2219325"/>
              <a:gd name="connsiteY34" fmla="*/ 629831 h 4087406"/>
              <a:gd name="connsiteX35" fmla="*/ 1347788 w 2219325"/>
              <a:gd name="connsiteY35" fmla="*/ 577443 h 4087406"/>
              <a:gd name="connsiteX36" fmla="*/ 1343025 w 2219325"/>
              <a:gd name="connsiteY36" fmla="*/ 286931 h 4087406"/>
              <a:gd name="connsiteX37" fmla="*/ 1352550 w 2219325"/>
              <a:gd name="connsiteY37" fmla="*/ 29756 h 4087406"/>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461382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133475 w 2219325"/>
              <a:gd name="connsiteY33" fmla="*/ 629831 h 4087406"/>
              <a:gd name="connsiteX34" fmla="*/ 1347788 w 2219325"/>
              <a:gd name="connsiteY34" fmla="*/ 577443 h 4087406"/>
              <a:gd name="connsiteX35" fmla="*/ 1343025 w 2219325"/>
              <a:gd name="connsiteY35" fmla="*/ 286931 h 4087406"/>
              <a:gd name="connsiteX36" fmla="*/ 1352550 w 2219325"/>
              <a:gd name="connsiteY36" fmla="*/ 29756 h 4087406"/>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461382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347788 w 2219325"/>
              <a:gd name="connsiteY33" fmla="*/ 577443 h 4087406"/>
              <a:gd name="connsiteX34" fmla="*/ 1343025 w 2219325"/>
              <a:gd name="connsiteY34" fmla="*/ 286931 h 4087406"/>
              <a:gd name="connsiteX35" fmla="*/ 1352550 w 2219325"/>
              <a:gd name="connsiteY35" fmla="*/ 29756 h 4087406"/>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461382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343025 w 2219325"/>
              <a:gd name="connsiteY33" fmla="*/ 286931 h 4087406"/>
              <a:gd name="connsiteX34" fmla="*/ 1352550 w 2219325"/>
              <a:gd name="connsiteY34" fmla="*/ 29756 h 4087406"/>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461382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82552 w 2219325"/>
              <a:gd name="connsiteY33" fmla="*/ 1230569 h 4087406"/>
              <a:gd name="connsiteX34" fmla="*/ 1352550 w 2219325"/>
              <a:gd name="connsiteY34" fmla="*/ 29756 h 4087406"/>
              <a:gd name="connsiteX0" fmla="*/ 2003733 w 2219325"/>
              <a:gd name="connsiteY0" fmla="*/ 1334002 h 4175808"/>
              <a:gd name="connsiteX1" fmla="*/ 1633537 w 2219325"/>
              <a:gd name="connsiteY1" fmla="*/ 94345 h 4175808"/>
              <a:gd name="connsiteX2" fmla="*/ 2038350 w 2219325"/>
              <a:gd name="connsiteY2" fmla="*/ 94346 h 4175808"/>
              <a:gd name="connsiteX3" fmla="*/ 2152650 w 2219325"/>
              <a:gd name="connsiteY3" fmla="*/ 2347008 h 4175808"/>
              <a:gd name="connsiteX4" fmla="*/ 2152650 w 2219325"/>
              <a:gd name="connsiteY4" fmla="*/ 2451783 h 4175808"/>
              <a:gd name="connsiteX5" fmla="*/ 2200275 w 2219325"/>
              <a:gd name="connsiteY5" fmla="*/ 3528108 h 4175808"/>
              <a:gd name="connsiteX6" fmla="*/ 2219325 w 2219325"/>
              <a:gd name="connsiteY6" fmla="*/ 4075796 h 4175808"/>
              <a:gd name="connsiteX7" fmla="*/ 1390650 w 2219325"/>
              <a:gd name="connsiteY7" fmla="*/ 4037695 h 4175808"/>
              <a:gd name="connsiteX8" fmla="*/ 1038225 w 2219325"/>
              <a:gd name="connsiteY8" fmla="*/ 4113896 h 4175808"/>
              <a:gd name="connsiteX9" fmla="*/ 823912 w 2219325"/>
              <a:gd name="connsiteY9" fmla="*/ 4175808 h 4175808"/>
              <a:gd name="connsiteX10" fmla="*/ 723900 w 2219325"/>
              <a:gd name="connsiteY10" fmla="*/ 4013883 h 4175808"/>
              <a:gd name="connsiteX11" fmla="*/ 614362 w 2219325"/>
              <a:gd name="connsiteY11" fmla="*/ 3851958 h 4175808"/>
              <a:gd name="connsiteX12" fmla="*/ 514350 w 2219325"/>
              <a:gd name="connsiteY12" fmla="*/ 3613833 h 4175808"/>
              <a:gd name="connsiteX13" fmla="*/ 433388 w 2219325"/>
              <a:gd name="connsiteY13" fmla="*/ 3461433 h 4175808"/>
              <a:gd name="connsiteX14" fmla="*/ 266700 w 2219325"/>
              <a:gd name="connsiteY14" fmla="*/ 3389996 h 4175808"/>
              <a:gd name="connsiteX15" fmla="*/ 142875 w 2219325"/>
              <a:gd name="connsiteY15" fmla="*/ 3389996 h 4175808"/>
              <a:gd name="connsiteX16" fmla="*/ 19050 w 2219325"/>
              <a:gd name="connsiteY16" fmla="*/ 3347133 h 4175808"/>
              <a:gd name="connsiteX17" fmla="*/ 0 w 2219325"/>
              <a:gd name="connsiteY17" fmla="*/ 2549784 h 4175808"/>
              <a:gd name="connsiteX18" fmla="*/ 576262 w 2219325"/>
              <a:gd name="connsiteY18" fmla="*/ 2361296 h 4175808"/>
              <a:gd name="connsiteX19" fmla="*/ 547687 w 2219325"/>
              <a:gd name="connsiteY19" fmla="*/ 2223183 h 4175808"/>
              <a:gd name="connsiteX20" fmla="*/ 485775 w 2219325"/>
              <a:gd name="connsiteY20" fmla="*/ 2089833 h 4175808"/>
              <a:gd name="connsiteX21" fmla="*/ 419100 w 2219325"/>
              <a:gd name="connsiteY21" fmla="*/ 2042208 h 4175808"/>
              <a:gd name="connsiteX22" fmla="*/ 295275 w 2219325"/>
              <a:gd name="connsiteY22" fmla="*/ 2032683 h 4175808"/>
              <a:gd name="connsiteX23" fmla="*/ 185737 w 2219325"/>
              <a:gd name="connsiteY23" fmla="*/ 2008871 h 4175808"/>
              <a:gd name="connsiteX24" fmla="*/ 209550 w 2219325"/>
              <a:gd name="connsiteY24" fmla="*/ 1785033 h 4175808"/>
              <a:gd name="connsiteX25" fmla="*/ 319088 w 2219325"/>
              <a:gd name="connsiteY25" fmla="*/ 1780271 h 4175808"/>
              <a:gd name="connsiteX26" fmla="*/ 490538 w 2219325"/>
              <a:gd name="connsiteY26" fmla="*/ 1770745 h 4175808"/>
              <a:gd name="connsiteX27" fmla="*/ 433387 w 2219325"/>
              <a:gd name="connsiteY27" fmla="*/ 1508808 h 4175808"/>
              <a:gd name="connsiteX28" fmla="*/ 457200 w 2219325"/>
              <a:gd name="connsiteY28" fmla="*/ 1318308 h 4175808"/>
              <a:gd name="connsiteX29" fmla="*/ 676275 w 2219325"/>
              <a:gd name="connsiteY29" fmla="*/ 1284971 h 4175808"/>
              <a:gd name="connsiteX30" fmla="*/ 695325 w 2219325"/>
              <a:gd name="connsiteY30" fmla="*/ 1480233 h 4175808"/>
              <a:gd name="connsiteX31" fmla="*/ 904875 w 2219325"/>
              <a:gd name="connsiteY31" fmla="*/ 1456421 h 4175808"/>
              <a:gd name="connsiteX32" fmla="*/ 1066800 w 2219325"/>
              <a:gd name="connsiteY32" fmla="*/ 1384983 h 4175808"/>
              <a:gd name="connsiteX33" fmla="*/ 1082552 w 2219325"/>
              <a:gd name="connsiteY33" fmla="*/ 1318971 h 4175808"/>
              <a:gd name="connsiteX34" fmla="*/ 2003733 w 2219325"/>
              <a:gd name="connsiteY34" fmla="*/ 1334002 h 4175808"/>
              <a:gd name="connsiteX0" fmla="*/ 2003733 w 2219325"/>
              <a:gd name="connsiteY0" fmla="*/ 1255826 h 4097632"/>
              <a:gd name="connsiteX1" fmla="*/ 2038350 w 2219325"/>
              <a:gd name="connsiteY1" fmla="*/ 16170 h 4097632"/>
              <a:gd name="connsiteX2" fmla="*/ 2152650 w 2219325"/>
              <a:gd name="connsiteY2" fmla="*/ 2268832 h 4097632"/>
              <a:gd name="connsiteX3" fmla="*/ 2152650 w 2219325"/>
              <a:gd name="connsiteY3" fmla="*/ 2373607 h 4097632"/>
              <a:gd name="connsiteX4" fmla="*/ 2200275 w 2219325"/>
              <a:gd name="connsiteY4" fmla="*/ 3449932 h 4097632"/>
              <a:gd name="connsiteX5" fmla="*/ 2219325 w 2219325"/>
              <a:gd name="connsiteY5" fmla="*/ 3997620 h 4097632"/>
              <a:gd name="connsiteX6" fmla="*/ 1390650 w 2219325"/>
              <a:gd name="connsiteY6" fmla="*/ 3959519 h 4097632"/>
              <a:gd name="connsiteX7" fmla="*/ 1038225 w 2219325"/>
              <a:gd name="connsiteY7" fmla="*/ 4035720 h 4097632"/>
              <a:gd name="connsiteX8" fmla="*/ 823912 w 2219325"/>
              <a:gd name="connsiteY8" fmla="*/ 4097632 h 4097632"/>
              <a:gd name="connsiteX9" fmla="*/ 723900 w 2219325"/>
              <a:gd name="connsiteY9" fmla="*/ 3935707 h 4097632"/>
              <a:gd name="connsiteX10" fmla="*/ 614362 w 2219325"/>
              <a:gd name="connsiteY10" fmla="*/ 3773782 h 4097632"/>
              <a:gd name="connsiteX11" fmla="*/ 514350 w 2219325"/>
              <a:gd name="connsiteY11" fmla="*/ 3535657 h 4097632"/>
              <a:gd name="connsiteX12" fmla="*/ 433388 w 2219325"/>
              <a:gd name="connsiteY12" fmla="*/ 3383257 h 4097632"/>
              <a:gd name="connsiteX13" fmla="*/ 266700 w 2219325"/>
              <a:gd name="connsiteY13" fmla="*/ 3311820 h 4097632"/>
              <a:gd name="connsiteX14" fmla="*/ 142875 w 2219325"/>
              <a:gd name="connsiteY14" fmla="*/ 3311820 h 4097632"/>
              <a:gd name="connsiteX15" fmla="*/ 19050 w 2219325"/>
              <a:gd name="connsiteY15" fmla="*/ 3268957 h 4097632"/>
              <a:gd name="connsiteX16" fmla="*/ 0 w 2219325"/>
              <a:gd name="connsiteY16" fmla="*/ 2471608 h 4097632"/>
              <a:gd name="connsiteX17" fmla="*/ 576262 w 2219325"/>
              <a:gd name="connsiteY17" fmla="*/ 2283120 h 4097632"/>
              <a:gd name="connsiteX18" fmla="*/ 547687 w 2219325"/>
              <a:gd name="connsiteY18" fmla="*/ 2145007 h 4097632"/>
              <a:gd name="connsiteX19" fmla="*/ 485775 w 2219325"/>
              <a:gd name="connsiteY19" fmla="*/ 2011657 h 4097632"/>
              <a:gd name="connsiteX20" fmla="*/ 419100 w 2219325"/>
              <a:gd name="connsiteY20" fmla="*/ 1964032 h 4097632"/>
              <a:gd name="connsiteX21" fmla="*/ 295275 w 2219325"/>
              <a:gd name="connsiteY21" fmla="*/ 1954507 h 4097632"/>
              <a:gd name="connsiteX22" fmla="*/ 185737 w 2219325"/>
              <a:gd name="connsiteY22" fmla="*/ 1930695 h 4097632"/>
              <a:gd name="connsiteX23" fmla="*/ 209550 w 2219325"/>
              <a:gd name="connsiteY23" fmla="*/ 1706857 h 4097632"/>
              <a:gd name="connsiteX24" fmla="*/ 319088 w 2219325"/>
              <a:gd name="connsiteY24" fmla="*/ 1702095 h 4097632"/>
              <a:gd name="connsiteX25" fmla="*/ 490538 w 2219325"/>
              <a:gd name="connsiteY25" fmla="*/ 1692569 h 4097632"/>
              <a:gd name="connsiteX26" fmla="*/ 433387 w 2219325"/>
              <a:gd name="connsiteY26" fmla="*/ 1430632 h 4097632"/>
              <a:gd name="connsiteX27" fmla="*/ 457200 w 2219325"/>
              <a:gd name="connsiteY27" fmla="*/ 1240132 h 4097632"/>
              <a:gd name="connsiteX28" fmla="*/ 676275 w 2219325"/>
              <a:gd name="connsiteY28" fmla="*/ 1206795 h 4097632"/>
              <a:gd name="connsiteX29" fmla="*/ 695325 w 2219325"/>
              <a:gd name="connsiteY29" fmla="*/ 1402057 h 4097632"/>
              <a:gd name="connsiteX30" fmla="*/ 904875 w 2219325"/>
              <a:gd name="connsiteY30" fmla="*/ 1378245 h 4097632"/>
              <a:gd name="connsiteX31" fmla="*/ 1066800 w 2219325"/>
              <a:gd name="connsiteY31" fmla="*/ 1306807 h 4097632"/>
              <a:gd name="connsiteX32" fmla="*/ 1082552 w 2219325"/>
              <a:gd name="connsiteY32" fmla="*/ 1240795 h 4097632"/>
              <a:gd name="connsiteX33" fmla="*/ 2003733 w 2219325"/>
              <a:gd name="connsiteY33" fmla="*/ 1255826 h 4097632"/>
              <a:gd name="connsiteX0" fmla="*/ 2003733 w 2219325"/>
              <a:gd name="connsiteY0" fmla="*/ 166492 h 3008298"/>
              <a:gd name="connsiteX1" fmla="*/ 2125175 w 2219325"/>
              <a:gd name="connsiteY1" fmla="*/ 115459 h 3008298"/>
              <a:gd name="connsiteX2" fmla="*/ 2152650 w 2219325"/>
              <a:gd name="connsiteY2" fmla="*/ 1179498 h 3008298"/>
              <a:gd name="connsiteX3" fmla="*/ 2152650 w 2219325"/>
              <a:gd name="connsiteY3" fmla="*/ 1284273 h 3008298"/>
              <a:gd name="connsiteX4" fmla="*/ 2200275 w 2219325"/>
              <a:gd name="connsiteY4" fmla="*/ 2360598 h 3008298"/>
              <a:gd name="connsiteX5" fmla="*/ 2219325 w 2219325"/>
              <a:gd name="connsiteY5" fmla="*/ 2908286 h 3008298"/>
              <a:gd name="connsiteX6" fmla="*/ 1390650 w 2219325"/>
              <a:gd name="connsiteY6" fmla="*/ 2870185 h 3008298"/>
              <a:gd name="connsiteX7" fmla="*/ 1038225 w 2219325"/>
              <a:gd name="connsiteY7" fmla="*/ 2946386 h 3008298"/>
              <a:gd name="connsiteX8" fmla="*/ 823912 w 2219325"/>
              <a:gd name="connsiteY8" fmla="*/ 3008298 h 3008298"/>
              <a:gd name="connsiteX9" fmla="*/ 723900 w 2219325"/>
              <a:gd name="connsiteY9" fmla="*/ 2846373 h 3008298"/>
              <a:gd name="connsiteX10" fmla="*/ 614362 w 2219325"/>
              <a:gd name="connsiteY10" fmla="*/ 2684448 h 3008298"/>
              <a:gd name="connsiteX11" fmla="*/ 514350 w 2219325"/>
              <a:gd name="connsiteY11" fmla="*/ 2446323 h 3008298"/>
              <a:gd name="connsiteX12" fmla="*/ 433388 w 2219325"/>
              <a:gd name="connsiteY12" fmla="*/ 2293923 h 3008298"/>
              <a:gd name="connsiteX13" fmla="*/ 266700 w 2219325"/>
              <a:gd name="connsiteY13" fmla="*/ 2222486 h 3008298"/>
              <a:gd name="connsiteX14" fmla="*/ 142875 w 2219325"/>
              <a:gd name="connsiteY14" fmla="*/ 2222486 h 3008298"/>
              <a:gd name="connsiteX15" fmla="*/ 19050 w 2219325"/>
              <a:gd name="connsiteY15" fmla="*/ 2179623 h 3008298"/>
              <a:gd name="connsiteX16" fmla="*/ 0 w 2219325"/>
              <a:gd name="connsiteY16" fmla="*/ 1382274 h 3008298"/>
              <a:gd name="connsiteX17" fmla="*/ 576262 w 2219325"/>
              <a:gd name="connsiteY17" fmla="*/ 1193786 h 3008298"/>
              <a:gd name="connsiteX18" fmla="*/ 547687 w 2219325"/>
              <a:gd name="connsiteY18" fmla="*/ 1055673 h 3008298"/>
              <a:gd name="connsiteX19" fmla="*/ 485775 w 2219325"/>
              <a:gd name="connsiteY19" fmla="*/ 922323 h 3008298"/>
              <a:gd name="connsiteX20" fmla="*/ 419100 w 2219325"/>
              <a:gd name="connsiteY20" fmla="*/ 874698 h 3008298"/>
              <a:gd name="connsiteX21" fmla="*/ 295275 w 2219325"/>
              <a:gd name="connsiteY21" fmla="*/ 865173 h 3008298"/>
              <a:gd name="connsiteX22" fmla="*/ 185737 w 2219325"/>
              <a:gd name="connsiteY22" fmla="*/ 841361 h 3008298"/>
              <a:gd name="connsiteX23" fmla="*/ 209550 w 2219325"/>
              <a:gd name="connsiteY23" fmla="*/ 617523 h 3008298"/>
              <a:gd name="connsiteX24" fmla="*/ 319088 w 2219325"/>
              <a:gd name="connsiteY24" fmla="*/ 612761 h 3008298"/>
              <a:gd name="connsiteX25" fmla="*/ 490538 w 2219325"/>
              <a:gd name="connsiteY25" fmla="*/ 603235 h 3008298"/>
              <a:gd name="connsiteX26" fmla="*/ 433387 w 2219325"/>
              <a:gd name="connsiteY26" fmla="*/ 341298 h 3008298"/>
              <a:gd name="connsiteX27" fmla="*/ 457200 w 2219325"/>
              <a:gd name="connsiteY27" fmla="*/ 150798 h 3008298"/>
              <a:gd name="connsiteX28" fmla="*/ 676275 w 2219325"/>
              <a:gd name="connsiteY28" fmla="*/ 117461 h 3008298"/>
              <a:gd name="connsiteX29" fmla="*/ 695325 w 2219325"/>
              <a:gd name="connsiteY29" fmla="*/ 312723 h 3008298"/>
              <a:gd name="connsiteX30" fmla="*/ 904875 w 2219325"/>
              <a:gd name="connsiteY30" fmla="*/ 288911 h 3008298"/>
              <a:gd name="connsiteX31" fmla="*/ 1066800 w 2219325"/>
              <a:gd name="connsiteY31" fmla="*/ 217473 h 3008298"/>
              <a:gd name="connsiteX32" fmla="*/ 1082552 w 2219325"/>
              <a:gd name="connsiteY32" fmla="*/ 151461 h 3008298"/>
              <a:gd name="connsiteX33" fmla="*/ 2003733 w 2219325"/>
              <a:gd name="connsiteY33" fmla="*/ 166492 h 3008298"/>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76262 w 2219325"/>
              <a:gd name="connsiteY17" fmla="*/ 1193784 h 3008296"/>
              <a:gd name="connsiteX18" fmla="*/ 547687 w 2219325"/>
              <a:gd name="connsiteY18" fmla="*/ 1055671 h 3008296"/>
              <a:gd name="connsiteX19" fmla="*/ 485775 w 2219325"/>
              <a:gd name="connsiteY19" fmla="*/ 922321 h 3008296"/>
              <a:gd name="connsiteX20" fmla="*/ 419100 w 2219325"/>
              <a:gd name="connsiteY20" fmla="*/ 874696 h 3008296"/>
              <a:gd name="connsiteX21" fmla="*/ 295275 w 2219325"/>
              <a:gd name="connsiteY21" fmla="*/ 865171 h 3008296"/>
              <a:gd name="connsiteX22" fmla="*/ 185736 w 2219325"/>
              <a:gd name="connsiteY22" fmla="*/ 886726 h 3008296"/>
              <a:gd name="connsiteX23" fmla="*/ 209550 w 2219325"/>
              <a:gd name="connsiteY23" fmla="*/ 617521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5 w 2219325"/>
              <a:gd name="connsiteY28" fmla="*/ 117459 h 3008296"/>
              <a:gd name="connsiteX29" fmla="*/ 695325 w 2219325"/>
              <a:gd name="connsiteY29" fmla="*/ 312721 h 3008296"/>
              <a:gd name="connsiteX30" fmla="*/ 904875 w 2219325"/>
              <a:gd name="connsiteY30" fmla="*/ 288909 h 3008296"/>
              <a:gd name="connsiteX31" fmla="*/ 1066800 w 2219325"/>
              <a:gd name="connsiteY31" fmla="*/ 217471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76262 w 2219325"/>
              <a:gd name="connsiteY17" fmla="*/ 1193784 h 3008296"/>
              <a:gd name="connsiteX18" fmla="*/ 547687 w 2219325"/>
              <a:gd name="connsiteY18" fmla="*/ 1055671 h 3008296"/>
              <a:gd name="connsiteX19" fmla="*/ 485775 w 2219325"/>
              <a:gd name="connsiteY19" fmla="*/ 922321 h 3008296"/>
              <a:gd name="connsiteX20" fmla="*/ 419100 w 2219325"/>
              <a:gd name="connsiteY20" fmla="*/ 874696 h 3008296"/>
              <a:gd name="connsiteX21" fmla="*/ 295274 w 2219325"/>
              <a:gd name="connsiteY21" fmla="*/ 892393 h 3008296"/>
              <a:gd name="connsiteX22" fmla="*/ 185736 w 2219325"/>
              <a:gd name="connsiteY22" fmla="*/ 886726 h 3008296"/>
              <a:gd name="connsiteX23" fmla="*/ 209550 w 2219325"/>
              <a:gd name="connsiteY23" fmla="*/ 617521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5 w 2219325"/>
              <a:gd name="connsiteY28" fmla="*/ 117459 h 3008296"/>
              <a:gd name="connsiteX29" fmla="*/ 695325 w 2219325"/>
              <a:gd name="connsiteY29" fmla="*/ 312721 h 3008296"/>
              <a:gd name="connsiteX30" fmla="*/ 904875 w 2219325"/>
              <a:gd name="connsiteY30" fmla="*/ 288909 h 3008296"/>
              <a:gd name="connsiteX31" fmla="*/ 1066800 w 2219325"/>
              <a:gd name="connsiteY31" fmla="*/ 217471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76262 w 2219325"/>
              <a:gd name="connsiteY17" fmla="*/ 1193784 h 3008296"/>
              <a:gd name="connsiteX18" fmla="*/ 547687 w 2219325"/>
              <a:gd name="connsiteY18" fmla="*/ 1055671 h 3008296"/>
              <a:gd name="connsiteX19" fmla="*/ 485775 w 2219325"/>
              <a:gd name="connsiteY19" fmla="*/ 922321 h 3008296"/>
              <a:gd name="connsiteX20" fmla="*/ 419100 w 2219325"/>
              <a:gd name="connsiteY20" fmla="*/ 883769 h 3008296"/>
              <a:gd name="connsiteX21" fmla="*/ 295274 w 2219325"/>
              <a:gd name="connsiteY21" fmla="*/ 892393 h 3008296"/>
              <a:gd name="connsiteX22" fmla="*/ 185736 w 2219325"/>
              <a:gd name="connsiteY22" fmla="*/ 886726 h 3008296"/>
              <a:gd name="connsiteX23" fmla="*/ 209550 w 2219325"/>
              <a:gd name="connsiteY23" fmla="*/ 617521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5 w 2219325"/>
              <a:gd name="connsiteY28" fmla="*/ 117459 h 3008296"/>
              <a:gd name="connsiteX29" fmla="*/ 695325 w 2219325"/>
              <a:gd name="connsiteY29" fmla="*/ 312721 h 3008296"/>
              <a:gd name="connsiteX30" fmla="*/ 904875 w 2219325"/>
              <a:gd name="connsiteY30" fmla="*/ 288909 h 3008296"/>
              <a:gd name="connsiteX31" fmla="*/ 1066800 w 2219325"/>
              <a:gd name="connsiteY31" fmla="*/ 217471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76262 w 2219325"/>
              <a:gd name="connsiteY17" fmla="*/ 1193784 h 3008296"/>
              <a:gd name="connsiteX18" fmla="*/ 547687 w 2219325"/>
              <a:gd name="connsiteY18" fmla="*/ 1055671 h 3008296"/>
              <a:gd name="connsiteX19" fmla="*/ 485775 w 2219325"/>
              <a:gd name="connsiteY19" fmla="*/ 922321 h 3008296"/>
              <a:gd name="connsiteX20" fmla="*/ 419100 w 2219325"/>
              <a:gd name="connsiteY20" fmla="*/ 883769 h 3008296"/>
              <a:gd name="connsiteX21" fmla="*/ 295274 w 2219325"/>
              <a:gd name="connsiteY21" fmla="*/ 892393 h 3008296"/>
              <a:gd name="connsiteX22" fmla="*/ 185736 w 2219325"/>
              <a:gd name="connsiteY22" fmla="*/ 886726 h 3008296"/>
              <a:gd name="connsiteX23" fmla="*/ 174820 w 2219325"/>
              <a:gd name="connsiteY23" fmla="*/ 662888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5 w 2219325"/>
              <a:gd name="connsiteY28" fmla="*/ 117459 h 3008296"/>
              <a:gd name="connsiteX29" fmla="*/ 695325 w 2219325"/>
              <a:gd name="connsiteY29" fmla="*/ 312721 h 3008296"/>
              <a:gd name="connsiteX30" fmla="*/ 904875 w 2219325"/>
              <a:gd name="connsiteY30" fmla="*/ 288909 h 3008296"/>
              <a:gd name="connsiteX31" fmla="*/ 1066800 w 2219325"/>
              <a:gd name="connsiteY31" fmla="*/ 217471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76262 w 2219325"/>
              <a:gd name="connsiteY17" fmla="*/ 1193784 h 3008296"/>
              <a:gd name="connsiteX18" fmla="*/ 547687 w 2219325"/>
              <a:gd name="connsiteY18" fmla="*/ 1055671 h 3008296"/>
              <a:gd name="connsiteX19" fmla="*/ 485775 w 2219325"/>
              <a:gd name="connsiteY19" fmla="*/ 922321 h 3008296"/>
              <a:gd name="connsiteX20" fmla="*/ 419100 w 2219325"/>
              <a:gd name="connsiteY20" fmla="*/ 883769 h 3008296"/>
              <a:gd name="connsiteX21" fmla="*/ 295274 w 2219325"/>
              <a:gd name="connsiteY21" fmla="*/ 892393 h 3008296"/>
              <a:gd name="connsiteX22" fmla="*/ 185736 w 2219325"/>
              <a:gd name="connsiteY22" fmla="*/ 886726 h 3008296"/>
              <a:gd name="connsiteX23" fmla="*/ 157455 w 2219325"/>
              <a:gd name="connsiteY23" fmla="*/ 608447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5 w 2219325"/>
              <a:gd name="connsiteY28" fmla="*/ 117459 h 3008296"/>
              <a:gd name="connsiteX29" fmla="*/ 695325 w 2219325"/>
              <a:gd name="connsiteY29" fmla="*/ 312721 h 3008296"/>
              <a:gd name="connsiteX30" fmla="*/ 904875 w 2219325"/>
              <a:gd name="connsiteY30" fmla="*/ 288909 h 3008296"/>
              <a:gd name="connsiteX31" fmla="*/ 1066800 w 2219325"/>
              <a:gd name="connsiteY31" fmla="*/ 217471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76262 w 2219325"/>
              <a:gd name="connsiteY17" fmla="*/ 1193784 h 3008296"/>
              <a:gd name="connsiteX18" fmla="*/ 547687 w 2219325"/>
              <a:gd name="connsiteY18" fmla="*/ 1055671 h 3008296"/>
              <a:gd name="connsiteX19" fmla="*/ 485775 w 2219325"/>
              <a:gd name="connsiteY19" fmla="*/ 922321 h 3008296"/>
              <a:gd name="connsiteX20" fmla="*/ 419100 w 2219325"/>
              <a:gd name="connsiteY20" fmla="*/ 883769 h 3008296"/>
              <a:gd name="connsiteX21" fmla="*/ 295274 w 2219325"/>
              <a:gd name="connsiteY21" fmla="*/ 892393 h 3008296"/>
              <a:gd name="connsiteX22" fmla="*/ 185736 w 2219325"/>
              <a:gd name="connsiteY22" fmla="*/ 886726 h 3008296"/>
              <a:gd name="connsiteX23" fmla="*/ 157455 w 2219325"/>
              <a:gd name="connsiteY23" fmla="*/ 608447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6 w 2219325"/>
              <a:gd name="connsiteY28" fmla="*/ 126533 h 3008296"/>
              <a:gd name="connsiteX29" fmla="*/ 695325 w 2219325"/>
              <a:gd name="connsiteY29" fmla="*/ 312721 h 3008296"/>
              <a:gd name="connsiteX30" fmla="*/ 904875 w 2219325"/>
              <a:gd name="connsiteY30" fmla="*/ 288909 h 3008296"/>
              <a:gd name="connsiteX31" fmla="*/ 1066800 w 2219325"/>
              <a:gd name="connsiteY31" fmla="*/ 217471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58898 w 2219325"/>
              <a:gd name="connsiteY17" fmla="*/ 1184711 h 3008296"/>
              <a:gd name="connsiteX18" fmla="*/ 547687 w 2219325"/>
              <a:gd name="connsiteY18" fmla="*/ 1055671 h 3008296"/>
              <a:gd name="connsiteX19" fmla="*/ 485775 w 2219325"/>
              <a:gd name="connsiteY19" fmla="*/ 922321 h 3008296"/>
              <a:gd name="connsiteX20" fmla="*/ 419100 w 2219325"/>
              <a:gd name="connsiteY20" fmla="*/ 883769 h 3008296"/>
              <a:gd name="connsiteX21" fmla="*/ 295274 w 2219325"/>
              <a:gd name="connsiteY21" fmla="*/ 892393 h 3008296"/>
              <a:gd name="connsiteX22" fmla="*/ 185736 w 2219325"/>
              <a:gd name="connsiteY22" fmla="*/ 886726 h 3008296"/>
              <a:gd name="connsiteX23" fmla="*/ 157455 w 2219325"/>
              <a:gd name="connsiteY23" fmla="*/ 608447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6 w 2219325"/>
              <a:gd name="connsiteY28" fmla="*/ 126533 h 3008296"/>
              <a:gd name="connsiteX29" fmla="*/ 695325 w 2219325"/>
              <a:gd name="connsiteY29" fmla="*/ 312721 h 3008296"/>
              <a:gd name="connsiteX30" fmla="*/ 904875 w 2219325"/>
              <a:gd name="connsiteY30" fmla="*/ 288909 h 3008296"/>
              <a:gd name="connsiteX31" fmla="*/ 1066800 w 2219325"/>
              <a:gd name="connsiteY31" fmla="*/ 217471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58898 w 2219325"/>
              <a:gd name="connsiteY17" fmla="*/ 1184711 h 3008296"/>
              <a:gd name="connsiteX18" fmla="*/ 547687 w 2219325"/>
              <a:gd name="connsiteY18" fmla="*/ 1055671 h 3008296"/>
              <a:gd name="connsiteX19" fmla="*/ 485775 w 2219325"/>
              <a:gd name="connsiteY19" fmla="*/ 922321 h 3008296"/>
              <a:gd name="connsiteX20" fmla="*/ 419100 w 2219325"/>
              <a:gd name="connsiteY20" fmla="*/ 883769 h 3008296"/>
              <a:gd name="connsiteX21" fmla="*/ 295274 w 2219325"/>
              <a:gd name="connsiteY21" fmla="*/ 892393 h 3008296"/>
              <a:gd name="connsiteX22" fmla="*/ 185736 w 2219325"/>
              <a:gd name="connsiteY22" fmla="*/ 886726 h 3008296"/>
              <a:gd name="connsiteX23" fmla="*/ 157455 w 2219325"/>
              <a:gd name="connsiteY23" fmla="*/ 608447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6 w 2219325"/>
              <a:gd name="connsiteY28" fmla="*/ 126533 h 3008296"/>
              <a:gd name="connsiteX29" fmla="*/ 695325 w 2219325"/>
              <a:gd name="connsiteY29" fmla="*/ 312721 h 3008296"/>
              <a:gd name="connsiteX30" fmla="*/ 904875 w 2219325"/>
              <a:gd name="connsiteY30" fmla="*/ 288909 h 3008296"/>
              <a:gd name="connsiteX31" fmla="*/ 1066800 w 2219325"/>
              <a:gd name="connsiteY31" fmla="*/ 290059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58898 w 2219325"/>
              <a:gd name="connsiteY17" fmla="*/ 1184711 h 3008296"/>
              <a:gd name="connsiteX18" fmla="*/ 547687 w 2219325"/>
              <a:gd name="connsiteY18" fmla="*/ 1055671 h 3008296"/>
              <a:gd name="connsiteX19" fmla="*/ 485775 w 2219325"/>
              <a:gd name="connsiteY19" fmla="*/ 922321 h 3008296"/>
              <a:gd name="connsiteX20" fmla="*/ 419100 w 2219325"/>
              <a:gd name="connsiteY20" fmla="*/ 883769 h 3008296"/>
              <a:gd name="connsiteX21" fmla="*/ 295274 w 2219325"/>
              <a:gd name="connsiteY21" fmla="*/ 892393 h 3008296"/>
              <a:gd name="connsiteX22" fmla="*/ 185736 w 2219325"/>
              <a:gd name="connsiteY22" fmla="*/ 886726 h 3008296"/>
              <a:gd name="connsiteX23" fmla="*/ 157455 w 2219325"/>
              <a:gd name="connsiteY23" fmla="*/ 608447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6 w 2219325"/>
              <a:gd name="connsiteY28" fmla="*/ 126533 h 3008296"/>
              <a:gd name="connsiteX29" fmla="*/ 695325 w 2219325"/>
              <a:gd name="connsiteY29" fmla="*/ 312721 h 3008296"/>
              <a:gd name="connsiteX30" fmla="*/ 904875 w 2219325"/>
              <a:gd name="connsiteY30" fmla="*/ 288909 h 3008296"/>
              <a:gd name="connsiteX31" fmla="*/ 1092848 w 2219325"/>
              <a:gd name="connsiteY31" fmla="*/ 326353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58898 w 2219325"/>
              <a:gd name="connsiteY17" fmla="*/ 1184711 h 3008296"/>
              <a:gd name="connsiteX18" fmla="*/ 547687 w 2219325"/>
              <a:gd name="connsiteY18" fmla="*/ 1055671 h 3008296"/>
              <a:gd name="connsiteX19" fmla="*/ 485775 w 2219325"/>
              <a:gd name="connsiteY19" fmla="*/ 922321 h 3008296"/>
              <a:gd name="connsiteX20" fmla="*/ 419100 w 2219325"/>
              <a:gd name="connsiteY20" fmla="*/ 883769 h 3008296"/>
              <a:gd name="connsiteX21" fmla="*/ 295274 w 2219325"/>
              <a:gd name="connsiteY21" fmla="*/ 892393 h 3008296"/>
              <a:gd name="connsiteX22" fmla="*/ 185736 w 2219325"/>
              <a:gd name="connsiteY22" fmla="*/ 886726 h 3008296"/>
              <a:gd name="connsiteX23" fmla="*/ 157455 w 2219325"/>
              <a:gd name="connsiteY23" fmla="*/ 608447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6 w 2219325"/>
              <a:gd name="connsiteY28" fmla="*/ 162827 h 3008296"/>
              <a:gd name="connsiteX29" fmla="*/ 695325 w 2219325"/>
              <a:gd name="connsiteY29" fmla="*/ 312721 h 3008296"/>
              <a:gd name="connsiteX30" fmla="*/ 904875 w 2219325"/>
              <a:gd name="connsiteY30" fmla="*/ 288909 h 3008296"/>
              <a:gd name="connsiteX31" fmla="*/ 1092848 w 2219325"/>
              <a:gd name="connsiteY31" fmla="*/ 326353 h 3008296"/>
              <a:gd name="connsiteX32" fmla="*/ 1082552 w 2219325"/>
              <a:gd name="connsiteY32" fmla="*/ 151459 h 3008296"/>
              <a:gd name="connsiteX33" fmla="*/ 2003733 w 2219325"/>
              <a:gd name="connsiteY33" fmla="*/ 166490 h 3008296"/>
              <a:gd name="connsiteX0" fmla="*/ 2003733 w 2219325"/>
              <a:gd name="connsiteY0" fmla="*/ 166490 h 3008296"/>
              <a:gd name="connsiteX1" fmla="*/ 2125175 w 2219325"/>
              <a:gd name="connsiteY1" fmla="*/ 115457 h 3008296"/>
              <a:gd name="connsiteX2" fmla="*/ 2152650 w 2219325"/>
              <a:gd name="connsiteY2" fmla="*/ 1179496 h 3008296"/>
              <a:gd name="connsiteX3" fmla="*/ 2152650 w 2219325"/>
              <a:gd name="connsiteY3" fmla="*/ 1284271 h 3008296"/>
              <a:gd name="connsiteX4" fmla="*/ 2200275 w 2219325"/>
              <a:gd name="connsiteY4" fmla="*/ 2360596 h 3008296"/>
              <a:gd name="connsiteX5" fmla="*/ 2219325 w 2219325"/>
              <a:gd name="connsiteY5" fmla="*/ 2908284 h 3008296"/>
              <a:gd name="connsiteX6" fmla="*/ 1390650 w 2219325"/>
              <a:gd name="connsiteY6" fmla="*/ 2870183 h 3008296"/>
              <a:gd name="connsiteX7" fmla="*/ 1038225 w 2219325"/>
              <a:gd name="connsiteY7" fmla="*/ 2946384 h 3008296"/>
              <a:gd name="connsiteX8" fmla="*/ 823912 w 2219325"/>
              <a:gd name="connsiteY8" fmla="*/ 3008296 h 3008296"/>
              <a:gd name="connsiteX9" fmla="*/ 723900 w 2219325"/>
              <a:gd name="connsiteY9" fmla="*/ 2846371 h 3008296"/>
              <a:gd name="connsiteX10" fmla="*/ 614362 w 2219325"/>
              <a:gd name="connsiteY10" fmla="*/ 2684446 h 3008296"/>
              <a:gd name="connsiteX11" fmla="*/ 514350 w 2219325"/>
              <a:gd name="connsiteY11" fmla="*/ 2446321 h 3008296"/>
              <a:gd name="connsiteX12" fmla="*/ 433388 w 2219325"/>
              <a:gd name="connsiteY12" fmla="*/ 2293921 h 3008296"/>
              <a:gd name="connsiteX13" fmla="*/ 266700 w 2219325"/>
              <a:gd name="connsiteY13" fmla="*/ 2222484 h 3008296"/>
              <a:gd name="connsiteX14" fmla="*/ 142875 w 2219325"/>
              <a:gd name="connsiteY14" fmla="*/ 2222484 h 3008296"/>
              <a:gd name="connsiteX15" fmla="*/ 19050 w 2219325"/>
              <a:gd name="connsiteY15" fmla="*/ 2179621 h 3008296"/>
              <a:gd name="connsiteX16" fmla="*/ 0 w 2219325"/>
              <a:gd name="connsiteY16" fmla="*/ 1382272 h 3008296"/>
              <a:gd name="connsiteX17" fmla="*/ 558898 w 2219325"/>
              <a:gd name="connsiteY17" fmla="*/ 1184711 h 3008296"/>
              <a:gd name="connsiteX18" fmla="*/ 547687 w 2219325"/>
              <a:gd name="connsiteY18" fmla="*/ 1055671 h 3008296"/>
              <a:gd name="connsiteX19" fmla="*/ 477093 w 2219325"/>
              <a:gd name="connsiteY19" fmla="*/ 940468 h 3008296"/>
              <a:gd name="connsiteX20" fmla="*/ 419100 w 2219325"/>
              <a:gd name="connsiteY20" fmla="*/ 883769 h 3008296"/>
              <a:gd name="connsiteX21" fmla="*/ 295274 w 2219325"/>
              <a:gd name="connsiteY21" fmla="*/ 892393 h 3008296"/>
              <a:gd name="connsiteX22" fmla="*/ 185736 w 2219325"/>
              <a:gd name="connsiteY22" fmla="*/ 886726 h 3008296"/>
              <a:gd name="connsiteX23" fmla="*/ 157455 w 2219325"/>
              <a:gd name="connsiteY23" fmla="*/ 608447 h 3008296"/>
              <a:gd name="connsiteX24" fmla="*/ 319088 w 2219325"/>
              <a:gd name="connsiteY24" fmla="*/ 612759 h 3008296"/>
              <a:gd name="connsiteX25" fmla="*/ 490538 w 2219325"/>
              <a:gd name="connsiteY25" fmla="*/ 603233 h 3008296"/>
              <a:gd name="connsiteX26" fmla="*/ 433387 w 2219325"/>
              <a:gd name="connsiteY26" fmla="*/ 341296 h 3008296"/>
              <a:gd name="connsiteX27" fmla="*/ 457200 w 2219325"/>
              <a:gd name="connsiteY27" fmla="*/ 150796 h 3008296"/>
              <a:gd name="connsiteX28" fmla="*/ 676276 w 2219325"/>
              <a:gd name="connsiteY28" fmla="*/ 162827 h 3008296"/>
              <a:gd name="connsiteX29" fmla="*/ 695325 w 2219325"/>
              <a:gd name="connsiteY29" fmla="*/ 312721 h 3008296"/>
              <a:gd name="connsiteX30" fmla="*/ 904875 w 2219325"/>
              <a:gd name="connsiteY30" fmla="*/ 288909 h 3008296"/>
              <a:gd name="connsiteX31" fmla="*/ 1092848 w 2219325"/>
              <a:gd name="connsiteY31" fmla="*/ 326353 h 3008296"/>
              <a:gd name="connsiteX32" fmla="*/ 1082552 w 2219325"/>
              <a:gd name="connsiteY32" fmla="*/ 151459 h 3008296"/>
              <a:gd name="connsiteX33" fmla="*/ 2003733 w 2219325"/>
              <a:gd name="connsiteY33" fmla="*/ 166490 h 3008296"/>
              <a:gd name="connsiteX0" fmla="*/ 1904971 w 2219325"/>
              <a:gd name="connsiteY0" fmla="*/ 187144 h 2994547"/>
              <a:gd name="connsiteX1" fmla="*/ 2125175 w 2219325"/>
              <a:gd name="connsiteY1" fmla="*/ 101708 h 2994547"/>
              <a:gd name="connsiteX2" fmla="*/ 2152650 w 2219325"/>
              <a:gd name="connsiteY2" fmla="*/ 1165747 h 2994547"/>
              <a:gd name="connsiteX3" fmla="*/ 2152650 w 2219325"/>
              <a:gd name="connsiteY3" fmla="*/ 1270522 h 2994547"/>
              <a:gd name="connsiteX4" fmla="*/ 2200275 w 2219325"/>
              <a:gd name="connsiteY4" fmla="*/ 2346847 h 2994547"/>
              <a:gd name="connsiteX5" fmla="*/ 2219325 w 2219325"/>
              <a:gd name="connsiteY5" fmla="*/ 2894535 h 2994547"/>
              <a:gd name="connsiteX6" fmla="*/ 1390650 w 2219325"/>
              <a:gd name="connsiteY6" fmla="*/ 2856434 h 2994547"/>
              <a:gd name="connsiteX7" fmla="*/ 1038225 w 2219325"/>
              <a:gd name="connsiteY7" fmla="*/ 2932635 h 2994547"/>
              <a:gd name="connsiteX8" fmla="*/ 823912 w 2219325"/>
              <a:gd name="connsiteY8" fmla="*/ 2994547 h 2994547"/>
              <a:gd name="connsiteX9" fmla="*/ 723900 w 2219325"/>
              <a:gd name="connsiteY9" fmla="*/ 2832622 h 2994547"/>
              <a:gd name="connsiteX10" fmla="*/ 614362 w 2219325"/>
              <a:gd name="connsiteY10" fmla="*/ 2670697 h 2994547"/>
              <a:gd name="connsiteX11" fmla="*/ 514350 w 2219325"/>
              <a:gd name="connsiteY11" fmla="*/ 2432572 h 2994547"/>
              <a:gd name="connsiteX12" fmla="*/ 433388 w 2219325"/>
              <a:gd name="connsiteY12" fmla="*/ 2280172 h 2994547"/>
              <a:gd name="connsiteX13" fmla="*/ 266700 w 2219325"/>
              <a:gd name="connsiteY13" fmla="*/ 2208735 h 2994547"/>
              <a:gd name="connsiteX14" fmla="*/ 142875 w 2219325"/>
              <a:gd name="connsiteY14" fmla="*/ 2208735 h 2994547"/>
              <a:gd name="connsiteX15" fmla="*/ 19050 w 2219325"/>
              <a:gd name="connsiteY15" fmla="*/ 2165872 h 2994547"/>
              <a:gd name="connsiteX16" fmla="*/ 0 w 2219325"/>
              <a:gd name="connsiteY16" fmla="*/ 1368523 h 2994547"/>
              <a:gd name="connsiteX17" fmla="*/ 558898 w 2219325"/>
              <a:gd name="connsiteY17" fmla="*/ 1170962 h 2994547"/>
              <a:gd name="connsiteX18" fmla="*/ 547687 w 2219325"/>
              <a:gd name="connsiteY18" fmla="*/ 1041922 h 2994547"/>
              <a:gd name="connsiteX19" fmla="*/ 477093 w 2219325"/>
              <a:gd name="connsiteY19" fmla="*/ 926719 h 2994547"/>
              <a:gd name="connsiteX20" fmla="*/ 419100 w 2219325"/>
              <a:gd name="connsiteY20" fmla="*/ 870020 h 2994547"/>
              <a:gd name="connsiteX21" fmla="*/ 295274 w 2219325"/>
              <a:gd name="connsiteY21" fmla="*/ 878644 h 2994547"/>
              <a:gd name="connsiteX22" fmla="*/ 185736 w 2219325"/>
              <a:gd name="connsiteY22" fmla="*/ 872977 h 2994547"/>
              <a:gd name="connsiteX23" fmla="*/ 157455 w 2219325"/>
              <a:gd name="connsiteY23" fmla="*/ 594698 h 2994547"/>
              <a:gd name="connsiteX24" fmla="*/ 319088 w 2219325"/>
              <a:gd name="connsiteY24" fmla="*/ 599010 h 2994547"/>
              <a:gd name="connsiteX25" fmla="*/ 490538 w 2219325"/>
              <a:gd name="connsiteY25" fmla="*/ 589484 h 2994547"/>
              <a:gd name="connsiteX26" fmla="*/ 433387 w 2219325"/>
              <a:gd name="connsiteY26" fmla="*/ 327547 h 2994547"/>
              <a:gd name="connsiteX27" fmla="*/ 457200 w 2219325"/>
              <a:gd name="connsiteY27" fmla="*/ 137047 h 2994547"/>
              <a:gd name="connsiteX28" fmla="*/ 676276 w 2219325"/>
              <a:gd name="connsiteY28" fmla="*/ 149078 h 2994547"/>
              <a:gd name="connsiteX29" fmla="*/ 695325 w 2219325"/>
              <a:gd name="connsiteY29" fmla="*/ 298972 h 2994547"/>
              <a:gd name="connsiteX30" fmla="*/ 904875 w 2219325"/>
              <a:gd name="connsiteY30" fmla="*/ 275160 h 2994547"/>
              <a:gd name="connsiteX31" fmla="*/ 1092848 w 2219325"/>
              <a:gd name="connsiteY31" fmla="*/ 312604 h 2994547"/>
              <a:gd name="connsiteX32" fmla="*/ 1082552 w 2219325"/>
              <a:gd name="connsiteY32" fmla="*/ 137710 h 2994547"/>
              <a:gd name="connsiteX33" fmla="*/ 1904971 w 2219325"/>
              <a:gd name="connsiteY33" fmla="*/ 187144 h 2994547"/>
              <a:gd name="connsiteX0" fmla="*/ 1904971 w 2219325"/>
              <a:gd name="connsiteY0" fmla="*/ 187144 h 2994547"/>
              <a:gd name="connsiteX1" fmla="*/ 2108714 w 2219325"/>
              <a:gd name="connsiteY1" fmla="*/ 101708 h 2994547"/>
              <a:gd name="connsiteX2" fmla="*/ 2152650 w 2219325"/>
              <a:gd name="connsiteY2" fmla="*/ 1165747 h 2994547"/>
              <a:gd name="connsiteX3" fmla="*/ 2152650 w 2219325"/>
              <a:gd name="connsiteY3" fmla="*/ 1270522 h 2994547"/>
              <a:gd name="connsiteX4" fmla="*/ 2200275 w 2219325"/>
              <a:gd name="connsiteY4" fmla="*/ 2346847 h 2994547"/>
              <a:gd name="connsiteX5" fmla="*/ 2219325 w 2219325"/>
              <a:gd name="connsiteY5" fmla="*/ 2894535 h 2994547"/>
              <a:gd name="connsiteX6" fmla="*/ 1390650 w 2219325"/>
              <a:gd name="connsiteY6" fmla="*/ 2856434 h 2994547"/>
              <a:gd name="connsiteX7" fmla="*/ 1038225 w 2219325"/>
              <a:gd name="connsiteY7" fmla="*/ 2932635 h 2994547"/>
              <a:gd name="connsiteX8" fmla="*/ 823912 w 2219325"/>
              <a:gd name="connsiteY8" fmla="*/ 2994547 h 2994547"/>
              <a:gd name="connsiteX9" fmla="*/ 723900 w 2219325"/>
              <a:gd name="connsiteY9" fmla="*/ 2832622 h 2994547"/>
              <a:gd name="connsiteX10" fmla="*/ 614362 w 2219325"/>
              <a:gd name="connsiteY10" fmla="*/ 2670697 h 2994547"/>
              <a:gd name="connsiteX11" fmla="*/ 514350 w 2219325"/>
              <a:gd name="connsiteY11" fmla="*/ 2432572 h 2994547"/>
              <a:gd name="connsiteX12" fmla="*/ 433388 w 2219325"/>
              <a:gd name="connsiteY12" fmla="*/ 2280172 h 2994547"/>
              <a:gd name="connsiteX13" fmla="*/ 266700 w 2219325"/>
              <a:gd name="connsiteY13" fmla="*/ 2208735 h 2994547"/>
              <a:gd name="connsiteX14" fmla="*/ 142875 w 2219325"/>
              <a:gd name="connsiteY14" fmla="*/ 2208735 h 2994547"/>
              <a:gd name="connsiteX15" fmla="*/ 19050 w 2219325"/>
              <a:gd name="connsiteY15" fmla="*/ 2165872 h 2994547"/>
              <a:gd name="connsiteX16" fmla="*/ 0 w 2219325"/>
              <a:gd name="connsiteY16" fmla="*/ 1368523 h 2994547"/>
              <a:gd name="connsiteX17" fmla="*/ 558898 w 2219325"/>
              <a:gd name="connsiteY17" fmla="*/ 1170962 h 2994547"/>
              <a:gd name="connsiteX18" fmla="*/ 547687 w 2219325"/>
              <a:gd name="connsiteY18" fmla="*/ 1041922 h 2994547"/>
              <a:gd name="connsiteX19" fmla="*/ 477093 w 2219325"/>
              <a:gd name="connsiteY19" fmla="*/ 926719 h 2994547"/>
              <a:gd name="connsiteX20" fmla="*/ 419100 w 2219325"/>
              <a:gd name="connsiteY20" fmla="*/ 870020 h 2994547"/>
              <a:gd name="connsiteX21" fmla="*/ 295274 w 2219325"/>
              <a:gd name="connsiteY21" fmla="*/ 878644 h 2994547"/>
              <a:gd name="connsiteX22" fmla="*/ 185736 w 2219325"/>
              <a:gd name="connsiteY22" fmla="*/ 872977 h 2994547"/>
              <a:gd name="connsiteX23" fmla="*/ 157455 w 2219325"/>
              <a:gd name="connsiteY23" fmla="*/ 594698 h 2994547"/>
              <a:gd name="connsiteX24" fmla="*/ 319088 w 2219325"/>
              <a:gd name="connsiteY24" fmla="*/ 599010 h 2994547"/>
              <a:gd name="connsiteX25" fmla="*/ 490538 w 2219325"/>
              <a:gd name="connsiteY25" fmla="*/ 589484 h 2994547"/>
              <a:gd name="connsiteX26" fmla="*/ 433387 w 2219325"/>
              <a:gd name="connsiteY26" fmla="*/ 327547 h 2994547"/>
              <a:gd name="connsiteX27" fmla="*/ 457200 w 2219325"/>
              <a:gd name="connsiteY27" fmla="*/ 137047 h 2994547"/>
              <a:gd name="connsiteX28" fmla="*/ 676276 w 2219325"/>
              <a:gd name="connsiteY28" fmla="*/ 149078 h 2994547"/>
              <a:gd name="connsiteX29" fmla="*/ 695325 w 2219325"/>
              <a:gd name="connsiteY29" fmla="*/ 298972 h 2994547"/>
              <a:gd name="connsiteX30" fmla="*/ 904875 w 2219325"/>
              <a:gd name="connsiteY30" fmla="*/ 275160 h 2994547"/>
              <a:gd name="connsiteX31" fmla="*/ 1092848 w 2219325"/>
              <a:gd name="connsiteY31" fmla="*/ 312604 h 2994547"/>
              <a:gd name="connsiteX32" fmla="*/ 1082552 w 2219325"/>
              <a:gd name="connsiteY32" fmla="*/ 137710 h 2994547"/>
              <a:gd name="connsiteX33" fmla="*/ 1904971 w 2219325"/>
              <a:gd name="connsiteY33" fmla="*/ 187144 h 2994547"/>
              <a:gd name="connsiteX0" fmla="*/ 1904971 w 2219325"/>
              <a:gd name="connsiteY0" fmla="*/ 187144 h 2994547"/>
              <a:gd name="connsiteX1" fmla="*/ 2108714 w 2219325"/>
              <a:gd name="connsiteY1" fmla="*/ 101708 h 2994547"/>
              <a:gd name="connsiteX2" fmla="*/ 2136190 w 2219325"/>
              <a:gd name="connsiteY2" fmla="*/ 976527 h 2994547"/>
              <a:gd name="connsiteX3" fmla="*/ 2152650 w 2219325"/>
              <a:gd name="connsiteY3" fmla="*/ 1270522 h 2994547"/>
              <a:gd name="connsiteX4" fmla="*/ 2200275 w 2219325"/>
              <a:gd name="connsiteY4" fmla="*/ 2346847 h 2994547"/>
              <a:gd name="connsiteX5" fmla="*/ 2219325 w 2219325"/>
              <a:gd name="connsiteY5" fmla="*/ 2894535 h 2994547"/>
              <a:gd name="connsiteX6" fmla="*/ 1390650 w 2219325"/>
              <a:gd name="connsiteY6" fmla="*/ 2856434 h 2994547"/>
              <a:gd name="connsiteX7" fmla="*/ 1038225 w 2219325"/>
              <a:gd name="connsiteY7" fmla="*/ 2932635 h 2994547"/>
              <a:gd name="connsiteX8" fmla="*/ 823912 w 2219325"/>
              <a:gd name="connsiteY8" fmla="*/ 2994547 h 2994547"/>
              <a:gd name="connsiteX9" fmla="*/ 723900 w 2219325"/>
              <a:gd name="connsiteY9" fmla="*/ 2832622 h 2994547"/>
              <a:gd name="connsiteX10" fmla="*/ 614362 w 2219325"/>
              <a:gd name="connsiteY10" fmla="*/ 2670697 h 2994547"/>
              <a:gd name="connsiteX11" fmla="*/ 514350 w 2219325"/>
              <a:gd name="connsiteY11" fmla="*/ 2432572 h 2994547"/>
              <a:gd name="connsiteX12" fmla="*/ 433388 w 2219325"/>
              <a:gd name="connsiteY12" fmla="*/ 2280172 h 2994547"/>
              <a:gd name="connsiteX13" fmla="*/ 266700 w 2219325"/>
              <a:gd name="connsiteY13" fmla="*/ 2208735 h 2994547"/>
              <a:gd name="connsiteX14" fmla="*/ 142875 w 2219325"/>
              <a:gd name="connsiteY14" fmla="*/ 2208735 h 2994547"/>
              <a:gd name="connsiteX15" fmla="*/ 19050 w 2219325"/>
              <a:gd name="connsiteY15" fmla="*/ 2165872 h 2994547"/>
              <a:gd name="connsiteX16" fmla="*/ 0 w 2219325"/>
              <a:gd name="connsiteY16" fmla="*/ 1368523 h 2994547"/>
              <a:gd name="connsiteX17" fmla="*/ 558898 w 2219325"/>
              <a:gd name="connsiteY17" fmla="*/ 1170962 h 2994547"/>
              <a:gd name="connsiteX18" fmla="*/ 547687 w 2219325"/>
              <a:gd name="connsiteY18" fmla="*/ 1041922 h 2994547"/>
              <a:gd name="connsiteX19" fmla="*/ 477093 w 2219325"/>
              <a:gd name="connsiteY19" fmla="*/ 926719 h 2994547"/>
              <a:gd name="connsiteX20" fmla="*/ 419100 w 2219325"/>
              <a:gd name="connsiteY20" fmla="*/ 870020 h 2994547"/>
              <a:gd name="connsiteX21" fmla="*/ 295274 w 2219325"/>
              <a:gd name="connsiteY21" fmla="*/ 878644 h 2994547"/>
              <a:gd name="connsiteX22" fmla="*/ 185736 w 2219325"/>
              <a:gd name="connsiteY22" fmla="*/ 872977 h 2994547"/>
              <a:gd name="connsiteX23" fmla="*/ 157455 w 2219325"/>
              <a:gd name="connsiteY23" fmla="*/ 594698 h 2994547"/>
              <a:gd name="connsiteX24" fmla="*/ 319088 w 2219325"/>
              <a:gd name="connsiteY24" fmla="*/ 599010 h 2994547"/>
              <a:gd name="connsiteX25" fmla="*/ 490538 w 2219325"/>
              <a:gd name="connsiteY25" fmla="*/ 589484 h 2994547"/>
              <a:gd name="connsiteX26" fmla="*/ 433387 w 2219325"/>
              <a:gd name="connsiteY26" fmla="*/ 327547 h 2994547"/>
              <a:gd name="connsiteX27" fmla="*/ 457200 w 2219325"/>
              <a:gd name="connsiteY27" fmla="*/ 137047 h 2994547"/>
              <a:gd name="connsiteX28" fmla="*/ 676276 w 2219325"/>
              <a:gd name="connsiteY28" fmla="*/ 149078 h 2994547"/>
              <a:gd name="connsiteX29" fmla="*/ 695325 w 2219325"/>
              <a:gd name="connsiteY29" fmla="*/ 298972 h 2994547"/>
              <a:gd name="connsiteX30" fmla="*/ 904875 w 2219325"/>
              <a:gd name="connsiteY30" fmla="*/ 275160 h 2994547"/>
              <a:gd name="connsiteX31" fmla="*/ 1092848 w 2219325"/>
              <a:gd name="connsiteY31" fmla="*/ 312604 h 2994547"/>
              <a:gd name="connsiteX32" fmla="*/ 1082552 w 2219325"/>
              <a:gd name="connsiteY32" fmla="*/ 137710 h 2994547"/>
              <a:gd name="connsiteX33" fmla="*/ 1904971 w 2219325"/>
              <a:gd name="connsiteY33" fmla="*/ 187144 h 2994547"/>
              <a:gd name="connsiteX0" fmla="*/ 1904971 w 2219325"/>
              <a:gd name="connsiteY0" fmla="*/ 187144 h 2994547"/>
              <a:gd name="connsiteX1" fmla="*/ 2108714 w 2219325"/>
              <a:gd name="connsiteY1" fmla="*/ 101708 h 2994547"/>
              <a:gd name="connsiteX2" fmla="*/ 2136190 w 2219325"/>
              <a:gd name="connsiteY2" fmla="*/ 976527 h 2994547"/>
              <a:gd name="connsiteX3" fmla="*/ 2119729 w 2219325"/>
              <a:gd name="connsiteY3" fmla="*/ 1304926 h 2994547"/>
              <a:gd name="connsiteX4" fmla="*/ 2200275 w 2219325"/>
              <a:gd name="connsiteY4" fmla="*/ 2346847 h 2994547"/>
              <a:gd name="connsiteX5" fmla="*/ 2219325 w 2219325"/>
              <a:gd name="connsiteY5" fmla="*/ 2894535 h 2994547"/>
              <a:gd name="connsiteX6" fmla="*/ 1390650 w 2219325"/>
              <a:gd name="connsiteY6" fmla="*/ 2856434 h 2994547"/>
              <a:gd name="connsiteX7" fmla="*/ 1038225 w 2219325"/>
              <a:gd name="connsiteY7" fmla="*/ 2932635 h 2994547"/>
              <a:gd name="connsiteX8" fmla="*/ 823912 w 2219325"/>
              <a:gd name="connsiteY8" fmla="*/ 2994547 h 2994547"/>
              <a:gd name="connsiteX9" fmla="*/ 723900 w 2219325"/>
              <a:gd name="connsiteY9" fmla="*/ 2832622 h 2994547"/>
              <a:gd name="connsiteX10" fmla="*/ 614362 w 2219325"/>
              <a:gd name="connsiteY10" fmla="*/ 2670697 h 2994547"/>
              <a:gd name="connsiteX11" fmla="*/ 514350 w 2219325"/>
              <a:gd name="connsiteY11" fmla="*/ 2432572 h 2994547"/>
              <a:gd name="connsiteX12" fmla="*/ 433388 w 2219325"/>
              <a:gd name="connsiteY12" fmla="*/ 2280172 h 2994547"/>
              <a:gd name="connsiteX13" fmla="*/ 266700 w 2219325"/>
              <a:gd name="connsiteY13" fmla="*/ 2208735 h 2994547"/>
              <a:gd name="connsiteX14" fmla="*/ 142875 w 2219325"/>
              <a:gd name="connsiteY14" fmla="*/ 2208735 h 2994547"/>
              <a:gd name="connsiteX15" fmla="*/ 19050 w 2219325"/>
              <a:gd name="connsiteY15" fmla="*/ 2165872 h 2994547"/>
              <a:gd name="connsiteX16" fmla="*/ 0 w 2219325"/>
              <a:gd name="connsiteY16" fmla="*/ 1368523 h 2994547"/>
              <a:gd name="connsiteX17" fmla="*/ 558898 w 2219325"/>
              <a:gd name="connsiteY17" fmla="*/ 1170962 h 2994547"/>
              <a:gd name="connsiteX18" fmla="*/ 547687 w 2219325"/>
              <a:gd name="connsiteY18" fmla="*/ 1041922 h 2994547"/>
              <a:gd name="connsiteX19" fmla="*/ 477093 w 2219325"/>
              <a:gd name="connsiteY19" fmla="*/ 926719 h 2994547"/>
              <a:gd name="connsiteX20" fmla="*/ 419100 w 2219325"/>
              <a:gd name="connsiteY20" fmla="*/ 870020 h 2994547"/>
              <a:gd name="connsiteX21" fmla="*/ 295274 w 2219325"/>
              <a:gd name="connsiteY21" fmla="*/ 878644 h 2994547"/>
              <a:gd name="connsiteX22" fmla="*/ 185736 w 2219325"/>
              <a:gd name="connsiteY22" fmla="*/ 872977 h 2994547"/>
              <a:gd name="connsiteX23" fmla="*/ 157455 w 2219325"/>
              <a:gd name="connsiteY23" fmla="*/ 594698 h 2994547"/>
              <a:gd name="connsiteX24" fmla="*/ 319088 w 2219325"/>
              <a:gd name="connsiteY24" fmla="*/ 599010 h 2994547"/>
              <a:gd name="connsiteX25" fmla="*/ 490538 w 2219325"/>
              <a:gd name="connsiteY25" fmla="*/ 589484 h 2994547"/>
              <a:gd name="connsiteX26" fmla="*/ 433387 w 2219325"/>
              <a:gd name="connsiteY26" fmla="*/ 327547 h 2994547"/>
              <a:gd name="connsiteX27" fmla="*/ 457200 w 2219325"/>
              <a:gd name="connsiteY27" fmla="*/ 137047 h 2994547"/>
              <a:gd name="connsiteX28" fmla="*/ 676276 w 2219325"/>
              <a:gd name="connsiteY28" fmla="*/ 149078 h 2994547"/>
              <a:gd name="connsiteX29" fmla="*/ 695325 w 2219325"/>
              <a:gd name="connsiteY29" fmla="*/ 298972 h 2994547"/>
              <a:gd name="connsiteX30" fmla="*/ 904875 w 2219325"/>
              <a:gd name="connsiteY30" fmla="*/ 275160 h 2994547"/>
              <a:gd name="connsiteX31" fmla="*/ 1092848 w 2219325"/>
              <a:gd name="connsiteY31" fmla="*/ 312604 h 2994547"/>
              <a:gd name="connsiteX32" fmla="*/ 1082552 w 2219325"/>
              <a:gd name="connsiteY32" fmla="*/ 137710 h 2994547"/>
              <a:gd name="connsiteX33" fmla="*/ 1904971 w 2219325"/>
              <a:gd name="connsiteY33" fmla="*/ 187144 h 2994547"/>
              <a:gd name="connsiteX0" fmla="*/ 1904971 w 2200276"/>
              <a:gd name="connsiteY0" fmla="*/ 187144 h 2994547"/>
              <a:gd name="connsiteX1" fmla="*/ 2108714 w 2200276"/>
              <a:gd name="connsiteY1" fmla="*/ 101708 h 2994547"/>
              <a:gd name="connsiteX2" fmla="*/ 2136190 w 2200276"/>
              <a:gd name="connsiteY2" fmla="*/ 976527 h 2994547"/>
              <a:gd name="connsiteX3" fmla="*/ 2119729 w 2200276"/>
              <a:gd name="connsiteY3" fmla="*/ 1304926 h 2994547"/>
              <a:gd name="connsiteX4" fmla="*/ 2200275 w 2200276"/>
              <a:gd name="connsiteY4" fmla="*/ 2346847 h 2994547"/>
              <a:gd name="connsiteX5" fmla="*/ 2169944 w 2200276"/>
              <a:gd name="connsiteY5" fmla="*/ 2911737 h 2994547"/>
              <a:gd name="connsiteX6" fmla="*/ 1390650 w 2200276"/>
              <a:gd name="connsiteY6" fmla="*/ 2856434 h 2994547"/>
              <a:gd name="connsiteX7" fmla="*/ 1038225 w 2200276"/>
              <a:gd name="connsiteY7" fmla="*/ 2932635 h 2994547"/>
              <a:gd name="connsiteX8" fmla="*/ 823912 w 2200276"/>
              <a:gd name="connsiteY8" fmla="*/ 2994547 h 2994547"/>
              <a:gd name="connsiteX9" fmla="*/ 723900 w 2200276"/>
              <a:gd name="connsiteY9" fmla="*/ 2832622 h 2994547"/>
              <a:gd name="connsiteX10" fmla="*/ 614362 w 2200276"/>
              <a:gd name="connsiteY10" fmla="*/ 2670697 h 2994547"/>
              <a:gd name="connsiteX11" fmla="*/ 514350 w 2200276"/>
              <a:gd name="connsiteY11" fmla="*/ 2432572 h 2994547"/>
              <a:gd name="connsiteX12" fmla="*/ 433388 w 2200276"/>
              <a:gd name="connsiteY12" fmla="*/ 2280172 h 2994547"/>
              <a:gd name="connsiteX13" fmla="*/ 266700 w 2200276"/>
              <a:gd name="connsiteY13" fmla="*/ 2208735 h 2994547"/>
              <a:gd name="connsiteX14" fmla="*/ 142875 w 2200276"/>
              <a:gd name="connsiteY14" fmla="*/ 2208735 h 2994547"/>
              <a:gd name="connsiteX15" fmla="*/ 19050 w 2200276"/>
              <a:gd name="connsiteY15" fmla="*/ 2165872 h 2994547"/>
              <a:gd name="connsiteX16" fmla="*/ 0 w 2200276"/>
              <a:gd name="connsiteY16" fmla="*/ 1368523 h 2994547"/>
              <a:gd name="connsiteX17" fmla="*/ 558898 w 2200276"/>
              <a:gd name="connsiteY17" fmla="*/ 1170962 h 2994547"/>
              <a:gd name="connsiteX18" fmla="*/ 547687 w 2200276"/>
              <a:gd name="connsiteY18" fmla="*/ 1041922 h 2994547"/>
              <a:gd name="connsiteX19" fmla="*/ 477093 w 2200276"/>
              <a:gd name="connsiteY19" fmla="*/ 926719 h 2994547"/>
              <a:gd name="connsiteX20" fmla="*/ 419100 w 2200276"/>
              <a:gd name="connsiteY20" fmla="*/ 870020 h 2994547"/>
              <a:gd name="connsiteX21" fmla="*/ 295274 w 2200276"/>
              <a:gd name="connsiteY21" fmla="*/ 878644 h 2994547"/>
              <a:gd name="connsiteX22" fmla="*/ 185736 w 2200276"/>
              <a:gd name="connsiteY22" fmla="*/ 872977 h 2994547"/>
              <a:gd name="connsiteX23" fmla="*/ 157455 w 2200276"/>
              <a:gd name="connsiteY23" fmla="*/ 594698 h 2994547"/>
              <a:gd name="connsiteX24" fmla="*/ 319088 w 2200276"/>
              <a:gd name="connsiteY24" fmla="*/ 599010 h 2994547"/>
              <a:gd name="connsiteX25" fmla="*/ 490538 w 2200276"/>
              <a:gd name="connsiteY25" fmla="*/ 589484 h 2994547"/>
              <a:gd name="connsiteX26" fmla="*/ 433387 w 2200276"/>
              <a:gd name="connsiteY26" fmla="*/ 327547 h 2994547"/>
              <a:gd name="connsiteX27" fmla="*/ 457200 w 2200276"/>
              <a:gd name="connsiteY27" fmla="*/ 137047 h 2994547"/>
              <a:gd name="connsiteX28" fmla="*/ 676276 w 2200276"/>
              <a:gd name="connsiteY28" fmla="*/ 149078 h 2994547"/>
              <a:gd name="connsiteX29" fmla="*/ 695325 w 2200276"/>
              <a:gd name="connsiteY29" fmla="*/ 298972 h 2994547"/>
              <a:gd name="connsiteX30" fmla="*/ 904875 w 2200276"/>
              <a:gd name="connsiteY30" fmla="*/ 275160 h 2994547"/>
              <a:gd name="connsiteX31" fmla="*/ 1092848 w 2200276"/>
              <a:gd name="connsiteY31" fmla="*/ 312604 h 2994547"/>
              <a:gd name="connsiteX32" fmla="*/ 1082552 w 2200276"/>
              <a:gd name="connsiteY32" fmla="*/ 137710 h 2994547"/>
              <a:gd name="connsiteX33" fmla="*/ 1904971 w 2200276"/>
              <a:gd name="connsiteY33" fmla="*/ 187144 h 2994547"/>
              <a:gd name="connsiteX0" fmla="*/ 1904971 w 2200274"/>
              <a:gd name="connsiteY0" fmla="*/ 198296 h 3005699"/>
              <a:gd name="connsiteX1" fmla="*/ 2042872 w 2200274"/>
              <a:gd name="connsiteY1" fmla="*/ 95658 h 3005699"/>
              <a:gd name="connsiteX2" fmla="*/ 2136190 w 2200274"/>
              <a:gd name="connsiteY2" fmla="*/ 987679 h 3005699"/>
              <a:gd name="connsiteX3" fmla="*/ 2119729 w 2200274"/>
              <a:gd name="connsiteY3" fmla="*/ 1316078 h 3005699"/>
              <a:gd name="connsiteX4" fmla="*/ 2200275 w 2200274"/>
              <a:gd name="connsiteY4" fmla="*/ 2357999 h 3005699"/>
              <a:gd name="connsiteX5" fmla="*/ 2169944 w 2200274"/>
              <a:gd name="connsiteY5" fmla="*/ 2922889 h 3005699"/>
              <a:gd name="connsiteX6" fmla="*/ 1390650 w 2200274"/>
              <a:gd name="connsiteY6" fmla="*/ 2867586 h 3005699"/>
              <a:gd name="connsiteX7" fmla="*/ 1038225 w 2200274"/>
              <a:gd name="connsiteY7" fmla="*/ 2943787 h 3005699"/>
              <a:gd name="connsiteX8" fmla="*/ 823912 w 2200274"/>
              <a:gd name="connsiteY8" fmla="*/ 3005699 h 3005699"/>
              <a:gd name="connsiteX9" fmla="*/ 723900 w 2200274"/>
              <a:gd name="connsiteY9" fmla="*/ 2843774 h 3005699"/>
              <a:gd name="connsiteX10" fmla="*/ 614362 w 2200274"/>
              <a:gd name="connsiteY10" fmla="*/ 2681849 h 3005699"/>
              <a:gd name="connsiteX11" fmla="*/ 514350 w 2200274"/>
              <a:gd name="connsiteY11" fmla="*/ 2443724 h 3005699"/>
              <a:gd name="connsiteX12" fmla="*/ 433388 w 2200274"/>
              <a:gd name="connsiteY12" fmla="*/ 2291324 h 3005699"/>
              <a:gd name="connsiteX13" fmla="*/ 266700 w 2200274"/>
              <a:gd name="connsiteY13" fmla="*/ 2219887 h 3005699"/>
              <a:gd name="connsiteX14" fmla="*/ 142875 w 2200274"/>
              <a:gd name="connsiteY14" fmla="*/ 2219887 h 3005699"/>
              <a:gd name="connsiteX15" fmla="*/ 19050 w 2200274"/>
              <a:gd name="connsiteY15" fmla="*/ 2177024 h 3005699"/>
              <a:gd name="connsiteX16" fmla="*/ 0 w 2200274"/>
              <a:gd name="connsiteY16" fmla="*/ 1379675 h 3005699"/>
              <a:gd name="connsiteX17" fmla="*/ 558898 w 2200274"/>
              <a:gd name="connsiteY17" fmla="*/ 1182114 h 3005699"/>
              <a:gd name="connsiteX18" fmla="*/ 547687 w 2200274"/>
              <a:gd name="connsiteY18" fmla="*/ 1053074 h 3005699"/>
              <a:gd name="connsiteX19" fmla="*/ 477093 w 2200274"/>
              <a:gd name="connsiteY19" fmla="*/ 937871 h 3005699"/>
              <a:gd name="connsiteX20" fmla="*/ 419100 w 2200274"/>
              <a:gd name="connsiteY20" fmla="*/ 881172 h 3005699"/>
              <a:gd name="connsiteX21" fmla="*/ 295274 w 2200274"/>
              <a:gd name="connsiteY21" fmla="*/ 889796 h 3005699"/>
              <a:gd name="connsiteX22" fmla="*/ 185736 w 2200274"/>
              <a:gd name="connsiteY22" fmla="*/ 884129 h 3005699"/>
              <a:gd name="connsiteX23" fmla="*/ 157455 w 2200274"/>
              <a:gd name="connsiteY23" fmla="*/ 605850 h 3005699"/>
              <a:gd name="connsiteX24" fmla="*/ 319088 w 2200274"/>
              <a:gd name="connsiteY24" fmla="*/ 610162 h 3005699"/>
              <a:gd name="connsiteX25" fmla="*/ 490538 w 2200274"/>
              <a:gd name="connsiteY25" fmla="*/ 600636 h 3005699"/>
              <a:gd name="connsiteX26" fmla="*/ 433387 w 2200274"/>
              <a:gd name="connsiteY26" fmla="*/ 338699 h 3005699"/>
              <a:gd name="connsiteX27" fmla="*/ 457200 w 2200274"/>
              <a:gd name="connsiteY27" fmla="*/ 148199 h 3005699"/>
              <a:gd name="connsiteX28" fmla="*/ 676276 w 2200274"/>
              <a:gd name="connsiteY28" fmla="*/ 160230 h 3005699"/>
              <a:gd name="connsiteX29" fmla="*/ 695325 w 2200274"/>
              <a:gd name="connsiteY29" fmla="*/ 310124 h 3005699"/>
              <a:gd name="connsiteX30" fmla="*/ 904875 w 2200274"/>
              <a:gd name="connsiteY30" fmla="*/ 286312 h 3005699"/>
              <a:gd name="connsiteX31" fmla="*/ 1092848 w 2200274"/>
              <a:gd name="connsiteY31" fmla="*/ 323756 h 3005699"/>
              <a:gd name="connsiteX32" fmla="*/ 1082552 w 2200274"/>
              <a:gd name="connsiteY32" fmla="*/ 148862 h 3005699"/>
              <a:gd name="connsiteX33" fmla="*/ 1904971 w 2200274"/>
              <a:gd name="connsiteY33" fmla="*/ 198296 h 3005699"/>
              <a:gd name="connsiteX0" fmla="*/ 1904971 w 2200276"/>
              <a:gd name="connsiteY0" fmla="*/ 198296 h 3005699"/>
              <a:gd name="connsiteX1" fmla="*/ 2075793 w 2200276"/>
              <a:gd name="connsiteY1" fmla="*/ 95658 h 3005699"/>
              <a:gd name="connsiteX2" fmla="*/ 2136190 w 2200276"/>
              <a:gd name="connsiteY2" fmla="*/ 987679 h 3005699"/>
              <a:gd name="connsiteX3" fmla="*/ 2119729 w 2200276"/>
              <a:gd name="connsiteY3" fmla="*/ 1316078 h 3005699"/>
              <a:gd name="connsiteX4" fmla="*/ 2200275 w 2200276"/>
              <a:gd name="connsiteY4" fmla="*/ 2357999 h 3005699"/>
              <a:gd name="connsiteX5" fmla="*/ 2169944 w 2200276"/>
              <a:gd name="connsiteY5" fmla="*/ 2922889 h 3005699"/>
              <a:gd name="connsiteX6" fmla="*/ 1390650 w 2200276"/>
              <a:gd name="connsiteY6" fmla="*/ 2867586 h 3005699"/>
              <a:gd name="connsiteX7" fmla="*/ 1038225 w 2200276"/>
              <a:gd name="connsiteY7" fmla="*/ 2943787 h 3005699"/>
              <a:gd name="connsiteX8" fmla="*/ 823912 w 2200276"/>
              <a:gd name="connsiteY8" fmla="*/ 3005699 h 3005699"/>
              <a:gd name="connsiteX9" fmla="*/ 723900 w 2200276"/>
              <a:gd name="connsiteY9" fmla="*/ 2843774 h 3005699"/>
              <a:gd name="connsiteX10" fmla="*/ 614362 w 2200276"/>
              <a:gd name="connsiteY10" fmla="*/ 2681849 h 3005699"/>
              <a:gd name="connsiteX11" fmla="*/ 514350 w 2200276"/>
              <a:gd name="connsiteY11" fmla="*/ 2443724 h 3005699"/>
              <a:gd name="connsiteX12" fmla="*/ 433388 w 2200276"/>
              <a:gd name="connsiteY12" fmla="*/ 2291324 h 3005699"/>
              <a:gd name="connsiteX13" fmla="*/ 266700 w 2200276"/>
              <a:gd name="connsiteY13" fmla="*/ 2219887 h 3005699"/>
              <a:gd name="connsiteX14" fmla="*/ 142875 w 2200276"/>
              <a:gd name="connsiteY14" fmla="*/ 2219887 h 3005699"/>
              <a:gd name="connsiteX15" fmla="*/ 19050 w 2200276"/>
              <a:gd name="connsiteY15" fmla="*/ 2177024 h 3005699"/>
              <a:gd name="connsiteX16" fmla="*/ 0 w 2200276"/>
              <a:gd name="connsiteY16" fmla="*/ 1379675 h 3005699"/>
              <a:gd name="connsiteX17" fmla="*/ 558898 w 2200276"/>
              <a:gd name="connsiteY17" fmla="*/ 1182114 h 3005699"/>
              <a:gd name="connsiteX18" fmla="*/ 547687 w 2200276"/>
              <a:gd name="connsiteY18" fmla="*/ 1053074 h 3005699"/>
              <a:gd name="connsiteX19" fmla="*/ 477093 w 2200276"/>
              <a:gd name="connsiteY19" fmla="*/ 937871 h 3005699"/>
              <a:gd name="connsiteX20" fmla="*/ 419100 w 2200276"/>
              <a:gd name="connsiteY20" fmla="*/ 881172 h 3005699"/>
              <a:gd name="connsiteX21" fmla="*/ 295274 w 2200276"/>
              <a:gd name="connsiteY21" fmla="*/ 889796 h 3005699"/>
              <a:gd name="connsiteX22" fmla="*/ 185736 w 2200276"/>
              <a:gd name="connsiteY22" fmla="*/ 884129 h 3005699"/>
              <a:gd name="connsiteX23" fmla="*/ 157455 w 2200276"/>
              <a:gd name="connsiteY23" fmla="*/ 605850 h 3005699"/>
              <a:gd name="connsiteX24" fmla="*/ 319088 w 2200276"/>
              <a:gd name="connsiteY24" fmla="*/ 610162 h 3005699"/>
              <a:gd name="connsiteX25" fmla="*/ 490538 w 2200276"/>
              <a:gd name="connsiteY25" fmla="*/ 600636 h 3005699"/>
              <a:gd name="connsiteX26" fmla="*/ 433387 w 2200276"/>
              <a:gd name="connsiteY26" fmla="*/ 338699 h 3005699"/>
              <a:gd name="connsiteX27" fmla="*/ 457200 w 2200276"/>
              <a:gd name="connsiteY27" fmla="*/ 148199 h 3005699"/>
              <a:gd name="connsiteX28" fmla="*/ 676276 w 2200276"/>
              <a:gd name="connsiteY28" fmla="*/ 160230 h 3005699"/>
              <a:gd name="connsiteX29" fmla="*/ 695325 w 2200276"/>
              <a:gd name="connsiteY29" fmla="*/ 310124 h 3005699"/>
              <a:gd name="connsiteX30" fmla="*/ 904875 w 2200276"/>
              <a:gd name="connsiteY30" fmla="*/ 286312 h 3005699"/>
              <a:gd name="connsiteX31" fmla="*/ 1092848 w 2200276"/>
              <a:gd name="connsiteY31" fmla="*/ 323756 h 3005699"/>
              <a:gd name="connsiteX32" fmla="*/ 1082552 w 2200276"/>
              <a:gd name="connsiteY32" fmla="*/ 148862 h 3005699"/>
              <a:gd name="connsiteX33" fmla="*/ 1904971 w 2200276"/>
              <a:gd name="connsiteY33" fmla="*/ 198296 h 3005699"/>
              <a:gd name="connsiteX0" fmla="*/ 1885922 w 2181225"/>
              <a:gd name="connsiteY0" fmla="*/ 198296 h 3005699"/>
              <a:gd name="connsiteX1" fmla="*/ 2056744 w 2181225"/>
              <a:gd name="connsiteY1" fmla="*/ 95658 h 3005699"/>
              <a:gd name="connsiteX2" fmla="*/ 2117141 w 2181225"/>
              <a:gd name="connsiteY2" fmla="*/ 987679 h 3005699"/>
              <a:gd name="connsiteX3" fmla="*/ 2100680 w 2181225"/>
              <a:gd name="connsiteY3" fmla="*/ 1316078 h 3005699"/>
              <a:gd name="connsiteX4" fmla="*/ 2181226 w 2181225"/>
              <a:gd name="connsiteY4" fmla="*/ 2357999 h 3005699"/>
              <a:gd name="connsiteX5" fmla="*/ 2150895 w 2181225"/>
              <a:gd name="connsiteY5" fmla="*/ 2922889 h 3005699"/>
              <a:gd name="connsiteX6" fmla="*/ 1371601 w 2181225"/>
              <a:gd name="connsiteY6" fmla="*/ 2867586 h 3005699"/>
              <a:gd name="connsiteX7" fmla="*/ 1019176 w 2181225"/>
              <a:gd name="connsiteY7" fmla="*/ 2943787 h 3005699"/>
              <a:gd name="connsiteX8" fmla="*/ 804863 w 2181225"/>
              <a:gd name="connsiteY8" fmla="*/ 3005699 h 3005699"/>
              <a:gd name="connsiteX9" fmla="*/ 704851 w 2181225"/>
              <a:gd name="connsiteY9" fmla="*/ 2843774 h 3005699"/>
              <a:gd name="connsiteX10" fmla="*/ 595313 w 2181225"/>
              <a:gd name="connsiteY10" fmla="*/ 2681849 h 3005699"/>
              <a:gd name="connsiteX11" fmla="*/ 495301 w 2181225"/>
              <a:gd name="connsiteY11" fmla="*/ 2443724 h 3005699"/>
              <a:gd name="connsiteX12" fmla="*/ 414339 w 2181225"/>
              <a:gd name="connsiteY12" fmla="*/ 2291324 h 3005699"/>
              <a:gd name="connsiteX13" fmla="*/ 247651 w 2181225"/>
              <a:gd name="connsiteY13" fmla="*/ 2219887 h 3005699"/>
              <a:gd name="connsiteX14" fmla="*/ 123826 w 2181225"/>
              <a:gd name="connsiteY14" fmla="*/ 2219887 h 3005699"/>
              <a:gd name="connsiteX15" fmla="*/ 1 w 2181225"/>
              <a:gd name="connsiteY15" fmla="*/ 2177024 h 3005699"/>
              <a:gd name="connsiteX16" fmla="*/ 13872 w 2181225"/>
              <a:gd name="connsiteY16" fmla="*/ 1362473 h 3005699"/>
              <a:gd name="connsiteX17" fmla="*/ 539849 w 2181225"/>
              <a:gd name="connsiteY17" fmla="*/ 1182114 h 3005699"/>
              <a:gd name="connsiteX18" fmla="*/ 528638 w 2181225"/>
              <a:gd name="connsiteY18" fmla="*/ 1053074 h 3005699"/>
              <a:gd name="connsiteX19" fmla="*/ 458044 w 2181225"/>
              <a:gd name="connsiteY19" fmla="*/ 937871 h 3005699"/>
              <a:gd name="connsiteX20" fmla="*/ 400051 w 2181225"/>
              <a:gd name="connsiteY20" fmla="*/ 881172 h 3005699"/>
              <a:gd name="connsiteX21" fmla="*/ 276225 w 2181225"/>
              <a:gd name="connsiteY21" fmla="*/ 889796 h 3005699"/>
              <a:gd name="connsiteX22" fmla="*/ 166687 w 2181225"/>
              <a:gd name="connsiteY22" fmla="*/ 884129 h 3005699"/>
              <a:gd name="connsiteX23" fmla="*/ 138406 w 2181225"/>
              <a:gd name="connsiteY23" fmla="*/ 605850 h 3005699"/>
              <a:gd name="connsiteX24" fmla="*/ 300039 w 2181225"/>
              <a:gd name="connsiteY24" fmla="*/ 610162 h 3005699"/>
              <a:gd name="connsiteX25" fmla="*/ 471489 w 2181225"/>
              <a:gd name="connsiteY25" fmla="*/ 600636 h 3005699"/>
              <a:gd name="connsiteX26" fmla="*/ 414338 w 2181225"/>
              <a:gd name="connsiteY26" fmla="*/ 338699 h 3005699"/>
              <a:gd name="connsiteX27" fmla="*/ 438151 w 2181225"/>
              <a:gd name="connsiteY27" fmla="*/ 148199 h 3005699"/>
              <a:gd name="connsiteX28" fmla="*/ 657227 w 2181225"/>
              <a:gd name="connsiteY28" fmla="*/ 160230 h 3005699"/>
              <a:gd name="connsiteX29" fmla="*/ 676276 w 2181225"/>
              <a:gd name="connsiteY29" fmla="*/ 310124 h 3005699"/>
              <a:gd name="connsiteX30" fmla="*/ 885826 w 2181225"/>
              <a:gd name="connsiteY30" fmla="*/ 286312 h 3005699"/>
              <a:gd name="connsiteX31" fmla="*/ 1073799 w 2181225"/>
              <a:gd name="connsiteY31" fmla="*/ 323756 h 3005699"/>
              <a:gd name="connsiteX32" fmla="*/ 1063503 w 2181225"/>
              <a:gd name="connsiteY32" fmla="*/ 148862 h 3005699"/>
              <a:gd name="connsiteX33" fmla="*/ 1885922 w 2181225"/>
              <a:gd name="connsiteY33" fmla="*/ 198296 h 3005699"/>
              <a:gd name="connsiteX0" fmla="*/ 1885920 w 2181225"/>
              <a:gd name="connsiteY0" fmla="*/ 198296 h 3005699"/>
              <a:gd name="connsiteX1" fmla="*/ 2056742 w 2181225"/>
              <a:gd name="connsiteY1" fmla="*/ 95658 h 3005699"/>
              <a:gd name="connsiteX2" fmla="*/ 2117139 w 2181225"/>
              <a:gd name="connsiteY2" fmla="*/ 987679 h 3005699"/>
              <a:gd name="connsiteX3" fmla="*/ 2100678 w 2181225"/>
              <a:gd name="connsiteY3" fmla="*/ 1316078 h 3005699"/>
              <a:gd name="connsiteX4" fmla="*/ 2181224 w 2181225"/>
              <a:gd name="connsiteY4" fmla="*/ 2357999 h 3005699"/>
              <a:gd name="connsiteX5" fmla="*/ 2150893 w 2181225"/>
              <a:gd name="connsiteY5" fmla="*/ 2922889 h 3005699"/>
              <a:gd name="connsiteX6" fmla="*/ 1371599 w 2181225"/>
              <a:gd name="connsiteY6" fmla="*/ 2867586 h 3005699"/>
              <a:gd name="connsiteX7" fmla="*/ 1019174 w 2181225"/>
              <a:gd name="connsiteY7" fmla="*/ 2943787 h 3005699"/>
              <a:gd name="connsiteX8" fmla="*/ 804861 w 2181225"/>
              <a:gd name="connsiteY8" fmla="*/ 3005699 h 3005699"/>
              <a:gd name="connsiteX9" fmla="*/ 704849 w 2181225"/>
              <a:gd name="connsiteY9" fmla="*/ 2843774 h 3005699"/>
              <a:gd name="connsiteX10" fmla="*/ 595311 w 2181225"/>
              <a:gd name="connsiteY10" fmla="*/ 2681849 h 3005699"/>
              <a:gd name="connsiteX11" fmla="*/ 495299 w 2181225"/>
              <a:gd name="connsiteY11" fmla="*/ 2443724 h 3005699"/>
              <a:gd name="connsiteX12" fmla="*/ 414337 w 2181225"/>
              <a:gd name="connsiteY12" fmla="*/ 2291324 h 3005699"/>
              <a:gd name="connsiteX13" fmla="*/ 247649 w 2181225"/>
              <a:gd name="connsiteY13" fmla="*/ 2219887 h 3005699"/>
              <a:gd name="connsiteX14" fmla="*/ 123824 w 2181225"/>
              <a:gd name="connsiteY14" fmla="*/ 2219887 h 3005699"/>
              <a:gd name="connsiteX15" fmla="*/ 0 w 2181225"/>
              <a:gd name="connsiteY15" fmla="*/ 2177024 h 3005699"/>
              <a:gd name="connsiteX16" fmla="*/ 13870 w 2181225"/>
              <a:gd name="connsiteY16" fmla="*/ 1362473 h 3005699"/>
              <a:gd name="connsiteX17" fmla="*/ 539847 w 2181225"/>
              <a:gd name="connsiteY17" fmla="*/ 1182114 h 3005699"/>
              <a:gd name="connsiteX18" fmla="*/ 528636 w 2181225"/>
              <a:gd name="connsiteY18" fmla="*/ 1053074 h 3005699"/>
              <a:gd name="connsiteX19" fmla="*/ 458042 w 2181225"/>
              <a:gd name="connsiteY19" fmla="*/ 937871 h 3005699"/>
              <a:gd name="connsiteX20" fmla="*/ 400049 w 2181225"/>
              <a:gd name="connsiteY20" fmla="*/ 881172 h 3005699"/>
              <a:gd name="connsiteX21" fmla="*/ 276223 w 2181225"/>
              <a:gd name="connsiteY21" fmla="*/ 889796 h 3005699"/>
              <a:gd name="connsiteX22" fmla="*/ 166685 w 2181225"/>
              <a:gd name="connsiteY22" fmla="*/ 884129 h 3005699"/>
              <a:gd name="connsiteX23" fmla="*/ 138404 w 2181225"/>
              <a:gd name="connsiteY23" fmla="*/ 605850 h 3005699"/>
              <a:gd name="connsiteX24" fmla="*/ 300037 w 2181225"/>
              <a:gd name="connsiteY24" fmla="*/ 610162 h 3005699"/>
              <a:gd name="connsiteX25" fmla="*/ 471487 w 2181225"/>
              <a:gd name="connsiteY25" fmla="*/ 600636 h 3005699"/>
              <a:gd name="connsiteX26" fmla="*/ 414336 w 2181225"/>
              <a:gd name="connsiteY26" fmla="*/ 338699 h 3005699"/>
              <a:gd name="connsiteX27" fmla="*/ 438149 w 2181225"/>
              <a:gd name="connsiteY27" fmla="*/ 148199 h 3005699"/>
              <a:gd name="connsiteX28" fmla="*/ 657225 w 2181225"/>
              <a:gd name="connsiteY28" fmla="*/ 160230 h 3005699"/>
              <a:gd name="connsiteX29" fmla="*/ 676274 w 2181225"/>
              <a:gd name="connsiteY29" fmla="*/ 310124 h 3005699"/>
              <a:gd name="connsiteX30" fmla="*/ 885824 w 2181225"/>
              <a:gd name="connsiteY30" fmla="*/ 286312 h 3005699"/>
              <a:gd name="connsiteX31" fmla="*/ 1073797 w 2181225"/>
              <a:gd name="connsiteY31" fmla="*/ 323756 h 3005699"/>
              <a:gd name="connsiteX32" fmla="*/ 1063501 w 2181225"/>
              <a:gd name="connsiteY32" fmla="*/ 148862 h 3005699"/>
              <a:gd name="connsiteX33" fmla="*/ 1885920 w 2181225"/>
              <a:gd name="connsiteY33" fmla="*/ 198296 h 3005699"/>
              <a:gd name="connsiteX0" fmla="*/ 1872050 w 2167353"/>
              <a:gd name="connsiteY0" fmla="*/ 198296 h 3005699"/>
              <a:gd name="connsiteX1" fmla="*/ 2042872 w 2167353"/>
              <a:gd name="connsiteY1" fmla="*/ 95658 h 3005699"/>
              <a:gd name="connsiteX2" fmla="*/ 2103269 w 2167353"/>
              <a:gd name="connsiteY2" fmla="*/ 987679 h 3005699"/>
              <a:gd name="connsiteX3" fmla="*/ 2086808 w 2167353"/>
              <a:gd name="connsiteY3" fmla="*/ 1316078 h 3005699"/>
              <a:gd name="connsiteX4" fmla="*/ 2167354 w 2167353"/>
              <a:gd name="connsiteY4" fmla="*/ 2357999 h 3005699"/>
              <a:gd name="connsiteX5" fmla="*/ 2137023 w 2167353"/>
              <a:gd name="connsiteY5" fmla="*/ 2922889 h 3005699"/>
              <a:gd name="connsiteX6" fmla="*/ 1357729 w 2167353"/>
              <a:gd name="connsiteY6" fmla="*/ 2867586 h 3005699"/>
              <a:gd name="connsiteX7" fmla="*/ 1005304 w 2167353"/>
              <a:gd name="connsiteY7" fmla="*/ 2943787 h 3005699"/>
              <a:gd name="connsiteX8" fmla="*/ 790991 w 2167353"/>
              <a:gd name="connsiteY8" fmla="*/ 3005699 h 3005699"/>
              <a:gd name="connsiteX9" fmla="*/ 690979 w 2167353"/>
              <a:gd name="connsiteY9" fmla="*/ 2843774 h 3005699"/>
              <a:gd name="connsiteX10" fmla="*/ 581441 w 2167353"/>
              <a:gd name="connsiteY10" fmla="*/ 2681849 h 3005699"/>
              <a:gd name="connsiteX11" fmla="*/ 481429 w 2167353"/>
              <a:gd name="connsiteY11" fmla="*/ 2443724 h 3005699"/>
              <a:gd name="connsiteX12" fmla="*/ 400467 w 2167353"/>
              <a:gd name="connsiteY12" fmla="*/ 2291324 h 3005699"/>
              <a:gd name="connsiteX13" fmla="*/ 233779 w 2167353"/>
              <a:gd name="connsiteY13" fmla="*/ 2219887 h 3005699"/>
              <a:gd name="connsiteX14" fmla="*/ 109954 w 2167353"/>
              <a:gd name="connsiteY14" fmla="*/ 2219887 h 3005699"/>
              <a:gd name="connsiteX15" fmla="*/ 19051 w 2167353"/>
              <a:gd name="connsiteY15" fmla="*/ 2159822 h 3005699"/>
              <a:gd name="connsiteX16" fmla="*/ 0 w 2167353"/>
              <a:gd name="connsiteY16" fmla="*/ 1362473 h 3005699"/>
              <a:gd name="connsiteX17" fmla="*/ 525977 w 2167353"/>
              <a:gd name="connsiteY17" fmla="*/ 1182114 h 3005699"/>
              <a:gd name="connsiteX18" fmla="*/ 514766 w 2167353"/>
              <a:gd name="connsiteY18" fmla="*/ 1053074 h 3005699"/>
              <a:gd name="connsiteX19" fmla="*/ 444172 w 2167353"/>
              <a:gd name="connsiteY19" fmla="*/ 937871 h 3005699"/>
              <a:gd name="connsiteX20" fmla="*/ 386179 w 2167353"/>
              <a:gd name="connsiteY20" fmla="*/ 881172 h 3005699"/>
              <a:gd name="connsiteX21" fmla="*/ 262353 w 2167353"/>
              <a:gd name="connsiteY21" fmla="*/ 889796 h 3005699"/>
              <a:gd name="connsiteX22" fmla="*/ 152815 w 2167353"/>
              <a:gd name="connsiteY22" fmla="*/ 884129 h 3005699"/>
              <a:gd name="connsiteX23" fmla="*/ 124534 w 2167353"/>
              <a:gd name="connsiteY23" fmla="*/ 605850 h 3005699"/>
              <a:gd name="connsiteX24" fmla="*/ 286167 w 2167353"/>
              <a:gd name="connsiteY24" fmla="*/ 610162 h 3005699"/>
              <a:gd name="connsiteX25" fmla="*/ 457617 w 2167353"/>
              <a:gd name="connsiteY25" fmla="*/ 600636 h 3005699"/>
              <a:gd name="connsiteX26" fmla="*/ 400466 w 2167353"/>
              <a:gd name="connsiteY26" fmla="*/ 338699 h 3005699"/>
              <a:gd name="connsiteX27" fmla="*/ 424279 w 2167353"/>
              <a:gd name="connsiteY27" fmla="*/ 148199 h 3005699"/>
              <a:gd name="connsiteX28" fmla="*/ 643355 w 2167353"/>
              <a:gd name="connsiteY28" fmla="*/ 160230 h 3005699"/>
              <a:gd name="connsiteX29" fmla="*/ 662404 w 2167353"/>
              <a:gd name="connsiteY29" fmla="*/ 310124 h 3005699"/>
              <a:gd name="connsiteX30" fmla="*/ 871954 w 2167353"/>
              <a:gd name="connsiteY30" fmla="*/ 286312 h 3005699"/>
              <a:gd name="connsiteX31" fmla="*/ 1059927 w 2167353"/>
              <a:gd name="connsiteY31" fmla="*/ 323756 h 3005699"/>
              <a:gd name="connsiteX32" fmla="*/ 1049631 w 2167353"/>
              <a:gd name="connsiteY32" fmla="*/ 148862 h 3005699"/>
              <a:gd name="connsiteX33" fmla="*/ 1872050 w 2167353"/>
              <a:gd name="connsiteY33" fmla="*/ 198296 h 3005699"/>
              <a:gd name="connsiteX0" fmla="*/ 1872050 w 2167355"/>
              <a:gd name="connsiteY0" fmla="*/ 198296 h 3005699"/>
              <a:gd name="connsiteX1" fmla="*/ 2042872 w 2167355"/>
              <a:gd name="connsiteY1" fmla="*/ 95658 h 3005699"/>
              <a:gd name="connsiteX2" fmla="*/ 2103269 w 2167355"/>
              <a:gd name="connsiteY2" fmla="*/ 987679 h 3005699"/>
              <a:gd name="connsiteX3" fmla="*/ 2086808 w 2167355"/>
              <a:gd name="connsiteY3" fmla="*/ 1316078 h 3005699"/>
              <a:gd name="connsiteX4" fmla="*/ 2167354 w 2167355"/>
              <a:gd name="connsiteY4" fmla="*/ 2357999 h 3005699"/>
              <a:gd name="connsiteX5" fmla="*/ 2137023 w 2167355"/>
              <a:gd name="connsiteY5" fmla="*/ 2922889 h 3005699"/>
              <a:gd name="connsiteX6" fmla="*/ 1357729 w 2167355"/>
              <a:gd name="connsiteY6" fmla="*/ 2867586 h 3005699"/>
              <a:gd name="connsiteX7" fmla="*/ 1005304 w 2167355"/>
              <a:gd name="connsiteY7" fmla="*/ 2943787 h 3005699"/>
              <a:gd name="connsiteX8" fmla="*/ 790991 w 2167355"/>
              <a:gd name="connsiteY8" fmla="*/ 3005699 h 3005699"/>
              <a:gd name="connsiteX9" fmla="*/ 690979 w 2167355"/>
              <a:gd name="connsiteY9" fmla="*/ 2843774 h 3005699"/>
              <a:gd name="connsiteX10" fmla="*/ 581441 w 2167355"/>
              <a:gd name="connsiteY10" fmla="*/ 2681849 h 3005699"/>
              <a:gd name="connsiteX11" fmla="*/ 481429 w 2167355"/>
              <a:gd name="connsiteY11" fmla="*/ 2443724 h 3005699"/>
              <a:gd name="connsiteX12" fmla="*/ 400467 w 2167355"/>
              <a:gd name="connsiteY12" fmla="*/ 2291324 h 3005699"/>
              <a:gd name="connsiteX13" fmla="*/ 233779 w 2167355"/>
              <a:gd name="connsiteY13" fmla="*/ 2219887 h 3005699"/>
              <a:gd name="connsiteX14" fmla="*/ 109954 w 2167355"/>
              <a:gd name="connsiteY14" fmla="*/ 2219887 h 3005699"/>
              <a:gd name="connsiteX15" fmla="*/ 19051 w 2167355"/>
              <a:gd name="connsiteY15" fmla="*/ 2159822 h 3005699"/>
              <a:gd name="connsiteX16" fmla="*/ 0 w 2167355"/>
              <a:gd name="connsiteY16" fmla="*/ 1362473 h 3005699"/>
              <a:gd name="connsiteX17" fmla="*/ 525977 w 2167355"/>
              <a:gd name="connsiteY17" fmla="*/ 1182114 h 3005699"/>
              <a:gd name="connsiteX18" fmla="*/ 514766 w 2167355"/>
              <a:gd name="connsiteY18" fmla="*/ 1053074 h 3005699"/>
              <a:gd name="connsiteX19" fmla="*/ 444172 w 2167355"/>
              <a:gd name="connsiteY19" fmla="*/ 937871 h 3005699"/>
              <a:gd name="connsiteX20" fmla="*/ 386179 w 2167355"/>
              <a:gd name="connsiteY20" fmla="*/ 881172 h 3005699"/>
              <a:gd name="connsiteX21" fmla="*/ 262353 w 2167355"/>
              <a:gd name="connsiteY21" fmla="*/ 889796 h 3005699"/>
              <a:gd name="connsiteX22" fmla="*/ 152815 w 2167355"/>
              <a:gd name="connsiteY22" fmla="*/ 884129 h 3005699"/>
              <a:gd name="connsiteX23" fmla="*/ 124534 w 2167355"/>
              <a:gd name="connsiteY23" fmla="*/ 605850 h 3005699"/>
              <a:gd name="connsiteX24" fmla="*/ 286167 w 2167355"/>
              <a:gd name="connsiteY24" fmla="*/ 610162 h 3005699"/>
              <a:gd name="connsiteX25" fmla="*/ 457617 w 2167355"/>
              <a:gd name="connsiteY25" fmla="*/ 600636 h 3005699"/>
              <a:gd name="connsiteX26" fmla="*/ 400466 w 2167355"/>
              <a:gd name="connsiteY26" fmla="*/ 338699 h 3005699"/>
              <a:gd name="connsiteX27" fmla="*/ 432509 w 2167355"/>
              <a:gd name="connsiteY27" fmla="*/ 165401 h 3005699"/>
              <a:gd name="connsiteX28" fmla="*/ 643355 w 2167355"/>
              <a:gd name="connsiteY28" fmla="*/ 160230 h 3005699"/>
              <a:gd name="connsiteX29" fmla="*/ 662404 w 2167355"/>
              <a:gd name="connsiteY29" fmla="*/ 310124 h 3005699"/>
              <a:gd name="connsiteX30" fmla="*/ 871954 w 2167355"/>
              <a:gd name="connsiteY30" fmla="*/ 286312 h 3005699"/>
              <a:gd name="connsiteX31" fmla="*/ 1059927 w 2167355"/>
              <a:gd name="connsiteY31" fmla="*/ 323756 h 3005699"/>
              <a:gd name="connsiteX32" fmla="*/ 1049631 w 2167355"/>
              <a:gd name="connsiteY32" fmla="*/ 148862 h 3005699"/>
              <a:gd name="connsiteX33" fmla="*/ 1872050 w 2167355"/>
              <a:gd name="connsiteY33" fmla="*/ 198296 h 3005699"/>
              <a:gd name="connsiteX0" fmla="*/ 1872050 w 2167353"/>
              <a:gd name="connsiteY0" fmla="*/ 198296 h 3005699"/>
              <a:gd name="connsiteX1" fmla="*/ 2042872 w 2167353"/>
              <a:gd name="connsiteY1" fmla="*/ 95658 h 3005699"/>
              <a:gd name="connsiteX2" fmla="*/ 2103269 w 2167353"/>
              <a:gd name="connsiteY2" fmla="*/ 987679 h 3005699"/>
              <a:gd name="connsiteX3" fmla="*/ 2086808 w 2167353"/>
              <a:gd name="connsiteY3" fmla="*/ 1316078 h 3005699"/>
              <a:gd name="connsiteX4" fmla="*/ 2167354 w 2167353"/>
              <a:gd name="connsiteY4" fmla="*/ 2357999 h 3005699"/>
              <a:gd name="connsiteX5" fmla="*/ 2137023 w 2167353"/>
              <a:gd name="connsiteY5" fmla="*/ 2922889 h 3005699"/>
              <a:gd name="connsiteX6" fmla="*/ 1357729 w 2167353"/>
              <a:gd name="connsiteY6" fmla="*/ 2867586 h 3005699"/>
              <a:gd name="connsiteX7" fmla="*/ 1005304 w 2167353"/>
              <a:gd name="connsiteY7" fmla="*/ 2943787 h 3005699"/>
              <a:gd name="connsiteX8" fmla="*/ 790991 w 2167353"/>
              <a:gd name="connsiteY8" fmla="*/ 3005699 h 3005699"/>
              <a:gd name="connsiteX9" fmla="*/ 690979 w 2167353"/>
              <a:gd name="connsiteY9" fmla="*/ 2843774 h 3005699"/>
              <a:gd name="connsiteX10" fmla="*/ 581441 w 2167353"/>
              <a:gd name="connsiteY10" fmla="*/ 2681849 h 3005699"/>
              <a:gd name="connsiteX11" fmla="*/ 481429 w 2167353"/>
              <a:gd name="connsiteY11" fmla="*/ 2443724 h 3005699"/>
              <a:gd name="connsiteX12" fmla="*/ 400467 w 2167353"/>
              <a:gd name="connsiteY12" fmla="*/ 2291324 h 3005699"/>
              <a:gd name="connsiteX13" fmla="*/ 233779 w 2167353"/>
              <a:gd name="connsiteY13" fmla="*/ 2219887 h 3005699"/>
              <a:gd name="connsiteX14" fmla="*/ 109954 w 2167353"/>
              <a:gd name="connsiteY14" fmla="*/ 2219887 h 3005699"/>
              <a:gd name="connsiteX15" fmla="*/ 19051 w 2167353"/>
              <a:gd name="connsiteY15" fmla="*/ 2159822 h 3005699"/>
              <a:gd name="connsiteX16" fmla="*/ 0 w 2167353"/>
              <a:gd name="connsiteY16" fmla="*/ 1362473 h 3005699"/>
              <a:gd name="connsiteX17" fmla="*/ 525977 w 2167353"/>
              <a:gd name="connsiteY17" fmla="*/ 1182114 h 3005699"/>
              <a:gd name="connsiteX18" fmla="*/ 514766 w 2167353"/>
              <a:gd name="connsiteY18" fmla="*/ 1053074 h 3005699"/>
              <a:gd name="connsiteX19" fmla="*/ 444172 w 2167353"/>
              <a:gd name="connsiteY19" fmla="*/ 937871 h 3005699"/>
              <a:gd name="connsiteX20" fmla="*/ 386179 w 2167353"/>
              <a:gd name="connsiteY20" fmla="*/ 881172 h 3005699"/>
              <a:gd name="connsiteX21" fmla="*/ 262353 w 2167353"/>
              <a:gd name="connsiteY21" fmla="*/ 889796 h 3005699"/>
              <a:gd name="connsiteX22" fmla="*/ 152815 w 2167353"/>
              <a:gd name="connsiteY22" fmla="*/ 884129 h 3005699"/>
              <a:gd name="connsiteX23" fmla="*/ 124534 w 2167353"/>
              <a:gd name="connsiteY23" fmla="*/ 605850 h 3005699"/>
              <a:gd name="connsiteX24" fmla="*/ 286167 w 2167353"/>
              <a:gd name="connsiteY24" fmla="*/ 610162 h 3005699"/>
              <a:gd name="connsiteX25" fmla="*/ 457617 w 2167353"/>
              <a:gd name="connsiteY25" fmla="*/ 600636 h 3005699"/>
              <a:gd name="connsiteX26" fmla="*/ 400466 w 2167353"/>
              <a:gd name="connsiteY26" fmla="*/ 338699 h 3005699"/>
              <a:gd name="connsiteX27" fmla="*/ 432509 w 2167353"/>
              <a:gd name="connsiteY27" fmla="*/ 165401 h 3005699"/>
              <a:gd name="connsiteX28" fmla="*/ 635126 w 2167353"/>
              <a:gd name="connsiteY28" fmla="*/ 186034 h 3005699"/>
              <a:gd name="connsiteX29" fmla="*/ 662404 w 2167353"/>
              <a:gd name="connsiteY29" fmla="*/ 310124 h 3005699"/>
              <a:gd name="connsiteX30" fmla="*/ 871954 w 2167353"/>
              <a:gd name="connsiteY30" fmla="*/ 286312 h 3005699"/>
              <a:gd name="connsiteX31" fmla="*/ 1059927 w 2167353"/>
              <a:gd name="connsiteY31" fmla="*/ 323756 h 3005699"/>
              <a:gd name="connsiteX32" fmla="*/ 1049631 w 2167353"/>
              <a:gd name="connsiteY32" fmla="*/ 148862 h 3005699"/>
              <a:gd name="connsiteX33" fmla="*/ 1872050 w 2167353"/>
              <a:gd name="connsiteY33" fmla="*/ 198296 h 3005699"/>
              <a:gd name="connsiteX0" fmla="*/ 1872050 w 2167355"/>
              <a:gd name="connsiteY0" fmla="*/ 198296 h 3005699"/>
              <a:gd name="connsiteX1" fmla="*/ 2042872 w 2167355"/>
              <a:gd name="connsiteY1" fmla="*/ 95658 h 3005699"/>
              <a:gd name="connsiteX2" fmla="*/ 2103269 w 2167355"/>
              <a:gd name="connsiteY2" fmla="*/ 987679 h 3005699"/>
              <a:gd name="connsiteX3" fmla="*/ 2086808 w 2167355"/>
              <a:gd name="connsiteY3" fmla="*/ 1316078 h 3005699"/>
              <a:gd name="connsiteX4" fmla="*/ 2167354 w 2167355"/>
              <a:gd name="connsiteY4" fmla="*/ 2357999 h 3005699"/>
              <a:gd name="connsiteX5" fmla="*/ 2137023 w 2167355"/>
              <a:gd name="connsiteY5" fmla="*/ 2922889 h 3005699"/>
              <a:gd name="connsiteX6" fmla="*/ 1357729 w 2167355"/>
              <a:gd name="connsiteY6" fmla="*/ 2867586 h 3005699"/>
              <a:gd name="connsiteX7" fmla="*/ 1005304 w 2167355"/>
              <a:gd name="connsiteY7" fmla="*/ 2943787 h 3005699"/>
              <a:gd name="connsiteX8" fmla="*/ 790991 w 2167355"/>
              <a:gd name="connsiteY8" fmla="*/ 3005699 h 3005699"/>
              <a:gd name="connsiteX9" fmla="*/ 690979 w 2167355"/>
              <a:gd name="connsiteY9" fmla="*/ 2843774 h 3005699"/>
              <a:gd name="connsiteX10" fmla="*/ 581441 w 2167355"/>
              <a:gd name="connsiteY10" fmla="*/ 2681849 h 3005699"/>
              <a:gd name="connsiteX11" fmla="*/ 481429 w 2167355"/>
              <a:gd name="connsiteY11" fmla="*/ 2443724 h 3005699"/>
              <a:gd name="connsiteX12" fmla="*/ 400467 w 2167355"/>
              <a:gd name="connsiteY12" fmla="*/ 2291324 h 3005699"/>
              <a:gd name="connsiteX13" fmla="*/ 233779 w 2167355"/>
              <a:gd name="connsiteY13" fmla="*/ 2219887 h 3005699"/>
              <a:gd name="connsiteX14" fmla="*/ 109954 w 2167355"/>
              <a:gd name="connsiteY14" fmla="*/ 2219887 h 3005699"/>
              <a:gd name="connsiteX15" fmla="*/ 19051 w 2167355"/>
              <a:gd name="connsiteY15" fmla="*/ 2159822 h 3005699"/>
              <a:gd name="connsiteX16" fmla="*/ 0 w 2167355"/>
              <a:gd name="connsiteY16" fmla="*/ 1362473 h 3005699"/>
              <a:gd name="connsiteX17" fmla="*/ 525977 w 2167355"/>
              <a:gd name="connsiteY17" fmla="*/ 1182114 h 3005699"/>
              <a:gd name="connsiteX18" fmla="*/ 514766 w 2167355"/>
              <a:gd name="connsiteY18" fmla="*/ 1053074 h 3005699"/>
              <a:gd name="connsiteX19" fmla="*/ 444172 w 2167355"/>
              <a:gd name="connsiteY19" fmla="*/ 937871 h 3005699"/>
              <a:gd name="connsiteX20" fmla="*/ 386179 w 2167355"/>
              <a:gd name="connsiteY20" fmla="*/ 881172 h 3005699"/>
              <a:gd name="connsiteX21" fmla="*/ 262353 w 2167355"/>
              <a:gd name="connsiteY21" fmla="*/ 889796 h 3005699"/>
              <a:gd name="connsiteX22" fmla="*/ 152815 w 2167355"/>
              <a:gd name="connsiteY22" fmla="*/ 884129 h 3005699"/>
              <a:gd name="connsiteX23" fmla="*/ 124534 w 2167355"/>
              <a:gd name="connsiteY23" fmla="*/ 605850 h 3005699"/>
              <a:gd name="connsiteX24" fmla="*/ 286167 w 2167355"/>
              <a:gd name="connsiteY24" fmla="*/ 610162 h 3005699"/>
              <a:gd name="connsiteX25" fmla="*/ 457617 w 2167355"/>
              <a:gd name="connsiteY25" fmla="*/ 600636 h 3005699"/>
              <a:gd name="connsiteX26" fmla="*/ 400466 w 2167355"/>
              <a:gd name="connsiteY26" fmla="*/ 338699 h 3005699"/>
              <a:gd name="connsiteX27" fmla="*/ 424279 w 2167355"/>
              <a:gd name="connsiteY27" fmla="*/ 191204 h 3005699"/>
              <a:gd name="connsiteX28" fmla="*/ 635126 w 2167355"/>
              <a:gd name="connsiteY28" fmla="*/ 186034 h 3005699"/>
              <a:gd name="connsiteX29" fmla="*/ 662404 w 2167355"/>
              <a:gd name="connsiteY29" fmla="*/ 310124 h 3005699"/>
              <a:gd name="connsiteX30" fmla="*/ 871954 w 2167355"/>
              <a:gd name="connsiteY30" fmla="*/ 286312 h 3005699"/>
              <a:gd name="connsiteX31" fmla="*/ 1059927 w 2167355"/>
              <a:gd name="connsiteY31" fmla="*/ 323756 h 3005699"/>
              <a:gd name="connsiteX32" fmla="*/ 1049631 w 2167355"/>
              <a:gd name="connsiteY32" fmla="*/ 148862 h 3005699"/>
              <a:gd name="connsiteX33" fmla="*/ 1872050 w 2167355"/>
              <a:gd name="connsiteY33" fmla="*/ 198296 h 3005699"/>
              <a:gd name="connsiteX0" fmla="*/ 1872050 w 2167353"/>
              <a:gd name="connsiteY0" fmla="*/ 198296 h 3005699"/>
              <a:gd name="connsiteX1" fmla="*/ 2042872 w 2167353"/>
              <a:gd name="connsiteY1" fmla="*/ 95658 h 3005699"/>
              <a:gd name="connsiteX2" fmla="*/ 2103269 w 2167353"/>
              <a:gd name="connsiteY2" fmla="*/ 987679 h 3005699"/>
              <a:gd name="connsiteX3" fmla="*/ 2086808 w 2167353"/>
              <a:gd name="connsiteY3" fmla="*/ 1316078 h 3005699"/>
              <a:gd name="connsiteX4" fmla="*/ 2167354 w 2167353"/>
              <a:gd name="connsiteY4" fmla="*/ 2357999 h 3005699"/>
              <a:gd name="connsiteX5" fmla="*/ 2137023 w 2167353"/>
              <a:gd name="connsiteY5" fmla="*/ 2922889 h 3005699"/>
              <a:gd name="connsiteX6" fmla="*/ 1357729 w 2167353"/>
              <a:gd name="connsiteY6" fmla="*/ 2867586 h 3005699"/>
              <a:gd name="connsiteX7" fmla="*/ 1005304 w 2167353"/>
              <a:gd name="connsiteY7" fmla="*/ 2943787 h 3005699"/>
              <a:gd name="connsiteX8" fmla="*/ 790991 w 2167353"/>
              <a:gd name="connsiteY8" fmla="*/ 3005699 h 3005699"/>
              <a:gd name="connsiteX9" fmla="*/ 690979 w 2167353"/>
              <a:gd name="connsiteY9" fmla="*/ 2843774 h 3005699"/>
              <a:gd name="connsiteX10" fmla="*/ 581441 w 2167353"/>
              <a:gd name="connsiteY10" fmla="*/ 2681849 h 3005699"/>
              <a:gd name="connsiteX11" fmla="*/ 481429 w 2167353"/>
              <a:gd name="connsiteY11" fmla="*/ 2443724 h 3005699"/>
              <a:gd name="connsiteX12" fmla="*/ 400467 w 2167353"/>
              <a:gd name="connsiteY12" fmla="*/ 2291324 h 3005699"/>
              <a:gd name="connsiteX13" fmla="*/ 233779 w 2167353"/>
              <a:gd name="connsiteY13" fmla="*/ 2219887 h 3005699"/>
              <a:gd name="connsiteX14" fmla="*/ 109954 w 2167353"/>
              <a:gd name="connsiteY14" fmla="*/ 2219887 h 3005699"/>
              <a:gd name="connsiteX15" fmla="*/ 19051 w 2167353"/>
              <a:gd name="connsiteY15" fmla="*/ 2159822 h 3005699"/>
              <a:gd name="connsiteX16" fmla="*/ 0 w 2167353"/>
              <a:gd name="connsiteY16" fmla="*/ 1362473 h 3005699"/>
              <a:gd name="connsiteX17" fmla="*/ 525977 w 2167353"/>
              <a:gd name="connsiteY17" fmla="*/ 1182114 h 3005699"/>
              <a:gd name="connsiteX18" fmla="*/ 514766 w 2167353"/>
              <a:gd name="connsiteY18" fmla="*/ 1053074 h 3005699"/>
              <a:gd name="connsiteX19" fmla="*/ 444172 w 2167353"/>
              <a:gd name="connsiteY19" fmla="*/ 937871 h 3005699"/>
              <a:gd name="connsiteX20" fmla="*/ 386179 w 2167353"/>
              <a:gd name="connsiteY20" fmla="*/ 881172 h 3005699"/>
              <a:gd name="connsiteX21" fmla="*/ 262353 w 2167353"/>
              <a:gd name="connsiteY21" fmla="*/ 889796 h 3005699"/>
              <a:gd name="connsiteX22" fmla="*/ 152815 w 2167353"/>
              <a:gd name="connsiteY22" fmla="*/ 884129 h 3005699"/>
              <a:gd name="connsiteX23" fmla="*/ 124534 w 2167353"/>
              <a:gd name="connsiteY23" fmla="*/ 605850 h 3005699"/>
              <a:gd name="connsiteX24" fmla="*/ 286167 w 2167353"/>
              <a:gd name="connsiteY24" fmla="*/ 610162 h 3005699"/>
              <a:gd name="connsiteX25" fmla="*/ 457617 w 2167353"/>
              <a:gd name="connsiteY25" fmla="*/ 600636 h 3005699"/>
              <a:gd name="connsiteX26" fmla="*/ 433387 w 2167353"/>
              <a:gd name="connsiteY26" fmla="*/ 330097 h 3005699"/>
              <a:gd name="connsiteX27" fmla="*/ 424279 w 2167353"/>
              <a:gd name="connsiteY27" fmla="*/ 191204 h 3005699"/>
              <a:gd name="connsiteX28" fmla="*/ 635126 w 2167353"/>
              <a:gd name="connsiteY28" fmla="*/ 186034 h 3005699"/>
              <a:gd name="connsiteX29" fmla="*/ 662404 w 2167353"/>
              <a:gd name="connsiteY29" fmla="*/ 310124 h 3005699"/>
              <a:gd name="connsiteX30" fmla="*/ 871954 w 2167353"/>
              <a:gd name="connsiteY30" fmla="*/ 286312 h 3005699"/>
              <a:gd name="connsiteX31" fmla="*/ 1059927 w 2167353"/>
              <a:gd name="connsiteY31" fmla="*/ 323756 h 3005699"/>
              <a:gd name="connsiteX32" fmla="*/ 1049631 w 2167353"/>
              <a:gd name="connsiteY32" fmla="*/ 148862 h 3005699"/>
              <a:gd name="connsiteX33" fmla="*/ 1872050 w 2167353"/>
              <a:gd name="connsiteY33" fmla="*/ 198296 h 3005699"/>
              <a:gd name="connsiteX0" fmla="*/ 1872050 w 2167355"/>
              <a:gd name="connsiteY0" fmla="*/ 198296 h 3005699"/>
              <a:gd name="connsiteX1" fmla="*/ 2042872 w 2167355"/>
              <a:gd name="connsiteY1" fmla="*/ 95658 h 3005699"/>
              <a:gd name="connsiteX2" fmla="*/ 2103269 w 2167355"/>
              <a:gd name="connsiteY2" fmla="*/ 987679 h 3005699"/>
              <a:gd name="connsiteX3" fmla="*/ 2086808 w 2167355"/>
              <a:gd name="connsiteY3" fmla="*/ 1316078 h 3005699"/>
              <a:gd name="connsiteX4" fmla="*/ 2167354 w 2167355"/>
              <a:gd name="connsiteY4" fmla="*/ 2357999 h 3005699"/>
              <a:gd name="connsiteX5" fmla="*/ 2137023 w 2167355"/>
              <a:gd name="connsiteY5" fmla="*/ 2922889 h 3005699"/>
              <a:gd name="connsiteX6" fmla="*/ 1357729 w 2167355"/>
              <a:gd name="connsiteY6" fmla="*/ 2867586 h 3005699"/>
              <a:gd name="connsiteX7" fmla="*/ 1005304 w 2167355"/>
              <a:gd name="connsiteY7" fmla="*/ 2943787 h 3005699"/>
              <a:gd name="connsiteX8" fmla="*/ 790991 w 2167355"/>
              <a:gd name="connsiteY8" fmla="*/ 3005699 h 3005699"/>
              <a:gd name="connsiteX9" fmla="*/ 690979 w 2167355"/>
              <a:gd name="connsiteY9" fmla="*/ 2843774 h 3005699"/>
              <a:gd name="connsiteX10" fmla="*/ 581441 w 2167355"/>
              <a:gd name="connsiteY10" fmla="*/ 2681849 h 3005699"/>
              <a:gd name="connsiteX11" fmla="*/ 481429 w 2167355"/>
              <a:gd name="connsiteY11" fmla="*/ 2443724 h 3005699"/>
              <a:gd name="connsiteX12" fmla="*/ 400467 w 2167355"/>
              <a:gd name="connsiteY12" fmla="*/ 2291324 h 3005699"/>
              <a:gd name="connsiteX13" fmla="*/ 233779 w 2167355"/>
              <a:gd name="connsiteY13" fmla="*/ 2219887 h 3005699"/>
              <a:gd name="connsiteX14" fmla="*/ 109954 w 2167355"/>
              <a:gd name="connsiteY14" fmla="*/ 2219887 h 3005699"/>
              <a:gd name="connsiteX15" fmla="*/ 19051 w 2167355"/>
              <a:gd name="connsiteY15" fmla="*/ 2159822 h 3005699"/>
              <a:gd name="connsiteX16" fmla="*/ 0 w 2167355"/>
              <a:gd name="connsiteY16" fmla="*/ 1362473 h 3005699"/>
              <a:gd name="connsiteX17" fmla="*/ 525977 w 2167355"/>
              <a:gd name="connsiteY17" fmla="*/ 1182114 h 3005699"/>
              <a:gd name="connsiteX18" fmla="*/ 514766 w 2167355"/>
              <a:gd name="connsiteY18" fmla="*/ 1053074 h 3005699"/>
              <a:gd name="connsiteX19" fmla="*/ 444172 w 2167355"/>
              <a:gd name="connsiteY19" fmla="*/ 937871 h 3005699"/>
              <a:gd name="connsiteX20" fmla="*/ 386179 w 2167355"/>
              <a:gd name="connsiteY20" fmla="*/ 881172 h 3005699"/>
              <a:gd name="connsiteX21" fmla="*/ 262353 w 2167355"/>
              <a:gd name="connsiteY21" fmla="*/ 889796 h 3005699"/>
              <a:gd name="connsiteX22" fmla="*/ 152815 w 2167355"/>
              <a:gd name="connsiteY22" fmla="*/ 884129 h 3005699"/>
              <a:gd name="connsiteX23" fmla="*/ 124534 w 2167355"/>
              <a:gd name="connsiteY23" fmla="*/ 605850 h 3005699"/>
              <a:gd name="connsiteX24" fmla="*/ 286167 w 2167355"/>
              <a:gd name="connsiteY24" fmla="*/ 610162 h 3005699"/>
              <a:gd name="connsiteX25" fmla="*/ 457617 w 2167355"/>
              <a:gd name="connsiteY25" fmla="*/ 600636 h 3005699"/>
              <a:gd name="connsiteX26" fmla="*/ 433387 w 2167355"/>
              <a:gd name="connsiteY26" fmla="*/ 330097 h 3005699"/>
              <a:gd name="connsiteX27" fmla="*/ 457200 w 2167355"/>
              <a:gd name="connsiteY27" fmla="*/ 199806 h 3005699"/>
              <a:gd name="connsiteX28" fmla="*/ 635126 w 2167355"/>
              <a:gd name="connsiteY28" fmla="*/ 186034 h 3005699"/>
              <a:gd name="connsiteX29" fmla="*/ 662404 w 2167355"/>
              <a:gd name="connsiteY29" fmla="*/ 310124 h 3005699"/>
              <a:gd name="connsiteX30" fmla="*/ 871954 w 2167355"/>
              <a:gd name="connsiteY30" fmla="*/ 286312 h 3005699"/>
              <a:gd name="connsiteX31" fmla="*/ 1059927 w 2167355"/>
              <a:gd name="connsiteY31" fmla="*/ 323756 h 3005699"/>
              <a:gd name="connsiteX32" fmla="*/ 1049631 w 2167355"/>
              <a:gd name="connsiteY32" fmla="*/ 148862 h 3005699"/>
              <a:gd name="connsiteX33" fmla="*/ 1872050 w 2167355"/>
              <a:gd name="connsiteY33" fmla="*/ 198296 h 3005699"/>
              <a:gd name="connsiteX0" fmla="*/ 1872050 w 2167353"/>
              <a:gd name="connsiteY0" fmla="*/ 198296 h 3005699"/>
              <a:gd name="connsiteX1" fmla="*/ 2042872 w 2167353"/>
              <a:gd name="connsiteY1" fmla="*/ 95658 h 3005699"/>
              <a:gd name="connsiteX2" fmla="*/ 2103269 w 2167353"/>
              <a:gd name="connsiteY2" fmla="*/ 987679 h 3005699"/>
              <a:gd name="connsiteX3" fmla="*/ 2086808 w 2167353"/>
              <a:gd name="connsiteY3" fmla="*/ 1316078 h 3005699"/>
              <a:gd name="connsiteX4" fmla="*/ 2167354 w 2167353"/>
              <a:gd name="connsiteY4" fmla="*/ 2357999 h 3005699"/>
              <a:gd name="connsiteX5" fmla="*/ 2137023 w 2167353"/>
              <a:gd name="connsiteY5" fmla="*/ 2922889 h 3005699"/>
              <a:gd name="connsiteX6" fmla="*/ 1357729 w 2167353"/>
              <a:gd name="connsiteY6" fmla="*/ 2867586 h 3005699"/>
              <a:gd name="connsiteX7" fmla="*/ 1005304 w 2167353"/>
              <a:gd name="connsiteY7" fmla="*/ 2943787 h 3005699"/>
              <a:gd name="connsiteX8" fmla="*/ 790991 w 2167353"/>
              <a:gd name="connsiteY8" fmla="*/ 3005699 h 3005699"/>
              <a:gd name="connsiteX9" fmla="*/ 690979 w 2167353"/>
              <a:gd name="connsiteY9" fmla="*/ 2843774 h 3005699"/>
              <a:gd name="connsiteX10" fmla="*/ 581441 w 2167353"/>
              <a:gd name="connsiteY10" fmla="*/ 2681849 h 3005699"/>
              <a:gd name="connsiteX11" fmla="*/ 481429 w 2167353"/>
              <a:gd name="connsiteY11" fmla="*/ 2443724 h 3005699"/>
              <a:gd name="connsiteX12" fmla="*/ 400467 w 2167353"/>
              <a:gd name="connsiteY12" fmla="*/ 2291324 h 3005699"/>
              <a:gd name="connsiteX13" fmla="*/ 233779 w 2167353"/>
              <a:gd name="connsiteY13" fmla="*/ 2219887 h 3005699"/>
              <a:gd name="connsiteX14" fmla="*/ 109954 w 2167353"/>
              <a:gd name="connsiteY14" fmla="*/ 2219887 h 3005699"/>
              <a:gd name="connsiteX15" fmla="*/ 19051 w 2167353"/>
              <a:gd name="connsiteY15" fmla="*/ 2159822 h 3005699"/>
              <a:gd name="connsiteX16" fmla="*/ 0 w 2167353"/>
              <a:gd name="connsiteY16" fmla="*/ 1362473 h 3005699"/>
              <a:gd name="connsiteX17" fmla="*/ 525977 w 2167353"/>
              <a:gd name="connsiteY17" fmla="*/ 1182114 h 3005699"/>
              <a:gd name="connsiteX18" fmla="*/ 514766 w 2167353"/>
              <a:gd name="connsiteY18" fmla="*/ 1053074 h 3005699"/>
              <a:gd name="connsiteX19" fmla="*/ 444172 w 2167353"/>
              <a:gd name="connsiteY19" fmla="*/ 937871 h 3005699"/>
              <a:gd name="connsiteX20" fmla="*/ 386179 w 2167353"/>
              <a:gd name="connsiteY20" fmla="*/ 881172 h 3005699"/>
              <a:gd name="connsiteX21" fmla="*/ 262353 w 2167353"/>
              <a:gd name="connsiteY21" fmla="*/ 889796 h 3005699"/>
              <a:gd name="connsiteX22" fmla="*/ 152815 w 2167353"/>
              <a:gd name="connsiteY22" fmla="*/ 884129 h 3005699"/>
              <a:gd name="connsiteX23" fmla="*/ 124534 w 2167353"/>
              <a:gd name="connsiteY23" fmla="*/ 605850 h 3005699"/>
              <a:gd name="connsiteX24" fmla="*/ 286167 w 2167353"/>
              <a:gd name="connsiteY24" fmla="*/ 610162 h 3005699"/>
              <a:gd name="connsiteX25" fmla="*/ 457617 w 2167353"/>
              <a:gd name="connsiteY25" fmla="*/ 600636 h 3005699"/>
              <a:gd name="connsiteX26" fmla="*/ 433387 w 2167353"/>
              <a:gd name="connsiteY26" fmla="*/ 330097 h 3005699"/>
              <a:gd name="connsiteX27" fmla="*/ 457200 w 2167353"/>
              <a:gd name="connsiteY27" fmla="*/ 199806 h 3005699"/>
              <a:gd name="connsiteX28" fmla="*/ 635126 w 2167353"/>
              <a:gd name="connsiteY28" fmla="*/ 186034 h 3005699"/>
              <a:gd name="connsiteX29" fmla="*/ 662404 w 2167353"/>
              <a:gd name="connsiteY29" fmla="*/ 310124 h 3005699"/>
              <a:gd name="connsiteX30" fmla="*/ 871954 w 2167353"/>
              <a:gd name="connsiteY30" fmla="*/ 329315 h 3005699"/>
              <a:gd name="connsiteX31" fmla="*/ 1059927 w 2167353"/>
              <a:gd name="connsiteY31" fmla="*/ 323756 h 3005699"/>
              <a:gd name="connsiteX32" fmla="*/ 1049631 w 2167353"/>
              <a:gd name="connsiteY32" fmla="*/ 148862 h 3005699"/>
              <a:gd name="connsiteX33" fmla="*/ 1872050 w 2167353"/>
              <a:gd name="connsiteY33" fmla="*/ 198296 h 3005699"/>
              <a:gd name="connsiteX0" fmla="*/ 1872050 w 2167355"/>
              <a:gd name="connsiteY0" fmla="*/ 198296 h 3005699"/>
              <a:gd name="connsiteX1" fmla="*/ 2042872 w 2167355"/>
              <a:gd name="connsiteY1" fmla="*/ 95658 h 3005699"/>
              <a:gd name="connsiteX2" fmla="*/ 2103269 w 2167355"/>
              <a:gd name="connsiteY2" fmla="*/ 987679 h 3005699"/>
              <a:gd name="connsiteX3" fmla="*/ 2086808 w 2167355"/>
              <a:gd name="connsiteY3" fmla="*/ 1316078 h 3005699"/>
              <a:gd name="connsiteX4" fmla="*/ 2167354 w 2167355"/>
              <a:gd name="connsiteY4" fmla="*/ 2357999 h 3005699"/>
              <a:gd name="connsiteX5" fmla="*/ 2137023 w 2167355"/>
              <a:gd name="connsiteY5" fmla="*/ 2922889 h 3005699"/>
              <a:gd name="connsiteX6" fmla="*/ 1357729 w 2167355"/>
              <a:gd name="connsiteY6" fmla="*/ 2867586 h 3005699"/>
              <a:gd name="connsiteX7" fmla="*/ 1005304 w 2167355"/>
              <a:gd name="connsiteY7" fmla="*/ 2943787 h 3005699"/>
              <a:gd name="connsiteX8" fmla="*/ 790991 w 2167355"/>
              <a:gd name="connsiteY8" fmla="*/ 3005699 h 3005699"/>
              <a:gd name="connsiteX9" fmla="*/ 690979 w 2167355"/>
              <a:gd name="connsiteY9" fmla="*/ 2843774 h 3005699"/>
              <a:gd name="connsiteX10" fmla="*/ 581441 w 2167355"/>
              <a:gd name="connsiteY10" fmla="*/ 2681849 h 3005699"/>
              <a:gd name="connsiteX11" fmla="*/ 481429 w 2167355"/>
              <a:gd name="connsiteY11" fmla="*/ 2443724 h 3005699"/>
              <a:gd name="connsiteX12" fmla="*/ 400467 w 2167355"/>
              <a:gd name="connsiteY12" fmla="*/ 2291324 h 3005699"/>
              <a:gd name="connsiteX13" fmla="*/ 233779 w 2167355"/>
              <a:gd name="connsiteY13" fmla="*/ 2219887 h 3005699"/>
              <a:gd name="connsiteX14" fmla="*/ 109954 w 2167355"/>
              <a:gd name="connsiteY14" fmla="*/ 2219887 h 3005699"/>
              <a:gd name="connsiteX15" fmla="*/ 19051 w 2167355"/>
              <a:gd name="connsiteY15" fmla="*/ 2159822 h 3005699"/>
              <a:gd name="connsiteX16" fmla="*/ 0 w 2167355"/>
              <a:gd name="connsiteY16" fmla="*/ 1362473 h 3005699"/>
              <a:gd name="connsiteX17" fmla="*/ 525977 w 2167355"/>
              <a:gd name="connsiteY17" fmla="*/ 1182114 h 3005699"/>
              <a:gd name="connsiteX18" fmla="*/ 514766 w 2167355"/>
              <a:gd name="connsiteY18" fmla="*/ 1053074 h 3005699"/>
              <a:gd name="connsiteX19" fmla="*/ 444172 w 2167355"/>
              <a:gd name="connsiteY19" fmla="*/ 937871 h 3005699"/>
              <a:gd name="connsiteX20" fmla="*/ 386179 w 2167355"/>
              <a:gd name="connsiteY20" fmla="*/ 881172 h 3005699"/>
              <a:gd name="connsiteX21" fmla="*/ 262353 w 2167355"/>
              <a:gd name="connsiteY21" fmla="*/ 889796 h 3005699"/>
              <a:gd name="connsiteX22" fmla="*/ 152815 w 2167355"/>
              <a:gd name="connsiteY22" fmla="*/ 884129 h 3005699"/>
              <a:gd name="connsiteX23" fmla="*/ 124534 w 2167355"/>
              <a:gd name="connsiteY23" fmla="*/ 605850 h 3005699"/>
              <a:gd name="connsiteX24" fmla="*/ 286167 w 2167355"/>
              <a:gd name="connsiteY24" fmla="*/ 610162 h 3005699"/>
              <a:gd name="connsiteX25" fmla="*/ 457617 w 2167355"/>
              <a:gd name="connsiteY25" fmla="*/ 600636 h 3005699"/>
              <a:gd name="connsiteX26" fmla="*/ 433387 w 2167355"/>
              <a:gd name="connsiteY26" fmla="*/ 330097 h 3005699"/>
              <a:gd name="connsiteX27" fmla="*/ 457200 w 2167355"/>
              <a:gd name="connsiteY27" fmla="*/ 199806 h 3005699"/>
              <a:gd name="connsiteX28" fmla="*/ 635126 w 2167355"/>
              <a:gd name="connsiteY28" fmla="*/ 186034 h 3005699"/>
              <a:gd name="connsiteX29" fmla="*/ 678865 w 2167355"/>
              <a:gd name="connsiteY29" fmla="*/ 344528 h 3005699"/>
              <a:gd name="connsiteX30" fmla="*/ 871954 w 2167355"/>
              <a:gd name="connsiteY30" fmla="*/ 329315 h 3005699"/>
              <a:gd name="connsiteX31" fmla="*/ 1059927 w 2167355"/>
              <a:gd name="connsiteY31" fmla="*/ 323756 h 3005699"/>
              <a:gd name="connsiteX32" fmla="*/ 1049631 w 2167355"/>
              <a:gd name="connsiteY32" fmla="*/ 148862 h 3005699"/>
              <a:gd name="connsiteX33" fmla="*/ 1872050 w 2167355"/>
              <a:gd name="connsiteY33" fmla="*/ 198296 h 3005699"/>
              <a:gd name="connsiteX0" fmla="*/ 1872050 w 2167353"/>
              <a:gd name="connsiteY0" fmla="*/ 198296 h 3005699"/>
              <a:gd name="connsiteX1" fmla="*/ 2042872 w 2167353"/>
              <a:gd name="connsiteY1" fmla="*/ 95658 h 3005699"/>
              <a:gd name="connsiteX2" fmla="*/ 2103269 w 2167353"/>
              <a:gd name="connsiteY2" fmla="*/ 987679 h 3005699"/>
              <a:gd name="connsiteX3" fmla="*/ 2086808 w 2167353"/>
              <a:gd name="connsiteY3" fmla="*/ 1316078 h 3005699"/>
              <a:gd name="connsiteX4" fmla="*/ 2167354 w 2167353"/>
              <a:gd name="connsiteY4" fmla="*/ 2357999 h 3005699"/>
              <a:gd name="connsiteX5" fmla="*/ 2137023 w 2167353"/>
              <a:gd name="connsiteY5" fmla="*/ 2922889 h 3005699"/>
              <a:gd name="connsiteX6" fmla="*/ 1357729 w 2167353"/>
              <a:gd name="connsiteY6" fmla="*/ 2867586 h 3005699"/>
              <a:gd name="connsiteX7" fmla="*/ 1005304 w 2167353"/>
              <a:gd name="connsiteY7" fmla="*/ 2943787 h 3005699"/>
              <a:gd name="connsiteX8" fmla="*/ 790991 w 2167353"/>
              <a:gd name="connsiteY8" fmla="*/ 3005699 h 3005699"/>
              <a:gd name="connsiteX9" fmla="*/ 690979 w 2167353"/>
              <a:gd name="connsiteY9" fmla="*/ 2843774 h 3005699"/>
              <a:gd name="connsiteX10" fmla="*/ 581441 w 2167353"/>
              <a:gd name="connsiteY10" fmla="*/ 2681849 h 3005699"/>
              <a:gd name="connsiteX11" fmla="*/ 481429 w 2167353"/>
              <a:gd name="connsiteY11" fmla="*/ 2443724 h 3005699"/>
              <a:gd name="connsiteX12" fmla="*/ 400467 w 2167353"/>
              <a:gd name="connsiteY12" fmla="*/ 2291324 h 3005699"/>
              <a:gd name="connsiteX13" fmla="*/ 233779 w 2167353"/>
              <a:gd name="connsiteY13" fmla="*/ 2219887 h 3005699"/>
              <a:gd name="connsiteX14" fmla="*/ 109954 w 2167353"/>
              <a:gd name="connsiteY14" fmla="*/ 2219887 h 3005699"/>
              <a:gd name="connsiteX15" fmla="*/ 19051 w 2167353"/>
              <a:gd name="connsiteY15" fmla="*/ 2159822 h 3005699"/>
              <a:gd name="connsiteX16" fmla="*/ 0 w 2167353"/>
              <a:gd name="connsiteY16" fmla="*/ 1362473 h 3005699"/>
              <a:gd name="connsiteX17" fmla="*/ 525977 w 2167353"/>
              <a:gd name="connsiteY17" fmla="*/ 1182114 h 3005699"/>
              <a:gd name="connsiteX18" fmla="*/ 514766 w 2167353"/>
              <a:gd name="connsiteY18" fmla="*/ 1053074 h 3005699"/>
              <a:gd name="connsiteX19" fmla="*/ 444172 w 2167353"/>
              <a:gd name="connsiteY19" fmla="*/ 937871 h 3005699"/>
              <a:gd name="connsiteX20" fmla="*/ 386179 w 2167353"/>
              <a:gd name="connsiteY20" fmla="*/ 881172 h 3005699"/>
              <a:gd name="connsiteX21" fmla="*/ 262353 w 2167353"/>
              <a:gd name="connsiteY21" fmla="*/ 889796 h 3005699"/>
              <a:gd name="connsiteX22" fmla="*/ 152815 w 2167353"/>
              <a:gd name="connsiteY22" fmla="*/ 884129 h 3005699"/>
              <a:gd name="connsiteX23" fmla="*/ 124535 w 2167353"/>
              <a:gd name="connsiteY23" fmla="*/ 648856 h 3005699"/>
              <a:gd name="connsiteX24" fmla="*/ 286167 w 2167353"/>
              <a:gd name="connsiteY24" fmla="*/ 610162 h 3005699"/>
              <a:gd name="connsiteX25" fmla="*/ 457617 w 2167353"/>
              <a:gd name="connsiteY25" fmla="*/ 600636 h 3005699"/>
              <a:gd name="connsiteX26" fmla="*/ 433387 w 2167353"/>
              <a:gd name="connsiteY26" fmla="*/ 330097 h 3005699"/>
              <a:gd name="connsiteX27" fmla="*/ 457200 w 2167353"/>
              <a:gd name="connsiteY27" fmla="*/ 199806 h 3005699"/>
              <a:gd name="connsiteX28" fmla="*/ 635126 w 2167353"/>
              <a:gd name="connsiteY28" fmla="*/ 186034 h 3005699"/>
              <a:gd name="connsiteX29" fmla="*/ 678865 w 2167353"/>
              <a:gd name="connsiteY29" fmla="*/ 344528 h 3005699"/>
              <a:gd name="connsiteX30" fmla="*/ 871954 w 2167353"/>
              <a:gd name="connsiteY30" fmla="*/ 329315 h 3005699"/>
              <a:gd name="connsiteX31" fmla="*/ 1059927 w 2167353"/>
              <a:gd name="connsiteY31" fmla="*/ 323756 h 3005699"/>
              <a:gd name="connsiteX32" fmla="*/ 1049631 w 2167353"/>
              <a:gd name="connsiteY32" fmla="*/ 148862 h 3005699"/>
              <a:gd name="connsiteX33" fmla="*/ 1872050 w 2167353"/>
              <a:gd name="connsiteY33" fmla="*/ 198296 h 3005699"/>
              <a:gd name="connsiteX0" fmla="*/ 1872050 w 2167355"/>
              <a:gd name="connsiteY0" fmla="*/ 198296 h 3005699"/>
              <a:gd name="connsiteX1" fmla="*/ 2042872 w 2167355"/>
              <a:gd name="connsiteY1" fmla="*/ 95658 h 3005699"/>
              <a:gd name="connsiteX2" fmla="*/ 2103269 w 2167355"/>
              <a:gd name="connsiteY2" fmla="*/ 987679 h 3005699"/>
              <a:gd name="connsiteX3" fmla="*/ 2086808 w 2167355"/>
              <a:gd name="connsiteY3" fmla="*/ 1316078 h 3005699"/>
              <a:gd name="connsiteX4" fmla="*/ 2167354 w 2167355"/>
              <a:gd name="connsiteY4" fmla="*/ 2357999 h 3005699"/>
              <a:gd name="connsiteX5" fmla="*/ 2137023 w 2167355"/>
              <a:gd name="connsiteY5" fmla="*/ 2922889 h 3005699"/>
              <a:gd name="connsiteX6" fmla="*/ 1357729 w 2167355"/>
              <a:gd name="connsiteY6" fmla="*/ 2867586 h 3005699"/>
              <a:gd name="connsiteX7" fmla="*/ 1005304 w 2167355"/>
              <a:gd name="connsiteY7" fmla="*/ 2943787 h 3005699"/>
              <a:gd name="connsiteX8" fmla="*/ 790991 w 2167355"/>
              <a:gd name="connsiteY8" fmla="*/ 3005699 h 3005699"/>
              <a:gd name="connsiteX9" fmla="*/ 690979 w 2167355"/>
              <a:gd name="connsiteY9" fmla="*/ 2843774 h 3005699"/>
              <a:gd name="connsiteX10" fmla="*/ 581441 w 2167355"/>
              <a:gd name="connsiteY10" fmla="*/ 2681849 h 3005699"/>
              <a:gd name="connsiteX11" fmla="*/ 481429 w 2167355"/>
              <a:gd name="connsiteY11" fmla="*/ 2443724 h 3005699"/>
              <a:gd name="connsiteX12" fmla="*/ 400467 w 2167355"/>
              <a:gd name="connsiteY12" fmla="*/ 2291324 h 3005699"/>
              <a:gd name="connsiteX13" fmla="*/ 233779 w 2167355"/>
              <a:gd name="connsiteY13" fmla="*/ 2219887 h 3005699"/>
              <a:gd name="connsiteX14" fmla="*/ 109954 w 2167355"/>
              <a:gd name="connsiteY14" fmla="*/ 2219887 h 3005699"/>
              <a:gd name="connsiteX15" fmla="*/ 19051 w 2167355"/>
              <a:gd name="connsiteY15" fmla="*/ 2159822 h 3005699"/>
              <a:gd name="connsiteX16" fmla="*/ 0 w 2167355"/>
              <a:gd name="connsiteY16" fmla="*/ 1362473 h 3005699"/>
              <a:gd name="connsiteX17" fmla="*/ 525977 w 2167355"/>
              <a:gd name="connsiteY17" fmla="*/ 1182114 h 3005699"/>
              <a:gd name="connsiteX18" fmla="*/ 514766 w 2167355"/>
              <a:gd name="connsiteY18" fmla="*/ 1053074 h 3005699"/>
              <a:gd name="connsiteX19" fmla="*/ 444172 w 2167355"/>
              <a:gd name="connsiteY19" fmla="*/ 937871 h 3005699"/>
              <a:gd name="connsiteX20" fmla="*/ 386179 w 2167355"/>
              <a:gd name="connsiteY20" fmla="*/ 881172 h 3005699"/>
              <a:gd name="connsiteX21" fmla="*/ 262353 w 2167355"/>
              <a:gd name="connsiteY21" fmla="*/ 889796 h 3005699"/>
              <a:gd name="connsiteX22" fmla="*/ 152815 w 2167355"/>
              <a:gd name="connsiteY22" fmla="*/ 884129 h 3005699"/>
              <a:gd name="connsiteX23" fmla="*/ 124535 w 2167355"/>
              <a:gd name="connsiteY23" fmla="*/ 648856 h 3005699"/>
              <a:gd name="connsiteX24" fmla="*/ 286167 w 2167355"/>
              <a:gd name="connsiteY24" fmla="*/ 644565 h 3005699"/>
              <a:gd name="connsiteX25" fmla="*/ 457617 w 2167355"/>
              <a:gd name="connsiteY25" fmla="*/ 600636 h 3005699"/>
              <a:gd name="connsiteX26" fmla="*/ 433387 w 2167355"/>
              <a:gd name="connsiteY26" fmla="*/ 330097 h 3005699"/>
              <a:gd name="connsiteX27" fmla="*/ 457200 w 2167355"/>
              <a:gd name="connsiteY27" fmla="*/ 199806 h 3005699"/>
              <a:gd name="connsiteX28" fmla="*/ 635126 w 2167355"/>
              <a:gd name="connsiteY28" fmla="*/ 186034 h 3005699"/>
              <a:gd name="connsiteX29" fmla="*/ 678865 w 2167355"/>
              <a:gd name="connsiteY29" fmla="*/ 344528 h 3005699"/>
              <a:gd name="connsiteX30" fmla="*/ 871954 w 2167355"/>
              <a:gd name="connsiteY30" fmla="*/ 329315 h 3005699"/>
              <a:gd name="connsiteX31" fmla="*/ 1059927 w 2167355"/>
              <a:gd name="connsiteY31" fmla="*/ 323756 h 3005699"/>
              <a:gd name="connsiteX32" fmla="*/ 1049631 w 2167355"/>
              <a:gd name="connsiteY32" fmla="*/ 148862 h 3005699"/>
              <a:gd name="connsiteX33" fmla="*/ 1872050 w 2167355"/>
              <a:gd name="connsiteY33" fmla="*/ 198296 h 3005699"/>
              <a:gd name="connsiteX0" fmla="*/ 1872050 w 2167353"/>
              <a:gd name="connsiteY0" fmla="*/ 198296 h 3005699"/>
              <a:gd name="connsiteX1" fmla="*/ 2042872 w 2167353"/>
              <a:gd name="connsiteY1" fmla="*/ 95658 h 3005699"/>
              <a:gd name="connsiteX2" fmla="*/ 2103269 w 2167353"/>
              <a:gd name="connsiteY2" fmla="*/ 987679 h 3005699"/>
              <a:gd name="connsiteX3" fmla="*/ 2086808 w 2167353"/>
              <a:gd name="connsiteY3" fmla="*/ 1316078 h 3005699"/>
              <a:gd name="connsiteX4" fmla="*/ 2167354 w 2167353"/>
              <a:gd name="connsiteY4" fmla="*/ 2357999 h 3005699"/>
              <a:gd name="connsiteX5" fmla="*/ 2137023 w 2167353"/>
              <a:gd name="connsiteY5" fmla="*/ 2922889 h 3005699"/>
              <a:gd name="connsiteX6" fmla="*/ 1357729 w 2167353"/>
              <a:gd name="connsiteY6" fmla="*/ 2867586 h 3005699"/>
              <a:gd name="connsiteX7" fmla="*/ 1005304 w 2167353"/>
              <a:gd name="connsiteY7" fmla="*/ 2943787 h 3005699"/>
              <a:gd name="connsiteX8" fmla="*/ 790991 w 2167353"/>
              <a:gd name="connsiteY8" fmla="*/ 3005699 h 3005699"/>
              <a:gd name="connsiteX9" fmla="*/ 690979 w 2167353"/>
              <a:gd name="connsiteY9" fmla="*/ 2843774 h 3005699"/>
              <a:gd name="connsiteX10" fmla="*/ 581441 w 2167353"/>
              <a:gd name="connsiteY10" fmla="*/ 2681849 h 3005699"/>
              <a:gd name="connsiteX11" fmla="*/ 481429 w 2167353"/>
              <a:gd name="connsiteY11" fmla="*/ 2443724 h 3005699"/>
              <a:gd name="connsiteX12" fmla="*/ 400467 w 2167353"/>
              <a:gd name="connsiteY12" fmla="*/ 2291324 h 3005699"/>
              <a:gd name="connsiteX13" fmla="*/ 233779 w 2167353"/>
              <a:gd name="connsiteY13" fmla="*/ 2219887 h 3005699"/>
              <a:gd name="connsiteX14" fmla="*/ 109954 w 2167353"/>
              <a:gd name="connsiteY14" fmla="*/ 2219887 h 3005699"/>
              <a:gd name="connsiteX15" fmla="*/ 19051 w 2167353"/>
              <a:gd name="connsiteY15" fmla="*/ 2159822 h 3005699"/>
              <a:gd name="connsiteX16" fmla="*/ 0 w 2167353"/>
              <a:gd name="connsiteY16" fmla="*/ 1362473 h 3005699"/>
              <a:gd name="connsiteX17" fmla="*/ 525977 w 2167353"/>
              <a:gd name="connsiteY17" fmla="*/ 1182114 h 3005699"/>
              <a:gd name="connsiteX18" fmla="*/ 514766 w 2167353"/>
              <a:gd name="connsiteY18" fmla="*/ 1053074 h 3005699"/>
              <a:gd name="connsiteX19" fmla="*/ 444172 w 2167353"/>
              <a:gd name="connsiteY19" fmla="*/ 937871 h 3005699"/>
              <a:gd name="connsiteX20" fmla="*/ 386179 w 2167353"/>
              <a:gd name="connsiteY20" fmla="*/ 881172 h 3005699"/>
              <a:gd name="connsiteX21" fmla="*/ 262353 w 2167353"/>
              <a:gd name="connsiteY21" fmla="*/ 889796 h 3005699"/>
              <a:gd name="connsiteX22" fmla="*/ 152815 w 2167353"/>
              <a:gd name="connsiteY22" fmla="*/ 884129 h 3005699"/>
              <a:gd name="connsiteX23" fmla="*/ 124535 w 2167353"/>
              <a:gd name="connsiteY23" fmla="*/ 648856 h 3005699"/>
              <a:gd name="connsiteX24" fmla="*/ 286167 w 2167353"/>
              <a:gd name="connsiteY24" fmla="*/ 644565 h 3005699"/>
              <a:gd name="connsiteX25" fmla="*/ 474077 w 2167353"/>
              <a:gd name="connsiteY25" fmla="*/ 643642 h 3005699"/>
              <a:gd name="connsiteX26" fmla="*/ 433387 w 2167353"/>
              <a:gd name="connsiteY26" fmla="*/ 330097 h 3005699"/>
              <a:gd name="connsiteX27" fmla="*/ 457200 w 2167353"/>
              <a:gd name="connsiteY27" fmla="*/ 199806 h 3005699"/>
              <a:gd name="connsiteX28" fmla="*/ 635126 w 2167353"/>
              <a:gd name="connsiteY28" fmla="*/ 186034 h 3005699"/>
              <a:gd name="connsiteX29" fmla="*/ 678865 w 2167353"/>
              <a:gd name="connsiteY29" fmla="*/ 344528 h 3005699"/>
              <a:gd name="connsiteX30" fmla="*/ 871954 w 2167353"/>
              <a:gd name="connsiteY30" fmla="*/ 329315 h 3005699"/>
              <a:gd name="connsiteX31" fmla="*/ 1059927 w 2167353"/>
              <a:gd name="connsiteY31" fmla="*/ 323756 h 3005699"/>
              <a:gd name="connsiteX32" fmla="*/ 1049631 w 2167353"/>
              <a:gd name="connsiteY32" fmla="*/ 148862 h 3005699"/>
              <a:gd name="connsiteX33" fmla="*/ 1872050 w 2167353"/>
              <a:gd name="connsiteY33" fmla="*/ 198296 h 3005699"/>
              <a:gd name="connsiteX0" fmla="*/ 1872050 w 2167355"/>
              <a:gd name="connsiteY0" fmla="*/ 198296 h 3005699"/>
              <a:gd name="connsiteX1" fmla="*/ 2042872 w 2167355"/>
              <a:gd name="connsiteY1" fmla="*/ 95658 h 3005699"/>
              <a:gd name="connsiteX2" fmla="*/ 2103269 w 2167355"/>
              <a:gd name="connsiteY2" fmla="*/ 987679 h 3005699"/>
              <a:gd name="connsiteX3" fmla="*/ 2086808 w 2167355"/>
              <a:gd name="connsiteY3" fmla="*/ 1316078 h 3005699"/>
              <a:gd name="connsiteX4" fmla="*/ 2167354 w 2167355"/>
              <a:gd name="connsiteY4" fmla="*/ 2357999 h 3005699"/>
              <a:gd name="connsiteX5" fmla="*/ 2137023 w 2167355"/>
              <a:gd name="connsiteY5" fmla="*/ 2922889 h 3005699"/>
              <a:gd name="connsiteX6" fmla="*/ 1357729 w 2167355"/>
              <a:gd name="connsiteY6" fmla="*/ 2867586 h 3005699"/>
              <a:gd name="connsiteX7" fmla="*/ 1005304 w 2167355"/>
              <a:gd name="connsiteY7" fmla="*/ 2943787 h 3005699"/>
              <a:gd name="connsiteX8" fmla="*/ 790991 w 2167355"/>
              <a:gd name="connsiteY8" fmla="*/ 3005699 h 3005699"/>
              <a:gd name="connsiteX9" fmla="*/ 690979 w 2167355"/>
              <a:gd name="connsiteY9" fmla="*/ 2843774 h 3005699"/>
              <a:gd name="connsiteX10" fmla="*/ 581441 w 2167355"/>
              <a:gd name="connsiteY10" fmla="*/ 2681849 h 3005699"/>
              <a:gd name="connsiteX11" fmla="*/ 481429 w 2167355"/>
              <a:gd name="connsiteY11" fmla="*/ 2443724 h 3005699"/>
              <a:gd name="connsiteX12" fmla="*/ 400467 w 2167355"/>
              <a:gd name="connsiteY12" fmla="*/ 2291324 h 3005699"/>
              <a:gd name="connsiteX13" fmla="*/ 233779 w 2167355"/>
              <a:gd name="connsiteY13" fmla="*/ 2219887 h 3005699"/>
              <a:gd name="connsiteX14" fmla="*/ 109954 w 2167355"/>
              <a:gd name="connsiteY14" fmla="*/ 2219887 h 3005699"/>
              <a:gd name="connsiteX15" fmla="*/ 19051 w 2167355"/>
              <a:gd name="connsiteY15" fmla="*/ 2159822 h 3005699"/>
              <a:gd name="connsiteX16" fmla="*/ 0 w 2167355"/>
              <a:gd name="connsiteY16" fmla="*/ 1362473 h 3005699"/>
              <a:gd name="connsiteX17" fmla="*/ 534208 w 2167355"/>
              <a:gd name="connsiteY17" fmla="*/ 1250921 h 3005699"/>
              <a:gd name="connsiteX18" fmla="*/ 514766 w 2167355"/>
              <a:gd name="connsiteY18" fmla="*/ 1053074 h 3005699"/>
              <a:gd name="connsiteX19" fmla="*/ 444172 w 2167355"/>
              <a:gd name="connsiteY19" fmla="*/ 937871 h 3005699"/>
              <a:gd name="connsiteX20" fmla="*/ 386179 w 2167355"/>
              <a:gd name="connsiteY20" fmla="*/ 881172 h 3005699"/>
              <a:gd name="connsiteX21" fmla="*/ 262353 w 2167355"/>
              <a:gd name="connsiteY21" fmla="*/ 889796 h 3005699"/>
              <a:gd name="connsiteX22" fmla="*/ 152815 w 2167355"/>
              <a:gd name="connsiteY22" fmla="*/ 884129 h 3005699"/>
              <a:gd name="connsiteX23" fmla="*/ 124535 w 2167355"/>
              <a:gd name="connsiteY23" fmla="*/ 648856 h 3005699"/>
              <a:gd name="connsiteX24" fmla="*/ 286167 w 2167355"/>
              <a:gd name="connsiteY24" fmla="*/ 644565 h 3005699"/>
              <a:gd name="connsiteX25" fmla="*/ 474077 w 2167355"/>
              <a:gd name="connsiteY25" fmla="*/ 643642 h 3005699"/>
              <a:gd name="connsiteX26" fmla="*/ 433387 w 2167355"/>
              <a:gd name="connsiteY26" fmla="*/ 330097 h 3005699"/>
              <a:gd name="connsiteX27" fmla="*/ 457200 w 2167355"/>
              <a:gd name="connsiteY27" fmla="*/ 199806 h 3005699"/>
              <a:gd name="connsiteX28" fmla="*/ 635126 w 2167355"/>
              <a:gd name="connsiteY28" fmla="*/ 186034 h 3005699"/>
              <a:gd name="connsiteX29" fmla="*/ 678865 w 2167355"/>
              <a:gd name="connsiteY29" fmla="*/ 344528 h 3005699"/>
              <a:gd name="connsiteX30" fmla="*/ 871954 w 2167355"/>
              <a:gd name="connsiteY30" fmla="*/ 329315 h 3005699"/>
              <a:gd name="connsiteX31" fmla="*/ 1059927 w 2167355"/>
              <a:gd name="connsiteY31" fmla="*/ 323756 h 3005699"/>
              <a:gd name="connsiteX32" fmla="*/ 1049631 w 2167355"/>
              <a:gd name="connsiteY32" fmla="*/ 148862 h 3005699"/>
              <a:gd name="connsiteX33" fmla="*/ 1872050 w 2167355"/>
              <a:gd name="connsiteY33" fmla="*/ 198296 h 3005699"/>
              <a:gd name="connsiteX0" fmla="*/ 1863819 w 2159122"/>
              <a:gd name="connsiteY0" fmla="*/ 198296 h 3005699"/>
              <a:gd name="connsiteX1" fmla="*/ 2034641 w 2159122"/>
              <a:gd name="connsiteY1" fmla="*/ 95658 h 3005699"/>
              <a:gd name="connsiteX2" fmla="*/ 2095038 w 2159122"/>
              <a:gd name="connsiteY2" fmla="*/ 987679 h 3005699"/>
              <a:gd name="connsiteX3" fmla="*/ 2078577 w 2159122"/>
              <a:gd name="connsiteY3" fmla="*/ 1316078 h 3005699"/>
              <a:gd name="connsiteX4" fmla="*/ 2159123 w 2159122"/>
              <a:gd name="connsiteY4" fmla="*/ 2357999 h 3005699"/>
              <a:gd name="connsiteX5" fmla="*/ 2128792 w 2159122"/>
              <a:gd name="connsiteY5" fmla="*/ 2922889 h 3005699"/>
              <a:gd name="connsiteX6" fmla="*/ 1349498 w 2159122"/>
              <a:gd name="connsiteY6" fmla="*/ 2867586 h 3005699"/>
              <a:gd name="connsiteX7" fmla="*/ 997073 w 2159122"/>
              <a:gd name="connsiteY7" fmla="*/ 2943787 h 3005699"/>
              <a:gd name="connsiteX8" fmla="*/ 782760 w 2159122"/>
              <a:gd name="connsiteY8" fmla="*/ 3005699 h 3005699"/>
              <a:gd name="connsiteX9" fmla="*/ 682748 w 2159122"/>
              <a:gd name="connsiteY9" fmla="*/ 2843774 h 3005699"/>
              <a:gd name="connsiteX10" fmla="*/ 573210 w 2159122"/>
              <a:gd name="connsiteY10" fmla="*/ 2681849 h 3005699"/>
              <a:gd name="connsiteX11" fmla="*/ 473198 w 2159122"/>
              <a:gd name="connsiteY11" fmla="*/ 2443724 h 3005699"/>
              <a:gd name="connsiteX12" fmla="*/ 392236 w 2159122"/>
              <a:gd name="connsiteY12" fmla="*/ 2291324 h 3005699"/>
              <a:gd name="connsiteX13" fmla="*/ 225548 w 2159122"/>
              <a:gd name="connsiteY13" fmla="*/ 2219887 h 3005699"/>
              <a:gd name="connsiteX14" fmla="*/ 101723 w 2159122"/>
              <a:gd name="connsiteY14" fmla="*/ 2219887 h 3005699"/>
              <a:gd name="connsiteX15" fmla="*/ 10820 w 2159122"/>
              <a:gd name="connsiteY15" fmla="*/ 2159822 h 3005699"/>
              <a:gd name="connsiteX16" fmla="*/ 0 w 2159122"/>
              <a:gd name="connsiteY16" fmla="*/ 1379675 h 3005699"/>
              <a:gd name="connsiteX17" fmla="*/ 525977 w 2159122"/>
              <a:gd name="connsiteY17" fmla="*/ 1250921 h 3005699"/>
              <a:gd name="connsiteX18" fmla="*/ 506535 w 2159122"/>
              <a:gd name="connsiteY18" fmla="*/ 1053074 h 3005699"/>
              <a:gd name="connsiteX19" fmla="*/ 435941 w 2159122"/>
              <a:gd name="connsiteY19" fmla="*/ 937871 h 3005699"/>
              <a:gd name="connsiteX20" fmla="*/ 377948 w 2159122"/>
              <a:gd name="connsiteY20" fmla="*/ 881172 h 3005699"/>
              <a:gd name="connsiteX21" fmla="*/ 254122 w 2159122"/>
              <a:gd name="connsiteY21" fmla="*/ 889796 h 3005699"/>
              <a:gd name="connsiteX22" fmla="*/ 144584 w 2159122"/>
              <a:gd name="connsiteY22" fmla="*/ 884129 h 3005699"/>
              <a:gd name="connsiteX23" fmla="*/ 116304 w 2159122"/>
              <a:gd name="connsiteY23" fmla="*/ 648856 h 3005699"/>
              <a:gd name="connsiteX24" fmla="*/ 277936 w 2159122"/>
              <a:gd name="connsiteY24" fmla="*/ 644565 h 3005699"/>
              <a:gd name="connsiteX25" fmla="*/ 465846 w 2159122"/>
              <a:gd name="connsiteY25" fmla="*/ 643642 h 3005699"/>
              <a:gd name="connsiteX26" fmla="*/ 425156 w 2159122"/>
              <a:gd name="connsiteY26" fmla="*/ 330097 h 3005699"/>
              <a:gd name="connsiteX27" fmla="*/ 448969 w 2159122"/>
              <a:gd name="connsiteY27" fmla="*/ 199806 h 3005699"/>
              <a:gd name="connsiteX28" fmla="*/ 626895 w 2159122"/>
              <a:gd name="connsiteY28" fmla="*/ 186034 h 3005699"/>
              <a:gd name="connsiteX29" fmla="*/ 670634 w 2159122"/>
              <a:gd name="connsiteY29" fmla="*/ 344528 h 3005699"/>
              <a:gd name="connsiteX30" fmla="*/ 863723 w 2159122"/>
              <a:gd name="connsiteY30" fmla="*/ 329315 h 3005699"/>
              <a:gd name="connsiteX31" fmla="*/ 1051696 w 2159122"/>
              <a:gd name="connsiteY31" fmla="*/ 323756 h 3005699"/>
              <a:gd name="connsiteX32" fmla="*/ 1041400 w 2159122"/>
              <a:gd name="connsiteY32" fmla="*/ 148862 h 3005699"/>
              <a:gd name="connsiteX33" fmla="*/ 1863819 w 2159122"/>
              <a:gd name="connsiteY33" fmla="*/ 198296 h 3005699"/>
              <a:gd name="connsiteX0" fmla="*/ 1863819 w 2159124"/>
              <a:gd name="connsiteY0" fmla="*/ 129202 h 2936605"/>
              <a:gd name="connsiteX1" fmla="*/ 2065146 w 2159124"/>
              <a:gd name="connsiteY1" fmla="*/ 154083 h 2936605"/>
              <a:gd name="connsiteX2" fmla="*/ 2095038 w 2159124"/>
              <a:gd name="connsiteY2" fmla="*/ 918585 h 2936605"/>
              <a:gd name="connsiteX3" fmla="*/ 2078577 w 2159124"/>
              <a:gd name="connsiteY3" fmla="*/ 1246984 h 2936605"/>
              <a:gd name="connsiteX4" fmla="*/ 2159123 w 2159124"/>
              <a:gd name="connsiteY4" fmla="*/ 2288905 h 2936605"/>
              <a:gd name="connsiteX5" fmla="*/ 2128792 w 2159124"/>
              <a:gd name="connsiteY5" fmla="*/ 2853795 h 2936605"/>
              <a:gd name="connsiteX6" fmla="*/ 1349498 w 2159124"/>
              <a:gd name="connsiteY6" fmla="*/ 2798492 h 2936605"/>
              <a:gd name="connsiteX7" fmla="*/ 997073 w 2159124"/>
              <a:gd name="connsiteY7" fmla="*/ 2874693 h 2936605"/>
              <a:gd name="connsiteX8" fmla="*/ 782760 w 2159124"/>
              <a:gd name="connsiteY8" fmla="*/ 2936605 h 2936605"/>
              <a:gd name="connsiteX9" fmla="*/ 682748 w 2159124"/>
              <a:gd name="connsiteY9" fmla="*/ 2774680 h 2936605"/>
              <a:gd name="connsiteX10" fmla="*/ 573210 w 2159124"/>
              <a:gd name="connsiteY10" fmla="*/ 2612755 h 2936605"/>
              <a:gd name="connsiteX11" fmla="*/ 473198 w 2159124"/>
              <a:gd name="connsiteY11" fmla="*/ 2374630 h 2936605"/>
              <a:gd name="connsiteX12" fmla="*/ 392236 w 2159124"/>
              <a:gd name="connsiteY12" fmla="*/ 2222230 h 2936605"/>
              <a:gd name="connsiteX13" fmla="*/ 225548 w 2159124"/>
              <a:gd name="connsiteY13" fmla="*/ 2150793 h 2936605"/>
              <a:gd name="connsiteX14" fmla="*/ 101723 w 2159124"/>
              <a:gd name="connsiteY14" fmla="*/ 2150793 h 2936605"/>
              <a:gd name="connsiteX15" fmla="*/ 10820 w 2159124"/>
              <a:gd name="connsiteY15" fmla="*/ 2090728 h 2936605"/>
              <a:gd name="connsiteX16" fmla="*/ 0 w 2159124"/>
              <a:gd name="connsiteY16" fmla="*/ 1310581 h 2936605"/>
              <a:gd name="connsiteX17" fmla="*/ 525977 w 2159124"/>
              <a:gd name="connsiteY17" fmla="*/ 1181827 h 2936605"/>
              <a:gd name="connsiteX18" fmla="*/ 506535 w 2159124"/>
              <a:gd name="connsiteY18" fmla="*/ 983980 h 2936605"/>
              <a:gd name="connsiteX19" fmla="*/ 435941 w 2159124"/>
              <a:gd name="connsiteY19" fmla="*/ 868777 h 2936605"/>
              <a:gd name="connsiteX20" fmla="*/ 377948 w 2159124"/>
              <a:gd name="connsiteY20" fmla="*/ 812078 h 2936605"/>
              <a:gd name="connsiteX21" fmla="*/ 254122 w 2159124"/>
              <a:gd name="connsiteY21" fmla="*/ 820702 h 2936605"/>
              <a:gd name="connsiteX22" fmla="*/ 144584 w 2159124"/>
              <a:gd name="connsiteY22" fmla="*/ 815035 h 2936605"/>
              <a:gd name="connsiteX23" fmla="*/ 116304 w 2159124"/>
              <a:gd name="connsiteY23" fmla="*/ 579762 h 2936605"/>
              <a:gd name="connsiteX24" fmla="*/ 277936 w 2159124"/>
              <a:gd name="connsiteY24" fmla="*/ 575471 h 2936605"/>
              <a:gd name="connsiteX25" fmla="*/ 465846 w 2159124"/>
              <a:gd name="connsiteY25" fmla="*/ 574548 h 2936605"/>
              <a:gd name="connsiteX26" fmla="*/ 425156 w 2159124"/>
              <a:gd name="connsiteY26" fmla="*/ 261003 h 2936605"/>
              <a:gd name="connsiteX27" fmla="*/ 448969 w 2159124"/>
              <a:gd name="connsiteY27" fmla="*/ 130712 h 2936605"/>
              <a:gd name="connsiteX28" fmla="*/ 626895 w 2159124"/>
              <a:gd name="connsiteY28" fmla="*/ 116940 h 2936605"/>
              <a:gd name="connsiteX29" fmla="*/ 670634 w 2159124"/>
              <a:gd name="connsiteY29" fmla="*/ 275434 h 2936605"/>
              <a:gd name="connsiteX30" fmla="*/ 863723 w 2159124"/>
              <a:gd name="connsiteY30" fmla="*/ 260221 h 2936605"/>
              <a:gd name="connsiteX31" fmla="*/ 1051696 w 2159124"/>
              <a:gd name="connsiteY31" fmla="*/ 254662 h 2936605"/>
              <a:gd name="connsiteX32" fmla="*/ 1041400 w 2159124"/>
              <a:gd name="connsiteY32" fmla="*/ 79768 h 2936605"/>
              <a:gd name="connsiteX33" fmla="*/ 1863819 w 2159124"/>
              <a:gd name="connsiteY33" fmla="*/ 129202 h 2936605"/>
              <a:gd name="connsiteX0" fmla="*/ 1863819 w 2159122"/>
              <a:gd name="connsiteY0" fmla="*/ 90618 h 2898021"/>
              <a:gd name="connsiteX1" fmla="*/ 2065146 w 2159122"/>
              <a:gd name="connsiteY1" fmla="*/ 115499 h 2898021"/>
              <a:gd name="connsiteX2" fmla="*/ 2095038 w 2159122"/>
              <a:gd name="connsiteY2" fmla="*/ 880001 h 2898021"/>
              <a:gd name="connsiteX3" fmla="*/ 2078577 w 2159122"/>
              <a:gd name="connsiteY3" fmla="*/ 1208400 h 2898021"/>
              <a:gd name="connsiteX4" fmla="*/ 2159123 w 2159122"/>
              <a:gd name="connsiteY4" fmla="*/ 2250321 h 2898021"/>
              <a:gd name="connsiteX5" fmla="*/ 2128792 w 2159122"/>
              <a:gd name="connsiteY5" fmla="*/ 2815211 h 2898021"/>
              <a:gd name="connsiteX6" fmla="*/ 1349498 w 2159122"/>
              <a:gd name="connsiteY6" fmla="*/ 2759908 h 2898021"/>
              <a:gd name="connsiteX7" fmla="*/ 997073 w 2159122"/>
              <a:gd name="connsiteY7" fmla="*/ 2836109 h 2898021"/>
              <a:gd name="connsiteX8" fmla="*/ 782760 w 2159122"/>
              <a:gd name="connsiteY8" fmla="*/ 2898021 h 2898021"/>
              <a:gd name="connsiteX9" fmla="*/ 682748 w 2159122"/>
              <a:gd name="connsiteY9" fmla="*/ 2736096 h 2898021"/>
              <a:gd name="connsiteX10" fmla="*/ 573210 w 2159122"/>
              <a:gd name="connsiteY10" fmla="*/ 2574171 h 2898021"/>
              <a:gd name="connsiteX11" fmla="*/ 473198 w 2159122"/>
              <a:gd name="connsiteY11" fmla="*/ 2336046 h 2898021"/>
              <a:gd name="connsiteX12" fmla="*/ 392236 w 2159122"/>
              <a:gd name="connsiteY12" fmla="*/ 2183646 h 2898021"/>
              <a:gd name="connsiteX13" fmla="*/ 225548 w 2159122"/>
              <a:gd name="connsiteY13" fmla="*/ 2112209 h 2898021"/>
              <a:gd name="connsiteX14" fmla="*/ 101723 w 2159122"/>
              <a:gd name="connsiteY14" fmla="*/ 2112209 h 2898021"/>
              <a:gd name="connsiteX15" fmla="*/ 10820 w 2159122"/>
              <a:gd name="connsiteY15" fmla="*/ 2052144 h 2898021"/>
              <a:gd name="connsiteX16" fmla="*/ 0 w 2159122"/>
              <a:gd name="connsiteY16" fmla="*/ 1271997 h 2898021"/>
              <a:gd name="connsiteX17" fmla="*/ 525977 w 2159122"/>
              <a:gd name="connsiteY17" fmla="*/ 1143243 h 2898021"/>
              <a:gd name="connsiteX18" fmla="*/ 506535 w 2159122"/>
              <a:gd name="connsiteY18" fmla="*/ 945396 h 2898021"/>
              <a:gd name="connsiteX19" fmla="*/ 435941 w 2159122"/>
              <a:gd name="connsiteY19" fmla="*/ 830193 h 2898021"/>
              <a:gd name="connsiteX20" fmla="*/ 377948 w 2159122"/>
              <a:gd name="connsiteY20" fmla="*/ 773494 h 2898021"/>
              <a:gd name="connsiteX21" fmla="*/ 254122 w 2159122"/>
              <a:gd name="connsiteY21" fmla="*/ 782118 h 2898021"/>
              <a:gd name="connsiteX22" fmla="*/ 144584 w 2159122"/>
              <a:gd name="connsiteY22" fmla="*/ 776451 h 2898021"/>
              <a:gd name="connsiteX23" fmla="*/ 116304 w 2159122"/>
              <a:gd name="connsiteY23" fmla="*/ 541178 h 2898021"/>
              <a:gd name="connsiteX24" fmla="*/ 277936 w 2159122"/>
              <a:gd name="connsiteY24" fmla="*/ 536887 h 2898021"/>
              <a:gd name="connsiteX25" fmla="*/ 465846 w 2159122"/>
              <a:gd name="connsiteY25" fmla="*/ 535964 h 2898021"/>
              <a:gd name="connsiteX26" fmla="*/ 425156 w 2159122"/>
              <a:gd name="connsiteY26" fmla="*/ 222419 h 2898021"/>
              <a:gd name="connsiteX27" fmla="*/ 448969 w 2159122"/>
              <a:gd name="connsiteY27" fmla="*/ 92128 h 2898021"/>
              <a:gd name="connsiteX28" fmla="*/ 626895 w 2159122"/>
              <a:gd name="connsiteY28" fmla="*/ 78356 h 2898021"/>
              <a:gd name="connsiteX29" fmla="*/ 670634 w 2159122"/>
              <a:gd name="connsiteY29" fmla="*/ 236850 h 2898021"/>
              <a:gd name="connsiteX30" fmla="*/ 863723 w 2159122"/>
              <a:gd name="connsiteY30" fmla="*/ 221637 h 2898021"/>
              <a:gd name="connsiteX31" fmla="*/ 1051696 w 2159122"/>
              <a:gd name="connsiteY31" fmla="*/ 216078 h 2898021"/>
              <a:gd name="connsiteX32" fmla="*/ 1041400 w 2159122"/>
              <a:gd name="connsiteY32" fmla="*/ 41184 h 2898021"/>
              <a:gd name="connsiteX33" fmla="*/ 1863819 w 2159122"/>
              <a:gd name="connsiteY33" fmla="*/ 90618 h 2898021"/>
              <a:gd name="connsiteX0" fmla="*/ 1863819 w 2159124"/>
              <a:gd name="connsiteY0" fmla="*/ 49433 h 2856836"/>
              <a:gd name="connsiteX1" fmla="*/ 2095038 w 2159124"/>
              <a:gd name="connsiteY1" fmla="*/ 838816 h 2856836"/>
              <a:gd name="connsiteX2" fmla="*/ 2078577 w 2159124"/>
              <a:gd name="connsiteY2" fmla="*/ 1167215 h 2856836"/>
              <a:gd name="connsiteX3" fmla="*/ 2159123 w 2159124"/>
              <a:gd name="connsiteY3" fmla="*/ 2209136 h 2856836"/>
              <a:gd name="connsiteX4" fmla="*/ 2128792 w 2159124"/>
              <a:gd name="connsiteY4" fmla="*/ 2774026 h 2856836"/>
              <a:gd name="connsiteX5" fmla="*/ 1349498 w 2159124"/>
              <a:gd name="connsiteY5" fmla="*/ 2718723 h 2856836"/>
              <a:gd name="connsiteX6" fmla="*/ 997073 w 2159124"/>
              <a:gd name="connsiteY6" fmla="*/ 2794924 h 2856836"/>
              <a:gd name="connsiteX7" fmla="*/ 782760 w 2159124"/>
              <a:gd name="connsiteY7" fmla="*/ 2856836 h 2856836"/>
              <a:gd name="connsiteX8" fmla="*/ 682748 w 2159124"/>
              <a:gd name="connsiteY8" fmla="*/ 2694911 h 2856836"/>
              <a:gd name="connsiteX9" fmla="*/ 573210 w 2159124"/>
              <a:gd name="connsiteY9" fmla="*/ 2532986 h 2856836"/>
              <a:gd name="connsiteX10" fmla="*/ 473198 w 2159124"/>
              <a:gd name="connsiteY10" fmla="*/ 2294861 h 2856836"/>
              <a:gd name="connsiteX11" fmla="*/ 392236 w 2159124"/>
              <a:gd name="connsiteY11" fmla="*/ 2142461 h 2856836"/>
              <a:gd name="connsiteX12" fmla="*/ 225548 w 2159124"/>
              <a:gd name="connsiteY12" fmla="*/ 2071024 h 2856836"/>
              <a:gd name="connsiteX13" fmla="*/ 101723 w 2159124"/>
              <a:gd name="connsiteY13" fmla="*/ 2071024 h 2856836"/>
              <a:gd name="connsiteX14" fmla="*/ 10820 w 2159124"/>
              <a:gd name="connsiteY14" fmla="*/ 2010959 h 2856836"/>
              <a:gd name="connsiteX15" fmla="*/ 0 w 2159124"/>
              <a:gd name="connsiteY15" fmla="*/ 1230812 h 2856836"/>
              <a:gd name="connsiteX16" fmla="*/ 525977 w 2159124"/>
              <a:gd name="connsiteY16" fmla="*/ 1102058 h 2856836"/>
              <a:gd name="connsiteX17" fmla="*/ 506535 w 2159124"/>
              <a:gd name="connsiteY17" fmla="*/ 904211 h 2856836"/>
              <a:gd name="connsiteX18" fmla="*/ 435941 w 2159124"/>
              <a:gd name="connsiteY18" fmla="*/ 789008 h 2856836"/>
              <a:gd name="connsiteX19" fmla="*/ 377948 w 2159124"/>
              <a:gd name="connsiteY19" fmla="*/ 732309 h 2856836"/>
              <a:gd name="connsiteX20" fmla="*/ 254122 w 2159124"/>
              <a:gd name="connsiteY20" fmla="*/ 740933 h 2856836"/>
              <a:gd name="connsiteX21" fmla="*/ 144584 w 2159124"/>
              <a:gd name="connsiteY21" fmla="*/ 735266 h 2856836"/>
              <a:gd name="connsiteX22" fmla="*/ 116304 w 2159124"/>
              <a:gd name="connsiteY22" fmla="*/ 499993 h 2856836"/>
              <a:gd name="connsiteX23" fmla="*/ 277936 w 2159124"/>
              <a:gd name="connsiteY23" fmla="*/ 495702 h 2856836"/>
              <a:gd name="connsiteX24" fmla="*/ 465846 w 2159124"/>
              <a:gd name="connsiteY24" fmla="*/ 494779 h 2856836"/>
              <a:gd name="connsiteX25" fmla="*/ 425156 w 2159124"/>
              <a:gd name="connsiteY25" fmla="*/ 181234 h 2856836"/>
              <a:gd name="connsiteX26" fmla="*/ 448969 w 2159124"/>
              <a:gd name="connsiteY26" fmla="*/ 50943 h 2856836"/>
              <a:gd name="connsiteX27" fmla="*/ 626895 w 2159124"/>
              <a:gd name="connsiteY27" fmla="*/ 37171 h 2856836"/>
              <a:gd name="connsiteX28" fmla="*/ 670634 w 2159124"/>
              <a:gd name="connsiteY28" fmla="*/ 195665 h 2856836"/>
              <a:gd name="connsiteX29" fmla="*/ 863723 w 2159124"/>
              <a:gd name="connsiteY29" fmla="*/ 180452 h 2856836"/>
              <a:gd name="connsiteX30" fmla="*/ 1051696 w 2159124"/>
              <a:gd name="connsiteY30" fmla="*/ 174893 h 2856836"/>
              <a:gd name="connsiteX31" fmla="*/ 1041400 w 2159124"/>
              <a:gd name="connsiteY31" fmla="*/ -1 h 2856836"/>
              <a:gd name="connsiteX32" fmla="*/ 1863819 w 2159124"/>
              <a:gd name="connsiteY32" fmla="*/ 49433 h 2856836"/>
              <a:gd name="connsiteX0" fmla="*/ 2028551 w 2159122"/>
              <a:gd name="connsiteY0" fmla="*/ 43058 h 2856838"/>
              <a:gd name="connsiteX1" fmla="*/ 2095038 w 2159122"/>
              <a:gd name="connsiteY1" fmla="*/ 838818 h 2856838"/>
              <a:gd name="connsiteX2" fmla="*/ 2078577 w 2159122"/>
              <a:gd name="connsiteY2" fmla="*/ 1167217 h 2856838"/>
              <a:gd name="connsiteX3" fmla="*/ 2159123 w 2159122"/>
              <a:gd name="connsiteY3" fmla="*/ 2209138 h 2856838"/>
              <a:gd name="connsiteX4" fmla="*/ 2128792 w 2159122"/>
              <a:gd name="connsiteY4" fmla="*/ 2774028 h 2856838"/>
              <a:gd name="connsiteX5" fmla="*/ 1349498 w 2159122"/>
              <a:gd name="connsiteY5" fmla="*/ 2718725 h 2856838"/>
              <a:gd name="connsiteX6" fmla="*/ 997073 w 2159122"/>
              <a:gd name="connsiteY6" fmla="*/ 2794926 h 2856838"/>
              <a:gd name="connsiteX7" fmla="*/ 782760 w 2159122"/>
              <a:gd name="connsiteY7" fmla="*/ 2856838 h 2856838"/>
              <a:gd name="connsiteX8" fmla="*/ 682748 w 2159122"/>
              <a:gd name="connsiteY8" fmla="*/ 2694913 h 2856838"/>
              <a:gd name="connsiteX9" fmla="*/ 573210 w 2159122"/>
              <a:gd name="connsiteY9" fmla="*/ 2532988 h 2856838"/>
              <a:gd name="connsiteX10" fmla="*/ 473198 w 2159122"/>
              <a:gd name="connsiteY10" fmla="*/ 2294863 h 2856838"/>
              <a:gd name="connsiteX11" fmla="*/ 392236 w 2159122"/>
              <a:gd name="connsiteY11" fmla="*/ 2142463 h 2856838"/>
              <a:gd name="connsiteX12" fmla="*/ 225548 w 2159122"/>
              <a:gd name="connsiteY12" fmla="*/ 2071026 h 2856838"/>
              <a:gd name="connsiteX13" fmla="*/ 101723 w 2159122"/>
              <a:gd name="connsiteY13" fmla="*/ 2071026 h 2856838"/>
              <a:gd name="connsiteX14" fmla="*/ 10820 w 2159122"/>
              <a:gd name="connsiteY14" fmla="*/ 2010961 h 2856838"/>
              <a:gd name="connsiteX15" fmla="*/ 0 w 2159122"/>
              <a:gd name="connsiteY15" fmla="*/ 1230814 h 2856838"/>
              <a:gd name="connsiteX16" fmla="*/ 525977 w 2159122"/>
              <a:gd name="connsiteY16" fmla="*/ 1102060 h 2856838"/>
              <a:gd name="connsiteX17" fmla="*/ 506535 w 2159122"/>
              <a:gd name="connsiteY17" fmla="*/ 904213 h 2856838"/>
              <a:gd name="connsiteX18" fmla="*/ 435941 w 2159122"/>
              <a:gd name="connsiteY18" fmla="*/ 789010 h 2856838"/>
              <a:gd name="connsiteX19" fmla="*/ 377948 w 2159122"/>
              <a:gd name="connsiteY19" fmla="*/ 732311 h 2856838"/>
              <a:gd name="connsiteX20" fmla="*/ 254122 w 2159122"/>
              <a:gd name="connsiteY20" fmla="*/ 740935 h 2856838"/>
              <a:gd name="connsiteX21" fmla="*/ 144584 w 2159122"/>
              <a:gd name="connsiteY21" fmla="*/ 735268 h 2856838"/>
              <a:gd name="connsiteX22" fmla="*/ 116304 w 2159122"/>
              <a:gd name="connsiteY22" fmla="*/ 499995 h 2856838"/>
              <a:gd name="connsiteX23" fmla="*/ 277936 w 2159122"/>
              <a:gd name="connsiteY23" fmla="*/ 495704 h 2856838"/>
              <a:gd name="connsiteX24" fmla="*/ 465846 w 2159122"/>
              <a:gd name="connsiteY24" fmla="*/ 494781 h 2856838"/>
              <a:gd name="connsiteX25" fmla="*/ 425156 w 2159122"/>
              <a:gd name="connsiteY25" fmla="*/ 181236 h 2856838"/>
              <a:gd name="connsiteX26" fmla="*/ 448969 w 2159122"/>
              <a:gd name="connsiteY26" fmla="*/ 50945 h 2856838"/>
              <a:gd name="connsiteX27" fmla="*/ 626895 w 2159122"/>
              <a:gd name="connsiteY27" fmla="*/ 37173 h 2856838"/>
              <a:gd name="connsiteX28" fmla="*/ 670634 w 2159122"/>
              <a:gd name="connsiteY28" fmla="*/ 195667 h 2856838"/>
              <a:gd name="connsiteX29" fmla="*/ 863723 w 2159122"/>
              <a:gd name="connsiteY29" fmla="*/ 180454 h 2856838"/>
              <a:gd name="connsiteX30" fmla="*/ 1051696 w 2159122"/>
              <a:gd name="connsiteY30" fmla="*/ 174895 h 2856838"/>
              <a:gd name="connsiteX31" fmla="*/ 1041400 w 2159122"/>
              <a:gd name="connsiteY31" fmla="*/ 1 h 2856838"/>
              <a:gd name="connsiteX32" fmla="*/ 2028551 w 2159122"/>
              <a:gd name="connsiteY32" fmla="*/ 43058 h 2856838"/>
              <a:gd name="connsiteX0" fmla="*/ 2028551 w 2159124"/>
              <a:gd name="connsiteY0" fmla="*/ 43056 h 2856836"/>
              <a:gd name="connsiteX1" fmla="*/ 2095038 w 2159124"/>
              <a:gd name="connsiteY1" fmla="*/ 838816 h 2856836"/>
              <a:gd name="connsiteX2" fmla="*/ 2078577 w 2159124"/>
              <a:gd name="connsiteY2" fmla="*/ 1167215 h 2856836"/>
              <a:gd name="connsiteX3" fmla="*/ 2159123 w 2159124"/>
              <a:gd name="connsiteY3" fmla="*/ 2209136 h 2856836"/>
              <a:gd name="connsiteX4" fmla="*/ 2128792 w 2159124"/>
              <a:gd name="connsiteY4" fmla="*/ 2774026 h 2856836"/>
              <a:gd name="connsiteX5" fmla="*/ 1349498 w 2159124"/>
              <a:gd name="connsiteY5" fmla="*/ 2718723 h 2856836"/>
              <a:gd name="connsiteX6" fmla="*/ 997073 w 2159124"/>
              <a:gd name="connsiteY6" fmla="*/ 2794924 h 2856836"/>
              <a:gd name="connsiteX7" fmla="*/ 782760 w 2159124"/>
              <a:gd name="connsiteY7" fmla="*/ 2856836 h 2856836"/>
              <a:gd name="connsiteX8" fmla="*/ 682748 w 2159124"/>
              <a:gd name="connsiteY8" fmla="*/ 2694911 h 2856836"/>
              <a:gd name="connsiteX9" fmla="*/ 573210 w 2159124"/>
              <a:gd name="connsiteY9" fmla="*/ 2532986 h 2856836"/>
              <a:gd name="connsiteX10" fmla="*/ 473198 w 2159124"/>
              <a:gd name="connsiteY10" fmla="*/ 2294861 h 2856836"/>
              <a:gd name="connsiteX11" fmla="*/ 392236 w 2159124"/>
              <a:gd name="connsiteY11" fmla="*/ 2142461 h 2856836"/>
              <a:gd name="connsiteX12" fmla="*/ 225548 w 2159124"/>
              <a:gd name="connsiteY12" fmla="*/ 2071024 h 2856836"/>
              <a:gd name="connsiteX13" fmla="*/ 101723 w 2159124"/>
              <a:gd name="connsiteY13" fmla="*/ 2071024 h 2856836"/>
              <a:gd name="connsiteX14" fmla="*/ 10820 w 2159124"/>
              <a:gd name="connsiteY14" fmla="*/ 2010959 h 2856836"/>
              <a:gd name="connsiteX15" fmla="*/ 0 w 2159124"/>
              <a:gd name="connsiteY15" fmla="*/ 1230812 h 2856836"/>
              <a:gd name="connsiteX16" fmla="*/ 525977 w 2159124"/>
              <a:gd name="connsiteY16" fmla="*/ 1102058 h 2856836"/>
              <a:gd name="connsiteX17" fmla="*/ 506535 w 2159124"/>
              <a:gd name="connsiteY17" fmla="*/ 904211 h 2856836"/>
              <a:gd name="connsiteX18" fmla="*/ 435941 w 2159124"/>
              <a:gd name="connsiteY18" fmla="*/ 789008 h 2856836"/>
              <a:gd name="connsiteX19" fmla="*/ 377948 w 2159124"/>
              <a:gd name="connsiteY19" fmla="*/ 732309 h 2856836"/>
              <a:gd name="connsiteX20" fmla="*/ 254122 w 2159124"/>
              <a:gd name="connsiteY20" fmla="*/ 740933 h 2856836"/>
              <a:gd name="connsiteX21" fmla="*/ 144584 w 2159124"/>
              <a:gd name="connsiteY21" fmla="*/ 735266 h 2856836"/>
              <a:gd name="connsiteX22" fmla="*/ 116304 w 2159124"/>
              <a:gd name="connsiteY22" fmla="*/ 499993 h 2856836"/>
              <a:gd name="connsiteX23" fmla="*/ 277936 w 2159124"/>
              <a:gd name="connsiteY23" fmla="*/ 495702 h 2856836"/>
              <a:gd name="connsiteX24" fmla="*/ 465846 w 2159124"/>
              <a:gd name="connsiteY24" fmla="*/ 494779 h 2856836"/>
              <a:gd name="connsiteX25" fmla="*/ 425156 w 2159124"/>
              <a:gd name="connsiteY25" fmla="*/ 181234 h 2856836"/>
              <a:gd name="connsiteX26" fmla="*/ 448969 w 2159124"/>
              <a:gd name="connsiteY26" fmla="*/ 50943 h 2856836"/>
              <a:gd name="connsiteX27" fmla="*/ 626895 w 2159124"/>
              <a:gd name="connsiteY27" fmla="*/ 37171 h 2856836"/>
              <a:gd name="connsiteX28" fmla="*/ 670634 w 2159124"/>
              <a:gd name="connsiteY28" fmla="*/ 195665 h 2856836"/>
              <a:gd name="connsiteX29" fmla="*/ 863723 w 2159124"/>
              <a:gd name="connsiteY29" fmla="*/ 180452 h 2856836"/>
              <a:gd name="connsiteX30" fmla="*/ 1051696 w 2159124"/>
              <a:gd name="connsiteY30" fmla="*/ 174893 h 2856836"/>
              <a:gd name="connsiteX31" fmla="*/ 1041400 w 2159124"/>
              <a:gd name="connsiteY31" fmla="*/ -1 h 2856836"/>
              <a:gd name="connsiteX32" fmla="*/ 2028551 w 2159124"/>
              <a:gd name="connsiteY32" fmla="*/ 43056 h 2856836"/>
              <a:gd name="connsiteX0" fmla="*/ 2028551 w 2159122"/>
              <a:gd name="connsiteY0" fmla="*/ 43058 h 2856838"/>
              <a:gd name="connsiteX1" fmla="*/ 2095038 w 2159122"/>
              <a:gd name="connsiteY1" fmla="*/ 838818 h 2856838"/>
              <a:gd name="connsiteX2" fmla="*/ 2078577 w 2159122"/>
              <a:gd name="connsiteY2" fmla="*/ 1167217 h 2856838"/>
              <a:gd name="connsiteX3" fmla="*/ 2159123 w 2159122"/>
              <a:gd name="connsiteY3" fmla="*/ 2209138 h 2856838"/>
              <a:gd name="connsiteX4" fmla="*/ 2128792 w 2159122"/>
              <a:gd name="connsiteY4" fmla="*/ 2774028 h 2856838"/>
              <a:gd name="connsiteX5" fmla="*/ 1349498 w 2159122"/>
              <a:gd name="connsiteY5" fmla="*/ 2718725 h 2856838"/>
              <a:gd name="connsiteX6" fmla="*/ 997073 w 2159122"/>
              <a:gd name="connsiteY6" fmla="*/ 2794926 h 2856838"/>
              <a:gd name="connsiteX7" fmla="*/ 782760 w 2159122"/>
              <a:gd name="connsiteY7" fmla="*/ 2856838 h 2856838"/>
              <a:gd name="connsiteX8" fmla="*/ 682748 w 2159122"/>
              <a:gd name="connsiteY8" fmla="*/ 2694913 h 2856838"/>
              <a:gd name="connsiteX9" fmla="*/ 573210 w 2159122"/>
              <a:gd name="connsiteY9" fmla="*/ 2532988 h 2856838"/>
              <a:gd name="connsiteX10" fmla="*/ 473198 w 2159122"/>
              <a:gd name="connsiteY10" fmla="*/ 2294863 h 2856838"/>
              <a:gd name="connsiteX11" fmla="*/ 392236 w 2159122"/>
              <a:gd name="connsiteY11" fmla="*/ 2142463 h 2856838"/>
              <a:gd name="connsiteX12" fmla="*/ 225548 w 2159122"/>
              <a:gd name="connsiteY12" fmla="*/ 2071026 h 2856838"/>
              <a:gd name="connsiteX13" fmla="*/ 101723 w 2159122"/>
              <a:gd name="connsiteY13" fmla="*/ 2071026 h 2856838"/>
              <a:gd name="connsiteX14" fmla="*/ 10820 w 2159122"/>
              <a:gd name="connsiteY14" fmla="*/ 2010961 h 2856838"/>
              <a:gd name="connsiteX15" fmla="*/ 0 w 2159122"/>
              <a:gd name="connsiteY15" fmla="*/ 1230814 h 2856838"/>
              <a:gd name="connsiteX16" fmla="*/ 525977 w 2159122"/>
              <a:gd name="connsiteY16" fmla="*/ 1102060 h 2856838"/>
              <a:gd name="connsiteX17" fmla="*/ 506535 w 2159122"/>
              <a:gd name="connsiteY17" fmla="*/ 904213 h 2856838"/>
              <a:gd name="connsiteX18" fmla="*/ 435941 w 2159122"/>
              <a:gd name="connsiteY18" fmla="*/ 789010 h 2856838"/>
              <a:gd name="connsiteX19" fmla="*/ 377948 w 2159122"/>
              <a:gd name="connsiteY19" fmla="*/ 732311 h 2856838"/>
              <a:gd name="connsiteX20" fmla="*/ 254122 w 2159122"/>
              <a:gd name="connsiteY20" fmla="*/ 740935 h 2856838"/>
              <a:gd name="connsiteX21" fmla="*/ 144584 w 2159122"/>
              <a:gd name="connsiteY21" fmla="*/ 735268 h 2856838"/>
              <a:gd name="connsiteX22" fmla="*/ 116304 w 2159122"/>
              <a:gd name="connsiteY22" fmla="*/ 499995 h 2856838"/>
              <a:gd name="connsiteX23" fmla="*/ 277936 w 2159122"/>
              <a:gd name="connsiteY23" fmla="*/ 495704 h 2856838"/>
              <a:gd name="connsiteX24" fmla="*/ 465846 w 2159122"/>
              <a:gd name="connsiteY24" fmla="*/ 494781 h 2856838"/>
              <a:gd name="connsiteX25" fmla="*/ 425156 w 2159122"/>
              <a:gd name="connsiteY25" fmla="*/ 181236 h 2856838"/>
              <a:gd name="connsiteX26" fmla="*/ 448969 w 2159122"/>
              <a:gd name="connsiteY26" fmla="*/ 50945 h 2856838"/>
              <a:gd name="connsiteX27" fmla="*/ 626895 w 2159122"/>
              <a:gd name="connsiteY27" fmla="*/ 37173 h 2856838"/>
              <a:gd name="connsiteX28" fmla="*/ 670634 w 2159122"/>
              <a:gd name="connsiteY28" fmla="*/ 195667 h 2856838"/>
              <a:gd name="connsiteX29" fmla="*/ 863723 w 2159122"/>
              <a:gd name="connsiteY29" fmla="*/ 180454 h 2856838"/>
              <a:gd name="connsiteX30" fmla="*/ 1051696 w 2159122"/>
              <a:gd name="connsiteY30" fmla="*/ 174895 h 2856838"/>
              <a:gd name="connsiteX31" fmla="*/ 1041400 w 2159122"/>
              <a:gd name="connsiteY31" fmla="*/ 1 h 2856838"/>
              <a:gd name="connsiteX32" fmla="*/ 2028551 w 2159122"/>
              <a:gd name="connsiteY32" fmla="*/ 43058 h 2856838"/>
              <a:gd name="connsiteX0" fmla="*/ 2052956 w 2159124"/>
              <a:gd name="connsiteY0" fmla="*/ 43056 h 2856836"/>
              <a:gd name="connsiteX1" fmla="*/ 2095038 w 2159124"/>
              <a:gd name="connsiteY1" fmla="*/ 838816 h 2856836"/>
              <a:gd name="connsiteX2" fmla="*/ 2078577 w 2159124"/>
              <a:gd name="connsiteY2" fmla="*/ 1167215 h 2856836"/>
              <a:gd name="connsiteX3" fmla="*/ 2159123 w 2159124"/>
              <a:gd name="connsiteY3" fmla="*/ 2209136 h 2856836"/>
              <a:gd name="connsiteX4" fmla="*/ 2128792 w 2159124"/>
              <a:gd name="connsiteY4" fmla="*/ 2774026 h 2856836"/>
              <a:gd name="connsiteX5" fmla="*/ 1349498 w 2159124"/>
              <a:gd name="connsiteY5" fmla="*/ 2718723 h 2856836"/>
              <a:gd name="connsiteX6" fmla="*/ 997073 w 2159124"/>
              <a:gd name="connsiteY6" fmla="*/ 2794924 h 2856836"/>
              <a:gd name="connsiteX7" fmla="*/ 782760 w 2159124"/>
              <a:gd name="connsiteY7" fmla="*/ 2856836 h 2856836"/>
              <a:gd name="connsiteX8" fmla="*/ 682748 w 2159124"/>
              <a:gd name="connsiteY8" fmla="*/ 2694911 h 2856836"/>
              <a:gd name="connsiteX9" fmla="*/ 573210 w 2159124"/>
              <a:gd name="connsiteY9" fmla="*/ 2532986 h 2856836"/>
              <a:gd name="connsiteX10" fmla="*/ 473198 w 2159124"/>
              <a:gd name="connsiteY10" fmla="*/ 2294861 h 2856836"/>
              <a:gd name="connsiteX11" fmla="*/ 392236 w 2159124"/>
              <a:gd name="connsiteY11" fmla="*/ 2142461 h 2856836"/>
              <a:gd name="connsiteX12" fmla="*/ 225548 w 2159124"/>
              <a:gd name="connsiteY12" fmla="*/ 2071024 h 2856836"/>
              <a:gd name="connsiteX13" fmla="*/ 101723 w 2159124"/>
              <a:gd name="connsiteY13" fmla="*/ 2071024 h 2856836"/>
              <a:gd name="connsiteX14" fmla="*/ 10820 w 2159124"/>
              <a:gd name="connsiteY14" fmla="*/ 2010959 h 2856836"/>
              <a:gd name="connsiteX15" fmla="*/ 0 w 2159124"/>
              <a:gd name="connsiteY15" fmla="*/ 1230812 h 2856836"/>
              <a:gd name="connsiteX16" fmla="*/ 525977 w 2159124"/>
              <a:gd name="connsiteY16" fmla="*/ 1102058 h 2856836"/>
              <a:gd name="connsiteX17" fmla="*/ 506535 w 2159124"/>
              <a:gd name="connsiteY17" fmla="*/ 904211 h 2856836"/>
              <a:gd name="connsiteX18" fmla="*/ 435941 w 2159124"/>
              <a:gd name="connsiteY18" fmla="*/ 789008 h 2856836"/>
              <a:gd name="connsiteX19" fmla="*/ 377948 w 2159124"/>
              <a:gd name="connsiteY19" fmla="*/ 732309 h 2856836"/>
              <a:gd name="connsiteX20" fmla="*/ 254122 w 2159124"/>
              <a:gd name="connsiteY20" fmla="*/ 740933 h 2856836"/>
              <a:gd name="connsiteX21" fmla="*/ 144584 w 2159124"/>
              <a:gd name="connsiteY21" fmla="*/ 735266 h 2856836"/>
              <a:gd name="connsiteX22" fmla="*/ 116304 w 2159124"/>
              <a:gd name="connsiteY22" fmla="*/ 499993 h 2856836"/>
              <a:gd name="connsiteX23" fmla="*/ 277936 w 2159124"/>
              <a:gd name="connsiteY23" fmla="*/ 495702 h 2856836"/>
              <a:gd name="connsiteX24" fmla="*/ 465846 w 2159124"/>
              <a:gd name="connsiteY24" fmla="*/ 494779 h 2856836"/>
              <a:gd name="connsiteX25" fmla="*/ 425156 w 2159124"/>
              <a:gd name="connsiteY25" fmla="*/ 181234 h 2856836"/>
              <a:gd name="connsiteX26" fmla="*/ 448969 w 2159124"/>
              <a:gd name="connsiteY26" fmla="*/ 50943 h 2856836"/>
              <a:gd name="connsiteX27" fmla="*/ 626895 w 2159124"/>
              <a:gd name="connsiteY27" fmla="*/ 37171 h 2856836"/>
              <a:gd name="connsiteX28" fmla="*/ 670634 w 2159124"/>
              <a:gd name="connsiteY28" fmla="*/ 195665 h 2856836"/>
              <a:gd name="connsiteX29" fmla="*/ 863723 w 2159124"/>
              <a:gd name="connsiteY29" fmla="*/ 180452 h 2856836"/>
              <a:gd name="connsiteX30" fmla="*/ 1051696 w 2159124"/>
              <a:gd name="connsiteY30" fmla="*/ 174893 h 2856836"/>
              <a:gd name="connsiteX31" fmla="*/ 1041400 w 2159124"/>
              <a:gd name="connsiteY31" fmla="*/ -1 h 2856836"/>
              <a:gd name="connsiteX32" fmla="*/ 2052956 w 2159124"/>
              <a:gd name="connsiteY32"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538179 w 2171325"/>
              <a:gd name="connsiteY16" fmla="*/ 1102060 h 2856838"/>
              <a:gd name="connsiteX17" fmla="*/ 518737 w 2171325"/>
              <a:gd name="connsiteY17" fmla="*/ 904213 h 2856838"/>
              <a:gd name="connsiteX18" fmla="*/ 448143 w 2171325"/>
              <a:gd name="connsiteY18" fmla="*/ 789010 h 2856838"/>
              <a:gd name="connsiteX19" fmla="*/ 390150 w 2171325"/>
              <a:gd name="connsiteY19" fmla="*/ 732311 h 2856838"/>
              <a:gd name="connsiteX20" fmla="*/ 266324 w 2171325"/>
              <a:gd name="connsiteY20" fmla="*/ 740935 h 2856838"/>
              <a:gd name="connsiteX21" fmla="*/ 156786 w 2171325"/>
              <a:gd name="connsiteY21" fmla="*/ 735268 h 2856838"/>
              <a:gd name="connsiteX22" fmla="*/ 128506 w 2171325"/>
              <a:gd name="connsiteY22" fmla="*/ 499995 h 2856838"/>
              <a:gd name="connsiteX23" fmla="*/ 290138 w 2171325"/>
              <a:gd name="connsiteY23" fmla="*/ 495704 h 2856838"/>
              <a:gd name="connsiteX24" fmla="*/ 478048 w 2171325"/>
              <a:gd name="connsiteY24" fmla="*/ 494781 h 2856838"/>
              <a:gd name="connsiteX25" fmla="*/ 437358 w 2171325"/>
              <a:gd name="connsiteY25" fmla="*/ 181236 h 2856838"/>
              <a:gd name="connsiteX26" fmla="*/ 461171 w 2171325"/>
              <a:gd name="connsiteY26" fmla="*/ 50945 h 2856838"/>
              <a:gd name="connsiteX27" fmla="*/ 639097 w 2171325"/>
              <a:gd name="connsiteY27" fmla="*/ 37173 h 2856838"/>
              <a:gd name="connsiteX28" fmla="*/ 682836 w 2171325"/>
              <a:gd name="connsiteY28" fmla="*/ 195667 h 2856838"/>
              <a:gd name="connsiteX29" fmla="*/ 875925 w 2171325"/>
              <a:gd name="connsiteY29" fmla="*/ 180454 h 2856838"/>
              <a:gd name="connsiteX30" fmla="*/ 1063898 w 2171325"/>
              <a:gd name="connsiteY30" fmla="*/ 174895 h 2856838"/>
              <a:gd name="connsiteX31" fmla="*/ 1053602 w 2171325"/>
              <a:gd name="connsiteY31" fmla="*/ 1 h 2856838"/>
              <a:gd name="connsiteX32" fmla="*/ 2065158 w 2171325"/>
              <a:gd name="connsiteY32"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538179 w 2171325"/>
              <a:gd name="connsiteY16" fmla="*/ 1102058 h 2856836"/>
              <a:gd name="connsiteX17" fmla="*/ 518737 w 2171325"/>
              <a:gd name="connsiteY17" fmla="*/ 904211 h 2856836"/>
              <a:gd name="connsiteX18" fmla="*/ 448143 w 2171325"/>
              <a:gd name="connsiteY18" fmla="*/ 789008 h 2856836"/>
              <a:gd name="connsiteX19" fmla="*/ 390150 w 2171325"/>
              <a:gd name="connsiteY19" fmla="*/ 732309 h 2856836"/>
              <a:gd name="connsiteX20" fmla="*/ 266324 w 2171325"/>
              <a:gd name="connsiteY20" fmla="*/ 740933 h 2856836"/>
              <a:gd name="connsiteX21" fmla="*/ 156786 w 2171325"/>
              <a:gd name="connsiteY21" fmla="*/ 735266 h 2856836"/>
              <a:gd name="connsiteX22" fmla="*/ 128506 w 2171325"/>
              <a:gd name="connsiteY22" fmla="*/ 499993 h 2856836"/>
              <a:gd name="connsiteX23" fmla="*/ 290138 w 2171325"/>
              <a:gd name="connsiteY23" fmla="*/ 495702 h 2856836"/>
              <a:gd name="connsiteX24" fmla="*/ 478048 w 2171325"/>
              <a:gd name="connsiteY24" fmla="*/ 494779 h 2856836"/>
              <a:gd name="connsiteX25" fmla="*/ 437358 w 2171325"/>
              <a:gd name="connsiteY25" fmla="*/ 181234 h 2856836"/>
              <a:gd name="connsiteX26" fmla="*/ 461171 w 2171325"/>
              <a:gd name="connsiteY26" fmla="*/ 50943 h 2856836"/>
              <a:gd name="connsiteX27" fmla="*/ 639097 w 2171325"/>
              <a:gd name="connsiteY27" fmla="*/ 37171 h 2856836"/>
              <a:gd name="connsiteX28" fmla="*/ 682836 w 2171325"/>
              <a:gd name="connsiteY28" fmla="*/ 195665 h 2856836"/>
              <a:gd name="connsiteX29" fmla="*/ 875925 w 2171325"/>
              <a:gd name="connsiteY29" fmla="*/ 180452 h 2856836"/>
              <a:gd name="connsiteX30" fmla="*/ 1063898 w 2171325"/>
              <a:gd name="connsiteY30" fmla="*/ 174893 h 2856836"/>
              <a:gd name="connsiteX31" fmla="*/ 1053602 w 2171325"/>
              <a:gd name="connsiteY31" fmla="*/ -1 h 2856836"/>
              <a:gd name="connsiteX32" fmla="*/ 2065158 w 2171325"/>
              <a:gd name="connsiteY32"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327060 w 2171325"/>
              <a:gd name="connsiteY16" fmla="*/ 1215680 h 2856838"/>
              <a:gd name="connsiteX17" fmla="*/ 538179 w 2171325"/>
              <a:gd name="connsiteY17" fmla="*/ 1102060 h 2856838"/>
              <a:gd name="connsiteX18" fmla="*/ 518737 w 2171325"/>
              <a:gd name="connsiteY18" fmla="*/ 904213 h 2856838"/>
              <a:gd name="connsiteX19" fmla="*/ 448143 w 2171325"/>
              <a:gd name="connsiteY19" fmla="*/ 789010 h 2856838"/>
              <a:gd name="connsiteX20" fmla="*/ 390150 w 2171325"/>
              <a:gd name="connsiteY20" fmla="*/ 732311 h 2856838"/>
              <a:gd name="connsiteX21" fmla="*/ 266324 w 2171325"/>
              <a:gd name="connsiteY21" fmla="*/ 740935 h 2856838"/>
              <a:gd name="connsiteX22" fmla="*/ 156786 w 2171325"/>
              <a:gd name="connsiteY22" fmla="*/ 735268 h 2856838"/>
              <a:gd name="connsiteX23" fmla="*/ 128506 w 2171325"/>
              <a:gd name="connsiteY23" fmla="*/ 499995 h 2856838"/>
              <a:gd name="connsiteX24" fmla="*/ 290138 w 2171325"/>
              <a:gd name="connsiteY24" fmla="*/ 495704 h 2856838"/>
              <a:gd name="connsiteX25" fmla="*/ 478048 w 2171325"/>
              <a:gd name="connsiteY25" fmla="*/ 494781 h 2856838"/>
              <a:gd name="connsiteX26" fmla="*/ 437358 w 2171325"/>
              <a:gd name="connsiteY26" fmla="*/ 181236 h 2856838"/>
              <a:gd name="connsiteX27" fmla="*/ 461171 w 2171325"/>
              <a:gd name="connsiteY27" fmla="*/ 50945 h 2856838"/>
              <a:gd name="connsiteX28" fmla="*/ 639097 w 2171325"/>
              <a:gd name="connsiteY28" fmla="*/ 37173 h 2856838"/>
              <a:gd name="connsiteX29" fmla="*/ 682836 w 2171325"/>
              <a:gd name="connsiteY29" fmla="*/ 195667 h 2856838"/>
              <a:gd name="connsiteX30" fmla="*/ 875925 w 2171325"/>
              <a:gd name="connsiteY30" fmla="*/ 180454 h 2856838"/>
              <a:gd name="connsiteX31" fmla="*/ 1063898 w 2171325"/>
              <a:gd name="connsiteY31" fmla="*/ 174895 h 2856838"/>
              <a:gd name="connsiteX32" fmla="*/ 1053602 w 2171325"/>
              <a:gd name="connsiteY32" fmla="*/ 1 h 2856838"/>
              <a:gd name="connsiteX33" fmla="*/ 2065158 w 2171325"/>
              <a:gd name="connsiteY33"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17239 w 2171325"/>
              <a:gd name="connsiteY16" fmla="*/ 1394204 h 2856836"/>
              <a:gd name="connsiteX17" fmla="*/ 538179 w 2171325"/>
              <a:gd name="connsiteY17" fmla="*/ 1102058 h 2856836"/>
              <a:gd name="connsiteX18" fmla="*/ 518737 w 2171325"/>
              <a:gd name="connsiteY18" fmla="*/ 904211 h 2856836"/>
              <a:gd name="connsiteX19" fmla="*/ 448143 w 2171325"/>
              <a:gd name="connsiteY19" fmla="*/ 789008 h 2856836"/>
              <a:gd name="connsiteX20" fmla="*/ 390150 w 2171325"/>
              <a:gd name="connsiteY20" fmla="*/ 732309 h 2856836"/>
              <a:gd name="connsiteX21" fmla="*/ 266324 w 2171325"/>
              <a:gd name="connsiteY21" fmla="*/ 740933 h 2856836"/>
              <a:gd name="connsiteX22" fmla="*/ 156786 w 2171325"/>
              <a:gd name="connsiteY22" fmla="*/ 735266 h 2856836"/>
              <a:gd name="connsiteX23" fmla="*/ 128506 w 2171325"/>
              <a:gd name="connsiteY23" fmla="*/ 499993 h 2856836"/>
              <a:gd name="connsiteX24" fmla="*/ 290138 w 2171325"/>
              <a:gd name="connsiteY24" fmla="*/ 495702 h 2856836"/>
              <a:gd name="connsiteX25" fmla="*/ 478048 w 2171325"/>
              <a:gd name="connsiteY25" fmla="*/ 494779 h 2856836"/>
              <a:gd name="connsiteX26" fmla="*/ 437358 w 2171325"/>
              <a:gd name="connsiteY26" fmla="*/ 181234 h 2856836"/>
              <a:gd name="connsiteX27" fmla="*/ 461171 w 2171325"/>
              <a:gd name="connsiteY27" fmla="*/ 50943 h 2856836"/>
              <a:gd name="connsiteX28" fmla="*/ 639097 w 2171325"/>
              <a:gd name="connsiteY28" fmla="*/ 37171 h 2856836"/>
              <a:gd name="connsiteX29" fmla="*/ 682836 w 2171325"/>
              <a:gd name="connsiteY29" fmla="*/ 195665 h 2856836"/>
              <a:gd name="connsiteX30" fmla="*/ 875925 w 2171325"/>
              <a:gd name="connsiteY30" fmla="*/ 180452 h 2856836"/>
              <a:gd name="connsiteX31" fmla="*/ 1063898 w 2171325"/>
              <a:gd name="connsiteY31" fmla="*/ 174893 h 2856836"/>
              <a:gd name="connsiteX32" fmla="*/ 1053602 w 2171325"/>
              <a:gd name="connsiteY32" fmla="*/ -1 h 2856836"/>
              <a:gd name="connsiteX33" fmla="*/ 2065158 w 2171325"/>
              <a:gd name="connsiteY33"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253846 w 2171325"/>
              <a:gd name="connsiteY16" fmla="*/ 1400583 h 2856838"/>
              <a:gd name="connsiteX17" fmla="*/ 538179 w 2171325"/>
              <a:gd name="connsiteY17" fmla="*/ 1102060 h 2856838"/>
              <a:gd name="connsiteX18" fmla="*/ 518737 w 2171325"/>
              <a:gd name="connsiteY18" fmla="*/ 904213 h 2856838"/>
              <a:gd name="connsiteX19" fmla="*/ 448143 w 2171325"/>
              <a:gd name="connsiteY19" fmla="*/ 789010 h 2856838"/>
              <a:gd name="connsiteX20" fmla="*/ 390150 w 2171325"/>
              <a:gd name="connsiteY20" fmla="*/ 732311 h 2856838"/>
              <a:gd name="connsiteX21" fmla="*/ 266324 w 2171325"/>
              <a:gd name="connsiteY21" fmla="*/ 740935 h 2856838"/>
              <a:gd name="connsiteX22" fmla="*/ 156786 w 2171325"/>
              <a:gd name="connsiteY22" fmla="*/ 735268 h 2856838"/>
              <a:gd name="connsiteX23" fmla="*/ 128506 w 2171325"/>
              <a:gd name="connsiteY23" fmla="*/ 499995 h 2856838"/>
              <a:gd name="connsiteX24" fmla="*/ 290138 w 2171325"/>
              <a:gd name="connsiteY24" fmla="*/ 495704 h 2856838"/>
              <a:gd name="connsiteX25" fmla="*/ 478048 w 2171325"/>
              <a:gd name="connsiteY25" fmla="*/ 494781 h 2856838"/>
              <a:gd name="connsiteX26" fmla="*/ 437358 w 2171325"/>
              <a:gd name="connsiteY26" fmla="*/ 181236 h 2856838"/>
              <a:gd name="connsiteX27" fmla="*/ 461171 w 2171325"/>
              <a:gd name="connsiteY27" fmla="*/ 50945 h 2856838"/>
              <a:gd name="connsiteX28" fmla="*/ 639097 w 2171325"/>
              <a:gd name="connsiteY28" fmla="*/ 37173 h 2856838"/>
              <a:gd name="connsiteX29" fmla="*/ 682836 w 2171325"/>
              <a:gd name="connsiteY29" fmla="*/ 195667 h 2856838"/>
              <a:gd name="connsiteX30" fmla="*/ 875925 w 2171325"/>
              <a:gd name="connsiteY30" fmla="*/ 180454 h 2856838"/>
              <a:gd name="connsiteX31" fmla="*/ 1063898 w 2171325"/>
              <a:gd name="connsiteY31" fmla="*/ 174895 h 2856838"/>
              <a:gd name="connsiteX32" fmla="*/ 1053602 w 2171325"/>
              <a:gd name="connsiteY32" fmla="*/ 1 h 2856838"/>
              <a:gd name="connsiteX33" fmla="*/ 2065158 w 2171325"/>
              <a:gd name="connsiteY33"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53846 w 2171325"/>
              <a:gd name="connsiteY16" fmla="*/ 1400581 h 2856836"/>
              <a:gd name="connsiteX17" fmla="*/ 430781 w 2171325"/>
              <a:gd name="connsiteY17" fmla="*/ 1209304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253846 w 2171325"/>
              <a:gd name="connsiteY16" fmla="*/ 1400583 h 2856838"/>
              <a:gd name="connsiteX17" fmla="*/ 253847 w 2171325"/>
              <a:gd name="connsiteY17" fmla="*/ 1202930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47744 w 2171325"/>
              <a:gd name="connsiteY16" fmla="*/ 1394204 h 2856836"/>
              <a:gd name="connsiteX17" fmla="*/ 253847 w 2171325"/>
              <a:gd name="connsiteY17" fmla="*/ 1202928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302653 w 2171325"/>
              <a:gd name="connsiteY16" fmla="*/ 1400583 h 2856838"/>
              <a:gd name="connsiteX17" fmla="*/ 253847 w 2171325"/>
              <a:gd name="connsiteY17" fmla="*/ 1202930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308754 w 2171325"/>
              <a:gd name="connsiteY16" fmla="*/ 1451588 h 2856836"/>
              <a:gd name="connsiteX17" fmla="*/ 253847 w 2171325"/>
              <a:gd name="connsiteY17" fmla="*/ 1202928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308754 w 2171325"/>
              <a:gd name="connsiteY16" fmla="*/ 1419712 h 2856838"/>
              <a:gd name="connsiteX17" fmla="*/ 253847 w 2171325"/>
              <a:gd name="connsiteY17" fmla="*/ 1202930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308754 w 2171325"/>
              <a:gd name="connsiteY16" fmla="*/ 1419710 h 2856836"/>
              <a:gd name="connsiteX17" fmla="*/ 296555 w 2171325"/>
              <a:gd name="connsiteY17" fmla="*/ 1215680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308754 w 2171325"/>
              <a:gd name="connsiteY16" fmla="*/ 1419712 h 2856838"/>
              <a:gd name="connsiteX17" fmla="*/ 296555 w 2171325"/>
              <a:gd name="connsiteY17" fmla="*/ 1183801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84349 w 2171325"/>
              <a:gd name="connsiteY16" fmla="*/ 1419710 h 2856836"/>
              <a:gd name="connsiteX17" fmla="*/ 296555 w 2171325"/>
              <a:gd name="connsiteY17" fmla="*/ 1183799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284349 w 2171325"/>
              <a:gd name="connsiteY16" fmla="*/ 1419712 h 2856838"/>
              <a:gd name="connsiteX17" fmla="*/ 272150 w 2171325"/>
              <a:gd name="connsiteY17" fmla="*/ 1183801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84349 w 2171325"/>
              <a:gd name="connsiteY16" fmla="*/ 1419710 h 2856836"/>
              <a:gd name="connsiteX17" fmla="*/ 296555 w 2171325"/>
              <a:gd name="connsiteY17" fmla="*/ 1177422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284349 w 2171325"/>
              <a:gd name="connsiteY16" fmla="*/ 1419712 h 2856838"/>
              <a:gd name="connsiteX17" fmla="*/ 284352 w 2171325"/>
              <a:gd name="connsiteY17" fmla="*/ 1171049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84349 w 2171325"/>
              <a:gd name="connsiteY16" fmla="*/ 1419710 h 2856836"/>
              <a:gd name="connsiteX17" fmla="*/ 284352 w 2171325"/>
              <a:gd name="connsiteY17" fmla="*/ 1190174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277765 w 2171325"/>
              <a:gd name="connsiteY16" fmla="*/ 1412831 h 2856838"/>
              <a:gd name="connsiteX17" fmla="*/ 284352 w 2171325"/>
              <a:gd name="connsiteY17" fmla="*/ 1190176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77765 w 2171325"/>
              <a:gd name="connsiteY16" fmla="*/ 1412829 h 2856836"/>
              <a:gd name="connsiteX17" fmla="*/ 264600 w 2171325"/>
              <a:gd name="connsiteY17" fmla="*/ 1183293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251428 w 2171325"/>
              <a:gd name="connsiteY16" fmla="*/ 1412831 h 2856838"/>
              <a:gd name="connsiteX17" fmla="*/ 264600 w 2171325"/>
              <a:gd name="connsiteY17" fmla="*/ 1183295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71181 w 2171325"/>
              <a:gd name="connsiteY16" fmla="*/ 1419710 h 2856836"/>
              <a:gd name="connsiteX17" fmla="*/ 264600 w 2171325"/>
              <a:gd name="connsiteY17" fmla="*/ 1183293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271181 w 2171325"/>
              <a:gd name="connsiteY16" fmla="*/ 1419712 h 2856838"/>
              <a:gd name="connsiteX17" fmla="*/ 290937 w 2171325"/>
              <a:gd name="connsiteY17" fmla="*/ 1183295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71181 w 2171325"/>
              <a:gd name="connsiteY16" fmla="*/ 1419710 h 2856836"/>
              <a:gd name="connsiteX17" fmla="*/ 264600 w 2171325"/>
              <a:gd name="connsiteY17" fmla="*/ 1183293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090779 w 2171325"/>
              <a:gd name="connsiteY2" fmla="*/ 116721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271181 w 2171325"/>
              <a:gd name="connsiteY16" fmla="*/ 1405950 h 2856838"/>
              <a:gd name="connsiteX17" fmla="*/ 264600 w 2171325"/>
              <a:gd name="connsiteY17" fmla="*/ 1183295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090779 w 2171325"/>
              <a:gd name="connsiteY2" fmla="*/ 1167215 h 2856836"/>
              <a:gd name="connsiteX3" fmla="*/ 2171325 w 2171325"/>
              <a:gd name="connsiteY3" fmla="*/ 2209136 h 2856836"/>
              <a:gd name="connsiteX4" fmla="*/ 2140994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64596 w 2171325"/>
              <a:gd name="connsiteY16" fmla="*/ 1399067 h 2856836"/>
              <a:gd name="connsiteX17" fmla="*/ 264600 w 2171325"/>
              <a:gd name="connsiteY17" fmla="*/ 1183293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71325"/>
              <a:gd name="connsiteY0" fmla="*/ 43058 h 2856838"/>
              <a:gd name="connsiteX1" fmla="*/ 2107240 w 2171325"/>
              <a:gd name="connsiteY1" fmla="*/ 838818 h 2856838"/>
              <a:gd name="connsiteX2" fmla="*/ 2123699 w 2171325"/>
              <a:gd name="connsiteY2" fmla="*/ 1270427 h 2856838"/>
              <a:gd name="connsiteX3" fmla="*/ 2171325 w 2171325"/>
              <a:gd name="connsiteY3" fmla="*/ 2209138 h 2856838"/>
              <a:gd name="connsiteX4" fmla="*/ 2140994 w 2171325"/>
              <a:gd name="connsiteY4" fmla="*/ 2774028 h 2856838"/>
              <a:gd name="connsiteX5" fmla="*/ 1361700 w 2171325"/>
              <a:gd name="connsiteY5" fmla="*/ 2718725 h 2856838"/>
              <a:gd name="connsiteX6" fmla="*/ 1009275 w 2171325"/>
              <a:gd name="connsiteY6" fmla="*/ 2794926 h 2856838"/>
              <a:gd name="connsiteX7" fmla="*/ 794962 w 2171325"/>
              <a:gd name="connsiteY7" fmla="*/ 2856838 h 2856838"/>
              <a:gd name="connsiteX8" fmla="*/ 694950 w 2171325"/>
              <a:gd name="connsiteY8" fmla="*/ 2694913 h 2856838"/>
              <a:gd name="connsiteX9" fmla="*/ 585412 w 2171325"/>
              <a:gd name="connsiteY9" fmla="*/ 2532988 h 2856838"/>
              <a:gd name="connsiteX10" fmla="*/ 485400 w 2171325"/>
              <a:gd name="connsiteY10" fmla="*/ 2294863 h 2856838"/>
              <a:gd name="connsiteX11" fmla="*/ 404438 w 2171325"/>
              <a:gd name="connsiteY11" fmla="*/ 2142463 h 2856838"/>
              <a:gd name="connsiteX12" fmla="*/ 237750 w 2171325"/>
              <a:gd name="connsiteY12" fmla="*/ 2071026 h 2856838"/>
              <a:gd name="connsiteX13" fmla="*/ 113925 w 2171325"/>
              <a:gd name="connsiteY13" fmla="*/ 2071026 h 2856838"/>
              <a:gd name="connsiteX14" fmla="*/ 23022 w 2171325"/>
              <a:gd name="connsiteY14" fmla="*/ 2010961 h 2856838"/>
              <a:gd name="connsiteX15" fmla="*/ 0 w 2171325"/>
              <a:gd name="connsiteY15" fmla="*/ 1402965 h 2856838"/>
              <a:gd name="connsiteX16" fmla="*/ 264596 w 2171325"/>
              <a:gd name="connsiteY16" fmla="*/ 1399069 h 2856838"/>
              <a:gd name="connsiteX17" fmla="*/ 264600 w 2171325"/>
              <a:gd name="connsiteY17" fmla="*/ 1183295 h 2856838"/>
              <a:gd name="connsiteX18" fmla="*/ 538179 w 2171325"/>
              <a:gd name="connsiteY18" fmla="*/ 1102060 h 2856838"/>
              <a:gd name="connsiteX19" fmla="*/ 518737 w 2171325"/>
              <a:gd name="connsiteY19" fmla="*/ 904213 h 2856838"/>
              <a:gd name="connsiteX20" fmla="*/ 448143 w 2171325"/>
              <a:gd name="connsiteY20" fmla="*/ 789010 h 2856838"/>
              <a:gd name="connsiteX21" fmla="*/ 390150 w 2171325"/>
              <a:gd name="connsiteY21" fmla="*/ 732311 h 2856838"/>
              <a:gd name="connsiteX22" fmla="*/ 266324 w 2171325"/>
              <a:gd name="connsiteY22" fmla="*/ 740935 h 2856838"/>
              <a:gd name="connsiteX23" fmla="*/ 156786 w 2171325"/>
              <a:gd name="connsiteY23" fmla="*/ 735268 h 2856838"/>
              <a:gd name="connsiteX24" fmla="*/ 128506 w 2171325"/>
              <a:gd name="connsiteY24" fmla="*/ 499995 h 2856838"/>
              <a:gd name="connsiteX25" fmla="*/ 290138 w 2171325"/>
              <a:gd name="connsiteY25" fmla="*/ 495704 h 2856838"/>
              <a:gd name="connsiteX26" fmla="*/ 478048 w 2171325"/>
              <a:gd name="connsiteY26" fmla="*/ 494781 h 2856838"/>
              <a:gd name="connsiteX27" fmla="*/ 437358 w 2171325"/>
              <a:gd name="connsiteY27" fmla="*/ 181236 h 2856838"/>
              <a:gd name="connsiteX28" fmla="*/ 461171 w 2171325"/>
              <a:gd name="connsiteY28" fmla="*/ 50945 h 2856838"/>
              <a:gd name="connsiteX29" fmla="*/ 639097 w 2171325"/>
              <a:gd name="connsiteY29" fmla="*/ 37173 h 2856838"/>
              <a:gd name="connsiteX30" fmla="*/ 682836 w 2171325"/>
              <a:gd name="connsiteY30" fmla="*/ 195667 h 2856838"/>
              <a:gd name="connsiteX31" fmla="*/ 875925 w 2171325"/>
              <a:gd name="connsiteY31" fmla="*/ 180454 h 2856838"/>
              <a:gd name="connsiteX32" fmla="*/ 1063898 w 2171325"/>
              <a:gd name="connsiteY32" fmla="*/ 174895 h 2856838"/>
              <a:gd name="connsiteX33" fmla="*/ 1053602 w 2171325"/>
              <a:gd name="connsiteY33" fmla="*/ 1 h 2856838"/>
              <a:gd name="connsiteX34" fmla="*/ 2065158 w 2171325"/>
              <a:gd name="connsiteY34" fmla="*/ 43058 h 2856838"/>
              <a:gd name="connsiteX0" fmla="*/ 2065158 w 2171325"/>
              <a:gd name="connsiteY0" fmla="*/ 43056 h 2856836"/>
              <a:gd name="connsiteX1" fmla="*/ 2107240 w 2171325"/>
              <a:gd name="connsiteY1" fmla="*/ 838816 h 2856836"/>
              <a:gd name="connsiteX2" fmla="*/ 2123699 w 2171325"/>
              <a:gd name="connsiteY2" fmla="*/ 1270425 h 2856836"/>
              <a:gd name="connsiteX3" fmla="*/ 2171325 w 2171325"/>
              <a:gd name="connsiteY3" fmla="*/ 2209136 h 2856836"/>
              <a:gd name="connsiteX4" fmla="*/ 2167331 w 2171325"/>
              <a:gd name="connsiteY4" fmla="*/ 2774026 h 2856836"/>
              <a:gd name="connsiteX5" fmla="*/ 1361700 w 2171325"/>
              <a:gd name="connsiteY5" fmla="*/ 2718723 h 2856836"/>
              <a:gd name="connsiteX6" fmla="*/ 1009275 w 2171325"/>
              <a:gd name="connsiteY6" fmla="*/ 2794924 h 2856836"/>
              <a:gd name="connsiteX7" fmla="*/ 794962 w 2171325"/>
              <a:gd name="connsiteY7" fmla="*/ 2856836 h 2856836"/>
              <a:gd name="connsiteX8" fmla="*/ 694950 w 2171325"/>
              <a:gd name="connsiteY8" fmla="*/ 2694911 h 2856836"/>
              <a:gd name="connsiteX9" fmla="*/ 585412 w 2171325"/>
              <a:gd name="connsiteY9" fmla="*/ 2532986 h 2856836"/>
              <a:gd name="connsiteX10" fmla="*/ 485400 w 2171325"/>
              <a:gd name="connsiteY10" fmla="*/ 2294861 h 2856836"/>
              <a:gd name="connsiteX11" fmla="*/ 404438 w 2171325"/>
              <a:gd name="connsiteY11" fmla="*/ 2142461 h 2856836"/>
              <a:gd name="connsiteX12" fmla="*/ 237750 w 2171325"/>
              <a:gd name="connsiteY12" fmla="*/ 2071024 h 2856836"/>
              <a:gd name="connsiteX13" fmla="*/ 113925 w 2171325"/>
              <a:gd name="connsiteY13" fmla="*/ 2071024 h 2856836"/>
              <a:gd name="connsiteX14" fmla="*/ 23022 w 2171325"/>
              <a:gd name="connsiteY14" fmla="*/ 2010959 h 2856836"/>
              <a:gd name="connsiteX15" fmla="*/ 0 w 2171325"/>
              <a:gd name="connsiteY15" fmla="*/ 1402963 h 2856836"/>
              <a:gd name="connsiteX16" fmla="*/ 264596 w 2171325"/>
              <a:gd name="connsiteY16" fmla="*/ 1399067 h 2856836"/>
              <a:gd name="connsiteX17" fmla="*/ 264600 w 2171325"/>
              <a:gd name="connsiteY17" fmla="*/ 1183293 h 2856836"/>
              <a:gd name="connsiteX18" fmla="*/ 538179 w 2171325"/>
              <a:gd name="connsiteY18" fmla="*/ 1102058 h 2856836"/>
              <a:gd name="connsiteX19" fmla="*/ 518737 w 2171325"/>
              <a:gd name="connsiteY19" fmla="*/ 904211 h 2856836"/>
              <a:gd name="connsiteX20" fmla="*/ 448143 w 2171325"/>
              <a:gd name="connsiteY20" fmla="*/ 789008 h 2856836"/>
              <a:gd name="connsiteX21" fmla="*/ 390150 w 2171325"/>
              <a:gd name="connsiteY21" fmla="*/ 732309 h 2856836"/>
              <a:gd name="connsiteX22" fmla="*/ 266324 w 2171325"/>
              <a:gd name="connsiteY22" fmla="*/ 740933 h 2856836"/>
              <a:gd name="connsiteX23" fmla="*/ 156786 w 2171325"/>
              <a:gd name="connsiteY23" fmla="*/ 735266 h 2856836"/>
              <a:gd name="connsiteX24" fmla="*/ 128506 w 2171325"/>
              <a:gd name="connsiteY24" fmla="*/ 499993 h 2856836"/>
              <a:gd name="connsiteX25" fmla="*/ 290138 w 2171325"/>
              <a:gd name="connsiteY25" fmla="*/ 495702 h 2856836"/>
              <a:gd name="connsiteX26" fmla="*/ 478048 w 2171325"/>
              <a:gd name="connsiteY26" fmla="*/ 494779 h 2856836"/>
              <a:gd name="connsiteX27" fmla="*/ 437358 w 2171325"/>
              <a:gd name="connsiteY27" fmla="*/ 181234 h 2856836"/>
              <a:gd name="connsiteX28" fmla="*/ 461171 w 2171325"/>
              <a:gd name="connsiteY28" fmla="*/ 50943 h 2856836"/>
              <a:gd name="connsiteX29" fmla="*/ 639097 w 2171325"/>
              <a:gd name="connsiteY29" fmla="*/ 37171 h 2856836"/>
              <a:gd name="connsiteX30" fmla="*/ 682836 w 2171325"/>
              <a:gd name="connsiteY30" fmla="*/ 195665 h 2856836"/>
              <a:gd name="connsiteX31" fmla="*/ 875925 w 2171325"/>
              <a:gd name="connsiteY31" fmla="*/ 180452 h 2856836"/>
              <a:gd name="connsiteX32" fmla="*/ 1063898 w 2171325"/>
              <a:gd name="connsiteY32" fmla="*/ 174893 h 2856836"/>
              <a:gd name="connsiteX33" fmla="*/ 1053602 w 2171325"/>
              <a:gd name="connsiteY33" fmla="*/ -1 h 2856836"/>
              <a:gd name="connsiteX34" fmla="*/ 2065158 w 2171325"/>
              <a:gd name="connsiteY34" fmla="*/ 43056 h 2856836"/>
              <a:gd name="connsiteX0" fmla="*/ 2065158 w 2167435"/>
              <a:gd name="connsiteY0" fmla="*/ 43058 h 2856838"/>
              <a:gd name="connsiteX1" fmla="*/ 2107240 w 2167435"/>
              <a:gd name="connsiteY1" fmla="*/ 838818 h 2856838"/>
              <a:gd name="connsiteX2" fmla="*/ 2123699 w 2167435"/>
              <a:gd name="connsiteY2" fmla="*/ 1270427 h 2856838"/>
              <a:gd name="connsiteX3" fmla="*/ 2158157 w 2167435"/>
              <a:gd name="connsiteY3" fmla="*/ 2209138 h 2856838"/>
              <a:gd name="connsiteX4" fmla="*/ 2167331 w 2167435"/>
              <a:gd name="connsiteY4" fmla="*/ 2774028 h 2856838"/>
              <a:gd name="connsiteX5" fmla="*/ 1361700 w 2167435"/>
              <a:gd name="connsiteY5" fmla="*/ 2718725 h 2856838"/>
              <a:gd name="connsiteX6" fmla="*/ 1009275 w 2167435"/>
              <a:gd name="connsiteY6" fmla="*/ 2794926 h 2856838"/>
              <a:gd name="connsiteX7" fmla="*/ 794962 w 2167435"/>
              <a:gd name="connsiteY7" fmla="*/ 2856838 h 2856838"/>
              <a:gd name="connsiteX8" fmla="*/ 694950 w 2167435"/>
              <a:gd name="connsiteY8" fmla="*/ 2694913 h 2856838"/>
              <a:gd name="connsiteX9" fmla="*/ 585412 w 2167435"/>
              <a:gd name="connsiteY9" fmla="*/ 2532988 h 2856838"/>
              <a:gd name="connsiteX10" fmla="*/ 485400 w 2167435"/>
              <a:gd name="connsiteY10" fmla="*/ 2294863 h 2856838"/>
              <a:gd name="connsiteX11" fmla="*/ 404438 w 2167435"/>
              <a:gd name="connsiteY11" fmla="*/ 2142463 h 2856838"/>
              <a:gd name="connsiteX12" fmla="*/ 237750 w 2167435"/>
              <a:gd name="connsiteY12" fmla="*/ 2071026 h 2856838"/>
              <a:gd name="connsiteX13" fmla="*/ 113925 w 2167435"/>
              <a:gd name="connsiteY13" fmla="*/ 2071026 h 2856838"/>
              <a:gd name="connsiteX14" fmla="*/ 23022 w 2167435"/>
              <a:gd name="connsiteY14" fmla="*/ 2010961 h 2856838"/>
              <a:gd name="connsiteX15" fmla="*/ 0 w 2167435"/>
              <a:gd name="connsiteY15" fmla="*/ 1402965 h 2856838"/>
              <a:gd name="connsiteX16" fmla="*/ 264596 w 2167435"/>
              <a:gd name="connsiteY16" fmla="*/ 1399069 h 2856838"/>
              <a:gd name="connsiteX17" fmla="*/ 264600 w 2167435"/>
              <a:gd name="connsiteY17" fmla="*/ 1183295 h 2856838"/>
              <a:gd name="connsiteX18" fmla="*/ 538179 w 2167435"/>
              <a:gd name="connsiteY18" fmla="*/ 1102060 h 2856838"/>
              <a:gd name="connsiteX19" fmla="*/ 518737 w 2167435"/>
              <a:gd name="connsiteY19" fmla="*/ 904213 h 2856838"/>
              <a:gd name="connsiteX20" fmla="*/ 448143 w 2167435"/>
              <a:gd name="connsiteY20" fmla="*/ 789010 h 2856838"/>
              <a:gd name="connsiteX21" fmla="*/ 390150 w 2167435"/>
              <a:gd name="connsiteY21" fmla="*/ 732311 h 2856838"/>
              <a:gd name="connsiteX22" fmla="*/ 266324 w 2167435"/>
              <a:gd name="connsiteY22" fmla="*/ 740935 h 2856838"/>
              <a:gd name="connsiteX23" fmla="*/ 156786 w 2167435"/>
              <a:gd name="connsiteY23" fmla="*/ 735268 h 2856838"/>
              <a:gd name="connsiteX24" fmla="*/ 128506 w 2167435"/>
              <a:gd name="connsiteY24" fmla="*/ 499995 h 2856838"/>
              <a:gd name="connsiteX25" fmla="*/ 290138 w 2167435"/>
              <a:gd name="connsiteY25" fmla="*/ 495704 h 2856838"/>
              <a:gd name="connsiteX26" fmla="*/ 478048 w 2167435"/>
              <a:gd name="connsiteY26" fmla="*/ 494781 h 2856838"/>
              <a:gd name="connsiteX27" fmla="*/ 437358 w 2167435"/>
              <a:gd name="connsiteY27" fmla="*/ 181236 h 2856838"/>
              <a:gd name="connsiteX28" fmla="*/ 461171 w 2167435"/>
              <a:gd name="connsiteY28" fmla="*/ 50945 h 2856838"/>
              <a:gd name="connsiteX29" fmla="*/ 639097 w 2167435"/>
              <a:gd name="connsiteY29" fmla="*/ 37173 h 2856838"/>
              <a:gd name="connsiteX30" fmla="*/ 682836 w 2167435"/>
              <a:gd name="connsiteY30" fmla="*/ 195667 h 2856838"/>
              <a:gd name="connsiteX31" fmla="*/ 875925 w 2167435"/>
              <a:gd name="connsiteY31" fmla="*/ 180454 h 2856838"/>
              <a:gd name="connsiteX32" fmla="*/ 1063898 w 2167435"/>
              <a:gd name="connsiteY32" fmla="*/ 174895 h 2856838"/>
              <a:gd name="connsiteX33" fmla="*/ 1053602 w 2167435"/>
              <a:gd name="connsiteY33" fmla="*/ 1 h 2856838"/>
              <a:gd name="connsiteX34" fmla="*/ 2065158 w 2167435"/>
              <a:gd name="connsiteY34" fmla="*/ 43058 h 2856838"/>
              <a:gd name="connsiteX0" fmla="*/ 2065159 w 2167435"/>
              <a:gd name="connsiteY0" fmla="*/ 36175 h 2856836"/>
              <a:gd name="connsiteX1" fmla="*/ 2107240 w 2167435"/>
              <a:gd name="connsiteY1" fmla="*/ 838816 h 2856836"/>
              <a:gd name="connsiteX2" fmla="*/ 2123699 w 2167435"/>
              <a:gd name="connsiteY2" fmla="*/ 1270425 h 2856836"/>
              <a:gd name="connsiteX3" fmla="*/ 2158157 w 2167435"/>
              <a:gd name="connsiteY3" fmla="*/ 2209136 h 2856836"/>
              <a:gd name="connsiteX4" fmla="*/ 2167331 w 2167435"/>
              <a:gd name="connsiteY4" fmla="*/ 2774026 h 2856836"/>
              <a:gd name="connsiteX5" fmla="*/ 1361700 w 2167435"/>
              <a:gd name="connsiteY5" fmla="*/ 2718723 h 2856836"/>
              <a:gd name="connsiteX6" fmla="*/ 1009275 w 2167435"/>
              <a:gd name="connsiteY6" fmla="*/ 2794924 h 2856836"/>
              <a:gd name="connsiteX7" fmla="*/ 794962 w 2167435"/>
              <a:gd name="connsiteY7" fmla="*/ 2856836 h 2856836"/>
              <a:gd name="connsiteX8" fmla="*/ 694950 w 2167435"/>
              <a:gd name="connsiteY8" fmla="*/ 2694911 h 2856836"/>
              <a:gd name="connsiteX9" fmla="*/ 585412 w 2167435"/>
              <a:gd name="connsiteY9" fmla="*/ 2532986 h 2856836"/>
              <a:gd name="connsiteX10" fmla="*/ 485400 w 2167435"/>
              <a:gd name="connsiteY10" fmla="*/ 2294861 h 2856836"/>
              <a:gd name="connsiteX11" fmla="*/ 404438 w 2167435"/>
              <a:gd name="connsiteY11" fmla="*/ 2142461 h 2856836"/>
              <a:gd name="connsiteX12" fmla="*/ 237750 w 2167435"/>
              <a:gd name="connsiteY12" fmla="*/ 2071024 h 2856836"/>
              <a:gd name="connsiteX13" fmla="*/ 113925 w 2167435"/>
              <a:gd name="connsiteY13" fmla="*/ 2071024 h 2856836"/>
              <a:gd name="connsiteX14" fmla="*/ 23022 w 2167435"/>
              <a:gd name="connsiteY14" fmla="*/ 2010959 h 2856836"/>
              <a:gd name="connsiteX15" fmla="*/ 0 w 2167435"/>
              <a:gd name="connsiteY15" fmla="*/ 1402963 h 2856836"/>
              <a:gd name="connsiteX16" fmla="*/ 264596 w 2167435"/>
              <a:gd name="connsiteY16" fmla="*/ 1399067 h 2856836"/>
              <a:gd name="connsiteX17" fmla="*/ 264600 w 2167435"/>
              <a:gd name="connsiteY17" fmla="*/ 1183293 h 2856836"/>
              <a:gd name="connsiteX18" fmla="*/ 538179 w 2167435"/>
              <a:gd name="connsiteY18" fmla="*/ 1102058 h 2856836"/>
              <a:gd name="connsiteX19" fmla="*/ 518737 w 2167435"/>
              <a:gd name="connsiteY19" fmla="*/ 904211 h 2856836"/>
              <a:gd name="connsiteX20" fmla="*/ 448143 w 2167435"/>
              <a:gd name="connsiteY20" fmla="*/ 789008 h 2856836"/>
              <a:gd name="connsiteX21" fmla="*/ 390150 w 2167435"/>
              <a:gd name="connsiteY21" fmla="*/ 732309 h 2856836"/>
              <a:gd name="connsiteX22" fmla="*/ 266324 w 2167435"/>
              <a:gd name="connsiteY22" fmla="*/ 740933 h 2856836"/>
              <a:gd name="connsiteX23" fmla="*/ 156786 w 2167435"/>
              <a:gd name="connsiteY23" fmla="*/ 735266 h 2856836"/>
              <a:gd name="connsiteX24" fmla="*/ 128506 w 2167435"/>
              <a:gd name="connsiteY24" fmla="*/ 499993 h 2856836"/>
              <a:gd name="connsiteX25" fmla="*/ 290138 w 2167435"/>
              <a:gd name="connsiteY25" fmla="*/ 495702 h 2856836"/>
              <a:gd name="connsiteX26" fmla="*/ 478048 w 2167435"/>
              <a:gd name="connsiteY26" fmla="*/ 494779 h 2856836"/>
              <a:gd name="connsiteX27" fmla="*/ 437358 w 2167435"/>
              <a:gd name="connsiteY27" fmla="*/ 181234 h 2856836"/>
              <a:gd name="connsiteX28" fmla="*/ 461171 w 2167435"/>
              <a:gd name="connsiteY28" fmla="*/ 50943 h 2856836"/>
              <a:gd name="connsiteX29" fmla="*/ 639097 w 2167435"/>
              <a:gd name="connsiteY29" fmla="*/ 37171 h 2856836"/>
              <a:gd name="connsiteX30" fmla="*/ 682836 w 2167435"/>
              <a:gd name="connsiteY30" fmla="*/ 195665 h 2856836"/>
              <a:gd name="connsiteX31" fmla="*/ 875925 w 2167435"/>
              <a:gd name="connsiteY31" fmla="*/ 180452 h 2856836"/>
              <a:gd name="connsiteX32" fmla="*/ 1063898 w 2167435"/>
              <a:gd name="connsiteY32" fmla="*/ 174893 h 2856836"/>
              <a:gd name="connsiteX33" fmla="*/ 1053602 w 2167435"/>
              <a:gd name="connsiteY33" fmla="*/ -1 h 2856836"/>
              <a:gd name="connsiteX34" fmla="*/ 2065159 w 2167435"/>
              <a:gd name="connsiteY34" fmla="*/ 36175 h 2856836"/>
              <a:gd name="connsiteX0" fmla="*/ 2058575 w 2167435"/>
              <a:gd name="connsiteY0" fmla="*/ 36177 h 2856838"/>
              <a:gd name="connsiteX1" fmla="*/ 2107240 w 2167435"/>
              <a:gd name="connsiteY1" fmla="*/ 838818 h 2856838"/>
              <a:gd name="connsiteX2" fmla="*/ 2123699 w 2167435"/>
              <a:gd name="connsiteY2" fmla="*/ 1270427 h 2856838"/>
              <a:gd name="connsiteX3" fmla="*/ 2158157 w 2167435"/>
              <a:gd name="connsiteY3" fmla="*/ 2209138 h 2856838"/>
              <a:gd name="connsiteX4" fmla="*/ 2167331 w 2167435"/>
              <a:gd name="connsiteY4" fmla="*/ 2774028 h 2856838"/>
              <a:gd name="connsiteX5" fmla="*/ 1361700 w 2167435"/>
              <a:gd name="connsiteY5" fmla="*/ 2718725 h 2856838"/>
              <a:gd name="connsiteX6" fmla="*/ 1009275 w 2167435"/>
              <a:gd name="connsiteY6" fmla="*/ 2794926 h 2856838"/>
              <a:gd name="connsiteX7" fmla="*/ 794962 w 2167435"/>
              <a:gd name="connsiteY7" fmla="*/ 2856838 h 2856838"/>
              <a:gd name="connsiteX8" fmla="*/ 694950 w 2167435"/>
              <a:gd name="connsiteY8" fmla="*/ 2694913 h 2856838"/>
              <a:gd name="connsiteX9" fmla="*/ 585412 w 2167435"/>
              <a:gd name="connsiteY9" fmla="*/ 2532988 h 2856838"/>
              <a:gd name="connsiteX10" fmla="*/ 485400 w 2167435"/>
              <a:gd name="connsiteY10" fmla="*/ 2294863 h 2856838"/>
              <a:gd name="connsiteX11" fmla="*/ 404438 w 2167435"/>
              <a:gd name="connsiteY11" fmla="*/ 2142463 h 2856838"/>
              <a:gd name="connsiteX12" fmla="*/ 237750 w 2167435"/>
              <a:gd name="connsiteY12" fmla="*/ 2071026 h 2856838"/>
              <a:gd name="connsiteX13" fmla="*/ 113925 w 2167435"/>
              <a:gd name="connsiteY13" fmla="*/ 2071026 h 2856838"/>
              <a:gd name="connsiteX14" fmla="*/ 23022 w 2167435"/>
              <a:gd name="connsiteY14" fmla="*/ 2010961 h 2856838"/>
              <a:gd name="connsiteX15" fmla="*/ 0 w 2167435"/>
              <a:gd name="connsiteY15" fmla="*/ 1402965 h 2856838"/>
              <a:gd name="connsiteX16" fmla="*/ 264596 w 2167435"/>
              <a:gd name="connsiteY16" fmla="*/ 1399069 h 2856838"/>
              <a:gd name="connsiteX17" fmla="*/ 264600 w 2167435"/>
              <a:gd name="connsiteY17" fmla="*/ 1183295 h 2856838"/>
              <a:gd name="connsiteX18" fmla="*/ 538179 w 2167435"/>
              <a:gd name="connsiteY18" fmla="*/ 1102060 h 2856838"/>
              <a:gd name="connsiteX19" fmla="*/ 518737 w 2167435"/>
              <a:gd name="connsiteY19" fmla="*/ 904213 h 2856838"/>
              <a:gd name="connsiteX20" fmla="*/ 448143 w 2167435"/>
              <a:gd name="connsiteY20" fmla="*/ 789010 h 2856838"/>
              <a:gd name="connsiteX21" fmla="*/ 390150 w 2167435"/>
              <a:gd name="connsiteY21" fmla="*/ 732311 h 2856838"/>
              <a:gd name="connsiteX22" fmla="*/ 266324 w 2167435"/>
              <a:gd name="connsiteY22" fmla="*/ 740935 h 2856838"/>
              <a:gd name="connsiteX23" fmla="*/ 156786 w 2167435"/>
              <a:gd name="connsiteY23" fmla="*/ 735268 h 2856838"/>
              <a:gd name="connsiteX24" fmla="*/ 128506 w 2167435"/>
              <a:gd name="connsiteY24" fmla="*/ 499995 h 2856838"/>
              <a:gd name="connsiteX25" fmla="*/ 290138 w 2167435"/>
              <a:gd name="connsiteY25" fmla="*/ 495704 h 2856838"/>
              <a:gd name="connsiteX26" fmla="*/ 478048 w 2167435"/>
              <a:gd name="connsiteY26" fmla="*/ 494781 h 2856838"/>
              <a:gd name="connsiteX27" fmla="*/ 437358 w 2167435"/>
              <a:gd name="connsiteY27" fmla="*/ 181236 h 2856838"/>
              <a:gd name="connsiteX28" fmla="*/ 461171 w 2167435"/>
              <a:gd name="connsiteY28" fmla="*/ 50945 h 2856838"/>
              <a:gd name="connsiteX29" fmla="*/ 639097 w 2167435"/>
              <a:gd name="connsiteY29" fmla="*/ 37173 h 2856838"/>
              <a:gd name="connsiteX30" fmla="*/ 682836 w 2167435"/>
              <a:gd name="connsiteY30" fmla="*/ 195667 h 2856838"/>
              <a:gd name="connsiteX31" fmla="*/ 875925 w 2167435"/>
              <a:gd name="connsiteY31" fmla="*/ 180454 h 2856838"/>
              <a:gd name="connsiteX32" fmla="*/ 1063898 w 2167435"/>
              <a:gd name="connsiteY32" fmla="*/ 174895 h 2856838"/>
              <a:gd name="connsiteX33" fmla="*/ 1053602 w 2167435"/>
              <a:gd name="connsiteY33" fmla="*/ 1 h 2856838"/>
              <a:gd name="connsiteX34" fmla="*/ 2058575 w 2167435"/>
              <a:gd name="connsiteY34" fmla="*/ 36177 h 285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7435" h="2856838">
                <a:moveTo>
                  <a:pt x="2058575" y="36177"/>
                </a:moveTo>
                <a:cubicBezTo>
                  <a:pt x="2081653" y="201484"/>
                  <a:pt x="2071447" y="652521"/>
                  <a:pt x="2107240" y="838818"/>
                </a:cubicBezTo>
                <a:lnTo>
                  <a:pt x="2123699" y="1270427"/>
                </a:lnTo>
                <a:lnTo>
                  <a:pt x="2158157" y="2209138"/>
                </a:lnTo>
                <a:cubicBezTo>
                  <a:pt x="2156826" y="2397435"/>
                  <a:pt x="2168662" y="2585731"/>
                  <a:pt x="2167331" y="2774028"/>
                </a:cubicBezTo>
                <a:lnTo>
                  <a:pt x="1361700" y="2718725"/>
                </a:lnTo>
                <a:lnTo>
                  <a:pt x="1009275" y="2794926"/>
                </a:lnTo>
                <a:lnTo>
                  <a:pt x="794962" y="2856838"/>
                </a:lnTo>
                <a:lnTo>
                  <a:pt x="694950" y="2694913"/>
                </a:lnTo>
                <a:lnTo>
                  <a:pt x="585412" y="2532988"/>
                </a:lnTo>
                <a:lnTo>
                  <a:pt x="485400" y="2294863"/>
                </a:lnTo>
                <a:lnTo>
                  <a:pt x="404438" y="2142463"/>
                </a:lnTo>
                <a:lnTo>
                  <a:pt x="237750" y="2071026"/>
                </a:lnTo>
                <a:lnTo>
                  <a:pt x="113925" y="2071026"/>
                </a:lnTo>
                <a:cubicBezTo>
                  <a:pt x="79000" y="2063088"/>
                  <a:pt x="53184" y="2057000"/>
                  <a:pt x="23022" y="2010961"/>
                </a:cubicBezTo>
                <a:lnTo>
                  <a:pt x="0" y="1402965"/>
                </a:lnTo>
                <a:lnTo>
                  <a:pt x="264596" y="1399069"/>
                </a:lnTo>
                <a:cubicBezTo>
                  <a:pt x="264596" y="1333185"/>
                  <a:pt x="264600" y="1249179"/>
                  <a:pt x="264600" y="1183295"/>
                </a:cubicBezTo>
                <a:lnTo>
                  <a:pt x="538179" y="1102060"/>
                </a:lnTo>
                <a:lnTo>
                  <a:pt x="518737" y="904213"/>
                </a:lnTo>
                <a:lnTo>
                  <a:pt x="448143" y="789010"/>
                </a:lnTo>
                <a:lnTo>
                  <a:pt x="390150" y="732311"/>
                </a:lnTo>
                <a:lnTo>
                  <a:pt x="266324" y="740935"/>
                </a:lnTo>
                <a:lnTo>
                  <a:pt x="156786" y="735268"/>
                </a:lnTo>
                <a:lnTo>
                  <a:pt x="128506" y="499995"/>
                </a:lnTo>
                <a:cubicBezTo>
                  <a:pt x="221287" y="510304"/>
                  <a:pt x="245372" y="473321"/>
                  <a:pt x="290138" y="495704"/>
                </a:cubicBezTo>
                <a:cubicBezTo>
                  <a:pt x="348876" y="484591"/>
                  <a:pt x="414548" y="482081"/>
                  <a:pt x="478048" y="494781"/>
                </a:cubicBezTo>
                <a:lnTo>
                  <a:pt x="437358" y="181236"/>
                </a:lnTo>
                <a:cubicBezTo>
                  <a:pt x="440533" y="101861"/>
                  <a:pt x="429421" y="130320"/>
                  <a:pt x="461171" y="50945"/>
                </a:cubicBezTo>
                <a:cubicBezTo>
                  <a:pt x="529433" y="25545"/>
                  <a:pt x="566072" y="48285"/>
                  <a:pt x="639097" y="37173"/>
                </a:cubicBezTo>
                <a:lnTo>
                  <a:pt x="682836" y="195667"/>
                </a:lnTo>
                <a:lnTo>
                  <a:pt x="875925" y="180454"/>
                </a:lnTo>
                <a:lnTo>
                  <a:pt x="1063898" y="174895"/>
                </a:lnTo>
                <a:lnTo>
                  <a:pt x="1053602" y="1"/>
                </a:lnTo>
                <a:lnTo>
                  <a:pt x="2058575" y="36177"/>
                </a:lnTo>
                <a:close/>
              </a:path>
            </a:pathLst>
          </a:custGeom>
          <a:solidFill>
            <a:schemeClr val="bg1">
              <a:lumMod val="75000"/>
              <a:alpha val="50000"/>
            </a:schemeClr>
          </a:solidFill>
          <a:ln w="127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dirty="0"/>
          </a:p>
        </p:txBody>
      </p:sp>
      <p:sp>
        <p:nvSpPr>
          <p:cNvPr id="20490" name="スライド番号プレースホルダー 1"/>
          <p:cNvSpPr>
            <a:spLocks noGrp="1"/>
          </p:cNvSpPr>
          <p:nvPr>
            <p:ph type="sldNum" sz="quarter" idx="12"/>
          </p:nvPr>
        </p:nvSpPr>
        <p:spPr>
          <a:xfrm>
            <a:off x="6948488" y="6403975"/>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2C514881-B6E1-449F-A5ED-9AB9072A72F9}" type="slidenum">
              <a:rPr lang="en-US" altLang="ja-JP" sz="1400" smtClean="0"/>
              <a:pPr>
                <a:spcBef>
                  <a:spcPct val="0"/>
                </a:spcBef>
                <a:buFontTx/>
                <a:buNone/>
              </a:pPr>
              <a:t>8</a:t>
            </a:fld>
            <a:endParaRPr lang="en-US" altLang="ja-JP" sz="1400"/>
          </a:p>
        </p:txBody>
      </p:sp>
      <p:sp>
        <p:nvSpPr>
          <p:cNvPr id="21"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（都市部における貴重なみどり空間の形成）</a:t>
            </a:r>
          </a:p>
        </p:txBody>
      </p:sp>
      <p:cxnSp>
        <p:nvCxnSpPr>
          <p:cNvPr id="23" name="直線コネクタ 22"/>
          <p:cNvCxnSpPr/>
          <p:nvPr/>
        </p:nvCxnSpPr>
        <p:spPr>
          <a:xfrm>
            <a:off x="6482308" y="2062397"/>
            <a:ext cx="466180" cy="804741"/>
          </a:xfrm>
          <a:prstGeom prst="line">
            <a:avLst/>
          </a:prstGeom>
          <a:ln w="254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5923862" y="1539421"/>
            <a:ext cx="1081087" cy="522287"/>
          </a:xfrm>
          <a:prstGeom prst="rect">
            <a:avLst/>
          </a:prstGeom>
          <a:solidFill>
            <a:schemeClr val="bg1"/>
          </a:solidFill>
          <a:ln w="9525">
            <a:solidFill>
              <a:schemeClr val="tx1"/>
            </a:solidFill>
            <a:prstDash val="solid"/>
            <a:roun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400" dirty="0">
                <a:solidFill>
                  <a:schemeClr val="tx1"/>
                </a:solidFill>
                <a:latin typeface="HG丸ｺﾞｼｯｸM-PRO" panose="020F0600000000000000" pitchFamily="50" charset="-128"/>
                <a:ea typeface="HG丸ｺﾞｼｯｸM-PRO" panose="020F0600000000000000" pitchFamily="50" charset="-128"/>
              </a:rPr>
              <a:t>事業中区域</a:t>
            </a:r>
            <a:endParaRPr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algn="ctr">
              <a:defRPr/>
            </a:pPr>
            <a:r>
              <a:rPr lang="en-US" altLang="ja-JP" sz="1400" dirty="0">
                <a:solidFill>
                  <a:schemeClr val="tx1"/>
                </a:solidFill>
                <a:latin typeface="HG丸ｺﾞｼｯｸM-PRO" panose="020F0600000000000000" pitchFamily="50" charset="-128"/>
                <a:ea typeface="HG丸ｺﾞｼｯｸM-PRO" panose="020F0600000000000000" pitchFamily="50" charset="-128"/>
              </a:rPr>
              <a:t>1.9ha</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36" name="グループ化 35"/>
          <p:cNvGrpSpPr/>
          <p:nvPr/>
        </p:nvGrpSpPr>
        <p:grpSpPr>
          <a:xfrm>
            <a:off x="2213080" y="5430250"/>
            <a:ext cx="2142896" cy="1115599"/>
            <a:chOff x="3377412" y="1124744"/>
            <a:chExt cx="2142896" cy="1115599"/>
          </a:xfrm>
        </p:grpSpPr>
        <p:sp>
          <p:nvSpPr>
            <p:cNvPr id="37" name="Text Box 39"/>
            <p:cNvSpPr txBox="1">
              <a:spLocks noChangeArrowheads="1"/>
            </p:cNvSpPr>
            <p:nvPr/>
          </p:nvSpPr>
          <p:spPr bwMode="auto">
            <a:xfrm>
              <a:off x="3377412" y="1124744"/>
              <a:ext cx="2026997" cy="1115599"/>
            </a:xfrm>
            <a:prstGeom prst="rect">
              <a:avLst/>
            </a:prstGeom>
            <a:solidFill>
              <a:schemeClr val="bg1"/>
            </a:solidFill>
            <a:ln w="9525">
              <a:solidFill>
                <a:srgbClr val="000000"/>
              </a:solidFill>
              <a:miter lim="800000"/>
              <a:headEnd/>
              <a:tailEnd/>
            </a:ln>
          </p:spPr>
          <p:txBody>
            <a:bodyPr lIns="0" tIns="108000" rIns="0" bIns="0"/>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1300"/>
                </a:lnSpc>
                <a:spcBef>
                  <a:spcPct val="0"/>
                </a:spcBef>
                <a:buFontTx/>
                <a:buNone/>
              </a:pPr>
              <a:r>
                <a:rPr lang="ja-JP" altLang="en-US" sz="1100" dirty="0">
                  <a:solidFill>
                    <a:srgbClr val="000000"/>
                  </a:solidFill>
                  <a:latin typeface="ＭＳ Ｐゴシック" panose="020B0600070205080204" pitchFamily="50" charset="-128"/>
                </a:rPr>
                <a:t>凡 例</a:t>
              </a:r>
            </a:p>
            <a:p>
              <a:pPr algn="ctr" eaLnBrk="1" hangingPunct="1">
                <a:lnSpc>
                  <a:spcPts val="1300"/>
                </a:lnSpc>
                <a:spcBef>
                  <a:spcPct val="0"/>
                </a:spcBef>
                <a:buFontTx/>
                <a:buNone/>
              </a:pPr>
              <a:r>
                <a:rPr lang="ja-JP" altLang="en-US" sz="1100" dirty="0">
                  <a:solidFill>
                    <a:srgbClr val="000000"/>
                  </a:solidFill>
                  <a:latin typeface="ＭＳ Ｐゴシック" panose="020B0600070205080204" pitchFamily="50" charset="-128"/>
                </a:rPr>
                <a:t>　　　　　</a:t>
              </a:r>
            </a:p>
          </p:txBody>
        </p:sp>
        <p:sp>
          <p:nvSpPr>
            <p:cNvPr id="38" name="Rectangle 40"/>
            <p:cNvSpPr>
              <a:spLocks noChangeArrowheads="1"/>
            </p:cNvSpPr>
            <p:nvPr/>
          </p:nvSpPr>
          <p:spPr bwMode="auto">
            <a:xfrm>
              <a:off x="3447577" y="1445496"/>
              <a:ext cx="432000" cy="180000"/>
            </a:xfrm>
            <a:prstGeom prst="rect">
              <a:avLst/>
            </a:prstGeom>
            <a:solidFill>
              <a:srgbClr val="FFFFFF"/>
            </a:solidFill>
            <a:ln w="25400">
              <a:solidFill>
                <a:schemeClr val="tx1"/>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39" name="Rectangle 45"/>
            <p:cNvSpPr>
              <a:spLocks noChangeArrowheads="1"/>
            </p:cNvSpPr>
            <p:nvPr/>
          </p:nvSpPr>
          <p:spPr bwMode="auto">
            <a:xfrm>
              <a:off x="3447577" y="1940872"/>
              <a:ext cx="432000" cy="180000"/>
            </a:xfrm>
            <a:prstGeom prst="rect">
              <a:avLst/>
            </a:prstGeom>
            <a:noFill/>
            <a:ln w="19050">
              <a:solidFill>
                <a:srgbClr val="FFC000"/>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40" name="Rectangle 47"/>
            <p:cNvSpPr>
              <a:spLocks noChangeArrowheads="1"/>
            </p:cNvSpPr>
            <p:nvPr/>
          </p:nvSpPr>
          <p:spPr bwMode="auto">
            <a:xfrm>
              <a:off x="3447577" y="1693184"/>
              <a:ext cx="432000" cy="180000"/>
            </a:xfrm>
            <a:prstGeom prst="rect">
              <a:avLst/>
            </a:prstGeom>
            <a:noFill/>
            <a:ln w="19050">
              <a:solidFill>
                <a:srgbClr val="FF0000"/>
              </a:solidFill>
              <a:prstDash val="solid"/>
              <a:miter lim="800000"/>
              <a:headEnd/>
              <a:tailEnd/>
            </a:ln>
            <a:extLst>
              <a:ext uri="{909E8E84-426E-40DD-AFC4-6F175D3DCCD1}">
                <a14:hiddenFill xmlns:a14="http://schemas.microsoft.com/office/drawing/2010/main">
                  <a:solidFill>
                    <a:srgbClr val="FFFF00">
                      <a:alpha val="30196"/>
                    </a:srgbClr>
                  </a:solidFill>
                </a14:hiddenFill>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Verdana" panose="020B0604030504040204" pitchFamily="34" charset="0"/>
              </a:endParaRPr>
            </a:p>
          </p:txBody>
        </p:sp>
        <p:sp>
          <p:nvSpPr>
            <p:cNvPr id="41" name="Text Box 49"/>
            <p:cNvSpPr txBox="1">
              <a:spLocks noChangeArrowheads="1"/>
            </p:cNvSpPr>
            <p:nvPr/>
          </p:nvSpPr>
          <p:spPr bwMode="auto">
            <a:xfrm>
              <a:off x="3900308" y="1930721"/>
              <a:ext cx="1620000"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事業中区域　　　 </a:t>
              </a:r>
              <a:r>
                <a:rPr lang="en-US" altLang="ja-JP" sz="1000" dirty="0">
                  <a:solidFill>
                    <a:srgbClr val="000000"/>
                  </a:solidFill>
                  <a:latin typeface="ＭＳ Ｐゴシック" panose="020B0600070205080204" pitchFamily="50" charset="-128"/>
                </a:rPr>
                <a:t>1.9ha</a:t>
              </a:r>
              <a:endParaRPr lang="ja-JP" altLang="en-US" sz="1000" dirty="0">
                <a:solidFill>
                  <a:srgbClr val="000000"/>
                </a:solidFill>
                <a:latin typeface="ＭＳ Ｐゴシック" panose="020B0600070205080204" pitchFamily="50" charset="-128"/>
              </a:endParaRPr>
            </a:p>
          </p:txBody>
        </p:sp>
        <p:sp>
          <p:nvSpPr>
            <p:cNvPr id="42" name="Text Box 53"/>
            <p:cNvSpPr txBox="1">
              <a:spLocks noChangeArrowheads="1"/>
            </p:cNvSpPr>
            <p:nvPr/>
          </p:nvSpPr>
          <p:spPr bwMode="auto">
            <a:xfrm>
              <a:off x="3900307" y="1674775"/>
              <a:ext cx="1620000"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開設区域　　　　　</a:t>
              </a:r>
              <a:r>
                <a:rPr lang="en-US" altLang="ja-JP" sz="1000" dirty="0">
                  <a:solidFill>
                    <a:srgbClr val="000000"/>
                  </a:solidFill>
                  <a:latin typeface="ＭＳ Ｐゴシック" panose="020B0600070205080204" pitchFamily="50" charset="-128"/>
                </a:rPr>
                <a:t>101.5ha</a:t>
              </a:r>
              <a:endParaRPr lang="ja-JP" altLang="en-US" sz="1000" dirty="0">
                <a:solidFill>
                  <a:srgbClr val="000000"/>
                </a:solidFill>
                <a:latin typeface="ＭＳ Ｐゴシック" panose="020B0600070205080204" pitchFamily="50" charset="-128"/>
              </a:endParaRPr>
            </a:p>
          </p:txBody>
        </p:sp>
        <p:sp>
          <p:nvSpPr>
            <p:cNvPr id="43" name="Text Box 54"/>
            <p:cNvSpPr txBox="1">
              <a:spLocks noChangeArrowheads="1"/>
            </p:cNvSpPr>
            <p:nvPr/>
          </p:nvSpPr>
          <p:spPr bwMode="auto">
            <a:xfrm>
              <a:off x="3900307" y="1418829"/>
              <a:ext cx="1620000" cy="172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8800" tIns="1800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dirty="0">
                  <a:solidFill>
                    <a:srgbClr val="000000"/>
                  </a:solidFill>
                  <a:latin typeface="ＭＳ Ｐゴシック" panose="020B0600070205080204" pitchFamily="50" charset="-128"/>
                </a:rPr>
                <a:t>都市計画区域   </a:t>
              </a:r>
              <a:r>
                <a:rPr lang="en-US" altLang="ja-JP" sz="1000" dirty="0">
                  <a:solidFill>
                    <a:srgbClr val="000000"/>
                  </a:solidFill>
                  <a:latin typeface="ＭＳ Ｐゴシック" panose="020B0600070205080204" pitchFamily="50" charset="-128"/>
                </a:rPr>
                <a:t>123.0 ha</a:t>
              </a:r>
              <a:r>
                <a:rPr lang="ja-JP" altLang="en-US" sz="1000" dirty="0">
                  <a:solidFill>
                    <a:srgbClr val="000000"/>
                  </a:solidFill>
                  <a:latin typeface="ＭＳ Ｐゴシック" panose="020B0600070205080204" pitchFamily="50" charset="-128"/>
                </a:rPr>
                <a:t>　</a:t>
              </a:r>
            </a:p>
          </p:txBody>
        </p:sp>
      </p:grpSp>
      <p:sp>
        <p:nvSpPr>
          <p:cNvPr id="34" name="フリーフォーム 33"/>
          <p:cNvSpPr/>
          <p:nvPr/>
        </p:nvSpPr>
        <p:spPr bwMode="auto">
          <a:xfrm>
            <a:off x="6811782" y="2680046"/>
            <a:ext cx="632732" cy="782939"/>
          </a:xfrm>
          <a:custGeom>
            <a:avLst/>
            <a:gdLst>
              <a:gd name="connsiteX0" fmla="*/ 493776 w 493776"/>
              <a:gd name="connsiteY0" fmla="*/ 14630 h 724205"/>
              <a:gd name="connsiteX1" fmla="*/ 493776 w 493776"/>
              <a:gd name="connsiteY1" fmla="*/ 153619 h 724205"/>
              <a:gd name="connsiteX2" fmla="*/ 332841 w 493776"/>
              <a:gd name="connsiteY2" fmla="*/ 157277 h 724205"/>
              <a:gd name="connsiteX3" fmla="*/ 314553 w 493776"/>
              <a:gd name="connsiteY3" fmla="*/ 95097 h 724205"/>
              <a:gd name="connsiteX4" fmla="*/ 219456 w 493776"/>
              <a:gd name="connsiteY4" fmla="*/ 91440 h 724205"/>
              <a:gd name="connsiteX5" fmla="*/ 204825 w 493776"/>
              <a:gd name="connsiteY5" fmla="*/ 146304 h 724205"/>
              <a:gd name="connsiteX6" fmla="*/ 223113 w 493776"/>
              <a:gd name="connsiteY6" fmla="*/ 303581 h 724205"/>
              <a:gd name="connsiteX7" fmla="*/ 76809 w 493776"/>
              <a:gd name="connsiteY7" fmla="*/ 303581 h 724205"/>
              <a:gd name="connsiteX8" fmla="*/ 84125 w 493776"/>
              <a:gd name="connsiteY8" fmla="*/ 424281 h 724205"/>
              <a:gd name="connsiteX9" fmla="*/ 204825 w 493776"/>
              <a:gd name="connsiteY9" fmla="*/ 431597 h 724205"/>
              <a:gd name="connsiteX10" fmla="*/ 237744 w 493776"/>
              <a:gd name="connsiteY10" fmla="*/ 479145 h 724205"/>
              <a:gd name="connsiteX11" fmla="*/ 245059 w 493776"/>
              <a:gd name="connsiteY11" fmla="*/ 570585 h 724205"/>
              <a:gd name="connsiteX12" fmla="*/ 40233 w 493776"/>
              <a:gd name="connsiteY12" fmla="*/ 636422 h 724205"/>
              <a:gd name="connsiteX13" fmla="*/ 36576 w 493776"/>
              <a:gd name="connsiteY13" fmla="*/ 724205 h 724205"/>
              <a:gd name="connsiteX14" fmla="*/ 21945 w 493776"/>
              <a:gd name="connsiteY14" fmla="*/ 310896 h 724205"/>
              <a:gd name="connsiteX15" fmla="*/ 3657 w 493776"/>
              <a:gd name="connsiteY15" fmla="*/ 171907 h 724205"/>
              <a:gd name="connsiteX16" fmla="*/ 0 w 493776"/>
              <a:gd name="connsiteY16" fmla="*/ 58521 h 724205"/>
              <a:gd name="connsiteX17" fmla="*/ 234086 w 493776"/>
              <a:gd name="connsiteY17" fmla="*/ 58521 h 724205"/>
              <a:gd name="connsiteX18" fmla="*/ 241401 w 493776"/>
              <a:gd name="connsiteY18" fmla="*/ 0 h 724205"/>
              <a:gd name="connsiteX19" fmla="*/ 493776 w 493776"/>
              <a:gd name="connsiteY19" fmla="*/ 14630 h 724205"/>
              <a:gd name="connsiteX0" fmla="*/ 493776 w 493776"/>
              <a:gd name="connsiteY0" fmla="*/ 14630 h 636422"/>
              <a:gd name="connsiteX1" fmla="*/ 493776 w 493776"/>
              <a:gd name="connsiteY1" fmla="*/ 153619 h 636422"/>
              <a:gd name="connsiteX2" fmla="*/ 332841 w 493776"/>
              <a:gd name="connsiteY2" fmla="*/ 157277 h 636422"/>
              <a:gd name="connsiteX3" fmla="*/ 314553 w 493776"/>
              <a:gd name="connsiteY3" fmla="*/ 95097 h 636422"/>
              <a:gd name="connsiteX4" fmla="*/ 219456 w 493776"/>
              <a:gd name="connsiteY4" fmla="*/ 91440 h 636422"/>
              <a:gd name="connsiteX5" fmla="*/ 204825 w 493776"/>
              <a:gd name="connsiteY5" fmla="*/ 146304 h 636422"/>
              <a:gd name="connsiteX6" fmla="*/ 223113 w 493776"/>
              <a:gd name="connsiteY6" fmla="*/ 303581 h 636422"/>
              <a:gd name="connsiteX7" fmla="*/ 76809 w 493776"/>
              <a:gd name="connsiteY7" fmla="*/ 303581 h 636422"/>
              <a:gd name="connsiteX8" fmla="*/ 84125 w 493776"/>
              <a:gd name="connsiteY8" fmla="*/ 424281 h 636422"/>
              <a:gd name="connsiteX9" fmla="*/ 204825 w 493776"/>
              <a:gd name="connsiteY9" fmla="*/ 431597 h 636422"/>
              <a:gd name="connsiteX10" fmla="*/ 237744 w 493776"/>
              <a:gd name="connsiteY10" fmla="*/ 479145 h 636422"/>
              <a:gd name="connsiteX11" fmla="*/ 245059 w 493776"/>
              <a:gd name="connsiteY11" fmla="*/ 570585 h 636422"/>
              <a:gd name="connsiteX12" fmla="*/ 40233 w 493776"/>
              <a:gd name="connsiteY12" fmla="*/ 636422 h 636422"/>
              <a:gd name="connsiteX13" fmla="*/ 21945 w 493776"/>
              <a:gd name="connsiteY13" fmla="*/ 310896 h 636422"/>
              <a:gd name="connsiteX14" fmla="*/ 3657 w 493776"/>
              <a:gd name="connsiteY14" fmla="*/ 171907 h 636422"/>
              <a:gd name="connsiteX15" fmla="*/ 0 w 493776"/>
              <a:gd name="connsiteY15" fmla="*/ 58521 h 636422"/>
              <a:gd name="connsiteX16" fmla="*/ 234086 w 493776"/>
              <a:gd name="connsiteY16" fmla="*/ 58521 h 636422"/>
              <a:gd name="connsiteX17" fmla="*/ 241401 w 493776"/>
              <a:gd name="connsiteY17" fmla="*/ 0 h 636422"/>
              <a:gd name="connsiteX18" fmla="*/ 493776 w 493776"/>
              <a:gd name="connsiteY18" fmla="*/ 14630 h 636422"/>
              <a:gd name="connsiteX0" fmla="*/ 490119 w 490119"/>
              <a:gd name="connsiteY0" fmla="*/ 14630 h 636422"/>
              <a:gd name="connsiteX1" fmla="*/ 490119 w 490119"/>
              <a:gd name="connsiteY1" fmla="*/ 153619 h 636422"/>
              <a:gd name="connsiteX2" fmla="*/ 329184 w 490119"/>
              <a:gd name="connsiteY2" fmla="*/ 157277 h 636422"/>
              <a:gd name="connsiteX3" fmla="*/ 310896 w 490119"/>
              <a:gd name="connsiteY3" fmla="*/ 95097 h 636422"/>
              <a:gd name="connsiteX4" fmla="*/ 215799 w 490119"/>
              <a:gd name="connsiteY4" fmla="*/ 91440 h 636422"/>
              <a:gd name="connsiteX5" fmla="*/ 201168 w 490119"/>
              <a:gd name="connsiteY5" fmla="*/ 146304 h 636422"/>
              <a:gd name="connsiteX6" fmla="*/ 219456 w 490119"/>
              <a:gd name="connsiteY6" fmla="*/ 303581 h 636422"/>
              <a:gd name="connsiteX7" fmla="*/ 73152 w 490119"/>
              <a:gd name="connsiteY7" fmla="*/ 303581 h 636422"/>
              <a:gd name="connsiteX8" fmla="*/ 80468 w 490119"/>
              <a:gd name="connsiteY8" fmla="*/ 424281 h 636422"/>
              <a:gd name="connsiteX9" fmla="*/ 201168 w 490119"/>
              <a:gd name="connsiteY9" fmla="*/ 431597 h 636422"/>
              <a:gd name="connsiteX10" fmla="*/ 234087 w 490119"/>
              <a:gd name="connsiteY10" fmla="*/ 479145 h 636422"/>
              <a:gd name="connsiteX11" fmla="*/ 241402 w 490119"/>
              <a:gd name="connsiteY11" fmla="*/ 570585 h 636422"/>
              <a:gd name="connsiteX12" fmla="*/ 36576 w 490119"/>
              <a:gd name="connsiteY12" fmla="*/ 636422 h 636422"/>
              <a:gd name="connsiteX13" fmla="*/ 18288 w 490119"/>
              <a:gd name="connsiteY13" fmla="*/ 310896 h 636422"/>
              <a:gd name="connsiteX14" fmla="*/ 0 w 490119"/>
              <a:gd name="connsiteY14" fmla="*/ 171907 h 636422"/>
              <a:gd name="connsiteX15" fmla="*/ 7316 w 490119"/>
              <a:gd name="connsiteY15" fmla="*/ 58521 h 636422"/>
              <a:gd name="connsiteX16" fmla="*/ 230429 w 490119"/>
              <a:gd name="connsiteY16" fmla="*/ 58521 h 636422"/>
              <a:gd name="connsiteX17" fmla="*/ 237744 w 490119"/>
              <a:gd name="connsiteY17" fmla="*/ 0 h 636422"/>
              <a:gd name="connsiteX18" fmla="*/ 490119 w 490119"/>
              <a:gd name="connsiteY18" fmla="*/ 14630 h 636422"/>
              <a:gd name="connsiteX0" fmla="*/ 490119 w 490119"/>
              <a:gd name="connsiteY0" fmla="*/ 14630 h 632764"/>
              <a:gd name="connsiteX1" fmla="*/ 490119 w 490119"/>
              <a:gd name="connsiteY1" fmla="*/ 153619 h 632764"/>
              <a:gd name="connsiteX2" fmla="*/ 329184 w 490119"/>
              <a:gd name="connsiteY2" fmla="*/ 157277 h 632764"/>
              <a:gd name="connsiteX3" fmla="*/ 310896 w 490119"/>
              <a:gd name="connsiteY3" fmla="*/ 95097 h 632764"/>
              <a:gd name="connsiteX4" fmla="*/ 215799 w 490119"/>
              <a:gd name="connsiteY4" fmla="*/ 91440 h 632764"/>
              <a:gd name="connsiteX5" fmla="*/ 201168 w 490119"/>
              <a:gd name="connsiteY5" fmla="*/ 146304 h 632764"/>
              <a:gd name="connsiteX6" fmla="*/ 219456 w 490119"/>
              <a:gd name="connsiteY6" fmla="*/ 303581 h 632764"/>
              <a:gd name="connsiteX7" fmla="*/ 73152 w 490119"/>
              <a:gd name="connsiteY7" fmla="*/ 303581 h 632764"/>
              <a:gd name="connsiteX8" fmla="*/ 80468 w 490119"/>
              <a:gd name="connsiteY8" fmla="*/ 424281 h 632764"/>
              <a:gd name="connsiteX9" fmla="*/ 201168 w 490119"/>
              <a:gd name="connsiteY9" fmla="*/ 431597 h 632764"/>
              <a:gd name="connsiteX10" fmla="*/ 234087 w 490119"/>
              <a:gd name="connsiteY10" fmla="*/ 479145 h 632764"/>
              <a:gd name="connsiteX11" fmla="*/ 241402 w 490119"/>
              <a:gd name="connsiteY11" fmla="*/ 570585 h 632764"/>
              <a:gd name="connsiteX12" fmla="*/ 51206 w 490119"/>
              <a:gd name="connsiteY12" fmla="*/ 632764 h 632764"/>
              <a:gd name="connsiteX13" fmla="*/ 18288 w 490119"/>
              <a:gd name="connsiteY13" fmla="*/ 310896 h 632764"/>
              <a:gd name="connsiteX14" fmla="*/ 0 w 490119"/>
              <a:gd name="connsiteY14" fmla="*/ 171907 h 632764"/>
              <a:gd name="connsiteX15" fmla="*/ 7316 w 490119"/>
              <a:gd name="connsiteY15" fmla="*/ 58521 h 632764"/>
              <a:gd name="connsiteX16" fmla="*/ 230429 w 490119"/>
              <a:gd name="connsiteY16" fmla="*/ 58521 h 632764"/>
              <a:gd name="connsiteX17" fmla="*/ 237744 w 490119"/>
              <a:gd name="connsiteY17" fmla="*/ 0 h 632764"/>
              <a:gd name="connsiteX18" fmla="*/ 490119 w 490119"/>
              <a:gd name="connsiteY18" fmla="*/ 14630 h 632764"/>
              <a:gd name="connsiteX0" fmla="*/ 490119 w 490119"/>
              <a:gd name="connsiteY0" fmla="*/ 14630 h 632764"/>
              <a:gd name="connsiteX1" fmla="*/ 490119 w 490119"/>
              <a:gd name="connsiteY1" fmla="*/ 153619 h 632764"/>
              <a:gd name="connsiteX2" fmla="*/ 329184 w 490119"/>
              <a:gd name="connsiteY2" fmla="*/ 157277 h 632764"/>
              <a:gd name="connsiteX3" fmla="*/ 310896 w 490119"/>
              <a:gd name="connsiteY3" fmla="*/ 95097 h 632764"/>
              <a:gd name="connsiteX4" fmla="*/ 215799 w 490119"/>
              <a:gd name="connsiteY4" fmla="*/ 91440 h 632764"/>
              <a:gd name="connsiteX5" fmla="*/ 201168 w 490119"/>
              <a:gd name="connsiteY5" fmla="*/ 146304 h 632764"/>
              <a:gd name="connsiteX6" fmla="*/ 219456 w 490119"/>
              <a:gd name="connsiteY6" fmla="*/ 303581 h 632764"/>
              <a:gd name="connsiteX7" fmla="*/ 73152 w 490119"/>
              <a:gd name="connsiteY7" fmla="*/ 303581 h 632764"/>
              <a:gd name="connsiteX8" fmla="*/ 80468 w 490119"/>
              <a:gd name="connsiteY8" fmla="*/ 424281 h 632764"/>
              <a:gd name="connsiteX9" fmla="*/ 201168 w 490119"/>
              <a:gd name="connsiteY9" fmla="*/ 431597 h 632764"/>
              <a:gd name="connsiteX10" fmla="*/ 234087 w 490119"/>
              <a:gd name="connsiteY10" fmla="*/ 479145 h 632764"/>
              <a:gd name="connsiteX11" fmla="*/ 241402 w 490119"/>
              <a:gd name="connsiteY11" fmla="*/ 570585 h 632764"/>
              <a:gd name="connsiteX12" fmla="*/ 36575 w 490119"/>
              <a:gd name="connsiteY12" fmla="*/ 632764 h 632764"/>
              <a:gd name="connsiteX13" fmla="*/ 18288 w 490119"/>
              <a:gd name="connsiteY13" fmla="*/ 310896 h 632764"/>
              <a:gd name="connsiteX14" fmla="*/ 0 w 490119"/>
              <a:gd name="connsiteY14" fmla="*/ 171907 h 632764"/>
              <a:gd name="connsiteX15" fmla="*/ 7316 w 490119"/>
              <a:gd name="connsiteY15" fmla="*/ 58521 h 632764"/>
              <a:gd name="connsiteX16" fmla="*/ 230429 w 490119"/>
              <a:gd name="connsiteY16" fmla="*/ 58521 h 632764"/>
              <a:gd name="connsiteX17" fmla="*/ 237744 w 490119"/>
              <a:gd name="connsiteY17" fmla="*/ 0 h 632764"/>
              <a:gd name="connsiteX18" fmla="*/ 490119 w 490119"/>
              <a:gd name="connsiteY18" fmla="*/ 14630 h 632764"/>
              <a:gd name="connsiteX0" fmla="*/ 490119 w 490119"/>
              <a:gd name="connsiteY0" fmla="*/ 14630 h 632764"/>
              <a:gd name="connsiteX1" fmla="*/ 490119 w 490119"/>
              <a:gd name="connsiteY1" fmla="*/ 153619 h 632764"/>
              <a:gd name="connsiteX2" fmla="*/ 329184 w 490119"/>
              <a:gd name="connsiteY2" fmla="*/ 157277 h 632764"/>
              <a:gd name="connsiteX3" fmla="*/ 310896 w 490119"/>
              <a:gd name="connsiteY3" fmla="*/ 95097 h 632764"/>
              <a:gd name="connsiteX4" fmla="*/ 215799 w 490119"/>
              <a:gd name="connsiteY4" fmla="*/ 91440 h 632764"/>
              <a:gd name="connsiteX5" fmla="*/ 201168 w 490119"/>
              <a:gd name="connsiteY5" fmla="*/ 146304 h 632764"/>
              <a:gd name="connsiteX6" fmla="*/ 219456 w 490119"/>
              <a:gd name="connsiteY6" fmla="*/ 303581 h 632764"/>
              <a:gd name="connsiteX7" fmla="*/ 73152 w 490119"/>
              <a:gd name="connsiteY7" fmla="*/ 303581 h 632764"/>
              <a:gd name="connsiteX8" fmla="*/ 80468 w 490119"/>
              <a:gd name="connsiteY8" fmla="*/ 424281 h 632764"/>
              <a:gd name="connsiteX9" fmla="*/ 201168 w 490119"/>
              <a:gd name="connsiteY9" fmla="*/ 431597 h 632764"/>
              <a:gd name="connsiteX10" fmla="*/ 234087 w 490119"/>
              <a:gd name="connsiteY10" fmla="*/ 479145 h 632764"/>
              <a:gd name="connsiteX11" fmla="*/ 241402 w 490119"/>
              <a:gd name="connsiteY11" fmla="*/ 570585 h 632764"/>
              <a:gd name="connsiteX12" fmla="*/ 36575 w 490119"/>
              <a:gd name="connsiteY12" fmla="*/ 632764 h 632764"/>
              <a:gd name="connsiteX13" fmla="*/ 18288 w 490119"/>
              <a:gd name="connsiteY13" fmla="*/ 310896 h 632764"/>
              <a:gd name="connsiteX14" fmla="*/ 0 w 490119"/>
              <a:gd name="connsiteY14" fmla="*/ 171907 h 632764"/>
              <a:gd name="connsiteX15" fmla="*/ 18289 w 490119"/>
              <a:gd name="connsiteY15" fmla="*/ 73152 h 632764"/>
              <a:gd name="connsiteX16" fmla="*/ 230429 w 490119"/>
              <a:gd name="connsiteY16" fmla="*/ 58521 h 632764"/>
              <a:gd name="connsiteX17" fmla="*/ 237744 w 490119"/>
              <a:gd name="connsiteY17" fmla="*/ 0 h 632764"/>
              <a:gd name="connsiteX18" fmla="*/ 490119 w 490119"/>
              <a:gd name="connsiteY18" fmla="*/ 14630 h 632764"/>
              <a:gd name="connsiteX0" fmla="*/ 490119 w 490119"/>
              <a:gd name="connsiteY0" fmla="*/ 14630 h 632764"/>
              <a:gd name="connsiteX1" fmla="*/ 490119 w 490119"/>
              <a:gd name="connsiteY1" fmla="*/ 153619 h 632764"/>
              <a:gd name="connsiteX2" fmla="*/ 329184 w 490119"/>
              <a:gd name="connsiteY2" fmla="*/ 157277 h 632764"/>
              <a:gd name="connsiteX3" fmla="*/ 310896 w 490119"/>
              <a:gd name="connsiteY3" fmla="*/ 95097 h 632764"/>
              <a:gd name="connsiteX4" fmla="*/ 215799 w 490119"/>
              <a:gd name="connsiteY4" fmla="*/ 91440 h 632764"/>
              <a:gd name="connsiteX5" fmla="*/ 201168 w 490119"/>
              <a:gd name="connsiteY5" fmla="*/ 146304 h 632764"/>
              <a:gd name="connsiteX6" fmla="*/ 219456 w 490119"/>
              <a:gd name="connsiteY6" fmla="*/ 303581 h 632764"/>
              <a:gd name="connsiteX7" fmla="*/ 73152 w 490119"/>
              <a:gd name="connsiteY7" fmla="*/ 303581 h 632764"/>
              <a:gd name="connsiteX8" fmla="*/ 80468 w 490119"/>
              <a:gd name="connsiteY8" fmla="*/ 424281 h 632764"/>
              <a:gd name="connsiteX9" fmla="*/ 201168 w 490119"/>
              <a:gd name="connsiteY9" fmla="*/ 431597 h 632764"/>
              <a:gd name="connsiteX10" fmla="*/ 234087 w 490119"/>
              <a:gd name="connsiteY10" fmla="*/ 479145 h 632764"/>
              <a:gd name="connsiteX11" fmla="*/ 241402 w 490119"/>
              <a:gd name="connsiteY11" fmla="*/ 570585 h 632764"/>
              <a:gd name="connsiteX12" fmla="*/ 36575 w 490119"/>
              <a:gd name="connsiteY12" fmla="*/ 632764 h 632764"/>
              <a:gd name="connsiteX13" fmla="*/ 18288 w 490119"/>
              <a:gd name="connsiteY13" fmla="*/ 310896 h 632764"/>
              <a:gd name="connsiteX14" fmla="*/ 0 w 490119"/>
              <a:gd name="connsiteY14" fmla="*/ 171907 h 632764"/>
              <a:gd name="connsiteX15" fmla="*/ 7317 w 490119"/>
              <a:gd name="connsiteY15" fmla="*/ 73152 h 632764"/>
              <a:gd name="connsiteX16" fmla="*/ 230429 w 490119"/>
              <a:gd name="connsiteY16" fmla="*/ 58521 h 632764"/>
              <a:gd name="connsiteX17" fmla="*/ 237744 w 490119"/>
              <a:gd name="connsiteY17" fmla="*/ 0 h 632764"/>
              <a:gd name="connsiteX18" fmla="*/ 490119 w 490119"/>
              <a:gd name="connsiteY18" fmla="*/ 14630 h 6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0119" h="632764">
                <a:moveTo>
                  <a:pt x="490119" y="14630"/>
                </a:moveTo>
                <a:lnTo>
                  <a:pt x="490119" y="153619"/>
                </a:lnTo>
                <a:lnTo>
                  <a:pt x="329184" y="157277"/>
                </a:lnTo>
                <a:lnTo>
                  <a:pt x="310896" y="95097"/>
                </a:lnTo>
                <a:lnTo>
                  <a:pt x="215799" y="91440"/>
                </a:lnTo>
                <a:lnTo>
                  <a:pt x="201168" y="146304"/>
                </a:lnTo>
                <a:lnTo>
                  <a:pt x="219456" y="303581"/>
                </a:lnTo>
                <a:lnTo>
                  <a:pt x="73152" y="303581"/>
                </a:lnTo>
                <a:lnTo>
                  <a:pt x="80468" y="424281"/>
                </a:lnTo>
                <a:lnTo>
                  <a:pt x="201168" y="431597"/>
                </a:lnTo>
                <a:lnTo>
                  <a:pt x="234087" y="479145"/>
                </a:lnTo>
                <a:lnTo>
                  <a:pt x="241402" y="570585"/>
                </a:lnTo>
                <a:lnTo>
                  <a:pt x="36575" y="632764"/>
                </a:lnTo>
                <a:cubicBezTo>
                  <a:pt x="-611" y="589483"/>
                  <a:pt x="24384" y="388315"/>
                  <a:pt x="18288" y="310896"/>
                </a:cubicBezTo>
                <a:lnTo>
                  <a:pt x="0" y="171907"/>
                </a:lnTo>
                <a:lnTo>
                  <a:pt x="7317" y="73152"/>
                </a:lnTo>
                <a:lnTo>
                  <a:pt x="230429" y="58521"/>
                </a:lnTo>
                <a:lnTo>
                  <a:pt x="237744" y="0"/>
                </a:lnTo>
                <a:lnTo>
                  <a:pt x="490119" y="14630"/>
                </a:lnTo>
                <a:close/>
              </a:path>
            </a:pathLst>
          </a:cu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7524328" y="5988050"/>
            <a:ext cx="1557760" cy="41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6976514" y="3570126"/>
            <a:ext cx="504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7544368" y="3900413"/>
            <a:ext cx="864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783475" y="3128350"/>
            <a:ext cx="46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7596187" y="2116380"/>
            <a:ext cx="308606" cy="299937"/>
          </a:xfrm>
          <a:custGeom>
            <a:avLst/>
            <a:gdLst>
              <a:gd name="connsiteX0" fmla="*/ 472272 w 512466"/>
              <a:gd name="connsiteY0" fmla="*/ 0 h 507442"/>
              <a:gd name="connsiteX1" fmla="*/ 512466 w 512466"/>
              <a:gd name="connsiteY1" fmla="*/ 85411 h 507442"/>
              <a:gd name="connsiteX2" fmla="*/ 492369 w 512466"/>
              <a:gd name="connsiteY2" fmla="*/ 200967 h 507442"/>
              <a:gd name="connsiteX3" fmla="*/ 487345 w 512466"/>
              <a:gd name="connsiteY3" fmla="*/ 286378 h 507442"/>
              <a:gd name="connsiteX4" fmla="*/ 311498 w 512466"/>
              <a:gd name="connsiteY4" fmla="*/ 281354 h 507442"/>
              <a:gd name="connsiteX5" fmla="*/ 145701 w 512466"/>
              <a:gd name="connsiteY5" fmla="*/ 366765 h 507442"/>
              <a:gd name="connsiteX6" fmla="*/ 55266 w 512466"/>
              <a:gd name="connsiteY6" fmla="*/ 391886 h 507442"/>
              <a:gd name="connsiteX7" fmla="*/ 0 w 512466"/>
              <a:gd name="connsiteY7" fmla="*/ 507442 h 507442"/>
              <a:gd name="connsiteX8" fmla="*/ 10048 w 512466"/>
              <a:gd name="connsiteY8" fmla="*/ 351692 h 507442"/>
              <a:gd name="connsiteX9" fmla="*/ 135652 w 512466"/>
              <a:gd name="connsiteY9" fmla="*/ 316523 h 507442"/>
              <a:gd name="connsiteX10" fmla="*/ 145701 w 512466"/>
              <a:gd name="connsiteY10" fmla="*/ 5024 h 507442"/>
              <a:gd name="connsiteX11" fmla="*/ 472272 w 512466"/>
              <a:gd name="connsiteY11" fmla="*/ 0 h 507442"/>
              <a:gd name="connsiteX0" fmla="*/ 476512 w 516706"/>
              <a:gd name="connsiteY0" fmla="*/ 0 h 507442"/>
              <a:gd name="connsiteX1" fmla="*/ 516706 w 516706"/>
              <a:gd name="connsiteY1" fmla="*/ 85411 h 507442"/>
              <a:gd name="connsiteX2" fmla="*/ 496609 w 516706"/>
              <a:gd name="connsiteY2" fmla="*/ 200967 h 507442"/>
              <a:gd name="connsiteX3" fmla="*/ 491585 w 516706"/>
              <a:gd name="connsiteY3" fmla="*/ 286378 h 507442"/>
              <a:gd name="connsiteX4" fmla="*/ 315738 w 516706"/>
              <a:gd name="connsiteY4" fmla="*/ 281354 h 507442"/>
              <a:gd name="connsiteX5" fmla="*/ 149941 w 516706"/>
              <a:gd name="connsiteY5" fmla="*/ 366765 h 507442"/>
              <a:gd name="connsiteX6" fmla="*/ 59506 w 516706"/>
              <a:gd name="connsiteY6" fmla="*/ 391886 h 507442"/>
              <a:gd name="connsiteX7" fmla="*/ 4240 w 516706"/>
              <a:gd name="connsiteY7" fmla="*/ 507442 h 507442"/>
              <a:gd name="connsiteX8" fmla="*/ 0 w 516706"/>
              <a:gd name="connsiteY8" fmla="*/ 342167 h 507442"/>
              <a:gd name="connsiteX9" fmla="*/ 139892 w 516706"/>
              <a:gd name="connsiteY9" fmla="*/ 316523 h 507442"/>
              <a:gd name="connsiteX10" fmla="*/ 149941 w 516706"/>
              <a:gd name="connsiteY10" fmla="*/ 5024 h 507442"/>
              <a:gd name="connsiteX11" fmla="*/ 476512 w 516706"/>
              <a:gd name="connsiteY11" fmla="*/ 0 h 507442"/>
              <a:gd name="connsiteX0" fmla="*/ 476512 w 516706"/>
              <a:gd name="connsiteY0" fmla="*/ 0 h 507442"/>
              <a:gd name="connsiteX1" fmla="*/ 516706 w 516706"/>
              <a:gd name="connsiteY1" fmla="*/ 85411 h 507442"/>
              <a:gd name="connsiteX2" fmla="*/ 496609 w 516706"/>
              <a:gd name="connsiteY2" fmla="*/ 200967 h 507442"/>
              <a:gd name="connsiteX3" fmla="*/ 491585 w 516706"/>
              <a:gd name="connsiteY3" fmla="*/ 286378 h 507442"/>
              <a:gd name="connsiteX4" fmla="*/ 315738 w 516706"/>
              <a:gd name="connsiteY4" fmla="*/ 281354 h 507442"/>
              <a:gd name="connsiteX5" fmla="*/ 149941 w 516706"/>
              <a:gd name="connsiteY5" fmla="*/ 366765 h 507442"/>
              <a:gd name="connsiteX6" fmla="*/ 59506 w 516706"/>
              <a:gd name="connsiteY6" fmla="*/ 391886 h 507442"/>
              <a:gd name="connsiteX7" fmla="*/ 4240 w 516706"/>
              <a:gd name="connsiteY7" fmla="*/ 507442 h 507442"/>
              <a:gd name="connsiteX8" fmla="*/ 0 w 516706"/>
              <a:gd name="connsiteY8" fmla="*/ 342167 h 507442"/>
              <a:gd name="connsiteX9" fmla="*/ 139892 w 516706"/>
              <a:gd name="connsiteY9" fmla="*/ 316523 h 507442"/>
              <a:gd name="connsiteX10" fmla="*/ 148697 w 516706"/>
              <a:gd name="connsiteY10" fmla="*/ 143344 h 507442"/>
              <a:gd name="connsiteX11" fmla="*/ 149941 w 516706"/>
              <a:gd name="connsiteY11" fmla="*/ 5024 h 507442"/>
              <a:gd name="connsiteX12" fmla="*/ 476512 w 516706"/>
              <a:gd name="connsiteY12" fmla="*/ 0 h 507442"/>
              <a:gd name="connsiteX0" fmla="*/ 476512 w 516706"/>
              <a:gd name="connsiteY0" fmla="*/ 0 h 507442"/>
              <a:gd name="connsiteX1" fmla="*/ 516706 w 516706"/>
              <a:gd name="connsiteY1" fmla="*/ 85411 h 507442"/>
              <a:gd name="connsiteX2" fmla="*/ 496609 w 516706"/>
              <a:gd name="connsiteY2" fmla="*/ 200967 h 507442"/>
              <a:gd name="connsiteX3" fmla="*/ 491585 w 516706"/>
              <a:gd name="connsiteY3" fmla="*/ 286378 h 507442"/>
              <a:gd name="connsiteX4" fmla="*/ 315738 w 516706"/>
              <a:gd name="connsiteY4" fmla="*/ 281354 h 507442"/>
              <a:gd name="connsiteX5" fmla="*/ 149941 w 516706"/>
              <a:gd name="connsiteY5" fmla="*/ 366765 h 507442"/>
              <a:gd name="connsiteX6" fmla="*/ 59506 w 516706"/>
              <a:gd name="connsiteY6" fmla="*/ 391886 h 507442"/>
              <a:gd name="connsiteX7" fmla="*/ 4240 w 516706"/>
              <a:gd name="connsiteY7" fmla="*/ 507442 h 507442"/>
              <a:gd name="connsiteX8" fmla="*/ 0 w 516706"/>
              <a:gd name="connsiteY8" fmla="*/ 342167 h 507442"/>
              <a:gd name="connsiteX9" fmla="*/ 139892 w 516706"/>
              <a:gd name="connsiteY9" fmla="*/ 316523 h 507442"/>
              <a:gd name="connsiteX10" fmla="*/ 120122 w 516706"/>
              <a:gd name="connsiteY10" fmla="*/ 181444 h 507442"/>
              <a:gd name="connsiteX11" fmla="*/ 149941 w 516706"/>
              <a:gd name="connsiteY11" fmla="*/ 5024 h 507442"/>
              <a:gd name="connsiteX12" fmla="*/ 476512 w 516706"/>
              <a:gd name="connsiteY12" fmla="*/ 0 h 507442"/>
              <a:gd name="connsiteX0" fmla="*/ 476512 w 516706"/>
              <a:gd name="connsiteY0" fmla="*/ 0 h 507442"/>
              <a:gd name="connsiteX1" fmla="*/ 516706 w 516706"/>
              <a:gd name="connsiteY1" fmla="*/ 85411 h 507442"/>
              <a:gd name="connsiteX2" fmla="*/ 496609 w 516706"/>
              <a:gd name="connsiteY2" fmla="*/ 200967 h 507442"/>
              <a:gd name="connsiteX3" fmla="*/ 491585 w 516706"/>
              <a:gd name="connsiteY3" fmla="*/ 286378 h 507442"/>
              <a:gd name="connsiteX4" fmla="*/ 315738 w 516706"/>
              <a:gd name="connsiteY4" fmla="*/ 281354 h 507442"/>
              <a:gd name="connsiteX5" fmla="*/ 149941 w 516706"/>
              <a:gd name="connsiteY5" fmla="*/ 366765 h 507442"/>
              <a:gd name="connsiteX6" fmla="*/ 59506 w 516706"/>
              <a:gd name="connsiteY6" fmla="*/ 391886 h 507442"/>
              <a:gd name="connsiteX7" fmla="*/ 4240 w 516706"/>
              <a:gd name="connsiteY7" fmla="*/ 507442 h 507442"/>
              <a:gd name="connsiteX8" fmla="*/ 0 w 516706"/>
              <a:gd name="connsiteY8" fmla="*/ 342167 h 507442"/>
              <a:gd name="connsiteX9" fmla="*/ 139892 w 516706"/>
              <a:gd name="connsiteY9" fmla="*/ 316523 h 507442"/>
              <a:gd name="connsiteX10" fmla="*/ 129647 w 516706"/>
              <a:gd name="connsiteY10" fmla="*/ 195732 h 507442"/>
              <a:gd name="connsiteX11" fmla="*/ 149941 w 516706"/>
              <a:gd name="connsiteY11" fmla="*/ 5024 h 507442"/>
              <a:gd name="connsiteX12" fmla="*/ 476512 w 516706"/>
              <a:gd name="connsiteY12" fmla="*/ 0 h 507442"/>
              <a:gd name="connsiteX0" fmla="*/ 486037 w 516706"/>
              <a:gd name="connsiteY0" fmla="*/ 0 h 507442"/>
              <a:gd name="connsiteX1" fmla="*/ 516706 w 516706"/>
              <a:gd name="connsiteY1" fmla="*/ 85411 h 507442"/>
              <a:gd name="connsiteX2" fmla="*/ 496609 w 516706"/>
              <a:gd name="connsiteY2" fmla="*/ 200967 h 507442"/>
              <a:gd name="connsiteX3" fmla="*/ 491585 w 516706"/>
              <a:gd name="connsiteY3" fmla="*/ 286378 h 507442"/>
              <a:gd name="connsiteX4" fmla="*/ 315738 w 516706"/>
              <a:gd name="connsiteY4" fmla="*/ 281354 h 507442"/>
              <a:gd name="connsiteX5" fmla="*/ 149941 w 516706"/>
              <a:gd name="connsiteY5" fmla="*/ 366765 h 507442"/>
              <a:gd name="connsiteX6" fmla="*/ 59506 w 516706"/>
              <a:gd name="connsiteY6" fmla="*/ 391886 h 507442"/>
              <a:gd name="connsiteX7" fmla="*/ 4240 w 516706"/>
              <a:gd name="connsiteY7" fmla="*/ 507442 h 507442"/>
              <a:gd name="connsiteX8" fmla="*/ 0 w 516706"/>
              <a:gd name="connsiteY8" fmla="*/ 342167 h 507442"/>
              <a:gd name="connsiteX9" fmla="*/ 139892 w 516706"/>
              <a:gd name="connsiteY9" fmla="*/ 316523 h 507442"/>
              <a:gd name="connsiteX10" fmla="*/ 129647 w 516706"/>
              <a:gd name="connsiteY10" fmla="*/ 195732 h 507442"/>
              <a:gd name="connsiteX11" fmla="*/ 149941 w 516706"/>
              <a:gd name="connsiteY11" fmla="*/ 5024 h 507442"/>
              <a:gd name="connsiteX12" fmla="*/ 486037 w 516706"/>
              <a:gd name="connsiteY12" fmla="*/ 0 h 507442"/>
              <a:gd name="connsiteX0" fmla="*/ 486037 w 516706"/>
              <a:gd name="connsiteY0" fmla="*/ 0 h 507442"/>
              <a:gd name="connsiteX1" fmla="*/ 516706 w 516706"/>
              <a:gd name="connsiteY1" fmla="*/ 85411 h 507442"/>
              <a:gd name="connsiteX2" fmla="*/ 496609 w 516706"/>
              <a:gd name="connsiteY2" fmla="*/ 200967 h 507442"/>
              <a:gd name="connsiteX3" fmla="*/ 491585 w 516706"/>
              <a:gd name="connsiteY3" fmla="*/ 286378 h 507442"/>
              <a:gd name="connsiteX4" fmla="*/ 315738 w 516706"/>
              <a:gd name="connsiteY4" fmla="*/ 281354 h 507442"/>
              <a:gd name="connsiteX5" fmla="*/ 149941 w 516706"/>
              <a:gd name="connsiteY5" fmla="*/ 366765 h 507442"/>
              <a:gd name="connsiteX6" fmla="*/ 59506 w 516706"/>
              <a:gd name="connsiteY6" fmla="*/ 391886 h 507442"/>
              <a:gd name="connsiteX7" fmla="*/ 4240 w 516706"/>
              <a:gd name="connsiteY7" fmla="*/ 507442 h 507442"/>
              <a:gd name="connsiteX8" fmla="*/ 0 w 516706"/>
              <a:gd name="connsiteY8" fmla="*/ 342167 h 507442"/>
              <a:gd name="connsiteX9" fmla="*/ 139892 w 516706"/>
              <a:gd name="connsiteY9" fmla="*/ 316523 h 507442"/>
              <a:gd name="connsiteX10" fmla="*/ 129647 w 516706"/>
              <a:gd name="connsiteY10" fmla="*/ 195732 h 507442"/>
              <a:gd name="connsiteX11" fmla="*/ 154703 w 516706"/>
              <a:gd name="connsiteY11" fmla="*/ 9786 h 507442"/>
              <a:gd name="connsiteX12" fmla="*/ 486037 w 516706"/>
              <a:gd name="connsiteY12" fmla="*/ 0 h 507442"/>
              <a:gd name="connsiteX0" fmla="*/ 481274 w 516706"/>
              <a:gd name="connsiteY0" fmla="*/ 0 h 497917"/>
              <a:gd name="connsiteX1" fmla="*/ 516706 w 516706"/>
              <a:gd name="connsiteY1" fmla="*/ 75886 h 497917"/>
              <a:gd name="connsiteX2" fmla="*/ 496609 w 516706"/>
              <a:gd name="connsiteY2" fmla="*/ 191442 h 497917"/>
              <a:gd name="connsiteX3" fmla="*/ 491585 w 516706"/>
              <a:gd name="connsiteY3" fmla="*/ 276853 h 497917"/>
              <a:gd name="connsiteX4" fmla="*/ 315738 w 516706"/>
              <a:gd name="connsiteY4" fmla="*/ 271829 h 497917"/>
              <a:gd name="connsiteX5" fmla="*/ 149941 w 516706"/>
              <a:gd name="connsiteY5" fmla="*/ 357240 h 497917"/>
              <a:gd name="connsiteX6" fmla="*/ 59506 w 516706"/>
              <a:gd name="connsiteY6" fmla="*/ 382361 h 497917"/>
              <a:gd name="connsiteX7" fmla="*/ 4240 w 516706"/>
              <a:gd name="connsiteY7" fmla="*/ 497917 h 497917"/>
              <a:gd name="connsiteX8" fmla="*/ 0 w 516706"/>
              <a:gd name="connsiteY8" fmla="*/ 332642 h 497917"/>
              <a:gd name="connsiteX9" fmla="*/ 139892 w 516706"/>
              <a:gd name="connsiteY9" fmla="*/ 306998 h 497917"/>
              <a:gd name="connsiteX10" fmla="*/ 129647 w 516706"/>
              <a:gd name="connsiteY10" fmla="*/ 186207 h 497917"/>
              <a:gd name="connsiteX11" fmla="*/ 154703 w 516706"/>
              <a:gd name="connsiteY11" fmla="*/ 261 h 497917"/>
              <a:gd name="connsiteX12" fmla="*/ 481274 w 516706"/>
              <a:gd name="connsiteY12" fmla="*/ 0 h 497917"/>
              <a:gd name="connsiteX0" fmla="*/ 481274 w 516706"/>
              <a:gd name="connsiteY0" fmla="*/ 0 h 382361"/>
              <a:gd name="connsiteX1" fmla="*/ 516706 w 516706"/>
              <a:gd name="connsiteY1" fmla="*/ 75886 h 382361"/>
              <a:gd name="connsiteX2" fmla="*/ 496609 w 516706"/>
              <a:gd name="connsiteY2" fmla="*/ 191442 h 382361"/>
              <a:gd name="connsiteX3" fmla="*/ 491585 w 516706"/>
              <a:gd name="connsiteY3" fmla="*/ 276853 h 382361"/>
              <a:gd name="connsiteX4" fmla="*/ 315738 w 516706"/>
              <a:gd name="connsiteY4" fmla="*/ 271829 h 382361"/>
              <a:gd name="connsiteX5" fmla="*/ 149941 w 516706"/>
              <a:gd name="connsiteY5" fmla="*/ 357240 h 382361"/>
              <a:gd name="connsiteX6" fmla="*/ 59506 w 516706"/>
              <a:gd name="connsiteY6" fmla="*/ 382361 h 382361"/>
              <a:gd name="connsiteX7" fmla="*/ 0 w 516706"/>
              <a:gd name="connsiteY7" fmla="*/ 332642 h 382361"/>
              <a:gd name="connsiteX8" fmla="*/ 139892 w 516706"/>
              <a:gd name="connsiteY8" fmla="*/ 306998 h 382361"/>
              <a:gd name="connsiteX9" fmla="*/ 129647 w 516706"/>
              <a:gd name="connsiteY9" fmla="*/ 186207 h 382361"/>
              <a:gd name="connsiteX10" fmla="*/ 154703 w 516706"/>
              <a:gd name="connsiteY10" fmla="*/ 261 h 382361"/>
              <a:gd name="connsiteX11" fmla="*/ 481274 w 516706"/>
              <a:gd name="connsiteY11" fmla="*/ 0 h 382361"/>
              <a:gd name="connsiteX0" fmla="*/ 421768 w 457200"/>
              <a:gd name="connsiteY0" fmla="*/ 0 h 382361"/>
              <a:gd name="connsiteX1" fmla="*/ 457200 w 457200"/>
              <a:gd name="connsiteY1" fmla="*/ 75886 h 382361"/>
              <a:gd name="connsiteX2" fmla="*/ 437103 w 457200"/>
              <a:gd name="connsiteY2" fmla="*/ 191442 h 382361"/>
              <a:gd name="connsiteX3" fmla="*/ 432079 w 457200"/>
              <a:gd name="connsiteY3" fmla="*/ 276853 h 382361"/>
              <a:gd name="connsiteX4" fmla="*/ 256232 w 457200"/>
              <a:gd name="connsiteY4" fmla="*/ 271829 h 382361"/>
              <a:gd name="connsiteX5" fmla="*/ 90435 w 457200"/>
              <a:gd name="connsiteY5" fmla="*/ 357240 h 382361"/>
              <a:gd name="connsiteX6" fmla="*/ 0 w 457200"/>
              <a:gd name="connsiteY6" fmla="*/ 382361 h 382361"/>
              <a:gd name="connsiteX7" fmla="*/ 80386 w 457200"/>
              <a:gd name="connsiteY7" fmla="*/ 306998 h 382361"/>
              <a:gd name="connsiteX8" fmla="*/ 70141 w 457200"/>
              <a:gd name="connsiteY8" fmla="*/ 186207 h 382361"/>
              <a:gd name="connsiteX9" fmla="*/ 95197 w 457200"/>
              <a:gd name="connsiteY9" fmla="*/ 261 h 382361"/>
              <a:gd name="connsiteX10" fmla="*/ 421768 w 457200"/>
              <a:gd name="connsiteY10" fmla="*/ 0 h 382361"/>
              <a:gd name="connsiteX0" fmla="*/ 351627 w 387059"/>
              <a:gd name="connsiteY0" fmla="*/ 0 h 357240"/>
              <a:gd name="connsiteX1" fmla="*/ 387059 w 387059"/>
              <a:gd name="connsiteY1" fmla="*/ 75886 h 357240"/>
              <a:gd name="connsiteX2" fmla="*/ 366962 w 387059"/>
              <a:gd name="connsiteY2" fmla="*/ 191442 h 357240"/>
              <a:gd name="connsiteX3" fmla="*/ 361938 w 387059"/>
              <a:gd name="connsiteY3" fmla="*/ 276853 h 357240"/>
              <a:gd name="connsiteX4" fmla="*/ 186091 w 387059"/>
              <a:gd name="connsiteY4" fmla="*/ 271829 h 357240"/>
              <a:gd name="connsiteX5" fmla="*/ 20294 w 387059"/>
              <a:gd name="connsiteY5" fmla="*/ 357240 h 357240"/>
              <a:gd name="connsiteX6" fmla="*/ 10245 w 387059"/>
              <a:gd name="connsiteY6" fmla="*/ 306998 h 357240"/>
              <a:gd name="connsiteX7" fmla="*/ 0 w 387059"/>
              <a:gd name="connsiteY7" fmla="*/ 186207 h 357240"/>
              <a:gd name="connsiteX8" fmla="*/ 25056 w 387059"/>
              <a:gd name="connsiteY8" fmla="*/ 261 h 357240"/>
              <a:gd name="connsiteX9" fmla="*/ 351627 w 387059"/>
              <a:gd name="connsiteY9" fmla="*/ 0 h 357240"/>
              <a:gd name="connsiteX0" fmla="*/ 351627 w 387059"/>
              <a:gd name="connsiteY0" fmla="*/ 0 h 306998"/>
              <a:gd name="connsiteX1" fmla="*/ 387059 w 387059"/>
              <a:gd name="connsiteY1" fmla="*/ 75886 h 306998"/>
              <a:gd name="connsiteX2" fmla="*/ 366962 w 387059"/>
              <a:gd name="connsiteY2" fmla="*/ 191442 h 306998"/>
              <a:gd name="connsiteX3" fmla="*/ 361938 w 387059"/>
              <a:gd name="connsiteY3" fmla="*/ 276853 h 306998"/>
              <a:gd name="connsiteX4" fmla="*/ 186091 w 387059"/>
              <a:gd name="connsiteY4" fmla="*/ 271829 h 306998"/>
              <a:gd name="connsiteX5" fmla="*/ 10245 w 387059"/>
              <a:gd name="connsiteY5" fmla="*/ 306998 h 306998"/>
              <a:gd name="connsiteX6" fmla="*/ 0 w 387059"/>
              <a:gd name="connsiteY6" fmla="*/ 186207 h 306998"/>
              <a:gd name="connsiteX7" fmla="*/ 25056 w 387059"/>
              <a:gd name="connsiteY7" fmla="*/ 261 h 306998"/>
              <a:gd name="connsiteX8" fmla="*/ 351627 w 387059"/>
              <a:gd name="connsiteY8" fmla="*/ 0 h 306998"/>
              <a:gd name="connsiteX0" fmla="*/ 351627 w 387059"/>
              <a:gd name="connsiteY0" fmla="*/ 0 h 306998"/>
              <a:gd name="connsiteX1" fmla="*/ 387059 w 387059"/>
              <a:gd name="connsiteY1" fmla="*/ 75886 h 306998"/>
              <a:gd name="connsiteX2" fmla="*/ 366962 w 387059"/>
              <a:gd name="connsiteY2" fmla="*/ 191442 h 306998"/>
              <a:gd name="connsiteX3" fmla="*/ 361938 w 387059"/>
              <a:gd name="connsiteY3" fmla="*/ 276853 h 306998"/>
              <a:gd name="connsiteX4" fmla="*/ 181934 w 387059"/>
              <a:gd name="connsiteY4" fmla="*/ 296767 h 306998"/>
              <a:gd name="connsiteX5" fmla="*/ 10245 w 387059"/>
              <a:gd name="connsiteY5" fmla="*/ 306998 h 306998"/>
              <a:gd name="connsiteX6" fmla="*/ 0 w 387059"/>
              <a:gd name="connsiteY6" fmla="*/ 186207 h 306998"/>
              <a:gd name="connsiteX7" fmla="*/ 25056 w 387059"/>
              <a:gd name="connsiteY7" fmla="*/ 261 h 306998"/>
              <a:gd name="connsiteX8" fmla="*/ 351627 w 387059"/>
              <a:gd name="connsiteY8" fmla="*/ 0 h 306998"/>
              <a:gd name="connsiteX0" fmla="*/ 351627 w 387059"/>
              <a:gd name="connsiteY0" fmla="*/ 0 h 306998"/>
              <a:gd name="connsiteX1" fmla="*/ 387059 w 387059"/>
              <a:gd name="connsiteY1" fmla="*/ 75886 h 306998"/>
              <a:gd name="connsiteX2" fmla="*/ 366962 w 387059"/>
              <a:gd name="connsiteY2" fmla="*/ 191442 h 306998"/>
              <a:gd name="connsiteX3" fmla="*/ 361938 w 387059"/>
              <a:gd name="connsiteY3" fmla="*/ 289323 h 306998"/>
              <a:gd name="connsiteX4" fmla="*/ 181934 w 387059"/>
              <a:gd name="connsiteY4" fmla="*/ 296767 h 306998"/>
              <a:gd name="connsiteX5" fmla="*/ 10245 w 387059"/>
              <a:gd name="connsiteY5" fmla="*/ 306998 h 306998"/>
              <a:gd name="connsiteX6" fmla="*/ 0 w 387059"/>
              <a:gd name="connsiteY6" fmla="*/ 186207 h 306998"/>
              <a:gd name="connsiteX7" fmla="*/ 25056 w 387059"/>
              <a:gd name="connsiteY7" fmla="*/ 261 h 306998"/>
              <a:gd name="connsiteX8" fmla="*/ 351627 w 387059"/>
              <a:gd name="connsiteY8" fmla="*/ 0 h 306998"/>
              <a:gd name="connsiteX0" fmla="*/ 351627 w 370433"/>
              <a:gd name="connsiteY0" fmla="*/ 0 h 306998"/>
              <a:gd name="connsiteX1" fmla="*/ 370433 w 370433"/>
              <a:gd name="connsiteY1" fmla="*/ 75886 h 306998"/>
              <a:gd name="connsiteX2" fmla="*/ 366962 w 370433"/>
              <a:gd name="connsiteY2" fmla="*/ 191442 h 306998"/>
              <a:gd name="connsiteX3" fmla="*/ 361938 w 370433"/>
              <a:gd name="connsiteY3" fmla="*/ 289323 h 306998"/>
              <a:gd name="connsiteX4" fmla="*/ 181934 w 370433"/>
              <a:gd name="connsiteY4" fmla="*/ 296767 h 306998"/>
              <a:gd name="connsiteX5" fmla="*/ 10245 w 370433"/>
              <a:gd name="connsiteY5" fmla="*/ 306998 h 306998"/>
              <a:gd name="connsiteX6" fmla="*/ 0 w 370433"/>
              <a:gd name="connsiteY6" fmla="*/ 186207 h 306998"/>
              <a:gd name="connsiteX7" fmla="*/ 25056 w 370433"/>
              <a:gd name="connsiteY7" fmla="*/ 261 h 306998"/>
              <a:gd name="connsiteX8" fmla="*/ 351627 w 370433"/>
              <a:gd name="connsiteY8" fmla="*/ 0 h 306998"/>
              <a:gd name="connsiteX0" fmla="*/ 351627 w 366962"/>
              <a:gd name="connsiteY0" fmla="*/ 0 h 306998"/>
              <a:gd name="connsiteX1" fmla="*/ 306884 w 366962"/>
              <a:gd name="connsiteY1" fmla="*/ 82947 h 306998"/>
              <a:gd name="connsiteX2" fmla="*/ 366962 w 366962"/>
              <a:gd name="connsiteY2" fmla="*/ 191442 h 306998"/>
              <a:gd name="connsiteX3" fmla="*/ 361938 w 366962"/>
              <a:gd name="connsiteY3" fmla="*/ 289323 h 306998"/>
              <a:gd name="connsiteX4" fmla="*/ 181934 w 366962"/>
              <a:gd name="connsiteY4" fmla="*/ 296767 h 306998"/>
              <a:gd name="connsiteX5" fmla="*/ 10245 w 366962"/>
              <a:gd name="connsiteY5" fmla="*/ 306998 h 306998"/>
              <a:gd name="connsiteX6" fmla="*/ 0 w 366962"/>
              <a:gd name="connsiteY6" fmla="*/ 186207 h 306998"/>
              <a:gd name="connsiteX7" fmla="*/ 25056 w 366962"/>
              <a:gd name="connsiteY7" fmla="*/ 261 h 306998"/>
              <a:gd name="connsiteX8" fmla="*/ 351627 w 366962"/>
              <a:gd name="connsiteY8" fmla="*/ 0 h 306998"/>
              <a:gd name="connsiteX0" fmla="*/ 291609 w 366962"/>
              <a:gd name="connsiteY0" fmla="*/ 0 h 310528"/>
              <a:gd name="connsiteX1" fmla="*/ 306884 w 366962"/>
              <a:gd name="connsiteY1" fmla="*/ 86477 h 310528"/>
              <a:gd name="connsiteX2" fmla="*/ 366962 w 366962"/>
              <a:gd name="connsiteY2" fmla="*/ 194972 h 310528"/>
              <a:gd name="connsiteX3" fmla="*/ 361938 w 366962"/>
              <a:gd name="connsiteY3" fmla="*/ 292853 h 310528"/>
              <a:gd name="connsiteX4" fmla="*/ 181934 w 366962"/>
              <a:gd name="connsiteY4" fmla="*/ 300297 h 310528"/>
              <a:gd name="connsiteX5" fmla="*/ 10245 w 366962"/>
              <a:gd name="connsiteY5" fmla="*/ 310528 h 310528"/>
              <a:gd name="connsiteX6" fmla="*/ 0 w 366962"/>
              <a:gd name="connsiteY6" fmla="*/ 189737 h 310528"/>
              <a:gd name="connsiteX7" fmla="*/ 25056 w 366962"/>
              <a:gd name="connsiteY7" fmla="*/ 3791 h 310528"/>
              <a:gd name="connsiteX8" fmla="*/ 291609 w 366962"/>
              <a:gd name="connsiteY8" fmla="*/ 0 h 310528"/>
              <a:gd name="connsiteX0" fmla="*/ 291609 w 366962"/>
              <a:gd name="connsiteY0" fmla="*/ 0 h 310528"/>
              <a:gd name="connsiteX1" fmla="*/ 306884 w 366962"/>
              <a:gd name="connsiteY1" fmla="*/ 86477 h 310528"/>
              <a:gd name="connsiteX2" fmla="*/ 366962 w 366962"/>
              <a:gd name="connsiteY2" fmla="*/ 194972 h 310528"/>
              <a:gd name="connsiteX3" fmla="*/ 361938 w 366962"/>
              <a:gd name="connsiteY3" fmla="*/ 292853 h 310528"/>
              <a:gd name="connsiteX4" fmla="*/ 181934 w 366962"/>
              <a:gd name="connsiteY4" fmla="*/ 300297 h 310528"/>
              <a:gd name="connsiteX5" fmla="*/ 10245 w 366962"/>
              <a:gd name="connsiteY5" fmla="*/ 310528 h 310528"/>
              <a:gd name="connsiteX6" fmla="*/ 0 w 366962"/>
              <a:gd name="connsiteY6" fmla="*/ 189737 h 310528"/>
              <a:gd name="connsiteX7" fmla="*/ 25056 w 366962"/>
              <a:gd name="connsiteY7" fmla="*/ 3791 h 310528"/>
              <a:gd name="connsiteX8" fmla="*/ 291609 w 366962"/>
              <a:gd name="connsiteY8" fmla="*/ 0 h 310528"/>
              <a:gd name="connsiteX0" fmla="*/ 291609 w 366962"/>
              <a:gd name="connsiteY0" fmla="*/ 0 h 310528"/>
              <a:gd name="connsiteX1" fmla="*/ 306884 w 366962"/>
              <a:gd name="connsiteY1" fmla="*/ 86477 h 310528"/>
              <a:gd name="connsiteX2" fmla="*/ 308606 w 366962"/>
              <a:gd name="connsiteY2" fmla="*/ 171385 h 310528"/>
              <a:gd name="connsiteX3" fmla="*/ 366962 w 366962"/>
              <a:gd name="connsiteY3" fmla="*/ 194972 h 310528"/>
              <a:gd name="connsiteX4" fmla="*/ 361938 w 366962"/>
              <a:gd name="connsiteY4" fmla="*/ 292853 h 310528"/>
              <a:gd name="connsiteX5" fmla="*/ 181934 w 366962"/>
              <a:gd name="connsiteY5" fmla="*/ 300297 h 310528"/>
              <a:gd name="connsiteX6" fmla="*/ 10245 w 366962"/>
              <a:gd name="connsiteY6" fmla="*/ 310528 h 310528"/>
              <a:gd name="connsiteX7" fmla="*/ 0 w 366962"/>
              <a:gd name="connsiteY7" fmla="*/ 189737 h 310528"/>
              <a:gd name="connsiteX8" fmla="*/ 25056 w 366962"/>
              <a:gd name="connsiteY8" fmla="*/ 3791 h 310528"/>
              <a:gd name="connsiteX9" fmla="*/ 291609 w 366962"/>
              <a:gd name="connsiteY9" fmla="*/ 0 h 310528"/>
              <a:gd name="connsiteX0" fmla="*/ 291609 w 361938"/>
              <a:gd name="connsiteY0" fmla="*/ 0 h 310528"/>
              <a:gd name="connsiteX1" fmla="*/ 306884 w 361938"/>
              <a:gd name="connsiteY1" fmla="*/ 86477 h 310528"/>
              <a:gd name="connsiteX2" fmla="*/ 308606 w 361938"/>
              <a:gd name="connsiteY2" fmla="*/ 171385 h 310528"/>
              <a:gd name="connsiteX3" fmla="*/ 306943 w 361938"/>
              <a:gd name="connsiteY3" fmla="*/ 223216 h 310528"/>
              <a:gd name="connsiteX4" fmla="*/ 361938 w 361938"/>
              <a:gd name="connsiteY4" fmla="*/ 292853 h 310528"/>
              <a:gd name="connsiteX5" fmla="*/ 181934 w 361938"/>
              <a:gd name="connsiteY5" fmla="*/ 300297 h 310528"/>
              <a:gd name="connsiteX6" fmla="*/ 10245 w 361938"/>
              <a:gd name="connsiteY6" fmla="*/ 310528 h 310528"/>
              <a:gd name="connsiteX7" fmla="*/ 0 w 361938"/>
              <a:gd name="connsiteY7" fmla="*/ 189737 h 310528"/>
              <a:gd name="connsiteX8" fmla="*/ 25056 w 361938"/>
              <a:gd name="connsiteY8" fmla="*/ 3791 h 310528"/>
              <a:gd name="connsiteX9" fmla="*/ 291609 w 361938"/>
              <a:gd name="connsiteY9" fmla="*/ 0 h 310528"/>
              <a:gd name="connsiteX0" fmla="*/ 291609 w 312351"/>
              <a:gd name="connsiteY0" fmla="*/ 0 h 310528"/>
              <a:gd name="connsiteX1" fmla="*/ 306884 w 312351"/>
              <a:gd name="connsiteY1" fmla="*/ 86477 h 310528"/>
              <a:gd name="connsiteX2" fmla="*/ 308606 w 312351"/>
              <a:gd name="connsiteY2" fmla="*/ 171385 h 310528"/>
              <a:gd name="connsiteX3" fmla="*/ 306943 w 312351"/>
              <a:gd name="connsiteY3" fmla="*/ 223216 h 310528"/>
              <a:gd name="connsiteX4" fmla="*/ 273675 w 312351"/>
              <a:gd name="connsiteY4" fmla="*/ 310505 h 310528"/>
              <a:gd name="connsiteX5" fmla="*/ 181934 w 312351"/>
              <a:gd name="connsiteY5" fmla="*/ 300297 h 310528"/>
              <a:gd name="connsiteX6" fmla="*/ 10245 w 312351"/>
              <a:gd name="connsiteY6" fmla="*/ 310528 h 310528"/>
              <a:gd name="connsiteX7" fmla="*/ 0 w 312351"/>
              <a:gd name="connsiteY7" fmla="*/ 189737 h 310528"/>
              <a:gd name="connsiteX8" fmla="*/ 25056 w 312351"/>
              <a:gd name="connsiteY8" fmla="*/ 3791 h 310528"/>
              <a:gd name="connsiteX9" fmla="*/ 291609 w 312351"/>
              <a:gd name="connsiteY9" fmla="*/ 0 h 310528"/>
              <a:gd name="connsiteX0" fmla="*/ 291609 w 308606"/>
              <a:gd name="connsiteY0" fmla="*/ 0 h 310528"/>
              <a:gd name="connsiteX1" fmla="*/ 260988 w 308606"/>
              <a:gd name="connsiteY1" fmla="*/ 82947 h 310528"/>
              <a:gd name="connsiteX2" fmla="*/ 308606 w 308606"/>
              <a:gd name="connsiteY2" fmla="*/ 171385 h 310528"/>
              <a:gd name="connsiteX3" fmla="*/ 306943 w 308606"/>
              <a:gd name="connsiteY3" fmla="*/ 223216 h 310528"/>
              <a:gd name="connsiteX4" fmla="*/ 273675 w 308606"/>
              <a:gd name="connsiteY4" fmla="*/ 310505 h 310528"/>
              <a:gd name="connsiteX5" fmla="*/ 181934 w 308606"/>
              <a:gd name="connsiteY5" fmla="*/ 300297 h 310528"/>
              <a:gd name="connsiteX6" fmla="*/ 10245 w 308606"/>
              <a:gd name="connsiteY6" fmla="*/ 310528 h 310528"/>
              <a:gd name="connsiteX7" fmla="*/ 0 w 308606"/>
              <a:gd name="connsiteY7" fmla="*/ 189737 h 310528"/>
              <a:gd name="connsiteX8" fmla="*/ 25056 w 308606"/>
              <a:gd name="connsiteY8" fmla="*/ 3791 h 310528"/>
              <a:gd name="connsiteX9" fmla="*/ 291609 w 308606"/>
              <a:gd name="connsiteY9" fmla="*/ 0 h 310528"/>
              <a:gd name="connsiteX0" fmla="*/ 291609 w 308606"/>
              <a:gd name="connsiteY0" fmla="*/ 0 h 310528"/>
              <a:gd name="connsiteX1" fmla="*/ 299823 w 308606"/>
              <a:gd name="connsiteY1" fmla="*/ 72356 h 310528"/>
              <a:gd name="connsiteX2" fmla="*/ 308606 w 308606"/>
              <a:gd name="connsiteY2" fmla="*/ 171385 h 310528"/>
              <a:gd name="connsiteX3" fmla="*/ 306943 w 308606"/>
              <a:gd name="connsiteY3" fmla="*/ 223216 h 310528"/>
              <a:gd name="connsiteX4" fmla="*/ 273675 w 308606"/>
              <a:gd name="connsiteY4" fmla="*/ 310505 h 310528"/>
              <a:gd name="connsiteX5" fmla="*/ 181934 w 308606"/>
              <a:gd name="connsiteY5" fmla="*/ 300297 h 310528"/>
              <a:gd name="connsiteX6" fmla="*/ 10245 w 308606"/>
              <a:gd name="connsiteY6" fmla="*/ 310528 h 310528"/>
              <a:gd name="connsiteX7" fmla="*/ 0 w 308606"/>
              <a:gd name="connsiteY7" fmla="*/ 189737 h 310528"/>
              <a:gd name="connsiteX8" fmla="*/ 25056 w 308606"/>
              <a:gd name="connsiteY8" fmla="*/ 3791 h 310528"/>
              <a:gd name="connsiteX9" fmla="*/ 291609 w 308606"/>
              <a:gd name="connsiteY9" fmla="*/ 0 h 310528"/>
              <a:gd name="connsiteX0" fmla="*/ 291609 w 308606"/>
              <a:gd name="connsiteY0" fmla="*/ 0 h 310528"/>
              <a:gd name="connsiteX1" fmla="*/ 299823 w 308606"/>
              <a:gd name="connsiteY1" fmla="*/ 72356 h 310528"/>
              <a:gd name="connsiteX2" fmla="*/ 308606 w 308606"/>
              <a:gd name="connsiteY2" fmla="*/ 171385 h 310528"/>
              <a:gd name="connsiteX3" fmla="*/ 306943 w 308606"/>
              <a:gd name="connsiteY3" fmla="*/ 223216 h 310528"/>
              <a:gd name="connsiteX4" fmla="*/ 280736 w 308606"/>
              <a:gd name="connsiteY4" fmla="*/ 292853 h 310528"/>
              <a:gd name="connsiteX5" fmla="*/ 181934 w 308606"/>
              <a:gd name="connsiteY5" fmla="*/ 300297 h 310528"/>
              <a:gd name="connsiteX6" fmla="*/ 10245 w 308606"/>
              <a:gd name="connsiteY6" fmla="*/ 310528 h 310528"/>
              <a:gd name="connsiteX7" fmla="*/ 0 w 308606"/>
              <a:gd name="connsiteY7" fmla="*/ 189737 h 310528"/>
              <a:gd name="connsiteX8" fmla="*/ 25056 w 308606"/>
              <a:gd name="connsiteY8" fmla="*/ 3791 h 310528"/>
              <a:gd name="connsiteX9" fmla="*/ 291609 w 308606"/>
              <a:gd name="connsiteY9" fmla="*/ 0 h 310528"/>
              <a:gd name="connsiteX0" fmla="*/ 291609 w 308606"/>
              <a:gd name="connsiteY0" fmla="*/ 0 h 310528"/>
              <a:gd name="connsiteX1" fmla="*/ 299823 w 308606"/>
              <a:gd name="connsiteY1" fmla="*/ 72356 h 310528"/>
              <a:gd name="connsiteX2" fmla="*/ 308606 w 308606"/>
              <a:gd name="connsiteY2" fmla="*/ 171385 h 310528"/>
              <a:gd name="connsiteX3" fmla="*/ 306943 w 308606"/>
              <a:gd name="connsiteY3" fmla="*/ 223216 h 310528"/>
              <a:gd name="connsiteX4" fmla="*/ 280736 w 308606"/>
              <a:gd name="connsiteY4" fmla="*/ 292853 h 310528"/>
              <a:gd name="connsiteX5" fmla="*/ 181934 w 308606"/>
              <a:gd name="connsiteY5" fmla="*/ 300297 h 310528"/>
              <a:gd name="connsiteX6" fmla="*/ 10245 w 308606"/>
              <a:gd name="connsiteY6" fmla="*/ 310528 h 310528"/>
              <a:gd name="connsiteX7" fmla="*/ 0 w 308606"/>
              <a:gd name="connsiteY7" fmla="*/ 189737 h 310528"/>
              <a:gd name="connsiteX8" fmla="*/ 14464 w 308606"/>
              <a:gd name="connsiteY8" fmla="*/ 3791 h 310528"/>
              <a:gd name="connsiteX9" fmla="*/ 291609 w 308606"/>
              <a:gd name="connsiteY9" fmla="*/ 0 h 310528"/>
              <a:gd name="connsiteX0" fmla="*/ 288079 w 308606"/>
              <a:gd name="connsiteY0" fmla="*/ 6800 h 306737"/>
              <a:gd name="connsiteX1" fmla="*/ 299823 w 308606"/>
              <a:gd name="connsiteY1" fmla="*/ 68565 h 306737"/>
              <a:gd name="connsiteX2" fmla="*/ 308606 w 308606"/>
              <a:gd name="connsiteY2" fmla="*/ 167594 h 306737"/>
              <a:gd name="connsiteX3" fmla="*/ 306943 w 308606"/>
              <a:gd name="connsiteY3" fmla="*/ 219425 h 306737"/>
              <a:gd name="connsiteX4" fmla="*/ 280736 w 308606"/>
              <a:gd name="connsiteY4" fmla="*/ 289062 h 306737"/>
              <a:gd name="connsiteX5" fmla="*/ 181934 w 308606"/>
              <a:gd name="connsiteY5" fmla="*/ 296506 h 306737"/>
              <a:gd name="connsiteX6" fmla="*/ 10245 w 308606"/>
              <a:gd name="connsiteY6" fmla="*/ 306737 h 306737"/>
              <a:gd name="connsiteX7" fmla="*/ 0 w 308606"/>
              <a:gd name="connsiteY7" fmla="*/ 185946 h 306737"/>
              <a:gd name="connsiteX8" fmla="*/ 14464 w 308606"/>
              <a:gd name="connsiteY8" fmla="*/ 0 h 306737"/>
              <a:gd name="connsiteX9" fmla="*/ 288079 w 308606"/>
              <a:gd name="connsiteY9" fmla="*/ 6800 h 306737"/>
              <a:gd name="connsiteX0" fmla="*/ 288079 w 308606"/>
              <a:gd name="connsiteY0" fmla="*/ 0 h 299937"/>
              <a:gd name="connsiteX1" fmla="*/ 299823 w 308606"/>
              <a:gd name="connsiteY1" fmla="*/ 61765 h 299937"/>
              <a:gd name="connsiteX2" fmla="*/ 308606 w 308606"/>
              <a:gd name="connsiteY2" fmla="*/ 160794 h 299937"/>
              <a:gd name="connsiteX3" fmla="*/ 306943 w 308606"/>
              <a:gd name="connsiteY3" fmla="*/ 212625 h 299937"/>
              <a:gd name="connsiteX4" fmla="*/ 280736 w 308606"/>
              <a:gd name="connsiteY4" fmla="*/ 282262 h 299937"/>
              <a:gd name="connsiteX5" fmla="*/ 181934 w 308606"/>
              <a:gd name="connsiteY5" fmla="*/ 289706 h 299937"/>
              <a:gd name="connsiteX6" fmla="*/ 10245 w 308606"/>
              <a:gd name="connsiteY6" fmla="*/ 299937 h 299937"/>
              <a:gd name="connsiteX7" fmla="*/ 0 w 308606"/>
              <a:gd name="connsiteY7" fmla="*/ 179146 h 299937"/>
              <a:gd name="connsiteX8" fmla="*/ 10934 w 308606"/>
              <a:gd name="connsiteY8" fmla="*/ 261 h 299937"/>
              <a:gd name="connsiteX9" fmla="*/ 288079 w 308606"/>
              <a:gd name="connsiteY9" fmla="*/ 0 h 299937"/>
              <a:gd name="connsiteX0" fmla="*/ 288079 w 308606"/>
              <a:gd name="connsiteY0" fmla="*/ 0 h 299937"/>
              <a:gd name="connsiteX1" fmla="*/ 299823 w 308606"/>
              <a:gd name="connsiteY1" fmla="*/ 61765 h 299937"/>
              <a:gd name="connsiteX2" fmla="*/ 308606 w 308606"/>
              <a:gd name="connsiteY2" fmla="*/ 160794 h 299937"/>
              <a:gd name="connsiteX3" fmla="*/ 306943 w 308606"/>
              <a:gd name="connsiteY3" fmla="*/ 212625 h 299937"/>
              <a:gd name="connsiteX4" fmla="*/ 280736 w 308606"/>
              <a:gd name="connsiteY4" fmla="*/ 282262 h 299937"/>
              <a:gd name="connsiteX5" fmla="*/ 181934 w 308606"/>
              <a:gd name="connsiteY5" fmla="*/ 289706 h 299937"/>
              <a:gd name="connsiteX6" fmla="*/ 10245 w 308606"/>
              <a:gd name="connsiteY6" fmla="*/ 299937 h 299937"/>
              <a:gd name="connsiteX7" fmla="*/ 0 w 308606"/>
              <a:gd name="connsiteY7" fmla="*/ 179146 h 299937"/>
              <a:gd name="connsiteX8" fmla="*/ 25056 w 308606"/>
              <a:gd name="connsiteY8" fmla="*/ 261 h 299937"/>
              <a:gd name="connsiteX9" fmla="*/ 288079 w 308606"/>
              <a:gd name="connsiteY9" fmla="*/ 0 h 299937"/>
              <a:gd name="connsiteX0" fmla="*/ 288079 w 308606"/>
              <a:gd name="connsiteY0" fmla="*/ 0 h 299937"/>
              <a:gd name="connsiteX1" fmla="*/ 299823 w 308606"/>
              <a:gd name="connsiteY1" fmla="*/ 61765 h 299937"/>
              <a:gd name="connsiteX2" fmla="*/ 308606 w 308606"/>
              <a:gd name="connsiteY2" fmla="*/ 160794 h 299937"/>
              <a:gd name="connsiteX3" fmla="*/ 306943 w 308606"/>
              <a:gd name="connsiteY3" fmla="*/ 212625 h 299937"/>
              <a:gd name="connsiteX4" fmla="*/ 280736 w 308606"/>
              <a:gd name="connsiteY4" fmla="*/ 282262 h 299937"/>
              <a:gd name="connsiteX5" fmla="*/ 181934 w 308606"/>
              <a:gd name="connsiteY5" fmla="*/ 289706 h 299937"/>
              <a:gd name="connsiteX6" fmla="*/ 10245 w 308606"/>
              <a:gd name="connsiteY6" fmla="*/ 299937 h 299937"/>
              <a:gd name="connsiteX7" fmla="*/ 0 w 308606"/>
              <a:gd name="connsiteY7" fmla="*/ 179146 h 299937"/>
              <a:gd name="connsiteX8" fmla="*/ 14465 w 308606"/>
              <a:gd name="connsiteY8" fmla="*/ 7322 h 299937"/>
              <a:gd name="connsiteX9" fmla="*/ 288079 w 308606"/>
              <a:gd name="connsiteY9" fmla="*/ 0 h 299937"/>
              <a:gd name="connsiteX0" fmla="*/ 288079 w 308606"/>
              <a:gd name="connsiteY0" fmla="*/ 0 h 299937"/>
              <a:gd name="connsiteX1" fmla="*/ 299823 w 308606"/>
              <a:gd name="connsiteY1" fmla="*/ 61765 h 299937"/>
              <a:gd name="connsiteX2" fmla="*/ 308606 w 308606"/>
              <a:gd name="connsiteY2" fmla="*/ 160794 h 299937"/>
              <a:gd name="connsiteX3" fmla="*/ 306943 w 308606"/>
              <a:gd name="connsiteY3" fmla="*/ 212625 h 299937"/>
              <a:gd name="connsiteX4" fmla="*/ 280736 w 308606"/>
              <a:gd name="connsiteY4" fmla="*/ 282262 h 299937"/>
              <a:gd name="connsiteX5" fmla="*/ 181934 w 308606"/>
              <a:gd name="connsiteY5" fmla="*/ 289706 h 299937"/>
              <a:gd name="connsiteX6" fmla="*/ 10245 w 308606"/>
              <a:gd name="connsiteY6" fmla="*/ 299937 h 299937"/>
              <a:gd name="connsiteX7" fmla="*/ 0 w 308606"/>
              <a:gd name="connsiteY7" fmla="*/ 179146 h 299937"/>
              <a:gd name="connsiteX8" fmla="*/ 25056 w 308606"/>
              <a:gd name="connsiteY8" fmla="*/ 3792 h 299937"/>
              <a:gd name="connsiteX9" fmla="*/ 288079 w 308606"/>
              <a:gd name="connsiteY9" fmla="*/ 0 h 299937"/>
              <a:gd name="connsiteX0" fmla="*/ 288079 w 308606"/>
              <a:gd name="connsiteY0" fmla="*/ 0 h 299937"/>
              <a:gd name="connsiteX1" fmla="*/ 299823 w 308606"/>
              <a:gd name="connsiteY1" fmla="*/ 61765 h 299937"/>
              <a:gd name="connsiteX2" fmla="*/ 308606 w 308606"/>
              <a:gd name="connsiteY2" fmla="*/ 160794 h 299937"/>
              <a:gd name="connsiteX3" fmla="*/ 306943 w 308606"/>
              <a:gd name="connsiteY3" fmla="*/ 212625 h 299937"/>
              <a:gd name="connsiteX4" fmla="*/ 254066 w 308606"/>
              <a:gd name="connsiteY4" fmla="*/ 297502 h 299937"/>
              <a:gd name="connsiteX5" fmla="*/ 181934 w 308606"/>
              <a:gd name="connsiteY5" fmla="*/ 289706 h 299937"/>
              <a:gd name="connsiteX6" fmla="*/ 10245 w 308606"/>
              <a:gd name="connsiteY6" fmla="*/ 299937 h 299937"/>
              <a:gd name="connsiteX7" fmla="*/ 0 w 308606"/>
              <a:gd name="connsiteY7" fmla="*/ 179146 h 299937"/>
              <a:gd name="connsiteX8" fmla="*/ 25056 w 308606"/>
              <a:gd name="connsiteY8" fmla="*/ 3792 h 299937"/>
              <a:gd name="connsiteX9" fmla="*/ 288079 w 308606"/>
              <a:gd name="connsiteY9" fmla="*/ 0 h 299937"/>
              <a:gd name="connsiteX0" fmla="*/ 288079 w 308606"/>
              <a:gd name="connsiteY0" fmla="*/ 0 h 299937"/>
              <a:gd name="connsiteX1" fmla="*/ 299823 w 308606"/>
              <a:gd name="connsiteY1" fmla="*/ 61765 h 299937"/>
              <a:gd name="connsiteX2" fmla="*/ 308606 w 308606"/>
              <a:gd name="connsiteY2" fmla="*/ 160794 h 299937"/>
              <a:gd name="connsiteX3" fmla="*/ 306943 w 308606"/>
              <a:gd name="connsiteY3" fmla="*/ 212625 h 299937"/>
              <a:gd name="connsiteX4" fmla="*/ 250256 w 308606"/>
              <a:gd name="connsiteY4" fmla="*/ 293692 h 299937"/>
              <a:gd name="connsiteX5" fmla="*/ 181934 w 308606"/>
              <a:gd name="connsiteY5" fmla="*/ 289706 h 299937"/>
              <a:gd name="connsiteX6" fmla="*/ 10245 w 308606"/>
              <a:gd name="connsiteY6" fmla="*/ 299937 h 299937"/>
              <a:gd name="connsiteX7" fmla="*/ 0 w 308606"/>
              <a:gd name="connsiteY7" fmla="*/ 179146 h 299937"/>
              <a:gd name="connsiteX8" fmla="*/ 25056 w 308606"/>
              <a:gd name="connsiteY8" fmla="*/ 3792 h 299937"/>
              <a:gd name="connsiteX9" fmla="*/ 288079 w 308606"/>
              <a:gd name="connsiteY9" fmla="*/ 0 h 299937"/>
              <a:gd name="connsiteX0" fmla="*/ 288079 w 308606"/>
              <a:gd name="connsiteY0" fmla="*/ 0 h 299937"/>
              <a:gd name="connsiteX1" fmla="*/ 299823 w 308606"/>
              <a:gd name="connsiteY1" fmla="*/ 61765 h 299937"/>
              <a:gd name="connsiteX2" fmla="*/ 308606 w 308606"/>
              <a:gd name="connsiteY2" fmla="*/ 160794 h 299937"/>
              <a:gd name="connsiteX3" fmla="*/ 306943 w 308606"/>
              <a:gd name="connsiteY3" fmla="*/ 212625 h 299937"/>
              <a:gd name="connsiteX4" fmla="*/ 254066 w 308606"/>
              <a:gd name="connsiteY4" fmla="*/ 278452 h 299937"/>
              <a:gd name="connsiteX5" fmla="*/ 181934 w 308606"/>
              <a:gd name="connsiteY5" fmla="*/ 289706 h 299937"/>
              <a:gd name="connsiteX6" fmla="*/ 10245 w 308606"/>
              <a:gd name="connsiteY6" fmla="*/ 299937 h 299937"/>
              <a:gd name="connsiteX7" fmla="*/ 0 w 308606"/>
              <a:gd name="connsiteY7" fmla="*/ 179146 h 299937"/>
              <a:gd name="connsiteX8" fmla="*/ 25056 w 308606"/>
              <a:gd name="connsiteY8" fmla="*/ 3792 h 299937"/>
              <a:gd name="connsiteX9" fmla="*/ 288079 w 308606"/>
              <a:gd name="connsiteY9" fmla="*/ 0 h 299937"/>
              <a:gd name="connsiteX0" fmla="*/ 288079 w 308606"/>
              <a:gd name="connsiteY0" fmla="*/ 0 h 299937"/>
              <a:gd name="connsiteX1" fmla="*/ 299823 w 308606"/>
              <a:gd name="connsiteY1" fmla="*/ 61765 h 299937"/>
              <a:gd name="connsiteX2" fmla="*/ 308606 w 308606"/>
              <a:gd name="connsiteY2" fmla="*/ 160794 h 299937"/>
              <a:gd name="connsiteX3" fmla="*/ 306943 w 308606"/>
              <a:gd name="connsiteY3" fmla="*/ 212625 h 299937"/>
              <a:gd name="connsiteX4" fmla="*/ 269306 w 308606"/>
              <a:gd name="connsiteY4" fmla="*/ 286072 h 299937"/>
              <a:gd name="connsiteX5" fmla="*/ 181934 w 308606"/>
              <a:gd name="connsiteY5" fmla="*/ 289706 h 299937"/>
              <a:gd name="connsiteX6" fmla="*/ 10245 w 308606"/>
              <a:gd name="connsiteY6" fmla="*/ 299937 h 299937"/>
              <a:gd name="connsiteX7" fmla="*/ 0 w 308606"/>
              <a:gd name="connsiteY7" fmla="*/ 179146 h 299937"/>
              <a:gd name="connsiteX8" fmla="*/ 25056 w 308606"/>
              <a:gd name="connsiteY8" fmla="*/ 3792 h 299937"/>
              <a:gd name="connsiteX9" fmla="*/ 288079 w 308606"/>
              <a:gd name="connsiteY9" fmla="*/ 0 h 2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06" h="299937">
                <a:moveTo>
                  <a:pt x="288079" y="0"/>
                </a:moveTo>
                <a:lnTo>
                  <a:pt x="299823" y="61765"/>
                </a:lnTo>
                <a:cubicBezTo>
                  <a:pt x="318049" y="88891"/>
                  <a:pt x="290380" y="133668"/>
                  <a:pt x="308606" y="160794"/>
                </a:cubicBezTo>
                <a:cubicBezTo>
                  <a:pt x="308052" y="178071"/>
                  <a:pt x="307497" y="195348"/>
                  <a:pt x="306943" y="212625"/>
                </a:cubicBezTo>
                <a:lnTo>
                  <a:pt x="269306" y="286072"/>
                </a:lnTo>
                <a:lnTo>
                  <a:pt x="181934" y="289706"/>
                </a:lnTo>
                <a:lnTo>
                  <a:pt x="10245" y="299937"/>
                </a:lnTo>
                <a:lnTo>
                  <a:pt x="0" y="179146"/>
                </a:lnTo>
                <a:cubicBezTo>
                  <a:pt x="415" y="133039"/>
                  <a:pt x="24641" y="49899"/>
                  <a:pt x="25056" y="3792"/>
                </a:cubicBezTo>
                <a:lnTo>
                  <a:pt x="288079" y="0"/>
                </a:lnTo>
                <a:close/>
              </a:path>
            </a:pathLst>
          </a:custGeom>
          <a:solidFill>
            <a:schemeClr val="bg1">
              <a:lumMod val="75000"/>
              <a:alpha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29"/>
          <p:cNvSpPr/>
          <p:nvPr/>
        </p:nvSpPr>
        <p:spPr bwMode="auto">
          <a:xfrm>
            <a:off x="7091109" y="5906067"/>
            <a:ext cx="357463" cy="368964"/>
          </a:xfrm>
          <a:custGeom>
            <a:avLst/>
            <a:gdLst>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4302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43025 w 2181225"/>
              <a:gd name="connsiteY37" fmla="*/ 571500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66800 w 2181225"/>
              <a:gd name="connsiteY35" fmla="*/ 847725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95375 w 2181225"/>
              <a:gd name="connsiteY34" fmla="*/ 952500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62075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47700 w 2181225"/>
              <a:gd name="connsiteY29" fmla="*/ 1209675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28625 w 2181225"/>
              <a:gd name="connsiteY27" fmla="*/ 1447800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6250 w 2181225"/>
              <a:gd name="connsiteY26" fmla="*/ 1676400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295275 w 2181225"/>
              <a:gd name="connsiteY25" fmla="*/ 1695450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90500 w 2181225"/>
              <a:gd name="connsiteY23" fmla="*/ 1914525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9575 w 2181225"/>
              <a:gd name="connsiteY21" fmla="*/ 191452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8577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42925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71500 w 2181225"/>
              <a:gd name="connsiteY18" fmla="*/ 2276475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67075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67075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28625 w 2181225"/>
              <a:gd name="connsiteY13" fmla="*/ 3343275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619125 w 2181225"/>
              <a:gd name="connsiteY11" fmla="*/ 3771900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48125"/>
              <a:gd name="connsiteX1" fmla="*/ 1600200 w 2181225"/>
              <a:gd name="connsiteY1" fmla="*/ 9525 h 4048125"/>
              <a:gd name="connsiteX2" fmla="*/ 2028825 w 2181225"/>
              <a:gd name="connsiteY2" fmla="*/ 0 h 4048125"/>
              <a:gd name="connsiteX3" fmla="*/ 2133600 w 2181225"/>
              <a:gd name="connsiteY3" fmla="*/ 2238375 h 4048125"/>
              <a:gd name="connsiteX4" fmla="*/ 2133600 w 2181225"/>
              <a:gd name="connsiteY4" fmla="*/ 2343150 h 4048125"/>
              <a:gd name="connsiteX5" fmla="*/ 2162175 w 2181225"/>
              <a:gd name="connsiteY5" fmla="*/ 3419475 h 4048125"/>
              <a:gd name="connsiteX6" fmla="*/ 2181225 w 2181225"/>
              <a:gd name="connsiteY6" fmla="*/ 3943350 h 4048125"/>
              <a:gd name="connsiteX7" fmla="*/ 1371600 w 2181225"/>
              <a:gd name="connsiteY7" fmla="*/ 3914775 h 4048125"/>
              <a:gd name="connsiteX8" fmla="*/ 1019175 w 2181225"/>
              <a:gd name="connsiteY8" fmla="*/ 3990975 h 4048125"/>
              <a:gd name="connsiteX9" fmla="*/ 800100 w 2181225"/>
              <a:gd name="connsiteY9" fmla="*/ 4048125 h 4048125"/>
              <a:gd name="connsiteX10" fmla="*/ 704850 w 2181225"/>
              <a:gd name="connsiteY10" fmla="*/ 3905250 h 4048125"/>
              <a:gd name="connsiteX11" fmla="*/ 595312 w 2181225"/>
              <a:gd name="connsiteY11" fmla="*/ 3743325 h 4048125"/>
              <a:gd name="connsiteX12" fmla="*/ 495300 w 2181225"/>
              <a:gd name="connsiteY12" fmla="*/ 3505200 h 4048125"/>
              <a:gd name="connsiteX13" fmla="*/ 414338 w 2181225"/>
              <a:gd name="connsiteY13" fmla="*/ 3352800 h 4048125"/>
              <a:gd name="connsiteX14" fmla="*/ 247650 w 2181225"/>
              <a:gd name="connsiteY14" fmla="*/ 3281363 h 4048125"/>
              <a:gd name="connsiteX15" fmla="*/ 123825 w 2181225"/>
              <a:gd name="connsiteY15" fmla="*/ 3281363 h 4048125"/>
              <a:gd name="connsiteX16" fmla="*/ 19050 w 2181225"/>
              <a:gd name="connsiteY16" fmla="*/ 3257550 h 4048125"/>
              <a:gd name="connsiteX17" fmla="*/ 0 w 2181225"/>
              <a:gd name="connsiteY17" fmla="*/ 2305050 h 4048125"/>
              <a:gd name="connsiteX18" fmla="*/ 557212 w 2181225"/>
              <a:gd name="connsiteY18" fmla="*/ 2252663 h 4048125"/>
              <a:gd name="connsiteX19" fmla="*/ 528637 w 2181225"/>
              <a:gd name="connsiteY19" fmla="*/ 2114550 h 4048125"/>
              <a:gd name="connsiteX20" fmla="*/ 466725 w 2181225"/>
              <a:gd name="connsiteY20" fmla="*/ 1981200 h 4048125"/>
              <a:gd name="connsiteX21" fmla="*/ 400050 w 2181225"/>
              <a:gd name="connsiteY21" fmla="*/ 1933575 h 4048125"/>
              <a:gd name="connsiteX22" fmla="*/ 276225 w 2181225"/>
              <a:gd name="connsiteY22" fmla="*/ 1924050 h 4048125"/>
              <a:gd name="connsiteX23" fmla="*/ 166687 w 2181225"/>
              <a:gd name="connsiteY23" fmla="*/ 1900238 h 4048125"/>
              <a:gd name="connsiteX24" fmla="*/ 190500 w 2181225"/>
              <a:gd name="connsiteY24" fmla="*/ 1676400 h 4048125"/>
              <a:gd name="connsiteX25" fmla="*/ 300038 w 2181225"/>
              <a:gd name="connsiteY25" fmla="*/ 1671638 h 4048125"/>
              <a:gd name="connsiteX26" fmla="*/ 471488 w 2181225"/>
              <a:gd name="connsiteY26" fmla="*/ 1662112 h 4048125"/>
              <a:gd name="connsiteX27" fmla="*/ 414337 w 2181225"/>
              <a:gd name="connsiteY27" fmla="*/ 1400175 h 4048125"/>
              <a:gd name="connsiteX28" fmla="*/ 438150 w 2181225"/>
              <a:gd name="connsiteY28" fmla="*/ 1209675 h 4048125"/>
              <a:gd name="connsiteX29" fmla="*/ 657225 w 2181225"/>
              <a:gd name="connsiteY29" fmla="*/ 1176338 h 4048125"/>
              <a:gd name="connsiteX30" fmla="*/ 676275 w 2181225"/>
              <a:gd name="connsiteY30" fmla="*/ 1371600 h 4048125"/>
              <a:gd name="connsiteX31" fmla="*/ 885825 w 2181225"/>
              <a:gd name="connsiteY31" fmla="*/ 1347788 h 4048125"/>
              <a:gd name="connsiteX32" fmla="*/ 1047750 w 2181225"/>
              <a:gd name="connsiteY32" fmla="*/ 1276350 h 4048125"/>
              <a:gd name="connsiteX33" fmla="*/ 1057275 w 2181225"/>
              <a:gd name="connsiteY33" fmla="*/ 1114425 h 4048125"/>
              <a:gd name="connsiteX34" fmla="*/ 1066800 w 2181225"/>
              <a:gd name="connsiteY34" fmla="*/ 962025 h 4048125"/>
              <a:gd name="connsiteX35" fmla="*/ 1047750 w 2181225"/>
              <a:gd name="connsiteY35" fmla="*/ 842962 h 4048125"/>
              <a:gd name="connsiteX36" fmla="*/ 1114425 w 2181225"/>
              <a:gd name="connsiteY36" fmla="*/ 609600 h 4048125"/>
              <a:gd name="connsiteX37" fmla="*/ 1328738 w 2181225"/>
              <a:gd name="connsiteY37" fmla="*/ 557212 h 4048125"/>
              <a:gd name="connsiteX38" fmla="*/ 1323975 w 2181225"/>
              <a:gd name="connsiteY38" fmla="*/ 266700 h 4048125"/>
              <a:gd name="connsiteX39" fmla="*/ 1333500 w 2181225"/>
              <a:gd name="connsiteY39" fmla="*/ 9525 h 404812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3990975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14775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181225"/>
              <a:gd name="connsiteY0" fmla="*/ 9525 h 4067175"/>
              <a:gd name="connsiteX1" fmla="*/ 1600200 w 2181225"/>
              <a:gd name="connsiteY1" fmla="*/ 9525 h 4067175"/>
              <a:gd name="connsiteX2" fmla="*/ 2028825 w 2181225"/>
              <a:gd name="connsiteY2" fmla="*/ 0 h 4067175"/>
              <a:gd name="connsiteX3" fmla="*/ 2133600 w 2181225"/>
              <a:gd name="connsiteY3" fmla="*/ 2238375 h 4067175"/>
              <a:gd name="connsiteX4" fmla="*/ 2133600 w 2181225"/>
              <a:gd name="connsiteY4" fmla="*/ 2343150 h 4067175"/>
              <a:gd name="connsiteX5" fmla="*/ 2162175 w 2181225"/>
              <a:gd name="connsiteY5" fmla="*/ 3419475 h 4067175"/>
              <a:gd name="connsiteX6" fmla="*/ 2181225 w 2181225"/>
              <a:gd name="connsiteY6" fmla="*/ 3943350 h 4067175"/>
              <a:gd name="connsiteX7" fmla="*/ 1371600 w 2181225"/>
              <a:gd name="connsiteY7" fmla="*/ 3929062 h 4067175"/>
              <a:gd name="connsiteX8" fmla="*/ 1019175 w 2181225"/>
              <a:gd name="connsiteY8" fmla="*/ 4005263 h 4067175"/>
              <a:gd name="connsiteX9" fmla="*/ 804862 w 2181225"/>
              <a:gd name="connsiteY9" fmla="*/ 4067175 h 4067175"/>
              <a:gd name="connsiteX10" fmla="*/ 704850 w 2181225"/>
              <a:gd name="connsiteY10" fmla="*/ 3905250 h 4067175"/>
              <a:gd name="connsiteX11" fmla="*/ 595312 w 2181225"/>
              <a:gd name="connsiteY11" fmla="*/ 3743325 h 4067175"/>
              <a:gd name="connsiteX12" fmla="*/ 495300 w 2181225"/>
              <a:gd name="connsiteY12" fmla="*/ 3505200 h 4067175"/>
              <a:gd name="connsiteX13" fmla="*/ 414338 w 2181225"/>
              <a:gd name="connsiteY13" fmla="*/ 3352800 h 4067175"/>
              <a:gd name="connsiteX14" fmla="*/ 247650 w 2181225"/>
              <a:gd name="connsiteY14" fmla="*/ 3281363 h 4067175"/>
              <a:gd name="connsiteX15" fmla="*/ 123825 w 2181225"/>
              <a:gd name="connsiteY15" fmla="*/ 3281363 h 4067175"/>
              <a:gd name="connsiteX16" fmla="*/ 19050 w 2181225"/>
              <a:gd name="connsiteY16" fmla="*/ 3257550 h 4067175"/>
              <a:gd name="connsiteX17" fmla="*/ 0 w 2181225"/>
              <a:gd name="connsiteY17" fmla="*/ 2305050 h 4067175"/>
              <a:gd name="connsiteX18" fmla="*/ 557212 w 2181225"/>
              <a:gd name="connsiteY18" fmla="*/ 2252663 h 4067175"/>
              <a:gd name="connsiteX19" fmla="*/ 528637 w 2181225"/>
              <a:gd name="connsiteY19" fmla="*/ 2114550 h 4067175"/>
              <a:gd name="connsiteX20" fmla="*/ 466725 w 2181225"/>
              <a:gd name="connsiteY20" fmla="*/ 1981200 h 4067175"/>
              <a:gd name="connsiteX21" fmla="*/ 400050 w 2181225"/>
              <a:gd name="connsiteY21" fmla="*/ 1933575 h 4067175"/>
              <a:gd name="connsiteX22" fmla="*/ 276225 w 2181225"/>
              <a:gd name="connsiteY22" fmla="*/ 1924050 h 4067175"/>
              <a:gd name="connsiteX23" fmla="*/ 166687 w 2181225"/>
              <a:gd name="connsiteY23" fmla="*/ 1900238 h 4067175"/>
              <a:gd name="connsiteX24" fmla="*/ 190500 w 2181225"/>
              <a:gd name="connsiteY24" fmla="*/ 1676400 h 4067175"/>
              <a:gd name="connsiteX25" fmla="*/ 300038 w 2181225"/>
              <a:gd name="connsiteY25" fmla="*/ 1671638 h 4067175"/>
              <a:gd name="connsiteX26" fmla="*/ 471488 w 2181225"/>
              <a:gd name="connsiteY26" fmla="*/ 1662112 h 4067175"/>
              <a:gd name="connsiteX27" fmla="*/ 414337 w 2181225"/>
              <a:gd name="connsiteY27" fmla="*/ 1400175 h 4067175"/>
              <a:gd name="connsiteX28" fmla="*/ 438150 w 2181225"/>
              <a:gd name="connsiteY28" fmla="*/ 1209675 h 4067175"/>
              <a:gd name="connsiteX29" fmla="*/ 657225 w 2181225"/>
              <a:gd name="connsiteY29" fmla="*/ 1176338 h 4067175"/>
              <a:gd name="connsiteX30" fmla="*/ 676275 w 2181225"/>
              <a:gd name="connsiteY30" fmla="*/ 1371600 h 4067175"/>
              <a:gd name="connsiteX31" fmla="*/ 885825 w 2181225"/>
              <a:gd name="connsiteY31" fmla="*/ 1347788 h 4067175"/>
              <a:gd name="connsiteX32" fmla="*/ 1047750 w 2181225"/>
              <a:gd name="connsiteY32" fmla="*/ 1276350 h 4067175"/>
              <a:gd name="connsiteX33" fmla="*/ 1057275 w 2181225"/>
              <a:gd name="connsiteY33" fmla="*/ 1114425 h 4067175"/>
              <a:gd name="connsiteX34" fmla="*/ 1066800 w 2181225"/>
              <a:gd name="connsiteY34" fmla="*/ 962025 h 4067175"/>
              <a:gd name="connsiteX35" fmla="*/ 1047750 w 2181225"/>
              <a:gd name="connsiteY35" fmla="*/ 842962 h 4067175"/>
              <a:gd name="connsiteX36" fmla="*/ 1114425 w 2181225"/>
              <a:gd name="connsiteY36" fmla="*/ 609600 h 4067175"/>
              <a:gd name="connsiteX37" fmla="*/ 1328738 w 2181225"/>
              <a:gd name="connsiteY37" fmla="*/ 557212 h 4067175"/>
              <a:gd name="connsiteX38" fmla="*/ 1323975 w 2181225"/>
              <a:gd name="connsiteY38" fmla="*/ 266700 h 4067175"/>
              <a:gd name="connsiteX39" fmla="*/ 1333500 w 218122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6217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33500 w 2200275"/>
              <a:gd name="connsiteY0" fmla="*/ 9525 h 4067175"/>
              <a:gd name="connsiteX1" fmla="*/ 1600200 w 2200275"/>
              <a:gd name="connsiteY1" fmla="*/ 9525 h 4067175"/>
              <a:gd name="connsiteX2" fmla="*/ 2028825 w 2200275"/>
              <a:gd name="connsiteY2" fmla="*/ 0 h 4067175"/>
              <a:gd name="connsiteX3" fmla="*/ 2133600 w 2200275"/>
              <a:gd name="connsiteY3" fmla="*/ 2238375 h 4067175"/>
              <a:gd name="connsiteX4" fmla="*/ 2133600 w 2200275"/>
              <a:gd name="connsiteY4" fmla="*/ 2343150 h 4067175"/>
              <a:gd name="connsiteX5" fmla="*/ 2181225 w 2200275"/>
              <a:gd name="connsiteY5" fmla="*/ 3419475 h 4067175"/>
              <a:gd name="connsiteX6" fmla="*/ 2200275 w 2200275"/>
              <a:gd name="connsiteY6" fmla="*/ 3967163 h 4067175"/>
              <a:gd name="connsiteX7" fmla="*/ 1371600 w 2200275"/>
              <a:gd name="connsiteY7" fmla="*/ 3929062 h 4067175"/>
              <a:gd name="connsiteX8" fmla="*/ 1019175 w 2200275"/>
              <a:gd name="connsiteY8" fmla="*/ 4005263 h 4067175"/>
              <a:gd name="connsiteX9" fmla="*/ 804862 w 2200275"/>
              <a:gd name="connsiteY9" fmla="*/ 4067175 h 4067175"/>
              <a:gd name="connsiteX10" fmla="*/ 704850 w 2200275"/>
              <a:gd name="connsiteY10" fmla="*/ 3905250 h 4067175"/>
              <a:gd name="connsiteX11" fmla="*/ 595312 w 2200275"/>
              <a:gd name="connsiteY11" fmla="*/ 3743325 h 4067175"/>
              <a:gd name="connsiteX12" fmla="*/ 495300 w 2200275"/>
              <a:gd name="connsiteY12" fmla="*/ 3505200 h 4067175"/>
              <a:gd name="connsiteX13" fmla="*/ 414338 w 2200275"/>
              <a:gd name="connsiteY13" fmla="*/ 3352800 h 4067175"/>
              <a:gd name="connsiteX14" fmla="*/ 247650 w 2200275"/>
              <a:gd name="connsiteY14" fmla="*/ 3281363 h 4067175"/>
              <a:gd name="connsiteX15" fmla="*/ 123825 w 2200275"/>
              <a:gd name="connsiteY15" fmla="*/ 3281363 h 4067175"/>
              <a:gd name="connsiteX16" fmla="*/ 19050 w 2200275"/>
              <a:gd name="connsiteY16" fmla="*/ 3257550 h 4067175"/>
              <a:gd name="connsiteX17" fmla="*/ 0 w 2200275"/>
              <a:gd name="connsiteY17" fmla="*/ 2305050 h 4067175"/>
              <a:gd name="connsiteX18" fmla="*/ 557212 w 2200275"/>
              <a:gd name="connsiteY18" fmla="*/ 2252663 h 4067175"/>
              <a:gd name="connsiteX19" fmla="*/ 528637 w 2200275"/>
              <a:gd name="connsiteY19" fmla="*/ 2114550 h 4067175"/>
              <a:gd name="connsiteX20" fmla="*/ 466725 w 2200275"/>
              <a:gd name="connsiteY20" fmla="*/ 1981200 h 4067175"/>
              <a:gd name="connsiteX21" fmla="*/ 400050 w 2200275"/>
              <a:gd name="connsiteY21" fmla="*/ 1933575 h 4067175"/>
              <a:gd name="connsiteX22" fmla="*/ 276225 w 2200275"/>
              <a:gd name="connsiteY22" fmla="*/ 1924050 h 4067175"/>
              <a:gd name="connsiteX23" fmla="*/ 166687 w 2200275"/>
              <a:gd name="connsiteY23" fmla="*/ 1900238 h 4067175"/>
              <a:gd name="connsiteX24" fmla="*/ 190500 w 2200275"/>
              <a:gd name="connsiteY24" fmla="*/ 1676400 h 4067175"/>
              <a:gd name="connsiteX25" fmla="*/ 300038 w 2200275"/>
              <a:gd name="connsiteY25" fmla="*/ 1671638 h 4067175"/>
              <a:gd name="connsiteX26" fmla="*/ 471488 w 2200275"/>
              <a:gd name="connsiteY26" fmla="*/ 1662112 h 4067175"/>
              <a:gd name="connsiteX27" fmla="*/ 414337 w 2200275"/>
              <a:gd name="connsiteY27" fmla="*/ 1400175 h 4067175"/>
              <a:gd name="connsiteX28" fmla="*/ 438150 w 2200275"/>
              <a:gd name="connsiteY28" fmla="*/ 1209675 h 4067175"/>
              <a:gd name="connsiteX29" fmla="*/ 657225 w 2200275"/>
              <a:gd name="connsiteY29" fmla="*/ 1176338 h 4067175"/>
              <a:gd name="connsiteX30" fmla="*/ 676275 w 2200275"/>
              <a:gd name="connsiteY30" fmla="*/ 1371600 h 4067175"/>
              <a:gd name="connsiteX31" fmla="*/ 885825 w 2200275"/>
              <a:gd name="connsiteY31" fmla="*/ 1347788 h 4067175"/>
              <a:gd name="connsiteX32" fmla="*/ 1047750 w 2200275"/>
              <a:gd name="connsiteY32" fmla="*/ 1276350 h 4067175"/>
              <a:gd name="connsiteX33" fmla="*/ 1057275 w 2200275"/>
              <a:gd name="connsiteY33" fmla="*/ 1114425 h 4067175"/>
              <a:gd name="connsiteX34" fmla="*/ 1066800 w 2200275"/>
              <a:gd name="connsiteY34" fmla="*/ 962025 h 4067175"/>
              <a:gd name="connsiteX35" fmla="*/ 1047750 w 2200275"/>
              <a:gd name="connsiteY35" fmla="*/ 842962 h 4067175"/>
              <a:gd name="connsiteX36" fmla="*/ 1114425 w 2200275"/>
              <a:gd name="connsiteY36" fmla="*/ 609600 h 4067175"/>
              <a:gd name="connsiteX37" fmla="*/ 1328738 w 2200275"/>
              <a:gd name="connsiteY37" fmla="*/ 557212 h 4067175"/>
              <a:gd name="connsiteX38" fmla="*/ 1323975 w 2200275"/>
              <a:gd name="connsiteY38" fmla="*/ 266700 h 4067175"/>
              <a:gd name="connsiteX39" fmla="*/ 1333500 w 220027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38100 w 2219325"/>
              <a:gd name="connsiteY16" fmla="*/ 325755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9525 h 4067175"/>
              <a:gd name="connsiteX1" fmla="*/ 1619250 w 2219325"/>
              <a:gd name="connsiteY1" fmla="*/ 9525 h 4067175"/>
              <a:gd name="connsiteX2" fmla="*/ 2047875 w 2219325"/>
              <a:gd name="connsiteY2" fmla="*/ 0 h 4067175"/>
              <a:gd name="connsiteX3" fmla="*/ 2152650 w 2219325"/>
              <a:gd name="connsiteY3" fmla="*/ 2238375 h 4067175"/>
              <a:gd name="connsiteX4" fmla="*/ 2152650 w 2219325"/>
              <a:gd name="connsiteY4" fmla="*/ 2343150 h 4067175"/>
              <a:gd name="connsiteX5" fmla="*/ 2200275 w 2219325"/>
              <a:gd name="connsiteY5" fmla="*/ 3419475 h 4067175"/>
              <a:gd name="connsiteX6" fmla="*/ 2219325 w 2219325"/>
              <a:gd name="connsiteY6" fmla="*/ 3967163 h 4067175"/>
              <a:gd name="connsiteX7" fmla="*/ 1390650 w 2219325"/>
              <a:gd name="connsiteY7" fmla="*/ 3929062 h 4067175"/>
              <a:gd name="connsiteX8" fmla="*/ 1038225 w 2219325"/>
              <a:gd name="connsiteY8" fmla="*/ 4005263 h 4067175"/>
              <a:gd name="connsiteX9" fmla="*/ 823912 w 2219325"/>
              <a:gd name="connsiteY9" fmla="*/ 4067175 h 4067175"/>
              <a:gd name="connsiteX10" fmla="*/ 723900 w 2219325"/>
              <a:gd name="connsiteY10" fmla="*/ 3905250 h 4067175"/>
              <a:gd name="connsiteX11" fmla="*/ 614362 w 2219325"/>
              <a:gd name="connsiteY11" fmla="*/ 3743325 h 4067175"/>
              <a:gd name="connsiteX12" fmla="*/ 514350 w 2219325"/>
              <a:gd name="connsiteY12" fmla="*/ 3505200 h 4067175"/>
              <a:gd name="connsiteX13" fmla="*/ 433388 w 2219325"/>
              <a:gd name="connsiteY13" fmla="*/ 3352800 h 4067175"/>
              <a:gd name="connsiteX14" fmla="*/ 266700 w 2219325"/>
              <a:gd name="connsiteY14" fmla="*/ 3281363 h 4067175"/>
              <a:gd name="connsiteX15" fmla="*/ 142875 w 2219325"/>
              <a:gd name="connsiteY15" fmla="*/ 3281363 h 4067175"/>
              <a:gd name="connsiteX16" fmla="*/ 19050 w 2219325"/>
              <a:gd name="connsiteY16" fmla="*/ 3238500 h 4067175"/>
              <a:gd name="connsiteX17" fmla="*/ 0 w 2219325"/>
              <a:gd name="connsiteY17" fmla="*/ 2305050 h 4067175"/>
              <a:gd name="connsiteX18" fmla="*/ 576262 w 2219325"/>
              <a:gd name="connsiteY18" fmla="*/ 2252663 h 4067175"/>
              <a:gd name="connsiteX19" fmla="*/ 547687 w 2219325"/>
              <a:gd name="connsiteY19" fmla="*/ 2114550 h 4067175"/>
              <a:gd name="connsiteX20" fmla="*/ 485775 w 2219325"/>
              <a:gd name="connsiteY20" fmla="*/ 1981200 h 4067175"/>
              <a:gd name="connsiteX21" fmla="*/ 419100 w 2219325"/>
              <a:gd name="connsiteY21" fmla="*/ 1933575 h 4067175"/>
              <a:gd name="connsiteX22" fmla="*/ 295275 w 2219325"/>
              <a:gd name="connsiteY22" fmla="*/ 1924050 h 4067175"/>
              <a:gd name="connsiteX23" fmla="*/ 185737 w 2219325"/>
              <a:gd name="connsiteY23" fmla="*/ 1900238 h 4067175"/>
              <a:gd name="connsiteX24" fmla="*/ 209550 w 2219325"/>
              <a:gd name="connsiteY24" fmla="*/ 1676400 h 4067175"/>
              <a:gd name="connsiteX25" fmla="*/ 319088 w 2219325"/>
              <a:gd name="connsiteY25" fmla="*/ 1671638 h 4067175"/>
              <a:gd name="connsiteX26" fmla="*/ 490538 w 2219325"/>
              <a:gd name="connsiteY26" fmla="*/ 1662112 h 4067175"/>
              <a:gd name="connsiteX27" fmla="*/ 433387 w 2219325"/>
              <a:gd name="connsiteY27" fmla="*/ 1400175 h 4067175"/>
              <a:gd name="connsiteX28" fmla="*/ 457200 w 2219325"/>
              <a:gd name="connsiteY28" fmla="*/ 1209675 h 4067175"/>
              <a:gd name="connsiteX29" fmla="*/ 676275 w 2219325"/>
              <a:gd name="connsiteY29" fmla="*/ 1176338 h 4067175"/>
              <a:gd name="connsiteX30" fmla="*/ 695325 w 2219325"/>
              <a:gd name="connsiteY30" fmla="*/ 1371600 h 4067175"/>
              <a:gd name="connsiteX31" fmla="*/ 904875 w 2219325"/>
              <a:gd name="connsiteY31" fmla="*/ 1347788 h 4067175"/>
              <a:gd name="connsiteX32" fmla="*/ 1066800 w 2219325"/>
              <a:gd name="connsiteY32" fmla="*/ 1276350 h 4067175"/>
              <a:gd name="connsiteX33" fmla="*/ 1076325 w 2219325"/>
              <a:gd name="connsiteY33" fmla="*/ 1114425 h 4067175"/>
              <a:gd name="connsiteX34" fmla="*/ 1085850 w 2219325"/>
              <a:gd name="connsiteY34" fmla="*/ 962025 h 4067175"/>
              <a:gd name="connsiteX35" fmla="*/ 1066800 w 2219325"/>
              <a:gd name="connsiteY35" fmla="*/ 842962 h 4067175"/>
              <a:gd name="connsiteX36" fmla="*/ 1133475 w 2219325"/>
              <a:gd name="connsiteY36" fmla="*/ 609600 h 4067175"/>
              <a:gd name="connsiteX37" fmla="*/ 1347788 w 2219325"/>
              <a:gd name="connsiteY37" fmla="*/ 557212 h 4067175"/>
              <a:gd name="connsiteX38" fmla="*/ 1343025 w 2219325"/>
              <a:gd name="connsiteY38" fmla="*/ 266700 h 4067175"/>
              <a:gd name="connsiteX39" fmla="*/ 1352550 w 2219325"/>
              <a:gd name="connsiteY39" fmla="*/ 9525 h 4067175"/>
              <a:gd name="connsiteX0" fmla="*/ 1352550 w 2219325"/>
              <a:gd name="connsiteY0" fmla="*/ 13181 h 4070831"/>
              <a:gd name="connsiteX1" fmla="*/ 1619250 w 2219325"/>
              <a:gd name="connsiteY1" fmla="*/ 13181 h 4070831"/>
              <a:gd name="connsiteX2" fmla="*/ 2047875 w 2219325"/>
              <a:gd name="connsiteY2" fmla="*/ 3656 h 4070831"/>
              <a:gd name="connsiteX3" fmla="*/ 2152650 w 2219325"/>
              <a:gd name="connsiteY3" fmla="*/ 2242031 h 4070831"/>
              <a:gd name="connsiteX4" fmla="*/ 2152650 w 2219325"/>
              <a:gd name="connsiteY4" fmla="*/ 2346806 h 4070831"/>
              <a:gd name="connsiteX5" fmla="*/ 2200275 w 2219325"/>
              <a:gd name="connsiteY5" fmla="*/ 3423131 h 4070831"/>
              <a:gd name="connsiteX6" fmla="*/ 2219325 w 2219325"/>
              <a:gd name="connsiteY6" fmla="*/ 3970819 h 4070831"/>
              <a:gd name="connsiteX7" fmla="*/ 1390650 w 2219325"/>
              <a:gd name="connsiteY7" fmla="*/ 3932718 h 4070831"/>
              <a:gd name="connsiteX8" fmla="*/ 1038225 w 2219325"/>
              <a:gd name="connsiteY8" fmla="*/ 4008919 h 4070831"/>
              <a:gd name="connsiteX9" fmla="*/ 823912 w 2219325"/>
              <a:gd name="connsiteY9" fmla="*/ 4070831 h 4070831"/>
              <a:gd name="connsiteX10" fmla="*/ 723900 w 2219325"/>
              <a:gd name="connsiteY10" fmla="*/ 3908906 h 4070831"/>
              <a:gd name="connsiteX11" fmla="*/ 614362 w 2219325"/>
              <a:gd name="connsiteY11" fmla="*/ 3746981 h 4070831"/>
              <a:gd name="connsiteX12" fmla="*/ 514350 w 2219325"/>
              <a:gd name="connsiteY12" fmla="*/ 3508856 h 4070831"/>
              <a:gd name="connsiteX13" fmla="*/ 433388 w 2219325"/>
              <a:gd name="connsiteY13" fmla="*/ 3356456 h 4070831"/>
              <a:gd name="connsiteX14" fmla="*/ 266700 w 2219325"/>
              <a:gd name="connsiteY14" fmla="*/ 3285019 h 4070831"/>
              <a:gd name="connsiteX15" fmla="*/ 142875 w 2219325"/>
              <a:gd name="connsiteY15" fmla="*/ 3285019 h 4070831"/>
              <a:gd name="connsiteX16" fmla="*/ 19050 w 2219325"/>
              <a:gd name="connsiteY16" fmla="*/ 3242156 h 4070831"/>
              <a:gd name="connsiteX17" fmla="*/ 0 w 2219325"/>
              <a:gd name="connsiteY17" fmla="*/ 2308706 h 4070831"/>
              <a:gd name="connsiteX18" fmla="*/ 576262 w 2219325"/>
              <a:gd name="connsiteY18" fmla="*/ 2256319 h 4070831"/>
              <a:gd name="connsiteX19" fmla="*/ 547687 w 2219325"/>
              <a:gd name="connsiteY19" fmla="*/ 2118206 h 4070831"/>
              <a:gd name="connsiteX20" fmla="*/ 485775 w 2219325"/>
              <a:gd name="connsiteY20" fmla="*/ 1984856 h 4070831"/>
              <a:gd name="connsiteX21" fmla="*/ 419100 w 2219325"/>
              <a:gd name="connsiteY21" fmla="*/ 1937231 h 4070831"/>
              <a:gd name="connsiteX22" fmla="*/ 295275 w 2219325"/>
              <a:gd name="connsiteY22" fmla="*/ 1927706 h 4070831"/>
              <a:gd name="connsiteX23" fmla="*/ 185737 w 2219325"/>
              <a:gd name="connsiteY23" fmla="*/ 1903894 h 4070831"/>
              <a:gd name="connsiteX24" fmla="*/ 209550 w 2219325"/>
              <a:gd name="connsiteY24" fmla="*/ 1680056 h 4070831"/>
              <a:gd name="connsiteX25" fmla="*/ 319088 w 2219325"/>
              <a:gd name="connsiteY25" fmla="*/ 1675294 h 4070831"/>
              <a:gd name="connsiteX26" fmla="*/ 490538 w 2219325"/>
              <a:gd name="connsiteY26" fmla="*/ 1665768 h 4070831"/>
              <a:gd name="connsiteX27" fmla="*/ 433387 w 2219325"/>
              <a:gd name="connsiteY27" fmla="*/ 1403831 h 4070831"/>
              <a:gd name="connsiteX28" fmla="*/ 457200 w 2219325"/>
              <a:gd name="connsiteY28" fmla="*/ 1213331 h 4070831"/>
              <a:gd name="connsiteX29" fmla="*/ 676275 w 2219325"/>
              <a:gd name="connsiteY29" fmla="*/ 1179994 h 4070831"/>
              <a:gd name="connsiteX30" fmla="*/ 695325 w 2219325"/>
              <a:gd name="connsiteY30" fmla="*/ 1375256 h 4070831"/>
              <a:gd name="connsiteX31" fmla="*/ 904875 w 2219325"/>
              <a:gd name="connsiteY31" fmla="*/ 1351444 h 4070831"/>
              <a:gd name="connsiteX32" fmla="*/ 1066800 w 2219325"/>
              <a:gd name="connsiteY32" fmla="*/ 1280006 h 4070831"/>
              <a:gd name="connsiteX33" fmla="*/ 1076325 w 2219325"/>
              <a:gd name="connsiteY33" fmla="*/ 1118081 h 4070831"/>
              <a:gd name="connsiteX34" fmla="*/ 1085850 w 2219325"/>
              <a:gd name="connsiteY34" fmla="*/ 965681 h 4070831"/>
              <a:gd name="connsiteX35" fmla="*/ 1066800 w 2219325"/>
              <a:gd name="connsiteY35" fmla="*/ 846618 h 4070831"/>
              <a:gd name="connsiteX36" fmla="*/ 1133475 w 2219325"/>
              <a:gd name="connsiteY36" fmla="*/ 613256 h 4070831"/>
              <a:gd name="connsiteX37" fmla="*/ 1347788 w 2219325"/>
              <a:gd name="connsiteY37" fmla="*/ 560868 h 4070831"/>
              <a:gd name="connsiteX38" fmla="*/ 1343025 w 2219325"/>
              <a:gd name="connsiteY38" fmla="*/ 270356 h 4070831"/>
              <a:gd name="connsiteX39" fmla="*/ 1352550 w 2219325"/>
              <a:gd name="connsiteY39" fmla="*/ 13181 h 4070831"/>
              <a:gd name="connsiteX0" fmla="*/ 1352550 w 2219325"/>
              <a:gd name="connsiteY0" fmla="*/ 20494 h 4078144"/>
              <a:gd name="connsiteX1" fmla="*/ 1619250 w 2219325"/>
              <a:gd name="connsiteY1" fmla="*/ 1444 h 4078144"/>
              <a:gd name="connsiteX2" fmla="*/ 2047875 w 2219325"/>
              <a:gd name="connsiteY2" fmla="*/ 10969 h 4078144"/>
              <a:gd name="connsiteX3" fmla="*/ 2152650 w 2219325"/>
              <a:gd name="connsiteY3" fmla="*/ 2249344 h 4078144"/>
              <a:gd name="connsiteX4" fmla="*/ 2152650 w 2219325"/>
              <a:gd name="connsiteY4" fmla="*/ 2354119 h 4078144"/>
              <a:gd name="connsiteX5" fmla="*/ 2200275 w 2219325"/>
              <a:gd name="connsiteY5" fmla="*/ 3430444 h 4078144"/>
              <a:gd name="connsiteX6" fmla="*/ 2219325 w 2219325"/>
              <a:gd name="connsiteY6" fmla="*/ 3978132 h 4078144"/>
              <a:gd name="connsiteX7" fmla="*/ 1390650 w 2219325"/>
              <a:gd name="connsiteY7" fmla="*/ 3940031 h 4078144"/>
              <a:gd name="connsiteX8" fmla="*/ 1038225 w 2219325"/>
              <a:gd name="connsiteY8" fmla="*/ 4016232 h 4078144"/>
              <a:gd name="connsiteX9" fmla="*/ 823912 w 2219325"/>
              <a:gd name="connsiteY9" fmla="*/ 4078144 h 4078144"/>
              <a:gd name="connsiteX10" fmla="*/ 723900 w 2219325"/>
              <a:gd name="connsiteY10" fmla="*/ 3916219 h 4078144"/>
              <a:gd name="connsiteX11" fmla="*/ 614362 w 2219325"/>
              <a:gd name="connsiteY11" fmla="*/ 3754294 h 4078144"/>
              <a:gd name="connsiteX12" fmla="*/ 514350 w 2219325"/>
              <a:gd name="connsiteY12" fmla="*/ 3516169 h 4078144"/>
              <a:gd name="connsiteX13" fmla="*/ 433388 w 2219325"/>
              <a:gd name="connsiteY13" fmla="*/ 3363769 h 4078144"/>
              <a:gd name="connsiteX14" fmla="*/ 266700 w 2219325"/>
              <a:gd name="connsiteY14" fmla="*/ 3292332 h 4078144"/>
              <a:gd name="connsiteX15" fmla="*/ 142875 w 2219325"/>
              <a:gd name="connsiteY15" fmla="*/ 3292332 h 4078144"/>
              <a:gd name="connsiteX16" fmla="*/ 19050 w 2219325"/>
              <a:gd name="connsiteY16" fmla="*/ 3249469 h 4078144"/>
              <a:gd name="connsiteX17" fmla="*/ 0 w 2219325"/>
              <a:gd name="connsiteY17" fmla="*/ 2316019 h 4078144"/>
              <a:gd name="connsiteX18" fmla="*/ 576262 w 2219325"/>
              <a:gd name="connsiteY18" fmla="*/ 2263632 h 4078144"/>
              <a:gd name="connsiteX19" fmla="*/ 547687 w 2219325"/>
              <a:gd name="connsiteY19" fmla="*/ 2125519 h 4078144"/>
              <a:gd name="connsiteX20" fmla="*/ 485775 w 2219325"/>
              <a:gd name="connsiteY20" fmla="*/ 1992169 h 4078144"/>
              <a:gd name="connsiteX21" fmla="*/ 419100 w 2219325"/>
              <a:gd name="connsiteY21" fmla="*/ 1944544 h 4078144"/>
              <a:gd name="connsiteX22" fmla="*/ 295275 w 2219325"/>
              <a:gd name="connsiteY22" fmla="*/ 1935019 h 4078144"/>
              <a:gd name="connsiteX23" fmla="*/ 185737 w 2219325"/>
              <a:gd name="connsiteY23" fmla="*/ 1911207 h 4078144"/>
              <a:gd name="connsiteX24" fmla="*/ 209550 w 2219325"/>
              <a:gd name="connsiteY24" fmla="*/ 1687369 h 4078144"/>
              <a:gd name="connsiteX25" fmla="*/ 319088 w 2219325"/>
              <a:gd name="connsiteY25" fmla="*/ 1682607 h 4078144"/>
              <a:gd name="connsiteX26" fmla="*/ 490538 w 2219325"/>
              <a:gd name="connsiteY26" fmla="*/ 1673081 h 4078144"/>
              <a:gd name="connsiteX27" fmla="*/ 433387 w 2219325"/>
              <a:gd name="connsiteY27" fmla="*/ 1411144 h 4078144"/>
              <a:gd name="connsiteX28" fmla="*/ 457200 w 2219325"/>
              <a:gd name="connsiteY28" fmla="*/ 1220644 h 4078144"/>
              <a:gd name="connsiteX29" fmla="*/ 676275 w 2219325"/>
              <a:gd name="connsiteY29" fmla="*/ 1187307 h 4078144"/>
              <a:gd name="connsiteX30" fmla="*/ 695325 w 2219325"/>
              <a:gd name="connsiteY30" fmla="*/ 1382569 h 4078144"/>
              <a:gd name="connsiteX31" fmla="*/ 904875 w 2219325"/>
              <a:gd name="connsiteY31" fmla="*/ 1358757 h 4078144"/>
              <a:gd name="connsiteX32" fmla="*/ 1066800 w 2219325"/>
              <a:gd name="connsiteY32" fmla="*/ 1287319 h 4078144"/>
              <a:gd name="connsiteX33" fmla="*/ 1076325 w 2219325"/>
              <a:gd name="connsiteY33" fmla="*/ 1125394 h 4078144"/>
              <a:gd name="connsiteX34" fmla="*/ 1085850 w 2219325"/>
              <a:gd name="connsiteY34" fmla="*/ 972994 h 4078144"/>
              <a:gd name="connsiteX35" fmla="*/ 1066800 w 2219325"/>
              <a:gd name="connsiteY35" fmla="*/ 853931 h 4078144"/>
              <a:gd name="connsiteX36" fmla="*/ 1133475 w 2219325"/>
              <a:gd name="connsiteY36" fmla="*/ 620569 h 4078144"/>
              <a:gd name="connsiteX37" fmla="*/ 1347788 w 2219325"/>
              <a:gd name="connsiteY37" fmla="*/ 568181 h 4078144"/>
              <a:gd name="connsiteX38" fmla="*/ 1343025 w 2219325"/>
              <a:gd name="connsiteY38" fmla="*/ 277669 h 4078144"/>
              <a:gd name="connsiteX39" fmla="*/ 1352550 w 2219325"/>
              <a:gd name="connsiteY39" fmla="*/ 20494 h 4078144"/>
              <a:gd name="connsiteX0" fmla="*/ 1352550 w 2219325"/>
              <a:gd name="connsiteY0" fmla="*/ 15249 h 4072899"/>
              <a:gd name="connsiteX1" fmla="*/ 1633537 w 2219325"/>
              <a:gd name="connsiteY1" fmla="*/ 5724 h 4072899"/>
              <a:gd name="connsiteX2" fmla="*/ 2047875 w 2219325"/>
              <a:gd name="connsiteY2" fmla="*/ 5724 h 4072899"/>
              <a:gd name="connsiteX3" fmla="*/ 2152650 w 2219325"/>
              <a:gd name="connsiteY3" fmla="*/ 2244099 h 4072899"/>
              <a:gd name="connsiteX4" fmla="*/ 2152650 w 2219325"/>
              <a:gd name="connsiteY4" fmla="*/ 2348874 h 4072899"/>
              <a:gd name="connsiteX5" fmla="*/ 2200275 w 2219325"/>
              <a:gd name="connsiteY5" fmla="*/ 3425199 h 4072899"/>
              <a:gd name="connsiteX6" fmla="*/ 2219325 w 2219325"/>
              <a:gd name="connsiteY6" fmla="*/ 3972887 h 4072899"/>
              <a:gd name="connsiteX7" fmla="*/ 1390650 w 2219325"/>
              <a:gd name="connsiteY7" fmla="*/ 3934786 h 4072899"/>
              <a:gd name="connsiteX8" fmla="*/ 1038225 w 2219325"/>
              <a:gd name="connsiteY8" fmla="*/ 4010987 h 4072899"/>
              <a:gd name="connsiteX9" fmla="*/ 823912 w 2219325"/>
              <a:gd name="connsiteY9" fmla="*/ 4072899 h 4072899"/>
              <a:gd name="connsiteX10" fmla="*/ 723900 w 2219325"/>
              <a:gd name="connsiteY10" fmla="*/ 3910974 h 4072899"/>
              <a:gd name="connsiteX11" fmla="*/ 614362 w 2219325"/>
              <a:gd name="connsiteY11" fmla="*/ 3749049 h 4072899"/>
              <a:gd name="connsiteX12" fmla="*/ 514350 w 2219325"/>
              <a:gd name="connsiteY12" fmla="*/ 3510924 h 4072899"/>
              <a:gd name="connsiteX13" fmla="*/ 433388 w 2219325"/>
              <a:gd name="connsiteY13" fmla="*/ 3358524 h 4072899"/>
              <a:gd name="connsiteX14" fmla="*/ 266700 w 2219325"/>
              <a:gd name="connsiteY14" fmla="*/ 3287087 h 4072899"/>
              <a:gd name="connsiteX15" fmla="*/ 142875 w 2219325"/>
              <a:gd name="connsiteY15" fmla="*/ 3287087 h 4072899"/>
              <a:gd name="connsiteX16" fmla="*/ 19050 w 2219325"/>
              <a:gd name="connsiteY16" fmla="*/ 3244224 h 4072899"/>
              <a:gd name="connsiteX17" fmla="*/ 0 w 2219325"/>
              <a:gd name="connsiteY17" fmla="*/ 2310774 h 4072899"/>
              <a:gd name="connsiteX18" fmla="*/ 576262 w 2219325"/>
              <a:gd name="connsiteY18" fmla="*/ 2258387 h 4072899"/>
              <a:gd name="connsiteX19" fmla="*/ 547687 w 2219325"/>
              <a:gd name="connsiteY19" fmla="*/ 2120274 h 4072899"/>
              <a:gd name="connsiteX20" fmla="*/ 485775 w 2219325"/>
              <a:gd name="connsiteY20" fmla="*/ 1986924 h 4072899"/>
              <a:gd name="connsiteX21" fmla="*/ 419100 w 2219325"/>
              <a:gd name="connsiteY21" fmla="*/ 1939299 h 4072899"/>
              <a:gd name="connsiteX22" fmla="*/ 295275 w 2219325"/>
              <a:gd name="connsiteY22" fmla="*/ 1929774 h 4072899"/>
              <a:gd name="connsiteX23" fmla="*/ 185737 w 2219325"/>
              <a:gd name="connsiteY23" fmla="*/ 1905962 h 4072899"/>
              <a:gd name="connsiteX24" fmla="*/ 209550 w 2219325"/>
              <a:gd name="connsiteY24" fmla="*/ 1682124 h 4072899"/>
              <a:gd name="connsiteX25" fmla="*/ 319088 w 2219325"/>
              <a:gd name="connsiteY25" fmla="*/ 1677362 h 4072899"/>
              <a:gd name="connsiteX26" fmla="*/ 490538 w 2219325"/>
              <a:gd name="connsiteY26" fmla="*/ 1667836 h 4072899"/>
              <a:gd name="connsiteX27" fmla="*/ 433387 w 2219325"/>
              <a:gd name="connsiteY27" fmla="*/ 1405899 h 4072899"/>
              <a:gd name="connsiteX28" fmla="*/ 457200 w 2219325"/>
              <a:gd name="connsiteY28" fmla="*/ 1215399 h 4072899"/>
              <a:gd name="connsiteX29" fmla="*/ 676275 w 2219325"/>
              <a:gd name="connsiteY29" fmla="*/ 1182062 h 4072899"/>
              <a:gd name="connsiteX30" fmla="*/ 695325 w 2219325"/>
              <a:gd name="connsiteY30" fmla="*/ 1377324 h 4072899"/>
              <a:gd name="connsiteX31" fmla="*/ 904875 w 2219325"/>
              <a:gd name="connsiteY31" fmla="*/ 1353512 h 4072899"/>
              <a:gd name="connsiteX32" fmla="*/ 1066800 w 2219325"/>
              <a:gd name="connsiteY32" fmla="*/ 1282074 h 4072899"/>
              <a:gd name="connsiteX33" fmla="*/ 1076325 w 2219325"/>
              <a:gd name="connsiteY33" fmla="*/ 1120149 h 4072899"/>
              <a:gd name="connsiteX34" fmla="*/ 1085850 w 2219325"/>
              <a:gd name="connsiteY34" fmla="*/ 967749 h 4072899"/>
              <a:gd name="connsiteX35" fmla="*/ 1066800 w 2219325"/>
              <a:gd name="connsiteY35" fmla="*/ 848686 h 4072899"/>
              <a:gd name="connsiteX36" fmla="*/ 1133475 w 2219325"/>
              <a:gd name="connsiteY36" fmla="*/ 615324 h 4072899"/>
              <a:gd name="connsiteX37" fmla="*/ 1347788 w 2219325"/>
              <a:gd name="connsiteY37" fmla="*/ 562936 h 4072899"/>
              <a:gd name="connsiteX38" fmla="*/ 1343025 w 2219325"/>
              <a:gd name="connsiteY38" fmla="*/ 272424 h 4072899"/>
              <a:gd name="connsiteX39" fmla="*/ 1352550 w 2219325"/>
              <a:gd name="connsiteY39" fmla="*/ 15249 h 4072899"/>
              <a:gd name="connsiteX0" fmla="*/ 1352550 w 2219325"/>
              <a:gd name="connsiteY0" fmla="*/ 24630 h 4082280"/>
              <a:gd name="connsiteX1" fmla="*/ 1633537 w 2219325"/>
              <a:gd name="connsiteY1" fmla="*/ 817 h 4082280"/>
              <a:gd name="connsiteX2" fmla="*/ 2047875 w 2219325"/>
              <a:gd name="connsiteY2" fmla="*/ 15105 h 4082280"/>
              <a:gd name="connsiteX3" fmla="*/ 2152650 w 2219325"/>
              <a:gd name="connsiteY3" fmla="*/ 2253480 h 4082280"/>
              <a:gd name="connsiteX4" fmla="*/ 2152650 w 2219325"/>
              <a:gd name="connsiteY4" fmla="*/ 2358255 h 4082280"/>
              <a:gd name="connsiteX5" fmla="*/ 2200275 w 2219325"/>
              <a:gd name="connsiteY5" fmla="*/ 3434580 h 4082280"/>
              <a:gd name="connsiteX6" fmla="*/ 2219325 w 2219325"/>
              <a:gd name="connsiteY6" fmla="*/ 3982268 h 4082280"/>
              <a:gd name="connsiteX7" fmla="*/ 1390650 w 2219325"/>
              <a:gd name="connsiteY7" fmla="*/ 3944167 h 4082280"/>
              <a:gd name="connsiteX8" fmla="*/ 1038225 w 2219325"/>
              <a:gd name="connsiteY8" fmla="*/ 4020368 h 4082280"/>
              <a:gd name="connsiteX9" fmla="*/ 823912 w 2219325"/>
              <a:gd name="connsiteY9" fmla="*/ 4082280 h 4082280"/>
              <a:gd name="connsiteX10" fmla="*/ 723900 w 2219325"/>
              <a:gd name="connsiteY10" fmla="*/ 3920355 h 4082280"/>
              <a:gd name="connsiteX11" fmla="*/ 614362 w 2219325"/>
              <a:gd name="connsiteY11" fmla="*/ 3758430 h 4082280"/>
              <a:gd name="connsiteX12" fmla="*/ 514350 w 2219325"/>
              <a:gd name="connsiteY12" fmla="*/ 3520305 h 4082280"/>
              <a:gd name="connsiteX13" fmla="*/ 433388 w 2219325"/>
              <a:gd name="connsiteY13" fmla="*/ 3367905 h 4082280"/>
              <a:gd name="connsiteX14" fmla="*/ 266700 w 2219325"/>
              <a:gd name="connsiteY14" fmla="*/ 3296468 h 4082280"/>
              <a:gd name="connsiteX15" fmla="*/ 142875 w 2219325"/>
              <a:gd name="connsiteY15" fmla="*/ 3296468 h 4082280"/>
              <a:gd name="connsiteX16" fmla="*/ 19050 w 2219325"/>
              <a:gd name="connsiteY16" fmla="*/ 3253605 h 4082280"/>
              <a:gd name="connsiteX17" fmla="*/ 0 w 2219325"/>
              <a:gd name="connsiteY17" fmla="*/ 2320155 h 4082280"/>
              <a:gd name="connsiteX18" fmla="*/ 576262 w 2219325"/>
              <a:gd name="connsiteY18" fmla="*/ 2267768 h 4082280"/>
              <a:gd name="connsiteX19" fmla="*/ 547687 w 2219325"/>
              <a:gd name="connsiteY19" fmla="*/ 2129655 h 4082280"/>
              <a:gd name="connsiteX20" fmla="*/ 485775 w 2219325"/>
              <a:gd name="connsiteY20" fmla="*/ 1996305 h 4082280"/>
              <a:gd name="connsiteX21" fmla="*/ 419100 w 2219325"/>
              <a:gd name="connsiteY21" fmla="*/ 1948680 h 4082280"/>
              <a:gd name="connsiteX22" fmla="*/ 295275 w 2219325"/>
              <a:gd name="connsiteY22" fmla="*/ 1939155 h 4082280"/>
              <a:gd name="connsiteX23" fmla="*/ 185737 w 2219325"/>
              <a:gd name="connsiteY23" fmla="*/ 1915343 h 4082280"/>
              <a:gd name="connsiteX24" fmla="*/ 209550 w 2219325"/>
              <a:gd name="connsiteY24" fmla="*/ 1691505 h 4082280"/>
              <a:gd name="connsiteX25" fmla="*/ 319088 w 2219325"/>
              <a:gd name="connsiteY25" fmla="*/ 1686743 h 4082280"/>
              <a:gd name="connsiteX26" fmla="*/ 490538 w 2219325"/>
              <a:gd name="connsiteY26" fmla="*/ 1677217 h 4082280"/>
              <a:gd name="connsiteX27" fmla="*/ 433387 w 2219325"/>
              <a:gd name="connsiteY27" fmla="*/ 1415280 h 4082280"/>
              <a:gd name="connsiteX28" fmla="*/ 457200 w 2219325"/>
              <a:gd name="connsiteY28" fmla="*/ 1224780 h 4082280"/>
              <a:gd name="connsiteX29" fmla="*/ 676275 w 2219325"/>
              <a:gd name="connsiteY29" fmla="*/ 1191443 h 4082280"/>
              <a:gd name="connsiteX30" fmla="*/ 695325 w 2219325"/>
              <a:gd name="connsiteY30" fmla="*/ 1386705 h 4082280"/>
              <a:gd name="connsiteX31" fmla="*/ 904875 w 2219325"/>
              <a:gd name="connsiteY31" fmla="*/ 1362893 h 4082280"/>
              <a:gd name="connsiteX32" fmla="*/ 1066800 w 2219325"/>
              <a:gd name="connsiteY32" fmla="*/ 1291455 h 4082280"/>
              <a:gd name="connsiteX33" fmla="*/ 1076325 w 2219325"/>
              <a:gd name="connsiteY33" fmla="*/ 1129530 h 4082280"/>
              <a:gd name="connsiteX34" fmla="*/ 1085850 w 2219325"/>
              <a:gd name="connsiteY34" fmla="*/ 977130 h 4082280"/>
              <a:gd name="connsiteX35" fmla="*/ 1066800 w 2219325"/>
              <a:gd name="connsiteY35" fmla="*/ 858067 h 4082280"/>
              <a:gd name="connsiteX36" fmla="*/ 1133475 w 2219325"/>
              <a:gd name="connsiteY36" fmla="*/ 624705 h 4082280"/>
              <a:gd name="connsiteX37" fmla="*/ 1347788 w 2219325"/>
              <a:gd name="connsiteY37" fmla="*/ 572317 h 4082280"/>
              <a:gd name="connsiteX38" fmla="*/ 1343025 w 2219325"/>
              <a:gd name="connsiteY38" fmla="*/ 281805 h 4082280"/>
              <a:gd name="connsiteX39" fmla="*/ 1352550 w 2219325"/>
              <a:gd name="connsiteY39" fmla="*/ 24630 h 4082280"/>
              <a:gd name="connsiteX0" fmla="*/ 1352550 w 2219325"/>
              <a:gd name="connsiteY0" fmla="*/ 42084 h 4099734"/>
              <a:gd name="connsiteX1" fmla="*/ 1633537 w 2219325"/>
              <a:gd name="connsiteY1" fmla="*/ 18271 h 4099734"/>
              <a:gd name="connsiteX2" fmla="*/ 2047875 w 2219325"/>
              <a:gd name="connsiteY2" fmla="*/ 32559 h 4099734"/>
              <a:gd name="connsiteX3" fmla="*/ 2152650 w 2219325"/>
              <a:gd name="connsiteY3" fmla="*/ 2270934 h 4099734"/>
              <a:gd name="connsiteX4" fmla="*/ 2152650 w 2219325"/>
              <a:gd name="connsiteY4" fmla="*/ 2375709 h 4099734"/>
              <a:gd name="connsiteX5" fmla="*/ 2200275 w 2219325"/>
              <a:gd name="connsiteY5" fmla="*/ 3452034 h 4099734"/>
              <a:gd name="connsiteX6" fmla="*/ 2219325 w 2219325"/>
              <a:gd name="connsiteY6" fmla="*/ 3999722 h 4099734"/>
              <a:gd name="connsiteX7" fmla="*/ 1390650 w 2219325"/>
              <a:gd name="connsiteY7" fmla="*/ 3961621 h 4099734"/>
              <a:gd name="connsiteX8" fmla="*/ 1038225 w 2219325"/>
              <a:gd name="connsiteY8" fmla="*/ 4037822 h 4099734"/>
              <a:gd name="connsiteX9" fmla="*/ 823912 w 2219325"/>
              <a:gd name="connsiteY9" fmla="*/ 4099734 h 4099734"/>
              <a:gd name="connsiteX10" fmla="*/ 723900 w 2219325"/>
              <a:gd name="connsiteY10" fmla="*/ 3937809 h 4099734"/>
              <a:gd name="connsiteX11" fmla="*/ 614362 w 2219325"/>
              <a:gd name="connsiteY11" fmla="*/ 3775884 h 4099734"/>
              <a:gd name="connsiteX12" fmla="*/ 514350 w 2219325"/>
              <a:gd name="connsiteY12" fmla="*/ 3537759 h 4099734"/>
              <a:gd name="connsiteX13" fmla="*/ 433388 w 2219325"/>
              <a:gd name="connsiteY13" fmla="*/ 3385359 h 4099734"/>
              <a:gd name="connsiteX14" fmla="*/ 266700 w 2219325"/>
              <a:gd name="connsiteY14" fmla="*/ 3313922 h 4099734"/>
              <a:gd name="connsiteX15" fmla="*/ 142875 w 2219325"/>
              <a:gd name="connsiteY15" fmla="*/ 3313922 h 4099734"/>
              <a:gd name="connsiteX16" fmla="*/ 19050 w 2219325"/>
              <a:gd name="connsiteY16" fmla="*/ 3271059 h 4099734"/>
              <a:gd name="connsiteX17" fmla="*/ 0 w 2219325"/>
              <a:gd name="connsiteY17" fmla="*/ 2337609 h 4099734"/>
              <a:gd name="connsiteX18" fmla="*/ 576262 w 2219325"/>
              <a:gd name="connsiteY18" fmla="*/ 2285222 h 4099734"/>
              <a:gd name="connsiteX19" fmla="*/ 547687 w 2219325"/>
              <a:gd name="connsiteY19" fmla="*/ 2147109 h 4099734"/>
              <a:gd name="connsiteX20" fmla="*/ 485775 w 2219325"/>
              <a:gd name="connsiteY20" fmla="*/ 2013759 h 4099734"/>
              <a:gd name="connsiteX21" fmla="*/ 419100 w 2219325"/>
              <a:gd name="connsiteY21" fmla="*/ 1966134 h 4099734"/>
              <a:gd name="connsiteX22" fmla="*/ 295275 w 2219325"/>
              <a:gd name="connsiteY22" fmla="*/ 1956609 h 4099734"/>
              <a:gd name="connsiteX23" fmla="*/ 185737 w 2219325"/>
              <a:gd name="connsiteY23" fmla="*/ 1932797 h 4099734"/>
              <a:gd name="connsiteX24" fmla="*/ 209550 w 2219325"/>
              <a:gd name="connsiteY24" fmla="*/ 1708959 h 4099734"/>
              <a:gd name="connsiteX25" fmla="*/ 319088 w 2219325"/>
              <a:gd name="connsiteY25" fmla="*/ 1704197 h 4099734"/>
              <a:gd name="connsiteX26" fmla="*/ 490538 w 2219325"/>
              <a:gd name="connsiteY26" fmla="*/ 1694671 h 4099734"/>
              <a:gd name="connsiteX27" fmla="*/ 433387 w 2219325"/>
              <a:gd name="connsiteY27" fmla="*/ 1432734 h 4099734"/>
              <a:gd name="connsiteX28" fmla="*/ 457200 w 2219325"/>
              <a:gd name="connsiteY28" fmla="*/ 1242234 h 4099734"/>
              <a:gd name="connsiteX29" fmla="*/ 676275 w 2219325"/>
              <a:gd name="connsiteY29" fmla="*/ 1208897 h 4099734"/>
              <a:gd name="connsiteX30" fmla="*/ 695325 w 2219325"/>
              <a:gd name="connsiteY30" fmla="*/ 1404159 h 4099734"/>
              <a:gd name="connsiteX31" fmla="*/ 904875 w 2219325"/>
              <a:gd name="connsiteY31" fmla="*/ 1380347 h 4099734"/>
              <a:gd name="connsiteX32" fmla="*/ 1066800 w 2219325"/>
              <a:gd name="connsiteY32" fmla="*/ 1308909 h 4099734"/>
              <a:gd name="connsiteX33" fmla="*/ 1076325 w 2219325"/>
              <a:gd name="connsiteY33" fmla="*/ 1146984 h 4099734"/>
              <a:gd name="connsiteX34" fmla="*/ 1085850 w 2219325"/>
              <a:gd name="connsiteY34" fmla="*/ 994584 h 4099734"/>
              <a:gd name="connsiteX35" fmla="*/ 1066800 w 2219325"/>
              <a:gd name="connsiteY35" fmla="*/ 875521 h 4099734"/>
              <a:gd name="connsiteX36" fmla="*/ 1133475 w 2219325"/>
              <a:gd name="connsiteY36" fmla="*/ 642159 h 4099734"/>
              <a:gd name="connsiteX37" fmla="*/ 1347788 w 2219325"/>
              <a:gd name="connsiteY37" fmla="*/ 589771 h 4099734"/>
              <a:gd name="connsiteX38" fmla="*/ 1343025 w 2219325"/>
              <a:gd name="connsiteY38" fmla="*/ 299259 h 4099734"/>
              <a:gd name="connsiteX39" fmla="*/ 1352550 w 2219325"/>
              <a:gd name="connsiteY39" fmla="*/ 42084 h 4099734"/>
              <a:gd name="connsiteX0" fmla="*/ 1352550 w 2219325"/>
              <a:gd name="connsiteY0" fmla="*/ 25532 h 4083182"/>
              <a:gd name="connsiteX1" fmla="*/ 1633537 w 2219325"/>
              <a:gd name="connsiteY1" fmla="*/ 1719 h 4083182"/>
              <a:gd name="connsiteX2" fmla="*/ 2047875 w 2219325"/>
              <a:gd name="connsiteY2" fmla="*/ 16007 h 4083182"/>
              <a:gd name="connsiteX3" fmla="*/ 2152650 w 2219325"/>
              <a:gd name="connsiteY3" fmla="*/ 2254382 h 4083182"/>
              <a:gd name="connsiteX4" fmla="*/ 2152650 w 2219325"/>
              <a:gd name="connsiteY4" fmla="*/ 2359157 h 4083182"/>
              <a:gd name="connsiteX5" fmla="*/ 2200275 w 2219325"/>
              <a:gd name="connsiteY5" fmla="*/ 3435482 h 4083182"/>
              <a:gd name="connsiteX6" fmla="*/ 2219325 w 2219325"/>
              <a:gd name="connsiteY6" fmla="*/ 3983170 h 4083182"/>
              <a:gd name="connsiteX7" fmla="*/ 1390650 w 2219325"/>
              <a:gd name="connsiteY7" fmla="*/ 3945069 h 4083182"/>
              <a:gd name="connsiteX8" fmla="*/ 1038225 w 2219325"/>
              <a:gd name="connsiteY8" fmla="*/ 4021270 h 4083182"/>
              <a:gd name="connsiteX9" fmla="*/ 823912 w 2219325"/>
              <a:gd name="connsiteY9" fmla="*/ 4083182 h 4083182"/>
              <a:gd name="connsiteX10" fmla="*/ 723900 w 2219325"/>
              <a:gd name="connsiteY10" fmla="*/ 3921257 h 4083182"/>
              <a:gd name="connsiteX11" fmla="*/ 614362 w 2219325"/>
              <a:gd name="connsiteY11" fmla="*/ 3759332 h 4083182"/>
              <a:gd name="connsiteX12" fmla="*/ 514350 w 2219325"/>
              <a:gd name="connsiteY12" fmla="*/ 3521207 h 4083182"/>
              <a:gd name="connsiteX13" fmla="*/ 433388 w 2219325"/>
              <a:gd name="connsiteY13" fmla="*/ 3368807 h 4083182"/>
              <a:gd name="connsiteX14" fmla="*/ 266700 w 2219325"/>
              <a:gd name="connsiteY14" fmla="*/ 3297370 h 4083182"/>
              <a:gd name="connsiteX15" fmla="*/ 142875 w 2219325"/>
              <a:gd name="connsiteY15" fmla="*/ 3297370 h 4083182"/>
              <a:gd name="connsiteX16" fmla="*/ 19050 w 2219325"/>
              <a:gd name="connsiteY16" fmla="*/ 3254507 h 4083182"/>
              <a:gd name="connsiteX17" fmla="*/ 0 w 2219325"/>
              <a:gd name="connsiteY17" fmla="*/ 2321057 h 4083182"/>
              <a:gd name="connsiteX18" fmla="*/ 576262 w 2219325"/>
              <a:gd name="connsiteY18" fmla="*/ 2268670 h 4083182"/>
              <a:gd name="connsiteX19" fmla="*/ 547687 w 2219325"/>
              <a:gd name="connsiteY19" fmla="*/ 2130557 h 4083182"/>
              <a:gd name="connsiteX20" fmla="*/ 485775 w 2219325"/>
              <a:gd name="connsiteY20" fmla="*/ 1997207 h 4083182"/>
              <a:gd name="connsiteX21" fmla="*/ 419100 w 2219325"/>
              <a:gd name="connsiteY21" fmla="*/ 1949582 h 4083182"/>
              <a:gd name="connsiteX22" fmla="*/ 295275 w 2219325"/>
              <a:gd name="connsiteY22" fmla="*/ 1940057 h 4083182"/>
              <a:gd name="connsiteX23" fmla="*/ 185737 w 2219325"/>
              <a:gd name="connsiteY23" fmla="*/ 1916245 h 4083182"/>
              <a:gd name="connsiteX24" fmla="*/ 209550 w 2219325"/>
              <a:gd name="connsiteY24" fmla="*/ 1692407 h 4083182"/>
              <a:gd name="connsiteX25" fmla="*/ 319088 w 2219325"/>
              <a:gd name="connsiteY25" fmla="*/ 1687645 h 4083182"/>
              <a:gd name="connsiteX26" fmla="*/ 490538 w 2219325"/>
              <a:gd name="connsiteY26" fmla="*/ 1678119 h 4083182"/>
              <a:gd name="connsiteX27" fmla="*/ 433387 w 2219325"/>
              <a:gd name="connsiteY27" fmla="*/ 1416182 h 4083182"/>
              <a:gd name="connsiteX28" fmla="*/ 457200 w 2219325"/>
              <a:gd name="connsiteY28" fmla="*/ 1225682 h 4083182"/>
              <a:gd name="connsiteX29" fmla="*/ 676275 w 2219325"/>
              <a:gd name="connsiteY29" fmla="*/ 1192345 h 4083182"/>
              <a:gd name="connsiteX30" fmla="*/ 695325 w 2219325"/>
              <a:gd name="connsiteY30" fmla="*/ 1387607 h 4083182"/>
              <a:gd name="connsiteX31" fmla="*/ 904875 w 2219325"/>
              <a:gd name="connsiteY31" fmla="*/ 1363795 h 4083182"/>
              <a:gd name="connsiteX32" fmla="*/ 1066800 w 2219325"/>
              <a:gd name="connsiteY32" fmla="*/ 1292357 h 4083182"/>
              <a:gd name="connsiteX33" fmla="*/ 1076325 w 2219325"/>
              <a:gd name="connsiteY33" fmla="*/ 1130432 h 4083182"/>
              <a:gd name="connsiteX34" fmla="*/ 1085850 w 2219325"/>
              <a:gd name="connsiteY34" fmla="*/ 978032 h 4083182"/>
              <a:gd name="connsiteX35" fmla="*/ 1066800 w 2219325"/>
              <a:gd name="connsiteY35" fmla="*/ 858969 h 4083182"/>
              <a:gd name="connsiteX36" fmla="*/ 1133475 w 2219325"/>
              <a:gd name="connsiteY36" fmla="*/ 625607 h 4083182"/>
              <a:gd name="connsiteX37" fmla="*/ 1347788 w 2219325"/>
              <a:gd name="connsiteY37" fmla="*/ 573219 h 4083182"/>
              <a:gd name="connsiteX38" fmla="*/ 1343025 w 2219325"/>
              <a:gd name="connsiteY38" fmla="*/ 282707 h 4083182"/>
              <a:gd name="connsiteX39" fmla="*/ 1352550 w 2219325"/>
              <a:gd name="connsiteY39" fmla="*/ 25532 h 4083182"/>
              <a:gd name="connsiteX0" fmla="*/ 1352550 w 2219325"/>
              <a:gd name="connsiteY0" fmla="*/ 29756 h 4087406"/>
              <a:gd name="connsiteX1" fmla="*/ 1633537 w 2219325"/>
              <a:gd name="connsiteY1" fmla="*/ 5943 h 4087406"/>
              <a:gd name="connsiteX2" fmla="*/ 2038350 w 2219325"/>
              <a:gd name="connsiteY2" fmla="*/ 5944 h 4087406"/>
              <a:gd name="connsiteX3" fmla="*/ 2152650 w 2219325"/>
              <a:gd name="connsiteY3" fmla="*/ 2258606 h 4087406"/>
              <a:gd name="connsiteX4" fmla="*/ 2152650 w 2219325"/>
              <a:gd name="connsiteY4" fmla="*/ 2363381 h 4087406"/>
              <a:gd name="connsiteX5" fmla="*/ 2200275 w 2219325"/>
              <a:gd name="connsiteY5" fmla="*/ 3439706 h 4087406"/>
              <a:gd name="connsiteX6" fmla="*/ 2219325 w 2219325"/>
              <a:gd name="connsiteY6" fmla="*/ 3987394 h 4087406"/>
              <a:gd name="connsiteX7" fmla="*/ 1390650 w 2219325"/>
              <a:gd name="connsiteY7" fmla="*/ 3949293 h 4087406"/>
              <a:gd name="connsiteX8" fmla="*/ 1038225 w 2219325"/>
              <a:gd name="connsiteY8" fmla="*/ 4025494 h 4087406"/>
              <a:gd name="connsiteX9" fmla="*/ 823912 w 2219325"/>
              <a:gd name="connsiteY9" fmla="*/ 4087406 h 4087406"/>
              <a:gd name="connsiteX10" fmla="*/ 723900 w 2219325"/>
              <a:gd name="connsiteY10" fmla="*/ 3925481 h 4087406"/>
              <a:gd name="connsiteX11" fmla="*/ 614362 w 2219325"/>
              <a:gd name="connsiteY11" fmla="*/ 3763556 h 4087406"/>
              <a:gd name="connsiteX12" fmla="*/ 514350 w 2219325"/>
              <a:gd name="connsiteY12" fmla="*/ 3525431 h 4087406"/>
              <a:gd name="connsiteX13" fmla="*/ 433388 w 2219325"/>
              <a:gd name="connsiteY13" fmla="*/ 3373031 h 4087406"/>
              <a:gd name="connsiteX14" fmla="*/ 266700 w 2219325"/>
              <a:gd name="connsiteY14" fmla="*/ 3301594 h 4087406"/>
              <a:gd name="connsiteX15" fmla="*/ 142875 w 2219325"/>
              <a:gd name="connsiteY15" fmla="*/ 3301594 h 4087406"/>
              <a:gd name="connsiteX16" fmla="*/ 19050 w 2219325"/>
              <a:gd name="connsiteY16" fmla="*/ 3258731 h 4087406"/>
              <a:gd name="connsiteX17" fmla="*/ 0 w 2219325"/>
              <a:gd name="connsiteY17" fmla="*/ 2325281 h 4087406"/>
              <a:gd name="connsiteX18" fmla="*/ 576262 w 2219325"/>
              <a:gd name="connsiteY18" fmla="*/ 2272894 h 4087406"/>
              <a:gd name="connsiteX19" fmla="*/ 547687 w 2219325"/>
              <a:gd name="connsiteY19" fmla="*/ 2134781 h 4087406"/>
              <a:gd name="connsiteX20" fmla="*/ 485775 w 2219325"/>
              <a:gd name="connsiteY20" fmla="*/ 2001431 h 4087406"/>
              <a:gd name="connsiteX21" fmla="*/ 419100 w 2219325"/>
              <a:gd name="connsiteY21" fmla="*/ 1953806 h 4087406"/>
              <a:gd name="connsiteX22" fmla="*/ 295275 w 2219325"/>
              <a:gd name="connsiteY22" fmla="*/ 1944281 h 4087406"/>
              <a:gd name="connsiteX23" fmla="*/ 185737 w 2219325"/>
              <a:gd name="connsiteY23" fmla="*/ 1920469 h 4087406"/>
              <a:gd name="connsiteX24" fmla="*/ 209550 w 2219325"/>
              <a:gd name="connsiteY24" fmla="*/ 1696631 h 4087406"/>
              <a:gd name="connsiteX25" fmla="*/ 319088 w 2219325"/>
              <a:gd name="connsiteY25" fmla="*/ 1691869 h 4087406"/>
              <a:gd name="connsiteX26" fmla="*/ 490538 w 2219325"/>
              <a:gd name="connsiteY26" fmla="*/ 1682343 h 4087406"/>
              <a:gd name="connsiteX27" fmla="*/ 433387 w 2219325"/>
              <a:gd name="connsiteY27" fmla="*/ 1420406 h 4087406"/>
              <a:gd name="connsiteX28" fmla="*/ 457200 w 2219325"/>
              <a:gd name="connsiteY28" fmla="*/ 1229906 h 4087406"/>
              <a:gd name="connsiteX29" fmla="*/ 676275 w 2219325"/>
              <a:gd name="connsiteY29" fmla="*/ 1196569 h 4087406"/>
              <a:gd name="connsiteX30" fmla="*/ 695325 w 2219325"/>
              <a:gd name="connsiteY30" fmla="*/ 1391831 h 4087406"/>
              <a:gd name="connsiteX31" fmla="*/ 904875 w 2219325"/>
              <a:gd name="connsiteY31" fmla="*/ 1368019 h 4087406"/>
              <a:gd name="connsiteX32" fmla="*/ 1066800 w 2219325"/>
              <a:gd name="connsiteY32" fmla="*/ 1296581 h 4087406"/>
              <a:gd name="connsiteX33" fmla="*/ 1076325 w 2219325"/>
              <a:gd name="connsiteY33" fmla="*/ 1134656 h 4087406"/>
              <a:gd name="connsiteX34" fmla="*/ 1085850 w 2219325"/>
              <a:gd name="connsiteY34" fmla="*/ 982256 h 4087406"/>
              <a:gd name="connsiteX35" fmla="*/ 1066800 w 2219325"/>
              <a:gd name="connsiteY35" fmla="*/ 863193 h 4087406"/>
              <a:gd name="connsiteX36" fmla="*/ 1133475 w 2219325"/>
              <a:gd name="connsiteY36" fmla="*/ 629831 h 4087406"/>
              <a:gd name="connsiteX37" fmla="*/ 1347788 w 2219325"/>
              <a:gd name="connsiteY37" fmla="*/ 577443 h 4087406"/>
              <a:gd name="connsiteX38" fmla="*/ 1343025 w 2219325"/>
              <a:gd name="connsiteY38" fmla="*/ 286931 h 4087406"/>
              <a:gd name="connsiteX39" fmla="*/ 1352550 w 2219325"/>
              <a:gd name="connsiteY39" fmla="*/ 29756 h 4087406"/>
              <a:gd name="connsiteX0" fmla="*/ 1352550 w 2219325"/>
              <a:gd name="connsiteY0" fmla="*/ 184626 h 4242276"/>
              <a:gd name="connsiteX1" fmla="*/ 1633537 w 2219325"/>
              <a:gd name="connsiteY1" fmla="*/ 160813 h 4242276"/>
              <a:gd name="connsiteX2" fmla="*/ 2152650 w 2219325"/>
              <a:gd name="connsiteY2" fmla="*/ 2413476 h 4242276"/>
              <a:gd name="connsiteX3" fmla="*/ 2152650 w 2219325"/>
              <a:gd name="connsiteY3" fmla="*/ 2518251 h 4242276"/>
              <a:gd name="connsiteX4" fmla="*/ 2200275 w 2219325"/>
              <a:gd name="connsiteY4" fmla="*/ 3594576 h 4242276"/>
              <a:gd name="connsiteX5" fmla="*/ 2219325 w 2219325"/>
              <a:gd name="connsiteY5" fmla="*/ 4142264 h 4242276"/>
              <a:gd name="connsiteX6" fmla="*/ 1390650 w 2219325"/>
              <a:gd name="connsiteY6" fmla="*/ 4104163 h 4242276"/>
              <a:gd name="connsiteX7" fmla="*/ 1038225 w 2219325"/>
              <a:gd name="connsiteY7" fmla="*/ 4180364 h 4242276"/>
              <a:gd name="connsiteX8" fmla="*/ 823912 w 2219325"/>
              <a:gd name="connsiteY8" fmla="*/ 4242276 h 4242276"/>
              <a:gd name="connsiteX9" fmla="*/ 723900 w 2219325"/>
              <a:gd name="connsiteY9" fmla="*/ 4080351 h 4242276"/>
              <a:gd name="connsiteX10" fmla="*/ 614362 w 2219325"/>
              <a:gd name="connsiteY10" fmla="*/ 3918426 h 4242276"/>
              <a:gd name="connsiteX11" fmla="*/ 514350 w 2219325"/>
              <a:gd name="connsiteY11" fmla="*/ 3680301 h 4242276"/>
              <a:gd name="connsiteX12" fmla="*/ 433388 w 2219325"/>
              <a:gd name="connsiteY12" fmla="*/ 3527901 h 4242276"/>
              <a:gd name="connsiteX13" fmla="*/ 266700 w 2219325"/>
              <a:gd name="connsiteY13" fmla="*/ 3456464 h 4242276"/>
              <a:gd name="connsiteX14" fmla="*/ 142875 w 2219325"/>
              <a:gd name="connsiteY14" fmla="*/ 3456464 h 4242276"/>
              <a:gd name="connsiteX15" fmla="*/ 19050 w 2219325"/>
              <a:gd name="connsiteY15" fmla="*/ 3413601 h 4242276"/>
              <a:gd name="connsiteX16" fmla="*/ 0 w 2219325"/>
              <a:gd name="connsiteY16" fmla="*/ 2480151 h 4242276"/>
              <a:gd name="connsiteX17" fmla="*/ 576262 w 2219325"/>
              <a:gd name="connsiteY17" fmla="*/ 2427764 h 4242276"/>
              <a:gd name="connsiteX18" fmla="*/ 547687 w 2219325"/>
              <a:gd name="connsiteY18" fmla="*/ 2289651 h 4242276"/>
              <a:gd name="connsiteX19" fmla="*/ 485775 w 2219325"/>
              <a:gd name="connsiteY19" fmla="*/ 2156301 h 4242276"/>
              <a:gd name="connsiteX20" fmla="*/ 419100 w 2219325"/>
              <a:gd name="connsiteY20" fmla="*/ 2108676 h 4242276"/>
              <a:gd name="connsiteX21" fmla="*/ 295275 w 2219325"/>
              <a:gd name="connsiteY21" fmla="*/ 2099151 h 4242276"/>
              <a:gd name="connsiteX22" fmla="*/ 185737 w 2219325"/>
              <a:gd name="connsiteY22" fmla="*/ 2075339 h 4242276"/>
              <a:gd name="connsiteX23" fmla="*/ 209550 w 2219325"/>
              <a:gd name="connsiteY23" fmla="*/ 1851501 h 4242276"/>
              <a:gd name="connsiteX24" fmla="*/ 319088 w 2219325"/>
              <a:gd name="connsiteY24" fmla="*/ 1846739 h 4242276"/>
              <a:gd name="connsiteX25" fmla="*/ 490538 w 2219325"/>
              <a:gd name="connsiteY25" fmla="*/ 1837213 h 4242276"/>
              <a:gd name="connsiteX26" fmla="*/ 433387 w 2219325"/>
              <a:gd name="connsiteY26" fmla="*/ 1575276 h 4242276"/>
              <a:gd name="connsiteX27" fmla="*/ 457200 w 2219325"/>
              <a:gd name="connsiteY27" fmla="*/ 1384776 h 4242276"/>
              <a:gd name="connsiteX28" fmla="*/ 676275 w 2219325"/>
              <a:gd name="connsiteY28" fmla="*/ 1351439 h 4242276"/>
              <a:gd name="connsiteX29" fmla="*/ 695325 w 2219325"/>
              <a:gd name="connsiteY29" fmla="*/ 1546701 h 4242276"/>
              <a:gd name="connsiteX30" fmla="*/ 904875 w 2219325"/>
              <a:gd name="connsiteY30" fmla="*/ 1522889 h 4242276"/>
              <a:gd name="connsiteX31" fmla="*/ 1066800 w 2219325"/>
              <a:gd name="connsiteY31" fmla="*/ 1451451 h 4242276"/>
              <a:gd name="connsiteX32" fmla="*/ 1076325 w 2219325"/>
              <a:gd name="connsiteY32" fmla="*/ 1289526 h 4242276"/>
              <a:gd name="connsiteX33" fmla="*/ 1085850 w 2219325"/>
              <a:gd name="connsiteY33" fmla="*/ 1137126 h 4242276"/>
              <a:gd name="connsiteX34" fmla="*/ 1066800 w 2219325"/>
              <a:gd name="connsiteY34" fmla="*/ 1018063 h 4242276"/>
              <a:gd name="connsiteX35" fmla="*/ 1133475 w 2219325"/>
              <a:gd name="connsiteY35" fmla="*/ 784701 h 4242276"/>
              <a:gd name="connsiteX36" fmla="*/ 1347788 w 2219325"/>
              <a:gd name="connsiteY36" fmla="*/ 732313 h 4242276"/>
              <a:gd name="connsiteX37" fmla="*/ 1343025 w 2219325"/>
              <a:gd name="connsiteY37" fmla="*/ 441801 h 4242276"/>
              <a:gd name="connsiteX38" fmla="*/ 1352550 w 2219325"/>
              <a:gd name="connsiteY38" fmla="*/ 184626 h 4242276"/>
              <a:gd name="connsiteX0" fmla="*/ 1352550 w 2219325"/>
              <a:gd name="connsiteY0" fmla="*/ 0 h 4057650"/>
              <a:gd name="connsiteX1" fmla="*/ 2152650 w 2219325"/>
              <a:gd name="connsiteY1" fmla="*/ 2228850 h 4057650"/>
              <a:gd name="connsiteX2" fmla="*/ 2152650 w 2219325"/>
              <a:gd name="connsiteY2" fmla="*/ 2333625 h 4057650"/>
              <a:gd name="connsiteX3" fmla="*/ 2200275 w 2219325"/>
              <a:gd name="connsiteY3" fmla="*/ 3409950 h 4057650"/>
              <a:gd name="connsiteX4" fmla="*/ 2219325 w 2219325"/>
              <a:gd name="connsiteY4" fmla="*/ 3957638 h 4057650"/>
              <a:gd name="connsiteX5" fmla="*/ 1390650 w 2219325"/>
              <a:gd name="connsiteY5" fmla="*/ 3919537 h 4057650"/>
              <a:gd name="connsiteX6" fmla="*/ 1038225 w 2219325"/>
              <a:gd name="connsiteY6" fmla="*/ 3995738 h 4057650"/>
              <a:gd name="connsiteX7" fmla="*/ 823912 w 2219325"/>
              <a:gd name="connsiteY7" fmla="*/ 4057650 h 4057650"/>
              <a:gd name="connsiteX8" fmla="*/ 723900 w 2219325"/>
              <a:gd name="connsiteY8" fmla="*/ 3895725 h 4057650"/>
              <a:gd name="connsiteX9" fmla="*/ 614362 w 2219325"/>
              <a:gd name="connsiteY9" fmla="*/ 3733800 h 4057650"/>
              <a:gd name="connsiteX10" fmla="*/ 514350 w 2219325"/>
              <a:gd name="connsiteY10" fmla="*/ 3495675 h 4057650"/>
              <a:gd name="connsiteX11" fmla="*/ 433388 w 2219325"/>
              <a:gd name="connsiteY11" fmla="*/ 3343275 h 4057650"/>
              <a:gd name="connsiteX12" fmla="*/ 266700 w 2219325"/>
              <a:gd name="connsiteY12" fmla="*/ 3271838 h 4057650"/>
              <a:gd name="connsiteX13" fmla="*/ 142875 w 2219325"/>
              <a:gd name="connsiteY13" fmla="*/ 3271838 h 4057650"/>
              <a:gd name="connsiteX14" fmla="*/ 19050 w 2219325"/>
              <a:gd name="connsiteY14" fmla="*/ 3228975 h 4057650"/>
              <a:gd name="connsiteX15" fmla="*/ 0 w 2219325"/>
              <a:gd name="connsiteY15" fmla="*/ 2295525 h 4057650"/>
              <a:gd name="connsiteX16" fmla="*/ 576262 w 2219325"/>
              <a:gd name="connsiteY16" fmla="*/ 2243138 h 4057650"/>
              <a:gd name="connsiteX17" fmla="*/ 547687 w 2219325"/>
              <a:gd name="connsiteY17" fmla="*/ 2105025 h 4057650"/>
              <a:gd name="connsiteX18" fmla="*/ 485775 w 2219325"/>
              <a:gd name="connsiteY18" fmla="*/ 1971675 h 4057650"/>
              <a:gd name="connsiteX19" fmla="*/ 419100 w 2219325"/>
              <a:gd name="connsiteY19" fmla="*/ 1924050 h 4057650"/>
              <a:gd name="connsiteX20" fmla="*/ 295275 w 2219325"/>
              <a:gd name="connsiteY20" fmla="*/ 1914525 h 4057650"/>
              <a:gd name="connsiteX21" fmla="*/ 185737 w 2219325"/>
              <a:gd name="connsiteY21" fmla="*/ 1890713 h 4057650"/>
              <a:gd name="connsiteX22" fmla="*/ 209550 w 2219325"/>
              <a:gd name="connsiteY22" fmla="*/ 1666875 h 4057650"/>
              <a:gd name="connsiteX23" fmla="*/ 319088 w 2219325"/>
              <a:gd name="connsiteY23" fmla="*/ 1662113 h 4057650"/>
              <a:gd name="connsiteX24" fmla="*/ 490538 w 2219325"/>
              <a:gd name="connsiteY24" fmla="*/ 1652587 h 4057650"/>
              <a:gd name="connsiteX25" fmla="*/ 433387 w 2219325"/>
              <a:gd name="connsiteY25" fmla="*/ 1390650 h 4057650"/>
              <a:gd name="connsiteX26" fmla="*/ 457200 w 2219325"/>
              <a:gd name="connsiteY26" fmla="*/ 1200150 h 4057650"/>
              <a:gd name="connsiteX27" fmla="*/ 676275 w 2219325"/>
              <a:gd name="connsiteY27" fmla="*/ 1166813 h 4057650"/>
              <a:gd name="connsiteX28" fmla="*/ 695325 w 2219325"/>
              <a:gd name="connsiteY28" fmla="*/ 1362075 h 4057650"/>
              <a:gd name="connsiteX29" fmla="*/ 904875 w 2219325"/>
              <a:gd name="connsiteY29" fmla="*/ 1338263 h 4057650"/>
              <a:gd name="connsiteX30" fmla="*/ 1066800 w 2219325"/>
              <a:gd name="connsiteY30" fmla="*/ 1266825 h 4057650"/>
              <a:gd name="connsiteX31" fmla="*/ 1076325 w 2219325"/>
              <a:gd name="connsiteY31" fmla="*/ 1104900 h 4057650"/>
              <a:gd name="connsiteX32" fmla="*/ 1085850 w 2219325"/>
              <a:gd name="connsiteY32" fmla="*/ 952500 h 4057650"/>
              <a:gd name="connsiteX33" fmla="*/ 1066800 w 2219325"/>
              <a:gd name="connsiteY33" fmla="*/ 833437 h 4057650"/>
              <a:gd name="connsiteX34" fmla="*/ 1133475 w 2219325"/>
              <a:gd name="connsiteY34" fmla="*/ 600075 h 4057650"/>
              <a:gd name="connsiteX35" fmla="*/ 1347788 w 2219325"/>
              <a:gd name="connsiteY35" fmla="*/ 547687 h 4057650"/>
              <a:gd name="connsiteX36" fmla="*/ 1343025 w 2219325"/>
              <a:gd name="connsiteY36" fmla="*/ 257175 h 4057650"/>
              <a:gd name="connsiteX37" fmla="*/ 1352550 w 2219325"/>
              <a:gd name="connsiteY37" fmla="*/ 0 h 4057650"/>
              <a:gd name="connsiteX0" fmla="*/ 1343025 w 2219325"/>
              <a:gd name="connsiteY0" fmla="*/ 0 h 3800475"/>
              <a:gd name="connsiteX1" fmla="*/ 2152650 w 2219325"/>
              <a:gd name="connsiteY1" fmla="*/ 1971675 h 3800475"/>
              <a:gd name="connsiteX2" fmla="*/ 2152650 w 2219325"/>
              <a:gd name="connsiteY2" fmla="*/ 2076450 h 3800475"/>
              <a:gd name="connsiteX3" fmla="*/ 2200275 w 2219325"/>
              <a:gd name="connsiteY3" fmla="*/ 3152775 h 3800475"/>
              <a:gd name="connsiteX4" fmla="*/ 2219325 w 2219325"/>
              <a:gd name="connsiteY4" fmla="*/ 3700463 h 3800475"/>
              <a:gd name="connsiteX5" fmla="*/ 1390650 w 2219325"/>
              <a:gd name="connsiteY5" fmla="*/ 3662362 h 3800475"/>
              <a:gd name="connsiteX6" fmla="*/ 1038225 w 2219325"/>
              <a:gd name="connsiteY6" fmla="*/ 3738563 h 3800475"/>
              <a:gd name="connsiteX7" fmla="*/ 823912 w 2219325"/>
              <a:gd name="connsiteY7" fmla="*/ 3800475 h 3800475"/>
              <a:gd name="connsiteX8" fmla="*/ 723900 w 2219325"/>
              <a:gd name="connsiteY8" fmla="*/ 3638550 h 3800475"/>
              <a:gd name="connsiteX9" fmla="*/ 614362 w 2219325"/>
              <a:gd name="connsiteY9" fmla="*/ 3476625 h 3800475"/>
              <a:gd name="connsiteX10" fmla="*/ 514350 w 2219325"/>
              <a:gd name="connsiteY10" fmla="*/ 3238500 h 3800475"/>
              <a:gd name="connsiteX11" fmla="*/ 433388 w 2219325"/>
              <a:gd name="connsiteY11" fmla="*/ 3086100 h 3800475"/>
              <a:gd name="connsiteX12" fmla="*/ 266700 w 2219325"/>
              <a:gd name="connsiteY12" fmla="*/ 3014663 h 3800475"/>
              <a:gd name="connsiteX13" fmla="*/ 142875 w 2219325"/>
              <a:gd name="connsiteY13" fmla="*/ 3014663 h 3800475"/>
              <a:gd name="connsiteX14" fmla="*/ 19050 w 2219325"/>
              <a:gd name="connsiteY14" fmla="*/ 2971800 h 3800475"/>
              <a:gd name="connsiteX15" fmla="*/ 0 w 2219325"/>
              <a:gd name="connsiteY15" fmla="*/ 2038350 h 3800475"/>
              <a:gd name="connsiteX16" fmla="*/ 576262 w 2219325"/>
              <a:gd name="connsiteY16" fmla="*/ 1985963 h 3800475"/>
              <a:gd name="connsiteX17" fmla="*/ 547687 w 2219325"/>
              <a:gd name="connsiteY17" fmla="*/ 1847850 h 3800475"/>
              <a:gd name="connsiteX18" fmla="*/ 485775 w 2219325"/>
              <a:gd name="connsiteY18" fmla="*/ 1714500 h 3800475"/>
              <a:gd name="connsiteX19" fmla="*/ 419100 w 2219325"/>
              <a:gd name="connsiteY19" fmla="*/ 1666875 h 3800475"/>
              <a:gd name="connsiteX20" fmla="*/ 295275 w 2219325"/>
              <a:gd name="connsiteY20" fmla="*/ 1657350 h 3800475"/>
              <a:gd name="connsiteX21" fmla="*/ 185737 w 2219325"/>
              <a:gd name="connsiteY21" fmla="*/ 1633538 h 3800475"/>
              <a:gd name="connsiteX22" fmla="*/ 209550 w 2219325"/>
              <a:gd name="connsiteY22" fmla="*/ 1409700 h 3800475"/>
              <a:gd name="connsiteX23" fmla="*/ 319088 w 2219325"/>
              <a:gd name="connsiteY23" fmla="*/ 1404938 h 3800475"/>
              <a:gd name="connsiteX24" fmla="*/ 490538 w 2219325"/>
              <a:gd name="connsiteY24" fmla="*/ 1395412 h 3800475"/>
              <a:gd name="connsiteX25" fmla="*/ 433387 w 2219325"/>
              <a:gd name="connsiteY25" fmla="*/ 1133475 h 3800475"/>
              <a:gd name="connsiteX26" fmla="*/ 457200 w 2219325"/>
              <a:gd name="connsiteY26" fmla="*/ 942975 h 3800475"/>
              <a:gd name="connsiteX27" fmla="*/ 676275 w 2219325"/>
              <a:gd name="connsiteY27" fmla="*/ 909638 h 3800475"/>
              <a:gd name="connsiteX28" fmla="*/ 695325 w 2219325"/>
              <a:gd name="connsiteY28" fmla="*/ 1104900 h 3800475"/>
              <a:gd name="connsiteX29" fmla="*/ 904875 w 2219325"/>
              <a:gd name="connsiteY29" fmla="*/ 1081088 h 3800475"/>
              <a:gd name="connsiteX30" fmla="*/ 1066800 w 2219325"/>
              <a:gd name="connsiteY30" fmla="*/ 1009650 h 3800475"/>
              <a:gd name="connsiteX31" fmla="*/ 1076325 w 2219325"/>
              <a:gd name="connsiteY31" fmla="*/ 847725 h 3800475"/>
              <a:gd name="connsiteX32" fmla="*/ 1085850 w 2219325"/>
              <a:gd name="connsiteY32" fmla="*/ 695325 h 3800475"/>
              <a:gd name="connsiteX33" fmla="*/ 1066800 w 2219325"/>
              <a:gd name="connsiteY33" fmla="*/ 576262 h 3800475"/>
              <a:gd name="connsiteX34" fmla="*/ 1133475 w 2219325"/>
              <a:gd name="connsiteY34" fmla="*/ 342900 h 3800475"/>
              <a:gd name="connsiteX35" fmla="*/ 1347788 w 2219325"/>
              <a:gd name="connsiteY35" fmla="*/ 290512 h 3800475"/>
              <a:gd name="connsiteX36" fmla="*/ 1343025 w 2219325"/>
              <a:gd name="connsiteY36" fmla="*/ 0 h 3800475"/>
              <a:gd name="connsiteX0" fmla="*/ 1347788 w 2219325"/>
              <a:gd name="connsiteY0" fmla="*/ 0 h 3509963"/>
              <a:gd name="connsiteX1" fmla="*/ 2152650 w 2219325"/>
              <a:gd name="connsiteY1" fmla="*/ 1681163 h 3509963"/>
              <a:gd name="connsiteX2" fmla="*/ 2152650 w 2219325"/>
              <a:gd name="connsiteY2" fmla="*/ 1785938 h 3509963"/>
              <a:gd name="connsiteX3" fmla="*/ 2200275 w 2219325"/>
              <a:gd name="connsiteY3" fmla="*/ 2862263 h 3509963"/>
              <a:gd name="connsiteX4" fmla="*/ 2219325 w 2219325"/>
              <a:gd name="connsiteY4" fmla="*/ 3409951 h 3509963"/>
              <a:gd name="connsiteX5" fmla="*/ 1390650 w 2219325"/>
              <a:gd name="connsiteY5" fmla="*/ 3371850 h 3509963"/>
              <a:gd name="connsiteX6" fmla="*/ 1038225 w 2219325"/>
              <a:gd name="connsiteY6" fmla="*/ 3448051 h 3509963"/>
              <a:gd name="connsiteX7" fmla="*/ 823912 w 2219325"/>
              <a:gd name="connsiteY7" fmla="*/ 3509963 h 3509963"/>
              <a:gd name="connsiteX8" fmla="*/ 723900 w 2219325"/>
              <a:gd name="connsiteY8" fmla="*/ 3348038 h 3509963"/>
              <a:gd name="connsiteX9" fmla="*/ 614362 w 2219325"/>
              <a:gd name="connsiteY9" fmla="*/ 3186113 h 3509963"/>
              <a:gd name="connsiteX10" fmla="*/ 514350 w 2219325"/>
              <a:gd name="connsiteY10" fmla="*/ 2947988 h 3509963"/>
              <a:gd name="connsiteX11" fmla="*/ 433388 w 2219325"/>
              <a:gd name="connsiteY11" fmla="*/ 2795588 h 3509963"/>
              <a:gd name="connsiteX12" fmla="*/ 266700 w 2219325"/>
              <a:gd name="connsiteY12" fmla="*/ 2724151 h 3509963"/>
              <a:gd name="connsiteX13" fmla="*/ 142875 w 2219325"/>
              <a:gd name="connsiteY13" fmla="*/ 2724151 h 3509963"/>
              <a:gd name="connsiteX14" fmla="*/ 19050 w 2219325"/>
              <a:gd name="connsiteY14" fmla="*/ 2681288 h 3509963"/>
              <a:gd name="connsiteX15" fmla="*/ 0 w 2219325"/>
              <a:gd name="connsiteY15" fmla="*/ 1747838 h 3509963"/>
              <a:gd name="connsiteX16" fmla="*/ 576262 w 2219325"/>
              <a:gd name="connsiteY16" fmla="*/ 1695451 h 3509963"/>
              <a:gd name="connsiteX17" fmla="*/ 547687 w 2219325"/>
              <a:gd name="connsiteY17" fmla="*/ 1557338 h 3509963"/>
              <a:gd name="connsiteX18" fmla="*/ 485775 w 2219325"/>
              <a:gd name="connsiteY18" fmla="*/ 1423988 h 3509963"/>
              <a:gd name="connsiteX19" fmla="*/ 419100 w 2219325"/>
              <a:gd name="connsiteY19" fmla="*/ 1376363 h 3509963"/>
              <a:gd name="connsiteX20" fmla="*/ 295275 w 2219325"/>
              <a:gd name="connsiteY20" fmla="*/ 1366838 h 3509963"/>
              <a:gd name="connsiteX21" fmla="*/ 185737 w 2219325"/>
              <a:gd name="connsiteY21" fmla="*/ 1343026 h 3509963"/>
              <a:gd name="connsiteX22" fmla="*/ 209550 w 2219325"/>
              <a:gd name="connsiteY22" fmla="*/ 1119188 h 3509963"/>
              <a:gd name="connsiteX23" fmla="*/ 319088 w 2219325"/>
              <a:gd name="connsiteY23" fmla="*/ 1114426 h 3509963"/>
              <a:gd name="connsiteX24" fmla="*/ 490538 w 2219325"/>
              <a:gd name="connsiteY24" fmla="*/ 1104900 h 3509963"/>
              <a:gd name="connsiteX25" fmla="*/ 433387 w 2219325"/>
              <a:gd name="connsiteY25" fmla="*/ 842963 h 3509963"/>
              <a:gd name="connsiteX26" fmla="*/ 457200 w 2219325"/>
              <a:gd name="connsiteY26" fmla="*/ 652463 h 3509963"/>
              <a:gd name="connsiteX27" fmla="*/ 676275 w 2219325"/>
              <a:gd name="connsiteY27" fmla="*/ 619126 h 3509963"/>
              <a:gd name="connsiteX28" fmla="*/ 695325 w 2219325"/>
              <a:gd name="connsiteY28" fmla="*/ 814388 h 3509963"/>
              <a:gd name="connsiteX29" fmla="*/ 904875 w 2219325"/>
              <a:gd name="connsiteY29" fmla="*/ 790576 h 3509963"/>
              <a:gd name="connsiteX30" fmla="*/ 1066800 w 2219325"/>
              <a:gd name="connsiteY30" fmla="*/ 719138 h 3509963"/>
              <a:gd name="connsiteX31" fmla="*/ 1076325 w 2219325"/>
              <a:gd name="connsiteY31" fmla="*/ 557213 h 3509963"/>
              <a:gd name="connsiteX32" fmla="*/ 1085850 w 2219325"/>
              <a:gd name="connsiteY32" fmla="*/ 404813 h 3509963"/>
              <a:gd name="connsiteX33" fmla="*/ 1066800 w 2219325"/>
              <a:gd name="connsiteY33" fmla="*/ 285750 h 3509963"/>
              <a:gd name="connsiteX34" fmla="*/ 1133475 w 2219325"/>
              <a:gd name="connsiteY34" fmla="*/ 52388 h 3509963"/>
              <a:gd name="connsiteX35" fmla="*/ 1347788 w 2219325"/>
              <a:gd name="connsiteY35" fmla="*/ 0 h 3509963"/>
              <a:gd name="connsiteX0" fmla="*/ 1133475 w 2219325"/>
              <a:gd name="connsiteY0" fmla="*/ 0 h 3457575"/>
              <a:gd name="connsiteX1" fmla="*/ 2152650 w 2219325"/>
              <a:gd name="connsiteY1" fmla="*/ 1628775 h 3457575"/>
              <a:gd name="connsiteX2" fmla="*/ 2152650 w 2219325"/>
              <a:gd name="connsiteY2" fmla="*/ 1733550 h 3457575"/>
              <a:gd name="connsiteX3" fmla="*/ 2200275 w 2219325"/>
              <a:gd name="connsiteY3" fmla="*/ 2809875 h 3457575"/>
              <a:gd name="connsiteX4" fmla="*/ 2219325 w 2219325"/>
              <a:gd name="connsiteY4" fmla="*/ 3357563 h 3457575"/>
              <a:gd name="connsiteX5" fmla="*/ 1390650 w 2219325"/>
              <a:gd name="connsiteY5" fmla="*/ 3319462 h 3457575"/>
              <a:gd name="connsiteX6" fmla="*/ 1038225 w 2219325"/>
              <a:gd name="connsiteY6" fmla="*/ 3395663 h 3457575"/>
              <a:gd name="connsiteX7" fmla="*/ 823912 w 2219325"/>
              <a:gd name="connsiteY7" fmla="*/ 3457575 h 3457575"/>
              <a:gd name="connsiteX8" fmla="*/ 723900 w 2219325"/>
              <a:gd name="connsiteY8" fmla="*/ 3295650 h 3457575"/>
              <a:gd name="connsiteX9" fmla="*/ 614362 w 2219325"/>
              <a:gd name="connsiteY9" fmla="*/ 3133725 h 3457575"/>
              <a:gd name="connsiteX10" fmla="*/ 514350 w 2219325"/>
              <a:gd name="connsiteY10" fmla="*/ 2895600 h 3457575"/>
              <a:gd name="connsiteX11" fmla="*/ 433388 w 2219325"/>
              <a:gd name="connsiteY11" fmla="*/ 2743200 h 3457575"/>
              <a:gd name="connsiteX12" fmla="*/ 266700 w 2219325"/>
              <a:gd name="connsiteY12" fmla="*/ 2671763 h 3457575"/>
              <a:gd name="connsiteX13" fmla="*/ 142875 w 2219325"/>
              <a:gd name="connsiteY13" fmla="*/ 2671763 h 3457575"/>
              <a:gd name="connsiteX14" fmla="*/ 19050 w 2219325"/>
              <a:gd name="connsiteY14" fmla="*/ 2628900 h 3457575"/>
              <a:gd name="connsiteX15" fmla="*/ 0 w 2219325"/>
              <a:gd name="connsiteY15" fmla="*/ 1695450 h 3457575"/>
              <a:gd name="connsiteX16" fmla="*/ 576262 w 2219325"/>
              <a:gd name="connsiteY16" fmla="*/ 1643063 h 3457575"/>
              <a:gd name="connsiteX17" fmla="*/ 547687 w 2219325"/>
              <a:gd name="connsiteY17" fmla="*/ 1504950 h 3457575"/>
              <a:gd name="connsiteX18" fmla="*/ 485775 w 2219325"/>
              <a:gd name="connsiteY18" fmla="*/ 1371600 h 3457575"/>
              <a:gd name="connsiteX19" fmla="*/ 419100 w 2219325"/>
              <a:gd name="connsiteY19" fmla="*/ 1323975 h 3457575"/>
              <a:gd name="connsiteX20" fmla="*/ 295275 w 2219325"/>
              <a:gd name="connsiteY20" fmla="*/ 1314450 h 3457575"/>
              <a:gd name="connsiteX21" fmla="*/ 185737 w 2219325"/>
              <a:gd name="connsiteY21" fmla="*/ 1290638 h 3457575"/>
              <a:gd name="connsiteX22" fmla="*/ 209550 w 2219325"/>
              <a:gd name="connsiteY22" fmla="*/ 1066800 h 3457575"/>
              <a:gd name="connsiteX23" fmla="*/ 319088 w 2219325"/>
              <a:gd name="connsiteY23" fmla="*/ 1062038 h 3457575"/>
              <a:gd name="connsiteX24" fmla="*/ 490538 w 2219325"/>
              <a:gd name="connsiteY24" fmla="*/ 1052512 h 3457575"/>
              <a:gd name="connsiteX25" fmla="*/ 433387 w 2219325"/>
              <a:gd name="connsiteY25" fmla="*/ 790575 h 3457575"/>
              <a:gd name="connsiteX26" fmla="*/ 457200 w 2219325"/>
              <a:gd name="connsiteY26" fmla="*/ 600075 h 3457575"/>
              <a:gd name="connsiteX27" fmla="*/ 676275 w 2219325"/>
              <a:gd name="connsiteY27" fmla="*/ 566738 h 3457575"/>
              <a:gd name="connsiteX28" fmla="*/ 695325 w 2219325"/>
              <a:gd name="connsiteY28" fmla="*/ 762000 h 3457575"/>
              <a:gd name="connsiteX29" fmla="*/ 904875 w 2219325"/>
              <a:gd name="connsiteY29" fmla="*/ 738188 h 3457575"/>
              <a:gd name="connsiteX30" fmla="*/ 1066800 w 2219325"/>
              <a:gd name="connsiteY30" fmla="*/ 666750 h 3457575"/>
              <a:gd name="connsiteX31" fmla="*/ 1076325 w 2219325"/>
              <a:gd name="connsiteY31" fmla="*/ 504825 h 3457575"/>
              <a:gd name="connsiteX32" fmla="*/ 1085850 w 2219325"/>
              <a:gd name="connsiteY32" fmla="*/ 352425 h 3457575"/>
              <a:gd name="connsiteX33" fmla="*/ 1066800 w 2219325"/>
              <a:gd name="connsiteY33" fmla="*/ 233362 h 3457575"/>
              <a:gd name="connsiteX34" fmla="*/ 1133475 w 2219325"/>
              <a:gd name="connsiteY34" fmla="*/ 0 h 3457575"/>
              <a:gd name="connsiteX0" fmla="*/ 1066800 w 2219325"/>
              <a:gd name="connsiteY0" fmla="*/ 0 h 3224213"/>
              <a:gd name="connsiteX1" fmla="*/ 2152650 w 2219325"/>
              <a:gd name="connsiteY1" fmla="*/ 1395413 h 3224213"/>
              <a:gd name="connsiteX2" fmla="*/ 2152650 w 2219325"/>
              <a:gd name="connsiteY2" fmla="*/ 1500188 h 3224213"/>
              <a:gd name="connsiteX3" fmla="*/ 2200275 w 2219325"/>
              <a:gd name="connsiteY3" fmla="*/ 2576513 h 3224213"/>
              <a:gd name="connsiteX4" fmla="*/ 2219325 w 2219325"/>
              <a:gd name="connsiteY4" fmla="*/ 3124201 h 3224213"/>
              <a:gd name="connsiteX5" fmla="*/ 1390650 w 2219325"/>
              <a:gd name="connsiteY5" fmla="*/ 3086100 h 3224213"/>
              <a:gd name="connsiteX6" fmla="*/ 1038225 w 2219325"/>
              <a:gd name="connsiteY6" fmla="*/ 3162301 h 3224213"/>
              <a:gd name="connsiteX7" fmla="*/ 823912 w 2219325"/>
              <a:gd name="connsiteY7" fmla="*/ 3224213 h 3224213"/>
              <a:gd name="connsiteX8" fmla="*/ 723900 w 2219325"/>
              <a:gd name="connsiteY8" fmla="*/ 3062288 h 3224213"/>
              <a:gd name="connsiteX9" fmla="*/ 614362 w 2219325"/>
              <a:gd name="connsiteY9" fmla="*/ 2900363 h 3224213"/>
              <a:gd name="connsiteX10" fmla="*/ 514350 w 2219325"/>
              <a:gd name="connsiteY10" fmla="*/ 2662238 h 3224213"/>
              <a:gd name="connsiteX11" fmla="*/ 433388 w 2219325"/>
              <a:gd name="connsiteY11" fmla="*/ 2509838 h 3224213"/>
              <a:gd name="connsiteX12" fmla="*/ 266700 w 2219325"/>
              <a:gd name="connsiteY12" fmla="*/ 2438401 h 3224213"/>
              <a:gd name="connsiteX13" fmla="*/ 142875 w 2219325"/>
              <a:gd name="connsiteY13" fmla="*/ 2438401 h 3224213"/>
              <a:gd name="connsiteX14" fmla="*/ 19050 w 2219325"/>
              <a:gd name="connsiteY14" fmla="*/ 2395538 h 3224213"/>
              <a:gd name="connsiteX15" fmla="*/ 0 w 2219325"/>
              <a:gd name="connsiteY15" fmla="*/ 1462088 h 3224213"/>
              <a:gd name="connsiteX16" fmla="*/ 576262 w 2219325"/>
              <a:gd name="connsiteY16" fmla="*/ 1409701 h 3224213"/>
              <a:gd name="connsiteX17" fmla="*/ 547687 w 2219325"/>
              <a:gd name="connsiteY17" fmla="*/ 1271588 h 3224213"/>
              <a:gd name="connsiteX18" fmla="*/ 485775 w 2219325"/>
              <a:gd name="connsiteY18" fmla="*/ 1138238 h 3224213"/>
              <a:gd name="connsiteX19" fmla="*/ 419100 w 2219325"/>
              <a:gd name="connsiteY19" fmla="*/ 1090613 h 3224213"/>
              <a:gd name="connsiteX20" fmla="*/ 295275 w 2219325"/>
              <a:gd name="connsiteY20" fmla="*/ 1081088 h 3224213"/>
              <a:gd name="connsiteX21" fmla="*/ 185737 w 2219325"/>
              <a:gd name="connsiteY21" fmla="*/ 1057276 h 3224213"/>
              <a:gd name="connsiteX22" fmla="*/ 209550 w 2219325"/>
              <a:gd name="connsiteY22" fmla="*/ 833438 h 3224213"/>
              <a:gd name="connsiteX23" fmla="*/ 319088 w 2219325"/>
              <a:gd name="connsiteY23" fmla="*/ 828676 h 3224213"/>
              <a:gd name="connsiteX24" fmla="*/ 490538 w 2219325"/>
              <a:gd name="connsiteY24" fmla="*/ 819150 h 3224213"/>
              <a:gd name="connsiteX25" fmla="*/ 433387 w 2219325"/>
              <a:gd name="connsiteY25" fmla="*/ 557213 h 3224213"/>
              <a:gd name="connsiteX26" fmla="*/ 457200 w 2219325"/>
              <a:gd name="connsiteY26" fmla="*/ 366713 h 3224213"/>
              <a:gd name="connsiteX27" fmla="*/ 676275 w 2219325"/>
              <a:gd name="connsiteY27" fmla="*/ 333376 h 3224213"/>
              <a:gd name="connsiteX28" fmla="*/ 695325 w 2219325"/>
              <a:gd name="connsiteY28" fmla="*/ 528638 h 3224213"/>
              <a:gd name="connsiteX29" fmla="*/ 904875 w 2219325"/>
              <a:gd name="connsiteY29" fmla="*/ 504826 h 3224213"/>
              <a:gd name="connsiteX30" fmla="*/ 1066800 w 2219325"/>
              <a:gd name="connsiteY30" fmla="*/ 433388 h 3224213"/>
              <a:gd name="connsiteX31" fmla="*/ 1076325 w 2219325"/>
              <a:gd name="connsiteY31" fmla="*/ 271463 h 3224213"/>
              <a:gd name="connsiteX32" fmla="*/ 1085850 w 2219325"/>
              <a:gd name="connsiteY32" fmla="*/ 119063 h 3224213"/>
              <a:gd name="connsiteX33" fmla="*/ 1066800 w 2219325"/>
              <a:gd name="connsiteY33" fmla="*/ 0 h 3224213"/>
              <a:gd name="connsiteX0" fmla="*/ 1085850 w 2219325"/>
              <a:gd name="connsiteY0" fmla="*/ 0 h 3105150"/>
              <a:gd name="connsiteX1" fmla="*/ 2152650 w 2219325"/>
              <a:gd name="connsiteY1" fmla="*/ 1276350 h 3105150"/>
              <a:gd name="connsiteX2" fmla="*/ 2152650 w 2219325"/>
              <a:gd name="connsiteY2" fmla="*/ 1381125 h 3105150"/>
              <a:gd name="connsiteX3" fmla="*/ 2200275 w 2219325"/>
              <a:gd name="connsiteY3" fmla="*/ 2457450 h 3105150"/>
              <a:gd name="connsiteX4" fmla="*/ 2219325 w 2219325"/>
              <a:gd name="connsiteY4" fmla="*/ 3005138 h 3105150"/>
              <a:gd name="connsiteX5" fmla="*/ 1390650 w 2219325"/>
              <a:gd name="connsiteY5" fmla="*/ 2967037 h 3105150"/>
              <a:gd name="connsiteX6" fmla="*/ 1038225 w 2219325"/>
              <a:gd name="connsiteY6" fmla="*/ 3043238 h 3105150"/>
              <a:gd name="connsiteX7" fmla="*/ 823912 w 2219325"/>
              <a:gd name="connsiteY7" fmla="*/ 3105150 h 3105150"/>
              <a:gd name="connsiteX8" fmla="*/ 723900 w 2219325"/>
              <a:gd name="connsiteY8" fmla="*/ 2943225 h 3105150"/>
              <a:gd name="connsiteX9" fmla="*/ 614362 w 2219325"/>
              <a:gd name="connsiteY9" fmla="*/ 2781300 h 3105150"/>
              <a:gd name="connsiteX10" fmla="*/ 514350 w 2219325"/>
              <a:gd name="connsiteY10" fmla="*/ 2543175 h 3105150"/>
              <a:gd name="connsiteX11" fmla="*/ 433388 w 2219325"/>
              <a:gd name="connsiteY11" fmla="*/ 2390775 h 3105150"/>
              <a:gd name="connsiteX12" fmla="*/ 266700 w 2219325"/>
              <a:gd name="connsiteY12" fmla="*/ 2319338 h 3105150"/>
              <a:gd name="connsiteX13" fmla="*/ 142875 w 2219325"/>
              <a:gd name="connsiteY13" fmla="*/ 2319338 h 3105150"/>
              <a:gd name="connsiteX14" fmla="*/ 19050 w 2219325"/>
              <a:gd name="connsiteY14" fmla="*/ 2276475 h 3105150"/>
              <a:gd name="connsiteX15" fmla="*/ 0 w 2219325"/>
              <a:gd name="connsiteY15" fmla="*/ 1343025 h 3105150"/>
              <a:gd name="connsiteX16" fmla="*/ 576262 w 2219325"/>
              <a:gd name="connsiteY16" fmla="*/ 1290638 h 3105150"/>
              <a:gd name="connsiteX17" fmla="*/ 547687 w 2219325"/>
              <a:gd name="connsiteY17" fmla="*/ 1152525 h 3105150"/>
              <a:gd name="connsiteX18" fmla="*/ 485775 w 2219325"/>
              <a:gd name="connsiteY18" fmla="*/ 1019175 h 3105150"/>
              <a:gd name="connsiteX19" fmla="*/ 419100 w 2219325"/>
              <a:gd name="connsiteY19" fmla="*/ 971550 h 3105150"/>
              <a:gd name="connsiteX20" fmla="*/ 295275 w 2219325"/>
              <a:gd name="connsiteY20" fmla="*/ 962025 h 3105150"/>
              <a:gd name="connsiteX21" fmla="*/ 185737 w 2219325"/>
              <a:gd name="connsiteY21" fmla="*/ 938213 h 3105150"/>
              <a:gd name="connsiteX22" fmla="*/ 209550 w 2219325"/>
              <a:gd name="connsiteY22" fmla="*/ 714375 h 3105150"/>
              <a:gd name="connsiteX23" fmla="*/ 319088 w 2219325"/>
              <a:gd name="connsiteY23" fmla="*/ 709613 h 3105150"/>
              <a:gd name="connsiteX24" fmla="*/ 490538 w 2219325"/>
              <a:gd name="connsiteY24" fmla="*/ 700087 h 3105150"/>
              <a:gd name="connsiteX25" fmla="*/ 433387 w 2219325"/>
              <a:gd name="connsiteY25" fmla="*/ 438150 h 3105150"/>
              <a:gd name="connsiteX26" fmla="*/ 457200 w 2219325"/>
              <a:gd name="connsiteY26" fmla="*/ 247650 h 3105150"/>
              <a:gd name="connsiteX27" fmla="*/ 676275 w 2219325"/>
              <a:gd name="connsiteY27" fmla="*/ 214313 h 3105150"/>
              <a:gd name="connsiteX28" fmla="*/ 695325 w 2219325"/>
              <a:gd name="connsiteY28" fmla="*/ 409575 h 3105150"/>
              <a:gd name="connsiteX29" fmla="*/ 904875 w 2219325"/>
              <a:gd name="connsiteY29" fmla="*/ 385763 h 3105150"/>
              <a:gd name="connsiteX30" fmla="*/ 1066800 w 2219325"/>
              <a:gd name="connsiteY30" fmla="*/ 314325 h 3105150"/>
              <a:gd name="connsiteX31" fmla="*/ 1076325 w 2219325"/>
              <a:gd name="connsiteY31" fmla="*/ 152400 h 3105150"/>
              <a:gd name="connsiteX32" fmla="*/ 1085850 w 2219325"/>
              <a:gd name="connsiteY32" fmla="*/ 0 h 3105150"/>
              <a:gd name="connsiteX0" fmla="*/ 1076325 w 2219325"/>
              <a:gd name="connsiteY0" fmla="*/ 0 h 2952750"/>
              <a:gd name="connsiteX1" fmla="*/ 2152650 w 2219325"/>
              <a:gd name="connsiteY1" fmla="*/ 1123950 h 2952750"/>
              <a:gd name="connsiteX2" fmla="*/ 2152650 w 2219325"/>
              <a:gd name="connsiteY2" fmla="*/ 1228725 h 2952750"/>
              <a:gd name="connsiteX3" fmla="*/ 2200275 w 2219325"/>
              <a:gd name="connsiteY3" fmla="*/ 2305050 h 2952750"/>
              <a:gd name="connsiteX4" fmla="*/ 2219325 w 2219325"/>
              <a:gd name="connsiteY4" fmla="*/ 2852738 h 2952750"/>
              <a:gd name="connsiteX5" fmla="*/ 1390650 w 2219325"/>
              <a:gd name="connsiteY5" fmla="*/ 2814637 h 2952750"/>
              <a:gd name="connsiteX6" fmla="*/ 1038225 w 2219325"/>
              <a:gd name="connsiteY6" fmla="*/ 2890838 h 2952750"/>
              <a:gd name="connsiteX7" fmla="*/ 823912 w 2219325"/>
              <a:gd name="connsiteY7" fmla="*/ 2952750 h 2952750"/>
              <a:gd name="connsiteX8" fmla="*/ 723900 w 2219325"/>
              <a:gd name="connsiteY8" fmla="*/ 2790825 h 2952750"/>
              <a:gd name="connsiteX9" fmla="*/ 614362 w 2219325"/>
              <a:gd name="connsiteY9" fmla="*/ 2628900 h 2952750"/>
              <a:gd name="connsiteX10" fmla="*/ 514350 w 2219325"/>
              <a:gd name="connsiteY10" fmla="*/ 2390775 h 2952750"/>
              <a:gd name="connsiteX11" fmla="*/ 433388 w 2219325"/>
              <a:gd name="connsiteY11" fmla="*/ 2238375 h 2952750"/>
              <a:gd name="connsiteX12" fmla="*/ 266700 w 2219325"/>
              <a:gd name="connsiteY12" fmla="*/ 2166938 h 2952750"/>
              <a:gd name="connsiteX13" fmla="*/ 142875 w 2219325"/>
              <a:gd name="connsiteY13" fmla="*/ 2166938 h 2952750"/>
              <a:gd name="connsiteX14" fmla="*/ 19050 w 2219325"/>
              <a:gd name="connsiteY14" fmla="*/ 2124075 h 2952750"/>
              <a:gd name="connsiteX15" fmla="*/ 0 w 2219325"/>
              <a:gd name="connsiteY15" fmla="*/ 1190625 h 2952750"/>
              <a:gd name="connsiteX16" fmla="*/ 576262 w 2219325"/>
              <a:gd name="connsiteY16" fmla="*/ 1138238 h 2952750"/>
              <a:gd name="connsiteX17" fmla="*/ 547687 w 2219325"/>
              <a:gd name="connsiteY17" fmla="*/ 1000125 h 2952750"/>
              <a:gd name="connsiteX18" fmla="*/ 485775 w 2219325"/>
              <a:gd name="connsiteY18" fmla="*/ 866775 h 2952750"/>
              <a:gd name="connsiteX19" fmla="*/ 419100 w 2219325"/>
              <a:gd name="connsiteY19" fmla="*/ 819150 h 2952750"/>
              <a:gd name="connsiteX20" fmla="*/ 295275 w 2219325"/>
              <a:gd name="connsiteY20" fmla="*/ 809625 h 2952750"/>
              <a:gd name="connsiteX21" fmla="*/ 185737 w 2219325"/>
              <a:gd name="connsiteY21" fmla="*/ 785813 h 2952750"/>
              <a:gd name="connsiteX22" fmla="*/ 209550 w 2219325"/>
              <a:gd name="connsiteY22" fmla="*/ 561975 h 2952750"/>
              <a:gd name="connsiteX23" fmla="*/ 319088 w 2219325"/>
              <a:gd name="connsiteY23" fmla="*/ 557213 h 2952750"/>
              <a:gd name="connsiteX24" fmla="*/ 490538 w 2219325"/>
              <a:gd name="connsiteY24" fmla="*/ 547687 h 2952750"/>
              <a:gd name="connsiteX25" fmla="*/ 433387 w 2219325"/>
              <a:gd name="connsiteY25" fmla="*/ 285750 h 2952750"/>
              <a:gd name="connsiteX26" fmla="*/ 457200 w 2219325"/>
              <a:gd name="connsiteY26" fmla="*/ 95250 h 2952750"/>
              <a:gd name="connsiteX27" fmla="*/ 676275 w 2219325"/>
              <a:gd name="connsiteY27" fmla="*/ 61913 h 2952750"/>
              <a:gd name="connsiteX28" fmla="*/ 695325 w 2219325"/>
              <a:gd name="connsiteY28" fmla="*/ 257175 h 2952750"/>
              <a:gd name="connsiteX29" fmla="*/ 904875 w 2219325"/>
              <a:gd name="connsiteY29" fmla="*/ 233363 h 2952750"/>
              <a:gd name="connsiteX30" fmla="*/ 1066800 w 2219325"/>
              <a:gd name="connsiteY30" fmla="*/ 161925 h 2952750"/>
              <a:gd name="connsiteX31" fmla="*/ 1076325 w 2219325"/>
              <a:gd name="connsiteY31" fmla="*/ 0 h 2952750"/>
              <a:gd name="connsiteX0" fmla="*/ 1066800 w 2219325"/>
              <a:gd name="connsiteY0" fmla="*/ 100012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29" fmla="*/ 904875 w 2219325"/>
              <a:gd name="connsiteY29" fmla="*/ 171450 h 2890837"/>
              <a:gd name="connsiteX30" fmla="*/ 1066800 w 2219325"/>
              <a:gd name="connsiteY30" fmla="*/ 100012 h 2890837"/>
              <a:gd name="connsiteX0" fmla="*/ 904875 w 2219325"/>
              <a:gd name="connsiteY0" fmla="*/ 171450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29" fmla="*/ 904875 w 2219325"/>
              <a:gd name="connsiteY29" fmla="*/ 171450 h 2890837"/>
              <a:gd name="connsiteX0" fmla="*/ 695325 w 2219325"/>
              <a:gd name="connsiteY0" fmla="*/ 195262 h 2890837"/>
              <a:gd name="connsiteX1" fmla="*/ 2152650 w 2219325"/>
              <a:gd name="connsiteY1" fmla="*/ 1062037 h 2890837"/>
              <a:gd name="connsiteX2" fmla="*/ 2152650 w 2219325"/>
              <a:gd name="connsiteY2" fmla="*/ 1166812 h 2890837"/>
              <a:gd name="connsiteX3" fmla="*/ 2200275 w 2219325"/>
              <a:gd name="connsiteY3" fmla="*/ 2243137 h 2890837"/>
              <a:gd name="connsiteX4" fmla="*/ 2219325 w 2219325"/>
              <a:gd name="connsiteY4" fmla="*/ 2790825 h 2890837"/>
              <a:gd name="connsiteX5" fmla="*/ 1390650 w 2219325"/>
              <a:gd name="connsiteY5" fmla="*/ 2752724 h 2890837"/>
              <a:gd name="connsiteX6" fmla="*/ 1038225 w 2219325"/>
              <a:gd name="connsiteY6" fmla="*/ 2828925 h 2890837"/>
              <a:gd name="connsiteX7" fmla="*/ 823912 w 2219325"/>
              <a:gd name="connsiteY7" fmla="*/ 2890837 h 2890837"/>
              <a:gd name="connsiteX8" fmla="*/ 723900 w 2219325"/>
              <a:gd name="connsiteY8" fmla="*/ 2728912 h 2890837"/>
              <a:gd name="connsiteX9" fmla="*/ 614362 w 2219325"/>
              <a:gd name="connsiteY9" fmla="*/ 2566987 h 2890837"/>
              <a:gd name="connsiteX10" fmla="*/ 514350 w 2219325"/>
              <a:gd name="connsiteY10" fmla="*/ 2328862 h 2890837"/>
              <a:gd name="connsiteX11" fmla="*/ 433388 w 2219325"/>
              <a:gd name="connsiteY11" fmla="*/ 2176462 h 2890837"/>
              <a:gd name="connsiteX12" fmla="*/ 266700 w 2219325"/>
              <a:gd name="connsiteY12" fmla="*/ 2105025 h 2890837"/>
              <a:gd name="connsiteX13" fmla="*/ 142875 w 2219325"/>
              <a:gd name="connsiteY13" fmla="*/ 2105025 h 2890837"/>
              <a:gd name="connsiteX14" fmla="*/ 19050 w 2219325"/>
              <a:gd name="connsiteY14" fmla="*/ 2062162 h 2890837"/>
              <a:gd name="connsiteX15" fmla="*/ 0 w 2219325"/>
              <a:gd name="connsiteY15" fmla="*/ 1128712 h 2890837"/>
              <a:gd name="connsiteX16" fmla="*/ 576262 w 2219325"/>
              <a:gd name="connsiteY16" fmla="*/ 1076325 h 2890837"/>
              <a:gd name="connsiteX17" fmla="*/ 547687 w 2219325"/>
              <a:gd name="connsiteY17" fmla="*/ 938212 h 2890837"/>
              <a:gd name="connsiteX18" fmla="*/ 485775 w 2219325"/>
              <a:gd name="connsiteY18" fmla="*/ 804862 h 2890837"/>
              <a:gd name="connsiteX19" fmla="*/ 419100 w 2219325"/>
              <a:gd name="connsiteY19" fmla="*/ 757237 h 2890837"/>
              <a:gd name="connsiteX20" fmla="*/ 295275 w 2219325"/>
              <a:gd name="connsiteY20" fmla="*/ 747712 h 2890837"/>
              <a:gd name="connsiteX21" fmla="*/ 185737 w 2219325"/>
              <a:gd name="connsiteY21" fmla="*/ 723900 h 2890837"/>
              <a:gd name="connsiteX22" fmla="*/ 209550 w 2219325"/>
              <a:gd name="connsiteY22" fmla="*/ 500062 h 2890837"/>
              <a:gd name="connsiteX23" fmla="*/ 319088 w 2219325"/>
              <a:gd name="connsiteY23" fmla="*/ 495300 h 2890837"/>
              <a:gd name="connsiteX24" fmla="*/ 490538 w 2219325"/>
              <a:gd name="connsiteY24" fmla="*/ 485774 h 2890837"/>
              <a:gd name="connsiteX25" fmla="*/ 433387 w 2219325"/>
              <a:gd name="connsiteY25" fmla="*/ 223837 h 2890837"/>
              <a:gd name="connsiteX26" fmla="*/ 457200 w 2219325"/>
              <a:gd name="connsiteY26" fmla="*/ 33337 h 2890837"/>
              <a:gd name="connsiteX27" fmla="*/ 676275 w 2219325"/>
              <a:gd name="connsiteY27" fmla="*/ 0 h 2890837"/>
              <a:gd name="connsiteX28" fmla="*/ 695325 w 2219325"/>
              <a:gd name="connsiteY28" fmla="*/ 195262 h 2890837"/>
              <a:gd name="connsiteX0" fmla="*/ 695325 w 2219325"/>
              <a:gd name="connsiteY0" fmla="*/ 163491 h 2859066"/>
              <a:gd name="connsiteX1" fmla="*/ 2152650 w 2219325"/>
              <a:gd name="connsiteY1" fmla="*/ 1030266 h 2859066"/>
              <a:gd name="connsiteX2" fmla="*/ 2152650 w 2219325"/>
              <a:gd name="connsiteY2" fmla="*/ 1135041 h 2859066"/>
              <a:gd name="connsiteX3" fmla="*/ 2200275 w 2219325"/>
              <a:gd name="connsiteY3" fmla="*/ 2211366 h 2859066"/>
              <a:gd name="connsiteX4" fmla="*/ 2219325 w 2219325"/>
              <a:gd name="connsiteY4" fmla="*/ 2759054 h 2859066"/>
              <a:gd name="connsiteX5" fmla="*/ 1390650 w 2219325"/>
              <a:gd name="connsiteY5" fmla="*/ 2720953 h 2859066"/>
              <a:gd name="connsiteX6" fmla="*/ 1038225 w 2219325"/>
              <a:gd name="connsiteY6" fmla="*/ 2797154 h 2859066"/>
              <a:gd name="connsiteX7" fmla="*/ 823912 w 2219325"/>
              <a:gd name="connsiteY7" fmla="*/ 2859066 h 2859066"/>
              <a:gd name="connsiteX8" fmla="*/ 723900 w 2219325"/>
              <a:gd name="connsiteY8" fmla="*/ 2697141 h 2859066"/>
              <a:gd name="connsiteX9" fmla="*/ 614362 w 2219325"/>
              <a:gd name="connsiteY9" fmla="*/ 2535216 h 2859066"/>
              <a:gd name="connsiteX10" fmla="*/ 514350 w 2219325"/>
              <a:gd name="connsiteY10" fmla="*/ 2297091 h 2859066"/>
              <a:gd name="connsiteX11" fmla="*/ 433388 w 2219325"/>
              <a:gd name="connsiteY11" fmla="*/ 2144691 h 2859066"/>
              <a:gd name="connsiteX12" fmla="*/ 266700 w 2219325"/>
              <a:gd name="connsiteY12" fmla="*/ 2073254 h 2859066"/>
              <a:gd name="connsiteX13" fmla="*/ 142875 w 2219325"/>
              <a:gd name="connsiteY13" fmla="*/ 2073254 h 2859066"/>
              <a:gd name="connsiteX14" fmla="*/ 19050 w 2219325"/>
              <a:gd name="connsiteY14" fmla="*/ 2030391 h 2859066"/>
              <a:gd name="connsiteX15" fmla="*/ 0 w 2219325"/>
              <a:gd name="connsiteY15" fmla="*/ 1096941 h 2859066"/>
              <a:gd name="connsiteX16" fmla="*/ 576262 w 2219325"/>
              <a:gd name="connsiteY16" fmla="*/ 1044554 h 2859066"/>
              <a:gd name="connsiteX17" fmla="*/ 547687 w 2219325"/>
              <a:gd name="connsiteY17" fmla="*/ 906441 h 2859066"/>
              <a:gd name="connsiteX18" fmla="*/ 485775 w 2219325"/>
              <a:gd name="connsiteY18" fmla="*/ 773091 h 2859066"/>
              <a:gd name="connsiteX19" fmla="*/ 419100 w 2219325"/>
              <a:gd name="connsiteY19" fmla="*/ 725466 h 2859066"/>
              <a:gd name="connsiteX20" fmla="*/ 295275 w 2219325"/>
              <a:gd name="connsiteY20" fmla="*/ 715941 h 2859066"/>
              <a:gd name="connsiteX21" fmla="*/ 185737 w 2219325"/>
              <a:gd name="connsiteY21" fmla="*/ 692129 h 2859066"/>
              <a:gd name="connsiteX22" fmla="*/ 209550 w 2219325"/>
              <a:gd name="connsiteY22" fmla="*/ 468291 h 2859066"/>
              <a:gd name="connsiteX23" fmla="*/ 319088 w 2219325"/>
              <a:gd name="connsiteY23" fmla="*/ 463529 h 2859066"/>
              <a:gd name="connsiteX24" fmla="*/ 490538 w 2219325"/>
              <a:gd name="connsiteY24" fmla="*/ 454003 h 2859066"/>
              <a:gd name="connsiteX25" fmla="*/ 433387 w 2219325"/>
              <a:gd name="connsiteY25" fmla="*/ 192066 h 2859066"/>
              <a:gd name="connsiteX26" fmla="*/ 457200 w 2219325"/>
              <a:gd name="connsiteY26" fmla="*/ 1566 h 2859066"/>
              <a:gd name="connsiteX27" fmla="*/ 695325 w 2219325"/>
              <a:gd name="connsiteY27" fmla="*/ 163491 h 2859066"/>
              <a:gd name="connsiteX0" fmla="*/ 457200 w 2219325"/>
              <a:gd name="connsiteY0" fmla="*/ 0 h 2857500"/>
              <a:gd name="connsiteX1" fmla="*/ 2152650 w 2219325"/>
              <a:gd name="connsiteY1" fmla="*/ 1028700 h 2857500"/>
              <a:gd name="connsiteX2" fmla="*/ 2152650 w 2219325"/>
              <a:gd name="connsiteY2" fmla="*/ 1133475 h 2857500"/>
              <a:gd name="connsiteX3" fmla="*/ 2200275 w 2219325"/>
              <a:gd name="connsiteY3" fmla="*/ 2209800 h 2857500"/>
              <a:gd name="connsiteX4" fmla="*/ 2219325 w 2219325"/>
              <a:gd name="connsiteY4" fmla="*/ 2757488 h 2857500"/>
              <a:gd name="connsiteX5" fmla="*/ 1390650 w 2219325"/>
              <a:gd name="connsiteY5" fmla="*/ 2719387 h 2857500"/>
              <a:gd name="connsiteX6" fmla="*/ 1038225 w 2219325"/>
              <a:gd name="connsiteY6" fmla="*/ 2795588 h 2857500"/>
              <a:gd name="connsiteX7" fmla="*/ 823912 w 2219325"/>
              <a:gd name="connsiteY7" fmla="*/ 2857500 h 2857500"/>
              <a:gd name="connsiteX8" fmla="*/ 723900 w 2219325"/>
              <a:gd name="connsiteY8" fmla="*/ 2695575 h 2857500"/>
              <a:gd name="connsiteX9" fmla="*/ 614362 w 2219325"/>
              <a:gd name="connsiteY9" fmla="*/ 2533650 h 2857500"/>
              <a:gd name="connsiteX10" fmla="*/ 514350 w 2219325"/>
              <a:gd name="connsiteY10" fmla="*/ 2295525 h 2857500"/>
              <a:gd name="connsiteX11" fmla="*/ 433388 w 2219325"/>
              <a:gd name="connsiteY11" fmla="*/ 2143125 h 2857500"/>
              <a:gd name="connsiteX12" fmla="*/ 266700 w 2219325"/>
              <a:gd name="connsiteY12" fmla="*/ 2071688 h 2857500"/>
              <a:gd name="connsiteX13" fmla="*/ 142875 w 2219325"/>
              <a:gd name="connsiteY13" fmla="*/ 2071688 h 2857500"/>
              <a:gd name="connsiteX14" fmla="*/ 19050 w 2219325"/>
              <a:gd name="connsiteY14" fmla="*/ 2028825 h 2857500"/>
              <a:gd name="connsiteX15" fmla="*/ 0 w 2219325"/>
              <a:gd name="connsiteY15" fmla="*/ 1095375 h 2857500"/>
              <a:gd name="connsiteX16" fmla="*/ 576262 w 2219325"/>
              <a:gd name="connsiteY16" fmla="*/ 1042988 h 2857500"/>
              <a:gd name="connsiteX17" fmla="*/ 547687 w 2219325"/>
              <a:gd name="connsiteY17" fmla="*/ 904875 h 2857500"/>
              <a:gd name="connsiteX18" fmla="*/ 485775 w 2219325"/>
              <a:gd name="connsiteY18" fmla="*/ 771525 h 2857500"/>
              <a:gd name="connsiteX19" fmla="*/ 419100 w 2219325"/>
              <a:gd name="connsiteY19" fmla="*/ 723900 h 2857500"/>
              <a:gd name="connsiteX20" fmla="*/ 295275 w 2219325"/>
              <a:gd name="connsiteY20" fmla="*/ 714375 h 2857500"/>
              <a:gd name="connsiteX21" fmla="*/ 185737 w 2219325"/>
              <a:gd name="connsiteY21" fmla="*/ 690563 h 2857500"/>
              <a:gd name="connsiteX22" fmla="*/ 209550 w 2219325"/>
              <a:gd name="connsiteY22" fmla="*/ 466725 h 2857500"/>
              <a:gd name="connsiteX23" fmla="*/ 319088 w 2219325"/>
              <a:gd name="connsiteY23" fmla="*/ 461963 h 2857500"/>
              <a:gd name="connsiteX24" fmla="*/ 490538 w 2219325"/>
              <a:gd name="connsiteY24" fmla="*/ 452437 h 2857500"/>
              <a:gd name="connsiteX25" fmla="*/ 433387 w 2219325"/>
              <a:gd name="connsiteY25" fmla="*/ 190500 h 2857500"/>
              <a:gd name="connsiteX26" fmla="*/ 457200 w 2219325"/>
              <a:gd name="connsiteY26" fmla="*/ 0 h 2857500"/>
              <a:gd name="connsiteX0" fmla="*/ 433387 w 2219325"/>
              <a:gd name="connsiteY0" fmla="*/ 0 h 2667000"/>
              <a:gd name="connsiteX1" fmla="*/ 2152650 w 2219325"/>
              <a:gd name="connsiteY1" fmla="*/ 838200 h 2667000"/>
              <a:gd name="connsiteX2" fmla="*/ 2152650 w 2219325"/>
              <a:gd name="connsiteY2" fmla="*/ 942975 h 2667000"/>
              <a:gd name="connsiteX3" fmla="*/ 2200275 w 2219325"/>
              <a:gd name="connsiteY3" fmla="*/ 2019300 h 2667000"/>
              <a:gd name="connsiteX4" fmla="*/ 2219325 w 2219325"/>
              <a:gd name="connsiteY4" fmla="*/ 2566988 h 2667000"/>
              <a:gd name="connsiteX5" fmla="*/ 1390650 w 2219325"/>
              <a:gd name="connsiteY5" fmla="*/ 2528887 h 2667000"/>
              <a:gd name="connsiteX6" fmla="*/ 1038225 w 2219325"/>
              <a:gd name="connsiteY6" fmla="*/ 2605088 h 2667000"/>
              <a:gd name="connsiteX7" fmla="*/ 823912 w 2219325"/>
              <a:gd name="connsiteY7" fmla="*/ 2667000 h 2667000"/>
              <a:gd name="connsiteX8" fmla="*/ 723900 w 2219325"/>
              <a:gd name="connsiteY8" fmla="*/ 2505075 h 2667000"/>
              <a:gd name="connsiteX9" fmla="*/ 614362 w 2219325"/>
              <a:gd name="connsiteY9" fmla="*/ 2343150 h 2667000"/>
              <a:gd name="connsiteX10" fmla="*/ 514350 w 2219325"/>
              <a:gd name="connsiteY10" fmla="*/ 2105025 h 2667000"/>
              <a:gd name="connsiteX11" fmla="*/ 433388 w 2219325"/>
              <a:gd name="connsiteY11" fmla="*/ 1952625 h 2667000"/>
              <a:gd name="connsiteX12" fmla="*/ 266700 w 2219325"/>
              <a:gd name="connsiteY12" fmla="*/ 1881188 h 2667000"/>
              <a:gd name="connsiteX13" fmla="*/ 142875 w 2219325"/>
              <a:gd name="connsiteY13" fmla="*/ 1881188 h 2667000"/>
              <a:gd name="connsiteX14" fmla="*/ 19050 w 2219325"/>
              <a:gd name="connsiteY14" fmla="*/ 1838325 h 2667000"/>
              <a:gd name="connsiteX15" fmla="*/ 0 w 2219325"/>
              <a:gd name="connsiteY15" fmla="*/ 904875 h 2667000"/>
              <a:gd name="connsiteX16" fmla="*/ 576262 w 2219325"/>
              <a:gd name="connsiteY16" fmla="*/ 852488 h 2667000"/>
              <a:gd name="connsiteX17" fmla="*/ 547687 w 2219325"/>
              <a:gd name="connsiteY17" fmla="*/ 714375 h 2667000"/>
              <a:gd name="connsiteX18" fmla="*/ 485775 w 2219325"/>
              <a:gd name="connsiteY18" fmla="*/ 581025 h 2667000"/>
              <a:gd name="connsiteX19" fmla="*/ 419100 w 2219325"/>
              <a:gd name="connsiteY19" fmla="*/ 533400 h 2667000"/>
              <a:gd name="connsiteX20" fmla="*/ 295275 w 2219325"/>
              <a:gd name="connsiteY20" fmla="*/ 523875 h 2667000"/>
              <a:gd name="connsiteX21" fmla="*/ 185737 w 2219325"/>
              <a:gd name="connsiteY21" fmla="*/ 500063 h 2667000"/>
              <a:gd name="connsiteX22" fmla="*/ 209550 w 2219325"/>
              <a:gd name="connsiteY22" fmla="*/ 276225 h 2667000"/>
              <a:gd name="connsiteX23" fmla="*/ 319088 w 2219325"/>
              <a:gd name="connsiteY23" fmla="*/ 271463 h 2667000"/>
              <a:gd name="connsiteX24" fmla="*/ 490538 w 2219325"/>
              <a:gd name="connsiteY24" fmla="*/ 261937 h 2667000"/>
              <a:gd name="connsiteX25" fmla="*/ 433387 w 2219325"/>
              <a:gd name="connsiteY25" fmla="*/ 0 h 2667000"/>
              <a:gd name="connsiteX0" fmla="*/ 490538 w 2219325"/>
              <a:gd name="connsiteY0" fmla="*/ 5658 h 2410721"/>
              <a:gd name="connsiteX1" fmla="*/ 2152650 w 2219325"/>
              <a:gd name="connsiteY1" fmla="*/ 581921 h 2410721"/>
              <a:gd name="connsiteX2" fmla="*/ 2152650 w 2219325"/>
              <a:gd name="connsiteY2" fmla="*/ 686696 h 2410721"/>
              <a:gd name="connsiteX3" fmla="*/ 2200275 w 2219325"/>
              <a:gd name="connsiteY3" fmla="*/ 1763021 h 2410721"/>
              <a:gd name="connsiteX4" fmla="*/ 2219325 w 2219325"/>
              <a:gd name="connsiteY4" fmla="*/ 2310709 h 2410721"/>
              <a:gd name="connsiteX5" fmla="*/ 1390650 w 2219325"/>
              <a:gd name="connsiteY5" fmla="*/ 2272608 h 2410721"/>
              <a:gd name="connsiteX6" fmla="*/ 1038225 w 2219325"/>
              <a:gd name="connsiteY6" fmla="*/ 2348809 h 2410721"/>
              <a:gd name="connsiteX7" fmla="*/ 823912 w 2219325"/>
              <a:gd name="connsiteY7" fmla="*/ 2410721 h 2410721"/>
              <a:gd name="connsiteX8" fmla="*/ 723900 w 2219325"/>
              <a:gd name="connsiteY8" fmla="*/ 2248796 h 2410721"/>
              <a:gd name="connsiteX9" fmla="*/ 614362 w 2219325"/>
              <a:gd name="connsiteY9" fmla="*/ 2086871 h 2410721"/>
              <a:gd name="connsiteX10" fmla="*/ 514350 w 2219325"/>
              <a:gd name="connsiteY10" fmla="*/ 1848746 h 2410721"/>
              <a:gd name="connsiteX11" fmla="*/ 433388 w 2219325"/>
              <a:gd name="connsiteY11" fmla="*/ 1696346 h 2410721"/>
              <a:gd name="connsiteX12" fmla="*/ 266700 w 2219325"/>
              <a:gd name="connsiteY12" fmla="*/ 1624909 h 2410721"/>
              <a:gd name="connsiteX13" fmla="*/ 142875 w 2219325"/>
              <a:gd name="connsiteY13" fmla="*/ 1624909 h 2410721"/>
              <a:gd name="connsiteX14" fmla="*/ 19050 w 2219325"/>
              <a:gd name="connsiteY14" fmla="*/ 1582046 h 2410721"/>
              <a:gd name="connsiteX15" fmla="*/ 0 w 2219325"/>
              <a:gd name="connsiteY15" fmla="*/ 648596 h 2410721"/>
              <a:gd name="connsiteX16" fmla="*/ 576262 w 2219325"/>
              <a:gd name="connsiteY16" fmla="*/ 596209 h 2410721"/>
              <a:gd name="connsiteX17" fmla="*/ 547687 w 2219325"/>
              <a:gd name="connsiteY17" fmla="*/ 458096 h 2410721"/>
              <a:gd name="connsiteX18" fmla="*/ 485775 w 2219325"/>
              <a:gd name="connsiteY18" fmla="*/ 324746 h 2410721"/>
              <a:gd name="connsiteX19" fmla="*/ 419100 w 2219325"/>
              <a:gd name="connsiteY19" fmla="*/ 277121 h 2410721"/>
              <a:gd name="connsiteX20" fmla="*/ 295275 w 2219325"/>
              <a:gd name="connsiteY20" fmla="*/ 267596 h 2410721"/>
              <a:gd name="connsiteX21" fmla="*/ 185737 w 2219325"/>
              <a:gd name="connsiteY21" fmla="*/ 243784 h 2410721"/>
              <a:gd name="connsiteX22" fmla="*/ 209550 w 2219325"/>
              <a:gd name="connsiteY22" fmla="*/ 19946 h 2410721"/>
              <a:gd name="connsiteX23" fmla="*/ 319088 w 2219325"/>
              <a:gd name="connsiteY23" fmla="*/ 15184 h 2410721"/>
              <a:gd name="connsiteX24" fmla="*/ 490538 w 2219325"/>
              <a:gd name="connsiteY24" fmla="*/ 5658 h 2410721"/>
              <a:gd name="connsiteX0" fmla="*/ 319088 w 2219325"/>
              <a:gd name="connsiteY0" fmla="*/ 7264 h 2402801"/>
              <a:gd name="connsiteX1" fmla="*/ 2152650 w 2219325"/>
              <a:gd name="connsiteY1" fmla="*/ 574001 h 2402801"/>
              <a:gd name="connsiteX2" fmla="*/ 2152650 w 2219325"/>
              <a:gd name="connsiteY2" fmla="*/ 678776 h 2402801"/>
              <a:gd name="connsiteX3" fmla="*/ 2200275 w 2219325"/>
              <a:gd name="connsiteY3" fmla="*/ 1755101 h 2402801"/>
              <a:gd name="connsiteX4" fmla="*/ 2219325 w 2219325"/>
              <a:gd name="connsiteY4" fmla="*/ 2302789 h 2402801"/>
              <a:gd name="connsiteX5" fmla="*/ 1390650 w 2219325"/>
              <a:gd name="connsiteY5" fmla="*/ 2264688 h 2402801"/>
              <a:gd name="connsiteX6" fmla="*/ 1038225 w 2219325"/>
              <a:gd name="connsiteY6" fmla="*/ 2340889 h 2402801"/>
              <a:gd name="connsiteX7" fmla="*/ 823912 w 2219325"/>
              <a:gd name="connsiteY7" fmla="*/ 2402801 h 2402801"/>
              <a:gd name="connsiteX8" fmla="*/ 723900 w 2219325"/>
              <a:gd name="connsiteY8" fmla="*/ 2240876 h 2402801"/>
              <a:gd name="connsiteX9" fmla="*/ 614362 w 2219325"/>
              <a:gd name="connsiteY9" fmla="*/ 2078951 h 2402801"/>
              <a:gd name="connsiteX10" fmla="*/ 514350 w 2219325"/>
              <a:gd name="connsiteY10" fmla="*/ 1840826 h 2402801"/>
              <a:gd name="connsiteX11" fmla="*/ 433388 w 2219325"/>
              <a:gd name="connsiteY11" fmla="*/ 1688426 h 2402801"/>
              <a:gd name="connsiteX12" fmla="*/ 266700 w 2219325"/>
              <a:gd name="connsiteY12" fmla="*/ 1616989 h 2402801"/>
              <a:gd name="connsiteX13" fmla="*/ 142875 w 2219325"/>
              <a:gd name="connsiteY13" fmla="*/ 1616989 h 2402801"/>
              <a:gd name="connsiteX14" fmla="*/ 19050 w 2219325"/>
              <a:gd name="connsiteY14" fmla="*/ 1574126 h 2402801"/>
              <a:gd name="connsiteX15" fmla="*/ 0 w 2219325"/>
              <a:gd name="connsiteY15" fmla="*/ 640676 h 2402801"/>
              <a:gd name="connsiteX16" fmla="*/ 576262 w 2219325"/>
              <a:gd name="connsiteY16" fmla="*/ 588289 h 2402801"/>
              <a:gd name="connsiteX17" fmla="*/ 547687 w 2219325"/>
              <a:gd name="connsiteY17" fmla="*/ 450176 h 2402801"/>
              <a:gd name="connsiteX18" fmla="*/ 485775 w 2219325"/>
              <a:gd name="connsiteY18" fmla="*/ 316826 h 2402801"/>
              <a:gd name="connsiteX19" fmla="*/ 419100 w 2219325"/>
              <a:gd name="connsiteY19" fmla="*/ 269201 h 2402801"/>
              <a:gd name="connsiteX20" fmla="*/ 295275 w 2219325"/>
              <a:gd name="connsiteY20" fmla="*/ 259676 h 2402801"/>
              <a:gd name="connsiteX21" fmla="*/ 185737 w 2219325"/>
              <a:gd name="connsiteY21" fmla="*/ 235864 h 2402801"/>
              <a:gd name="connsiteX22" fmla="*/ 209550 w 2219325"/>
              <a:gd name="connsiteY22" fmla="*/ 12026 h 2402801"/>
              <a:gd name="connsiteX23" fmla="*/ 319088 w 2219325"/>
              <a:gd name="connsiteY23" fmla="*/ 7264 h 2402801"/>
              <a:gd name="connsiteX0" fmla="*/ 209550 w 2219325"/>
              <a:gd name="connsiteY0" fmla="*/ 0 h 2390775"/>
              <a:gd name="connsiteX1" fmla="*/ 2152650 w 2219325"/>
              <a:gd name="connsiteY1" fmla="*/ 561975 h 2390775"/>
              <a:gd name="connsiteX2" fmla="*/ 2152650 w 2219325"/>
              <a:gd name="connsiteY2" fmla="*/ 666750 h 2390775"/>
              <a:gd name="connsiteX3" fmla="*/ 2200275 w 2219325"/>
              <a:gd name="connsiteY3" fmla="*/ 1743075 h 2390775"/>
              <a:gd name="connsiteX4" fmla="*/ 2219325 w 2219325"/>
              <a:gd name="connsiteY4" fmla="*/ 2290763 h 2390775"/>
              <a:gd name="connsiteX5" fmla="*/ 1390650 w 2219325"/>
              <a:gd name="connsiteY5" fmla="*/ 2252662 h 2390775"/>
              <a:gd name="connsiteX6" fmla="*/ 1038225 w 2219325"/>
              <a:gd name="connsiteY6" fmla="*/ 2328863 h 2390775"/>
              <a:gd name="connsiteX7" fmla="*/ 823912 w 2219325"/>
              <a:gd name="connsiteY7" fmla="*/ 2390775 h 2390775"/>
              <a:gd name="connsiteX8" fmla="*/ 723900 w 2219325"/>
              <a:gd name="connsiteY8" fmla="*/ 2228850 h 2390775"/>
              <a:gd name="connsiteX9" fmla="*/ 614362 w 2219325"/>
              <a:gd name="connsiteY9" fmla="*/ 2066925 h 2390775"/>
              <a:gd name="connsiteX10" fmla="*/ 514350 w 2219325"/>
              <a:gd name="connsiteY10" fmla="*/ 1828800 h 2390775"/>
              <a:gd name="connsiteX11" fmla="*/ 433388 w 2219325"/>
              <a:gd name="connsiteY11" fmla="*/ 1676400 h 2390775"/>
              <a:gd name="connsiteX12" fmla="*/ 266700 w 2219325"/>
              <a:gd name="connsiteY12" fmla="*/ 1604963 h 2390775"/>
              <a:gd name="connsiteX13" fmla="*/ 142875 w 2219325"/>
              <a:gd name="connsiteY13" fmla="*/ 1604963 h 2390775"/>
              <a:gd name="connsiteX14" fmla="*/ 19050 w 2219325"/>
              <a:gd name="connsiteY14" fmla="*/ 1562100 h 2390775"/>
              <a:gd name="connsiteX15" fmla="*/ 0 w 2219325"/>
              <a:gd name="connsiteY15" fmla="*/ 628650 h 2390775"/>
              <a:gd name="connsiteX16" fmla="*/ 576262 w 2219325"/>
              <a:gd name="connsiteY16" fmla="*/ 576263 h 2390775"/>
              <a:gd name="connsiteX17" fmla="*/ 547687 w 2219325"/>
              <a:gd name="connsiteY17" fmla="*/ 438150 h 2390775"/>
              <a:gd name="connsiteX18" fmla="*/ 485775 w 2219325"/>
              <a:gd name="connsiteY18" fmla="*/ 304800 h 2390775"/>
              <a:gd name="connsiteX19" fmla="*/ 419100 w 2219325"/>
              <a:gd name="connsiteY19" fmla="*/ 257175 h 2390775"/>
              <a:gd name="connsiteX20" fmla="*/ 295275 w 2219325"/>
              <a:gd name="connsiteY20" fmla="*/ 247650 h 2390775"/>
              <a:gd name="connsiteX21" fmla="*/ 185737 w 2219325"/>
              <a:gd name="connsiteY21" fmla="*/ 223838 h 2390775"/>
              <a:gd name="connsiteX22" fmla="*/ 209550 w 2219325"/>
              <a:gd name="connsiteY22" fmla="*/ 0 h 2390775"/>
              <a:gd name="connsiteX0" fmla="*/ 185737 w 2219325"/>
              <a:gd name="connsiteY0" fmla="*/ 0 h 2166937"/>
              <a:gd name="connsiteX1" fmla="*/ 2152650 w 2219325"/>
              <a:gd name="connsiteY1" fmla="*/ 338137 h 2166937"/>
              <a:gd name="connsiteX2" fmla="*/ 2152650 w 2219325"/>
              <a:gd name="connsiteY2" fmla="*/ 442912 h 2166937"/>
              <a:gd name="connsiteX3" fmla="*/ 2200275 w 2219325"/>
              <a:gd name="connsiteY3" fmla="*/ 1519237 h 2166937"/>
              <a:gd name="connsiteX4" fmla="*/ 2219325 w 2219325"/>
              <a:gd name="connsiteY4" fmla="*/ 2066925 h 2166937"/>
              <a:gd name="connsiteX5" fmla="*/ 1390650 w 2219325"/>
              <a:gd name="connsiteY5" fmla="*/ 2028824 h 2166937"/>
              <a:gd name="connsiteX6" fmla="*/ 1038225 w 2219325"/>
              <a:gd name="connsiteY6" fmla="*/ 2105025 h 2166937"/>
              <a:gd name="connsiteX7" fmla="*/ 823912 w 2219325"/>
              <a:gd name="connsiteY7" fmla="*/ 2166937 h 2166937"/>
              <a:gd name="connsiteX8" fmla="*/ 723900 w 2219325"/>
              <a:gd name="connsiteY8" fmla="*/ 2005012 h 2166937"/>
              <a:gd name="connsiteX9" fmla="*/ 614362 w 2219325"/>
              <a:gd name="connsiteY9" fmla="*/ 1843087 h 2166937"/>
              <a:gd name="connsiteX10" fmla="*/ 514350 w 2219325"/>
              <a:gd name="connsiteY10" fmla="*/ 1604962 h 2166937"/>
              <a:gd name="connsiteX11" fmla="*/ 433388 w 2219325"/>
              <a:gd name="connsiteY11" fmla="*/ 1452562 h 2166937"/>
              <a:gd name="connsiteX12" fmla="*/ 266700 w 2219325"/>
              <a:gd name="connsiteY12" fmla="*/ 1381125 h 2166937"/>
              <a:gd name="connsiteX13" fmla="*/ 142875 w 2219325"/>
              <a:gd name="connsiteY13" fmla="*/ 1381125 h 2166937"/>
              <a:gd name="connsiteX14" fmla="*/ 19050 w 2219325"/>
              <a:gd name="connsiteY14" fmla="*/ 1338262 h 2166937"/>
              <a:gd name="connsiteX15" fmla="*/ 0 w 2219325"/>
              <a:gd name="connsiteY15" fmla="*/ 404812 h 2166937"/>
              <a:gd name="connsiteX16" fmla="*/ 576262 w 2219325"/>
              <a:gd name="connsiteY16" fmla="*/ 352425 h 2166937"/>
              <a:gd name="connsiteX17" fmla="*/ 547687 w 2219325"/>
              <a:gd name="connsiteY17" fmla="*/ 214312 h 2166937"/>
              <a:gd name="connsiteX18" fmla="*/ 485775 w 2219325"/>
              <a:gd name="connsiteY18" fmla="*/ 80962 h 2166937"/>
              <a:gd name="connsiteX19" fmla="*/ 419100 w 2219325"/>
              <a:gd name="connsiteY19" fmla="*/ 33337 h 2166937"/>
              <a:gd name="connsiteX20" fmla="*/ 295275 w 2219325"/>
              <a:gd name="connsiteY20" fmla="*/ 23812 h 2166937"/>
              <a:gd name="connsiteX21" fmla="*/ 185737 w 2219325"/>
              <a:gd name="connsiteY21" fmla="*/ 0 h 2166937"/>
              <a:gd name="connsiteX0" fmla="*/ 295275 w 2219325"/>
              <a:gd name="connsiteY0" fmla="*/ 0 h 2143125"/>
              <a:gd name="connsiteX1" fmla="*/ 2152650 w 2219325"/>
              <a:gd name="connsiteY1" fmla="*/ 314325 h 2143125"/>
              <a:gd name="connsiteX2" fmla="*/ 2152650 w 2219325"/>
              <a:gd name="connsiteY2" fmla="*/ 419100 h 2143125"/>
              <a:gd name="connsiteX3" fmla="*/ 2200275 w 2219325"/>
              <a:gd name="connsiteY3" fmla="*/ 1495425 h 2143125"/>
              <a:gd name="connsiteX4" fmla="*/ 2219325 w 2219325"/>
              <a:gd name="connsiteY4" fmla="*/ 2043113 h 2143125"/>
              <a:gd name="connsiteX5" fmla="*/ 1390650 w 2219325"/>
              <a:gd name="connsiteY5" fmla="*/ 2005012 h 2143125"/>
              <a:gd name="connsiteX6" fmla="*/ 1038225 w 2219325"/>
              <a:gd name="connsiteY6" fmla="*/ 2081213 h 2143125"/>
              <a:gd name="connsiteX7" fmla="*/ 823912 w 2219325"/>
              <a:gd name="connsiteY7" fmla="*/ 2143125 h 2143125"/>
              <a:gd name="connsiteX8" fmla="*/ 723900 w 2219325"/>
              <a:gd name="connsiteY8" fmla="*/ 1981200 h 2143125"/>
              <a:gd name="connsiteX9" fmla="*/ 614362 w 2219325"/>
              <a:gd name="connsiteY9" fmla="*/ 1819275 h 2143125"/>
              <a:gd name="connsiteX10" fmla="*/ 514350 w 2219325"/>
              <a:gd name="connsiteY10" fmla="*/ 1581150 h 2143125"/>
              <a:gd name="connsiteX11" fmla="*/ 433388 w 2219325"/>
              <a:gd name="connsiteY11" fmla="*/ 1428750 h 2143125"/>
              <a:gd name="connsiteX12" fmla="*/ 266700 w 2219325"/>
              <a:gd name="connsiteY12" fmla="*/ 1357313 h 2143125"/>
              <a:gd name="connsiteX13" fmla="*/ 142875 w 2219325"/>
              <a:gd name="connsiteY13" fmla="*/ 1357313 h 2143125"/>
              <a:gd name="connsiteX14" fmla="*/ 19050 w 2219325"/>
              <a:gd name="connsiteY14" fmla="*/ 1314450 h 2143125"/>
              <a:gd name="connsiteX15" fmla="*/ 0 w 2219325"/>
              <a:gd name="connsiteY15" fmla="*/ 381000 h 2143125"/>
              <a:gd name="connsiteX16" fmla="*/ 576262 w 2219325"/>
              <a:gd name="connsiteY16" fmla="*/ 328613 h 2143125"/>
              <a:gd name="connsiteX17" fmla="*/ 547687 w 2219325"/>
              <a:gd name="connsiteY17" fmla="*/ 190500 h 2143125"/>
              <a:gd name="connsiteX18" fmla="*/ 485775 w 2219325"/>
              <a:gd name="connsiteY18" fmla="*/ 57150 h 2143125"/>
              <a:gd name="connsiteX19" fmla="*/ 419100 w 2219325"/>
              <a:gd name="connsiteY19" fmla="*/ 9525 h 2143125"/>
              <a:gd name="connsiteX20" fmla="*/ 295275 w 2219325"/>
              <a:gd name="connsiteY20" fmla="*/ 0 h 2143125"/>
              <a:gd name="connsiteX0" fmla="*/ 419100 w 2219325"/>
              <a:gd name="connsiteY0" fmla="*/ 0 h 2133600"/>
              <a:gd name="connsiteX1" fmla="*/ 2152650 w 2219325"/>
              <a:gd name="connsiteY1" fmla="*/ 304800 h 2133600"/>
              <a:gd name="connsiteX2" fmla="*/ 2152650 w 2219325"/>
              <a:gd name="connsiteY2" fmla="*/ 409575 h 2133600"/>
              <a:gd name="connsiteX3" fmla="*/ 2200275 w 2219325"/>
              <a:gd name="connsiteY3" fmla="*/ 1485900 h 2133600"/>
              <a:gd name="connsiteX4" fmla="*/ 2219325 w 2219325"/>
              <a:gd name="connsiteY4" fmla="*/ 2033588 h 2133600"/>
              <a:gd name="connsiteX5" fmla="*/ 1390650 w 2219325"/>
              <a:gd name="connsiteY5" fmla="*/ 1995487 h 2133600"/>
              <a:gd name="connsiteX6" fmla="*/ 1038225 w 2219325"/>
              <a:gd name="connsiteY6" fmla="*/ 2071688 h 2133600"/>
              <a:gd name="connsiteX7" fmla="*/ 823912 w 2219325"/>
              <a:gd name="connsiteY7" fmla="*/ 2133600 h 2133600"/>
              <a:gd name="connsiteX8" fmla="*/ 723900 w 2219325"/>
              <a:gd name="connsiteY8" fmla="*/ 1971675 h 2133600"/>
              <a:gd name="connsiteX9" fmla="*/ 614362 w 2219325"/>
              <a:gd name="connsiteY9" fmla="*/ 1809750 h 2133600"/>
              <a:gd name="connsiteX10" fmla="*/ 514350 w 2219325"/>
              <a:gd name="connsiteY10" fmla="*/ 1571625 h 2133600"/>
              <a:gd name="connsiteX11" fmla="*/ 433388 w 2219325"/>
              <a:gd name="connsiteY11" fmla="*/ 1419225 h 2133600"/>
              <a:gd name="connsiteX12" fmla="*/ 266700 w 2219325"/>
              <a:gd name="connsiteY12" fmla="*/ 1347788 h 2133600"/>
              <a:gd name="connsiteX13" fmla="*/ 142875 w 2219325"/>
              <a:gd name="connsiteY13" fmla="*/ 1347788 h 2133600"/>
              <a:gd name="connsiteX14" fmla="*/ 19050 w 2219325"/>
              <a:gd name="connsiteY14" fmla="*/ 1304925 h 2133600"/>
              <a:gd name="connsiteX15" fmla="*/ 0 w 2219325"/>
              <a:gd name="connsiteY15" fmla="*/ 371475 h 2133600"/>
              <a:gd name="connsiteX16" fmla="*/ 576262 w 2219325"/>
              <a:gd name="connsiteY16" fmla="*/ 319088 h 2133600"/>
              <a:gd name="connsiteX17" fmla="*/ 547687 w 2219325"/>
              <a:gd name="connsiteY17" fmla="*/ 180975 h 2133600"/>
              <a:gd name="connsiteX18" fmla="*/ 485775 w 2219325"/>
              <a:gd name="connsiteY18" fmla="*/ 47625 h 2133600"/>
              <a:gd name="connsiteX19" fmla="*/ 419100 w 2219325"/>
              <a:gd name="connsiteY19" fmla="*/ 0 h 2133600"/>
              <a:gd name="connsiteX0" fmla="*/ 485775 w 2219325"/>
              <a:gd name="connsiteY0" fmla="*/ 0 h 2085975"/>
              <a:gd name="connsiteX1" fmla="*/ 2152650 w 2219325"/>
              <a:gd name="connsiteY1" fmla="*/ 257175 h 2085975"/>
              <a:gd name="connsiteX2" fmla="*/ 2152650 w 2219325"/>
              <a:gd name="connsiteY2" fmla="*/ 361950 h 2085975"/>
              <a:gd name="connsiteX3" fmla="*/ 2200275 w 2219325"/>
              <a:gd name="connsiteY3" fmla="*/ 1438275 h 2085975"/>
              <a:gd name="connsiteX4" fmla="*/ 2219325 w 2219325"/>
              <a:gd name="connsiteY4" fmla="*/ 1985963 h 2085975"/>
              <a:gd name="connsiteX5" fmla="*/ 1390650 w 2219325"/>
              <a:gd name="connsiteY5" fmla="*/ 1947862 h 2085975"/>
              <a:gd name="connsiteX6" fmla="*/ 1038225 w 2219325"/>
              <a:gd name="connsiteY6" fmla="*/ 2024063 h 2085975"/>
              <a:gd name="connsiteX7" fmla="*/ 823912 w 2219325"/>
              <a:gd name="connsiteY7" fmla="*/ 2085975 h 2085975"/>
              <a:gd name="connsiteX8" fmla="*/ 723900 w 2219325"/>
              <a:gd name="connsiteY8" fmla="*/ 1924050 h 2085975"/>
              <a:gd name="connsiteX9" fmla="*/ 614362 w 2219325"/>
              <a:gd name="connsiteY9" fmla="*/ 1762125 h 2085975"/>
              <a:gd name="connsiteX10" fmla="*/ 514350 w 2219325"/>
              <a:gd name="connsiteY10" fmla="*/ 1524000 h 2085975"/>
              <a:gd name="connsiteX11" fmla="*/ 433388 w 2219325"/>
              <a:gd name="connsiteY11" fmla="*/ 1371600 h 2085975"/>
              <a:gd name="connsiteX12" fmla="*/ 266700 w 2219325"/>
              <a:gd name="connsiteY12" fmla="*/ 1300163 h 2085975"/>
              <a:gd name="connsiteX13" fmla="*/ 142875 w 2219325"/>
              <a:gd name="connsiteY13" fmla="*/ 1300163 h 2085975"/>
              <a:gd name="connsiteX14" fmla="*/ 19050 w 2219325"/>
              <a:gd name="connsiteY14" fmla="*/ 1257300 h 2085975"/>
              <a:gd name="connsiteX15" fmla="*/ 0 w 2219325"/>
              <a:gd name="connsiteY15" fmla="*/ 323850 h 2085975"/>
              <a:gd name="connsiteX16" fmla="*/ 576262 w 2219325"/>
              <a:gd name="connsiteY16" fmla="*/ 271463 h 2085975"/>
              <a:gd name="connsiteX17" fmla="*/ 547687 w 2219325"/>
              <a:gd name="connsiteY17" fmla="*/ 133350 h 2085975"/>
              <a:gd name="connsiteX18" fmla="*/ 485775 w 2219325"/>
              <a:gd name="connsiteY18" fmla="*/ 0 h 2085975"/>
              <a:gd name="connsiteX0" fmla="*/ 547687 w 2219325"/>
              <a:gd name="connsiteY0" fmla="*/ 0 h 1952625"/>
              <a:gd name="connsiteX1" fmla="*/ 2152650 w 2219325"/>
              <a:gd name="connsiteY1" fmla="*/ 123825 h 1952625"/>
              <a:gd name="connsiteX2" fmla="*/ 2152650 w 2219325"/>
              <a:gd name="connsiteY2" fmla="*/ 228600 h 1952625"/>
              <a:gd name="connsiteX3" fmla="*/ 2200275 w 2219325"/>
              <a:gd name="connsiteY3" fmla="*/ 1304925 h 1952625"/>
              <a:gd name="connsiteX4" fmla="*/ 2219325 w 2219325"/>
              <a:gd name="connsiteY4" fmla="*/ 1852613 h 1952625"/>
              <a:gd name="connsiteX5" fmla="*/ 1390650 w 2219325"/>
              <a:gd name="connsiteY5" fmla="*/ 1814512 h 1952625"/>
              <a:gd name="connsiteX6" fmla="*/ 1038225 w 2219325"/>
              <a:gd name="connsiteY6" fmla="*/ 1890713 h 1952625"/>
              <a:gd name="connsiteX7" fmla="*/ 823912 w 2219325"/>
              <a:gd name="connsiteY7" fmla="*/ 1952625 h 1952625"/>
              <a:gd name="connsiteX8" fmla="*/ 723900 w 2219325"/>
              <a:gd name="connsiteY8" fmla="*/ 1790700 h 1952625"/>
              <a:gd name="connsiteX9" fmla="*/ 614362 w 2219325"/>
              <a:gd name="connsiteY9" fmla="*/ 1628775 h 1952625"/>
              <a:gd name="connsiteX10" fmla="*/ 514350 w 2219325"/>
              <a:gd name="connsiteY10" fmla="*/ 1390650 h 1952625"/>
              <a:gd name="connsiteX11" fmla="*/ 433388 w 2219325"/>
              <a:gd name="connsiteY11" fmla="*/ 1238250 h 1952625"/>
              <a:gd name="connsiteX12" fmla="*/ 266700 w 2219325"/>
              <a:gd name="connsiteY12" fmla="*/ 1166813 h 1952625"/>
              <a:gd name="connsiteX13" fmla="*/ 142875 w 2219325"/>
              <a:gd name="connsiteY13" fmla="*/ 1166813 h 1952625"/>
              <a:gd name="connsiteX14" fmla="*/ 19050 w 2219325"/>
              <a:gd name="connsiteY14" fmla="*/ 1123950 h 1952625"/>
              <a:gd name="connsiteX15" fmla="*/ 0 w 2219325"/>
              <a:gd name="connsiteY15" fmla="*/ 190500 h 1952625"/>
              <a:gd name="connsiteX16" fmla="*/ 576262 w 2219325"/>
              <a:gd name="connsiteY16" fmla="*/ 138113 h 1952625"/>
              <a:gd name="connsiteX17" fmla="*/ 547687 w 2219325"/>
              <a:gd name="connsiteY17" fmla="*/ 0 h 1952625"/>
              <a:gd name="connsiteX0" fmla="*/ 547687 w 2219325"/>
              <a:gd name="connsiteY0" fmla="*/ 0 h 1952625"/>
              <a:gd name="connsiteX1" fmla="*/ 2152650 w 2219325"/>
              <a:gd name="connsiteY1" fmla="*/ 123825 h 1952625"/>
              <a:gd name="connsiteX2" fmla="*/ 2152650 w 2219325"/>
              <a:gd name="connsiteY2" fmla="*/ 228600 h 1952625"/>
              <a:gd name="connsiteX3" fmla="*/ 2200275 w 2219325"/>
              <a:gd name="connsiteY3" fmla="*/ 1304925 h 1952625"/>
              <a:gd name="connsiteX4" fmla="*/ 2219325 w 2219325"/>
              <a:gd name="connsiteY4" fmla="*/ 1852613 h 1952625"/>
              <a:gd name="connsiteX5" fmla="*/ 1390650 w 2219325"/>
              <a:gd name="connsiteY5" fmla="*/ 1814512 h 1952625"/>
              <a:gd name="connsiteX6" fmla="*/ 1038225 w 2219325"/>
              <a:gd name="connsiteY6" fmla="*/ 1890713 h 1952625"/>
              <a:gd name="connsiteX7" fmla="*/ 823912 w 2219325"/>
              <a:gd name="connsiteY7" fmla="*/ 1952625 h 1952625"/>
              <a:gd name="connsiteX8" fmla="*/ 723900 w 2219325"/>
              <a:gd name="connsiteY8" fmla="*/ 1790700 h 1952625"/>
              <a:gd name="connsiteX9" fmla="*/ 614362 w 2219325"/>
              <a:gd name="connsiteY9" fmla="*/ 1628775 h 1952625"/>
              <a:gd name="connsiteX10" fmla="*/ 514350 w 2219325"/>
              <a:gd name="connsiteY10" fmla="*/ 1390650 h 1952625"/>
              <a:gd name="connsiteX11" fmla="*/ 433388 w 2219325"/>
              <a:gd name="connsiteY11" fmla="*/ 1238250 h 1952625"/>
              <a:gd name="connsiteX12" fmla="*/ 266700 w 2219325"/>
              <a:gd name="connsiteY12" fmla="*/ 1166813 h 1952625"/>
              <a:gd name="connsiteX13" fmla="*/ 142875 w 2219325"/>
              <a:gd name="connsiteY13" fmla="*/ 1166813 h 1952625"/>
              <a:gd name="connsiteX14" fmla="*/ 19050 w 2219325"/>
              <a:gd name="connsiteY14" fmla="*/ 1123950 h 1952625"/>
              <a:gd name="connsiteX15" fmla="*/ 0 w 2219325"/>
              <a:gd name="connsiteY15" fmla="*/ 190500 h 1952625"/>
              <a:gd name="connsiteX16" fmla="*/ 547687 w 2219325"/>
              <a:gd name="connsiteY16" fmla="*/ 0 h 1952625"/>
              <a:gd name="connsiteX0" fmla="*/ 547687 w 2219325"/>
              <a:gd name="connsiteY0" fmla="*/ 0 h 1952625"/>
              <a:gd name="connsiteX1" fmla="*/ 2152650 w 2219325"/>
              <a:gd name="connsiteY1" fmla="*/ 228600 h 1952625"/>
              <a:gd name="connsiteX2" fmla="*/ 2200275 w 2219325"/>
              <a:gd name="connsiteY2" fmla="*/ 1304925 h 1952625"/>
              <a:gd name="connsiteX3" fmla="*/ 2219325 w 2219325"/>
              <a:gd name="connsiteY3" fmla="*/ 1852613 h 1952625"/>
              <a:gd name="connsiteX4" fmla="*/ 1390650 w 2219325"/>
              <a:gd name="connsiteY4" fmla="*/ 1814512 h 1952625"/>
              <a:gd name="connsiteX5" fmla="*/ 1038225 w 2219325"/>
              <a:gd name="connsiteY5" fmla="*/ 1890713 h 1952625"/>
              <a:gd name="connsiteX6" fmla="*/ 823912 w 2219325"/>
              <a:gd name="connsiteY6" fmla="*/ 1952625 h 1952625"/>
              <a:gd name="connsiteX7" fmla="*/ 723900 w 2219325"/>
              <a:gd name="connsiteY7" fmla="*/ 1790700 h 1952625"/>
              <a:gd name="connsiteX8" fmla="*/ 614362 w 2219325"/>
              <a:gd name="connsiteY8" fmla="*/ 1628775 h 1952625"/>
              <a:gd name="connsiteX9" fmla="*/ 514350 w 2219325"/>
              <a:gd name="connsiteY9" fmla="*/ 1390650 h 1952625"/>
              <a:gd name="connsiteX10" fmla="*/ 433388 w 2219325"/>
              <a:gd name="connsiteY10" fmla="*/ 1238250 h 1952625"/>
              <a:gd name="connsiteX11" fmla="*/ 266700 w 2219325"/>
              <a:gd name="connsiteY11" fmla="*/ 1166813 h 1952625"/>
              <a:gd name="connsiteX12" fmla="*/ 142875 w 2219325"/>
              <a:gd name="connsiteY12" fmla="*/ 1166813 h 1952625"/>
              <a:gd name="connsiteX13" fmla="*/ 19050 w 2219325"/>
              <a:gd name="connsiteY13" fmla="*/ 1123950 h 1952625"/>
              <a:gd name="connsiteX14" fmla="*/ 0 w 2219325"/>
              <a:gd name="connsiteY14" fmla="*/ 190500 h 1952625"/>
              <a:gd name="connsiteX15" fmla="*/ 547687 w 2219325"/>
              <a:gd name="connsiteY15" fmla="*/ 0 h 1952625"/>
              <a:gd name="connsiteX0" fmla="*/ 528637 w 2200275"/>
              <a:gd name="connsiteY0" fmla="*/ 0 h 1952625"/>
              <a:gd name="connsiteX1" fmla="*/ 2133600 w 2200275"/>
              <a:gd name="connsiteY1" fmla="*/ 228600 h 1952625"/>
              <a:gd name="connsiteX2" fmla="*/ 2181225 w 2200275"/>
              <a:gd name="connsiteY2" fmla="*/ 1304925 h 1952625"/>
              <a:gd name="connsiteX3" fmla="*/ 2200275 w 2200275"/>
              <a:gd name="connsiteY3" fmla="*/ 1852613 h 1952625"/>
              <a:gd name="connsiteX4" fmla="*/ 1371600 w 2200275"/>
              <a:gd name="connsiteY4" fmla="*/ 1814512 h 1952625"/>
              <a:gd name="connsiteX5" fmla="*/ 1019175 w 2200275"/>
              <a:gd name="connsiteY5" fmla="*/ 1890713 h 1952625"/>
              <a:gd name="connsiteX6" fmla="*/ 804862 w 2200275"/>
              <a:gd name="connsiteY6" fmla="*/ 1952625 h 1952625"/>
              <a:gd name="connsiteX7" fmla="*/ 704850 w 2200275"/>
              <a:gd name="connsiteY7" fmla="*/ 1790700 h 1952625"/>
              <a:gd name="connsiteX8" fmla="*/ 595312 w 2200275"/>
              <a:gd name="connsiteY8" fmla="*/ 1628775 h 1952625"/>
              <a:gd name="connsiteX9" fmla="*/ 495300 w 2200275"/>
              <a:gd name="connsiteY9" fmla="*/ 1390650 h 1952625"/>
              <a:gd name="connsiteX10" fmla="*/ 414338 w 2200275"/>
              <a:gd name="connsiteY10" fmla="*/ 1238250 h 1952625"/>
              <a:gd name="connsiteX11" fmla="*/ 247650 w 2200275"/>
              <a:gd name="connsiteY11" fmla="*/ 1166813 h 1952625"/>
              <a:gd name="connsiteX12" fmla="*/ 123825 w 2200275"/>
              <a:gd name="connsiteY12" fmla="*/ 1166813 h 1952625"/>
              <a:gd name="connsiteX13" fmla="*/ 0 w 2200275"/>
              <a:gd name="connsiteY13" fmla="*/ 1123950 h 1952625"/>
              <a:gd name="connsiteX14" fmla="*/ 528637 w 2200275"/>
              <a:gd name="connsiteY14" fmla="*/ 0 h 1952625"/>
              <a:gd name="connsiteX0" fmla="*/ 404812 w 2076450"/>
              <a:gd name="connsiteY0" fmla="*/ 0 h 1952625"/>
              <a:gd name="connsiteX1" fmla="*/ 2009775 w 2076450"/>
              <a:gd name="connsiteY1" fmla="*/ 228600 h 1952625"/>
              <a:gd name="connsiteX2" fmla="*/ 2057400 w 2076450"/>
              <a:gd name="connsiteY2" fmla="*/ 1304925 h 1952625"/>
              <a:gd name="connsiteX3" fmla="*/ 2076450 w 2076450"/>
              <a:gd name="connsiteY3" fmla="*/ 1852613 h 1952625"/>
              <a:gd name="connsiteX4" fmla="*/ 1247775 w 2076450"/>
              <a:gd name="connsiteY4" fmla="*/ 1814512 h 1952625"/>
              <a:gd name="connsiteX5" fmla="*/ 895350 w 2076450"/>
              <a:gd name="connsiteY5" fmla="*/ 1890713 h 1952625"/>
              <a:gd name="connsiteX6" fmla="*/ 681037 w 2076450"/>
              <a:gd name="connsiteY6" fmla="*/ 1952625 h 1952625"/>
              <a:gd name="connsiteX7" fmla="*/ 581025 w 2076450"/>
              <a:gd name="connsiteY7" fmla="*/ 1790700 h 1952625"/>
              <a:gd name="connsiteX8" fmla="*/ 471487 w 2076450"/>
              <a:gd name="connsiteY8" fmla="*/ 1628775 h 1952625"/>
              <a:gd name="connsiteX9" fmla="*/ 371475 w 2076450"/>
              <a:gd name="connsiteY9" fmla="*/ 1390650 h 1952625"/>
              <a:gd name="connsiteX10" fmla="*/ 290513 w 2076450"/>
              <a:gd name="connsiteY10" fmla="*/ 1238250 h 1952625"/>
              <a:gd name="connsiteX11" fmla="*/ 123825 w 2076450"/>
              <a:gd name="connsiteY11" fmla="*/ 1166813 h 1952625"/>
              <a:gd name="connsiteX12" fmla="*/ 0 w 2076450"/>
              <a:gd name="connsiteY12" fmla="*/ 1166813 h 1952625"/>
              <a:gd name="connsiteX13" fmla="*/ 404812 w 2076450"/>
              <a:gd name="connsiteY13" fmla="*/ 0 h 1952625"/>
              <a:gd name="connsiteX0" fmla="*/ 280987 w 1952625"/>
              <a:gd name="connsiteY0" fmla="*/ 0 h 1952625"/>
              <a:gd name="connsiteX1" fmla="*/ 1885950 w 1952625"/>
              <a:gd name="connsiteY1" fmla="*/ 228600 h 1952625"/>
              <a:gd name="connsiteX2" fmla="*/ 1933575 w 1952625"/>
              <a:gd name="connsiteY2" fmla="*/ 1304925 h 1952625"/>
              <a:gd name="connsiteX3" fmla="*/ 1952625 w 1952625"/>
              <a:gd name="connsiteY3" fmla="*/ 1852613 h 1952625"/>
              <a:gd name="connsiteX4" fmla="*/ 1123950 w 1952625"/>
              <a:gd name="connsiteY4" fmla="*/ 1814512 h 1952625"/>
              <a:gd name="connsiteX5" fmla="*/ 771525 w 1952625"/>
              <a:gd name="connsiteY5" fmla="*/ 1890713 h 1952625"/>
              <a:gd name="connsiteX6" fmla="*/ 557212 w 1952625"/>
              <a:gd name="connsiteY6" fmla="*/ 1952625 h 1952625"/>
              <a:gd name="connsiteX7" fmla="*/ 457200 w 1952625"/>
              <a:gd name="connsiteY7" fmla="*/ 1790700 h 1952625"/>
              <a:gd name="connsiteX8" fmla="*/ 347662 w 1952625"/>
              <a:gd name="connsiteY8" fmla="*/ 1628775 h 1952625"/>
              <a:gd name="connsiteX9" fmla="*/ 247650 w 1952625"/>
              <a:gd name="connsiteY9" fmla="*/ 1390650 h 1952625"/>
              <a:gd name="connsiteX10" fmla="*/ 166688 w 1952625"/>
              <a:gd name="connsiteY10" fmla="*/ 1238250 h 1952625"/>
              <a:gd name="connsiteX11" fmla="*/ 0 w 1952625"/>
              <a:gd name="connsiteY11" fmla="*/ 1166813 h 1952625"/>
              <a:gd name="connsiteX12" fmla="*/ 280987 w 1952625"/>
              <a:gd name="connsiteY12" fmla="*/ 0 h 1952625"/>
              <a:gd name="connsiteX0" fmla="*/ 114299 w 1785937"/>
              <a:gd name="connsiteY0" fmla="*/ 0 h 1952625"/>
              <a:gd name="connsiteX1" fmla="*/ 1719262 w 1785937"/>
              <a:gd name="connsiteY1" fmla="*/ 228600 h 1952625"/>
              <a:gd name="connsiteX2" fmla="*/ 1766887 w 1785937"/>
              <a:gd name="connsiteY2" fmla="*/ 1304925 h 1952625"/>
              <a:gd name="connsiteX3" fmla="*/ 1785937 w 1785937"/>
              <a:gd name="connsiteY3" fmla="*/ 1852613 h 1952625"/>
              <a:gd name="connsiteX4" fmla="*/ 957262 w 1785937"/>
              <a:gd name="connsiteY4" fmla="*/ 1814512 h 1952625"/>
              <a:gd name="connsiteX5" fmla="*/ 604837 w 1785937"/>
              <a:gd name="connsiteY5" fmla="*/ 1890713 h 1952625"/>
              <a:gd name="connsiteX6" fmla="*/ 390524 w 1785937"/>
              <a:gd name="connsiteY6" fmla="*/ 1952625 h 1952625"/>
              <a:gd name="connsiteX7" fmla="*/ 290512 w 1785937"/>
              <a:gd name="connsiteY7" fmla="*/ 1790700 h 1952625"/>
              <a:gd name="connsiteX8" fmla="*/ 180974 w 1785937"/>
              <a:gd name="connsiteY8" fmla="*/ 1628775 h 1952625"/>
              <a:gd name="connsiteX9" fmla="*/ 80962 w 1785937"/>
              <a:gd name="connsiteY9" fmla="*/ 1390650 h 1952625"/>
              <a:gd name="connsiteX10" fmla="*/ 0 w 1785937"/>
              <a:gd name="connsiteY10" fmla="*/ 1238250 h 1952625"/>
              <a:gd name="connsiteX11" fmla="*/ 114299 w 1785937"/>
              <a:gd name="connsiteY11" fmla="*/ 0 h 1952625"/>
              <a:gd name="connsiteX0" fmla="*/ 33337 w 1704975"/>
              <a:gd name="connsiteY0" fmla="*/ 0 h 1952625"/>
              <a:gd name="connsiteX1" fmla="*/ 1638300 w 1704975"/>
              <a:gd name="connsiteY1" fmla="*/ 228600 h 1952625"/>
              <a:gd name="connsiteX2" fmla="*/ 1685925 w 1704975"/>
              <a:gd name="connsiteY2" fmla="*/ 1304925 h 1952625"/>
              <a:gd name="connsiteX3" fmla="*/ 1704975 w 1704975"/>
              <a:gd name="connsiteY3" fmla="*/ 1852613 h 1952625"/>
              <a:gd name="connsiteX4" fmla="*/ 876300 w 1704975"/>
              <a:gd name="connsiteY4" fmla="*/ 1814512 h 1952625"/>
              <a:gd name="connsiteX5" fmla="*/ 523875 w 1704975"/>
              <a:gd name="connsiteY5" fmla="*/ 1890713 h 1952625"/>
              <a:gd name="connsiteX6" fmla="*/ 309562 w 1704975"/>
              <a:gd name="connsiteY6" fmla="*/ 1952625 h 1952625"/>
              <a:gd name="connsiteX7" fmla="*/ 209550 w 1704975"/>
              <a:gd name="connsiteY7" fmla="*/ 1790700 h 1952625"/>
              <a:gd name="connsiteX8" fmla="*/ 100012 w 1704975"/>
              <a:gd name="connsiteY8" fmla="*/ 1628775 h 1952625"/>
              <a:gd name="connsiteX9" fmla="*/ 0 w 1704975"/>
              <a:gd name="connsiteY9" fmla="*/ 1390650 h 1952625"/>
              <a:gd name="connsiteX10" fmla="*/ 33337 w 1704975"/>
              <a:gd name="connsiteY10"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842963 w 1671638"/>
              <a:gd name="connsiteY4" fmla="*/ 1814512 h 1952625"/>
              <a:gd name="connsiteX5" fmla="*/ 490538 w 1671638"/>
              <a:gd name="connsiteY5" fmla="*/ 1890713 h 1952625"/>
              <a:gd name="connsiteX6" fmla="*/ 276225 w 1671638"/>
              <a:gd name="connsiteY6" fmla="*/ 1952625 h 1952625"/>
              <a:gd name="connsiteX7" fmla="*/ 176213 w 1671638"/>
              <a:gd name="connsiteY7" fmla="*/ 1790700 h 1952625"/>
              <a:gd name="connsiteX8" fmla="*/ 66675 w 1671638"/>
              <a:gd name="connsiteY8" fmla="*/ 1628775 h 1952625"/>
              <a:gd name="connsiteX9" fmla="*/ 0 w 1671638"/>
              <a:gd name="connsiteY9"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842963 w 1671638"/>
              <a:gd name="connsiteY4" fmla="*/ 1814512 h 1952625"/>
              <a:gd name="connsiteX5" fmla="*/ 490538 w 1671638"/>
              <a:gd name="connsiteY5" fmla="*/ 1890713 h 1952625"/>
              <a:gd name="connsiteX6" fmla="*/ 276225 w 1671638"/>
              <a:gd name="connsiteY6" fmla="*/ 1952625 h 1952625"/>
              <a:gd name="connsiteX7" fmla="*/ 176213 w 1671638"/>
              <a:gd name="connsiteY7" fmla="*/ 1790700 h 1952625"/>
              <a:gd name="connsiteX8" fmla="*/ 0 w 1671638"/>
              <a:gd name="connsiteY8"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490538 w 1671638"/>
              <a:gd name="connsiteY4" fmla="*/ 1890713 h 1952625"/>
              <a:gd name="connsiteX5" fmla="*/ 276225 w 1671638"/>
              <a:gd name="connsiteY5" fmla="*/ 1952625 h 1952625"/>
              <a:gd name="connsiteX6" fmla="*/ 176213 w 1671638"/>
              <a:gd name="connsiteY6" fmla="*/ 1790700 h 1952625"/>
              <a:gd name="connsiteX7" fmla="*/ 0 w 1671638"/>
              <a:gd name="connsiteY7" fmla="*/ 0 h 1952625"/>
              <a:gd name="connsiteX0" fmla="*/ 0 w 1671638"/>
              <a:gd name="connsiteY0" fmla="*/ 0 h 1952625"/>
              <a:gd name="connsiteX1" fmla="*/ 1604963 w 1671638"/>
              <a:gd name="connsiteY1" fmla="*/ 228600 h 1952625"/>
              <a:gd name="connsiteX2" fmla="*/ 1652588 w 1671638"/>
              <a:gd name="connsiteY2" fmla="*/ 1304925 h 1952625"/>
              <a:gd name="connsiteX3" fmla="*/ 1671638 w 1671638"/>
              <a:gd name="connsiteY3" fmla="*/ 1852613 h 1952625"/>
              <a:gd name="connsiteX4" fmla="*/ 276225 w 1671638"/>
              <a:gd name="connsiteY4" fmla="*/ 1952625 h 1952625"/>
              <a:gd name="connsiteX5" fmla="*/ 176213 w 1671638"/>
              <a:gd name="connsiteY5" fmla="*/ 1790700 h 1952625"/>
              <a:gd name="connsiteX6" fmla="*/ 0 w 1671638"/>
              <a:gd name="connsiteY6" fmla="*/ 0 h 1952625"/>
              <a:gd name="connsiteX0" fmla="*/ 0 w 1671638"/>
              <a:gd name="connsiteY0" fmla="*/ 0 h 1852613"/>
              <a:gd name="connsiteX1" fmla="*/ 1604963 w 1671638"/>
              <a:gd name="connsiteY1" fmla="*/ 228600 h 1852613"/>
              <a:gd name="connsiteX2" fmla="*/ 1652588 w 1671638"/>
              <a:gd name="connsiteY2" fmla="*/ 1304925 h 1852613"/>
              <a:gd name="connsiteX3" fmla="*/ 1671638 w 1671638"/>
              <a:gd name="connsiteY3" fmla="*/ 1852613 h 1852613"/>
              <a:gd name="connsiteX4" fmla="*/ 1284006 w 1671638"/>
              <a:gd name="connsiteY4" fmla="*/ 1812030 h 1852613"/>
              <a:gd name="connsiteX5" fmla="*/ 176213 w 1671638"/>
              <a:gd name="connsiteY5" fmla="*/ 1790700 h 1852613"/>
              <a:gd name="connsiteX6" fmla="*/ 0 w 1671638"/>
              <a:gd name="connsiteY6" fmla="*/ 0 h 1852613"/>
              <a:gd name="connsiteX0" fmla="*/ 0 w 1671638"/>
              <a:gd name="connsiteY0" fmla="*/ 0 h 1852613"/>
              <a:gd name="connsiteX1" fmla="*/ 1604963 w 1671638"/>
              <a:gd name="connsiteY1" fmla="*/ 228600 h 1852613"/>
              <a:gd name="connsiteX2" fmla="*/ 1652588 w 1671638"/>
              <a:gd name="connsiteY2" fmla="*/ 1304925 h 1852613"/>
              <a:gd name="connsiteX3" fmla="*/ 1671638 w 1671638"/>
              <a:gd name="connsiteY3" fmla="*/ 1852613 h 1852613"/>
              <a:gd name="connsiteX4" fmla="*/ 1284006 w 1671638"/>
              <a:gd name="connsiteY4" fmla="*/ 1812030 h 1852613"/>
              <a:gd name="connsiteX5" fmla="*/ 1000034 w 1671638"/>
              <a:gd name="connsiteY5" fmla="*/ 1790700 h 1852613"/>
              <a:gd name="connsiteX6" fmla="*/ 0 w 1671638"/>
              <a:gd name="connsiteY6" fmla="*/ 0 h 1852613"/>
              <a:gd name="connsiteX0" fmla="*/ 39741 w 671604"/>
              <a:gd name="connsiteY0" fmla="*/ 1036751 h 1624013"/>
              <a:gd name="connsiteX1" fmla="*/ 604929 w 671604"/>
              <a:gd name="connsiteY1" fmla="*/ 0 h 1624013"/>
              <a:gd name="connsiteX2" fmla="*/ 652554 w 671604"/>
              <a:gd name="connsiteY2" fmla="*/ 1076325 h 1624013"/>
              <a:gd name="connsiteX3" fmla="*/ 671604 w 671604"/>
              <a:gd name="connsiteY3" fmla="*/ 1624013 h 1624013"/>
              <a:gd name="connsiteX4" fmla="*/ 283972 w 671604"/>
              <a:gd name="connsiteY4" fmla="*/ 1583430 h 1624013"/>
              <a:gd name="connsiteX5" fmla="*/ 0 w 671604"/>
              <a:gd name="connsiteY5" fmla="*/ 1562100 h 1624013"/>
              <a:gd name="connsiteX6" fmla="*/ 39741 w 671604"/>
              <a:gd name="connsiteY6" fmla="*/ 1036751 h 1624013"/>
              <a:gd name="connsiteX0" fmla="*/ 39741 w 671604"/>
              <a:gd name="connsiteY0" fmla="*/ 13535 h 600797"/>
              <a:gd name="connsiteX1" fmla="*/ 404972 w 671604"/>
              <a:gd name="connsiteY1" fmla="*/ 0 h 600797"/>
              <a:gd name="connsiteX2" fmla="*/ 652554 w 671604"/>
              <a:gd name="connsiteY2" fmla="*/ 53109 h 600797"/>
              <a:gd name="connsiteX3" fmla="*/ 671604 w 671604"/>
              <a:gd name="connsiteY3" fmla="*/ 600797 h 600797"/>
              <a:gd name="connsiteX4" fmla="*/ 283972 w 671604"/>
              <a:gd name="connsiteY4" fmla="*/ 560214 h 600797"/>
              <a:gd name="connsiteX5" fmla="*/ 0 w 671604"/>
              <a:gd name="connsiteY5" fmla="*/ 538884 h 600797"/>
              <a:gd name="connsiteX6" fmla="*/ 39741 w 671604"/>
              <a:gd name="connsiteY6" fmla="*/ 13535 h 600797"/>
              <a:gd name="connsiteX0" fmla="*/ 39741 w 671604"/>
              <a:gd name="connsiteY0" fmla="*/ 13535 h 600797"/>
              <a:gd name="connsiteX1" fmla="*/ 404972 w 671604"/>
              <a:gd name="connsiteY1" fmla="*/ 0 h 600797"/>
              <a:gd name="connsiteX2" fmla="*/ 652554 w 671604"/>
              <a:gd name="connsiteY2" fmla="*/ 53109 h 600797"/>
              <a:gd name="connsiteX3" fmla="*/ 671604 w 671604"/>
              <a:gd name="connsiteY3" fmla="*/ 600797 h 600797"/>
              <a:gd name="connsiteX4" fmla="*/ 283972 w 671604"/>
              <a:gd name="connsiteY4" fmla="*/ 536781 h 600797"/>
              <a:gd name="connsiteX5" fmla="*/ 0 w 671604"/>
              <a:gd name="connsiteY5" fmla="*/ 538884 h 600797"/>
              <a:gd name="connsiteX6" fmla="*/ 39741 w 671604"/>
              <a:gd name="connsiteY6" fmla="*/ 13535 h 600797"/>
              <a:gd name="connsiteX0" fmla="*/ 39741 w 671604"/>
              <a:gd name="connsiteY0" fmla="*/ 13535 h 600797"/>
              <a:gd name="connsiteX1" fmla="*/ 404972 w 671604"/>
              <a:gd name="connsiteY1" fmla="*/ 0 h 600797"/>
              <a:gd name="connsiteX2" fmla="*/ 628559 w 671604"/>
              <a:gd name="connsiteY2" fmla="*/ 53109 h 600797"/>
              <a:gd name="connsiteX3" fmla="*/ 671604 w 671604"/>
              <a:gd name="connsiteY3" fmla="*/ 600797 h 600797"/>
              <a:gd name="connsiteX4" fmla="*/ 283972 w 671604"/>
              <a:gd name="connsiteY4" fmla="*/ 536781 h 600797"/>
              <a:gd name="connsiteX5" fmla="*/ 0 w 671604"/>
              <a:gd name="connsiteY5" fmla="*/ 538884 h 600797"/>
              <a:gd name="connsiteX6" fmla="*/ 39741 w 671604"/>
              <a:gd name="connsiteY6" fmla="*/ 13535 h 600797"/>
              <a:gd name="connsiteX0" fmla="*/ 6357 w 638220"/>
              <a:gd name="connsiteY0" fmla="*/ 13535 h 600797"/>
              <a:gd name="connsiteX1" fmla="*/ 371588 w 638220"/>
              <a:gd name="connsiteY1" fmla="*/ 0 h 600797"/>
              <a:gd name="connsiteX2" fmla="*/ 595175 w 638220"/>
              <a:gd name="connsiteY2" fmla="*/ 53109 h 600797"/>
              <a:gd name="connsiteX3" fmla="*/ 638220 w 638220"/>
              <a:gd name="connsiteY3" fmla="*/ 600797 h 600797"/>
              <a:gd name="connsiteX4" fmla="*/ 250588 w 638220"/>
              <a:gd name="connsiteY4" fmla="*/ 536781 h 600797"/>
              <a:gd name="connsiteX5" fmla="*/ 0 w 638220"/>
              <a:gd name="connsiteY5" fmla="*/ 563049 h 600797"/>
              <a:gd name="connsiteX6" fmla="*/ 6357 w 638220"/>
              <a:gd name="connsiteY6" fmla="*/ 13535 h 600797"/>
              <a:gd name="connsiteX0" fmla="*/ 6357 w 638220"/>
              <a:gd name="connsiteY0" fmla="*/ 13535 h 600797"/>
              <a:gd name="connsiteX1" fmla="*/ 371588 w 638220"/>
              <a:gd name="connsiteY1" fmla="*/ 0 h 600797"/>
              <a:gd name="connsiteX2" fmla="*/ 595175 w 638220"/>
              <a:gd name="connsiteY2" fmla="*/ 53109 h 600797"/>
              <a:gd name="connsiteX3" fmla="*/ 638220 w 638220"/>
              <a:gd name="connsiteY3" fmla="*/ 600797 h 600797"/>
              <a:gd name="connsiteX4" fmla="*/ 283972 w 638220"/>
              <a:gd name="connsiteY4" fmla="*/ 560945 h 600797"/>
              <a:gd name="connsiteX5" fmla="*/ 0 w 638220"/>
              <a:gd name="connsiteY5" fmla="*/ 563049 h 600797"/>
              <a:gd name="connsiteX6" fmla="*/ 6357 w 638220"/>
              <a:gd name="connsiteY6" fmla="*/ 13535 h 600797"/>
              <a:gd name="connsiteX0" fmla="*/ 6357 w 595175"/>
              <a:gd name="connsiteY0" fmla="*/ 13535 h 657183"/>
              <a:gd name="connsiteX1" fmla="*/ 371588 w 595175"/>
              <a:gd name="connsiteY1" fmla="*/ 0 h 657183"/>
              <a:gd name="connsiteX2" fmla="*/ 595175 w 595175"/>
              <a:gd name="connsiteY2" fmla="*/ 53109 h 657183"/>
              <a:gd name="connsiteX3" fmla="*/ 496342 w 595175"/>
              <a:gd name="connsiteY3" fmla="*/ 657183 h 657183"/>
              <a:gd name="connsiteX4" fmla="*/ 283972 w 595175"/>
              <a:gd name="connsiteY4" fmla="*/ 560945 h 657183"/>
              <a:gd name="connsiteX5" fmla="*/ 0 w 595175"/>
              <a:gd name="connsiteY5" fmla="*/ 563049 h 657183"/>
              <a:gd name="connsiteX6" fmla="*/ 6357 w 595175"/>
              <a:gd name="connsiteY6" fmla="*/ 13535 h 657183"/>
              <a:gd name="connsiteX0" fmla="*/ 6357 w 595175"/>
              <a:gd name="connsiteY0" fmla="*/ 13535 h 657183"/>
              <a:gd name="connsiteX1" fmla="*/ 371588 w 595175"/>
              <a:gd name="connsiteY1" fmla="*/ 0 h 657183"/>
              <a:gd name="connsiteX2" fmla="*/ 595175 w 595175"/>
              <a:gd name="connsiteY2" fmla="*/ 53109 h 657183"/>
              <a:gd name="connsiteX3" fmla="*/ 553861 w 595175"/>
              <a:gd name="connsiteY3" fmla="*/ 339536 h 657183"/>
              <a:gd name="connsiteX4" fmla="*/ 496342 w 595175"/>
              <a:gd name="connsiteY4" fmla="*/ 657183 h 657183"/>
              <a:gd name="connsiteX5" fmla="*/ 283972 w 595175"/>
              <a:gd name="connsiteY5" fmla="*/ 560945 h 657183"/>
              <a:gd name="connsiteX6" fmla="*/ 0 w 595175"/>
              <a:gd name="connsiteY6" fmla="*/ 563049 h 657183"/>
              <a:gd name="connsiteX7" fmla="*/ 6357 w 595175"/>
              <a:gd name="connsiteY7" fmla="*/ 13535 h 657183"/>
              <a:gd name="connsiteX0" fmla="*/ 6357 w 628974"/>
              <a:gd name="connsiteY0" fmla="*/ 13535 h 657183"/>
              <a:gd name="connsiteX1" fmla="*/ 371588 w 628974"/>
              <a:gd name="connsiteY1" fmla="*/ 0 h 657183"/>
              <a:gd name="connsiteX2" fmla="*/ 595175 w 628974"/>
              <a:gd name="connsiteY2" fmla="*/ 53109 h 657183"/>
              <a:gd name="connsiteX3" fmla="*/ 628974 w 628974"/>
              <a:gd name="connsiteY3" fmla="*/ 565083 h 657183"/>
              <a:gd name="connsiteX4" fmla="*/ 496342 w 628974"/>
              <a:gd name="connsiteY4" fmla="*/ 657183 h 657183"/>
              <a:gd name="connsiteX5" fmla="*/ 283972 w 628974"/>
              <a:gd name="connsiteY5" fmla="*/ 560945 h 657183"/>
              <a:gd name="connsiteX6" fmla="*/ 0 w 628974"/>
              <a:gd name="connsiteY6" fmla="*/ 563049 h 657183"/>
              <a:gd name="connsiteX7" fmla="*/ 6357 w 628974"/>
              <a:gd name="connsiteY7" fmla="*/ 13535 h 657183"/>
              <a:gd name="connsiteX0" fmla="*/ 6357 w 628974"/>
              <a:gd name="connsiteY0" fmla="*/ 0 h 643648"/>
              <a:gd name="connsiteX1" fmla="*/ 313169 w 628974"/>
              <a:gd name="connsiteY1" fmla="*/ 26741 h 643648"/>
              <a:gd name="connsiteX2" fmla="*/ 595175 w 628974"/>
              <a:gd name="connsiteY2" fmla="*/ 39574 h 643648"/>
              <a:gd name="connsiteX3" fmla="*/ 628974 w 628974"/>
              <a:gd name="connsiteY3" fmla="*/ 551548 h 643648"/>
              <a:gd name="connsiteX4" fmla="*/ 496342 w 628974"/>
              <a:gd name="connsiteY4" fmla="*/ 643648 h 643648"/>
              <a:gd name="connsiteX5" fmla="*/ 283972 w 628974"/>
              <a:gd name="connsiteY5" fmla="*/ 547410 h 643648"/>
              <a:gd name="connsiteX6" fmla="*/ 0 w 628974"/>
              <a:gd name="connsiteY6" fmla="*/ 549514 h 643648"/>
              <a:gd name="connsiteX7" fmla="*/ 6357 w 628974"/>
              <a:gd name="connsiteY7" fmla="*/ 0 h 643648"/>
              <a:gd name="connsiteX0" fmla="*/ 6357 w 628974"/>
              <a:gd name="connsiteY0" fmla="*/ 0 h 643648"/>
              <a:gd name="connsiteX1" fmla="*/ 313169 w 628974"/>
              <a:gd name="connsiteY1" fmla="*/ 26741 h 643648"/>
              <a:gd name="connsiteX2" fmla="*/ 603522 w 628974"/>
              <a:gd name="connsiteY2" fmla="*/ 15409 h 643648"/>
              <a:gd name="connsiteX3" fmla="*/ 628974 w 628974"/>
              <a:gd name="connsiteY3" fmla="*/ 551548 h 643648"/>
              <a:gd name="connsiteX4" fmla="*/ 496342 w 628974"/>
              <a:gd name="connsiteY4" fmla="*/ 643648 h 643648"/>
              <a:gd name="connsiteX5" fmla="*/ 283972 w 628974"/>
              <a:gd name="connsiteY5" fmla="*/ 547410 h 643648"/>
              <a:gd name="connsiteX6" fmla="*/ 0 w 628974"/>
              <a:gd name="connsiteY6" fmla="*/ 549514 h 643648"/>
              <a:gd name="connsiteX7" fmla="*/ 6357 w 628974"/>
              <a:gd name="connsiteY7" fmla="*/ 0 h 643648"/>
              <a:gd name="connsiteX0" fmla="*/ 6357 w 628974"/>
              <a:gd name="connsiteY0" fmla="*/ 0 h 643648"/>
              <a:gd name="connsiteX1" fmla="*/ 313169 w 628974"/>
              <a:gd name="connsiteY1" fmla="*/ 26741 h 643648"/>
              <a:gd name="connsiteX2" fmla="*/ 603522 w 628974"/>
              <a:gd name="connsiteY2" fmla="*/ 15409 h 643648"/>
              <a:gd name="connsiteX3" fmla="*/ 628974 w 628974"/>
              <a:gd name="connsiteY3" fmla="*/ 519327 h 643648"/>
              <a:gd name="connsiteX4" fmla="*/ 496342 w 628974"/>
              <a:gd name="connsiteY4" fmla="*/ 643648 h 643648"/>
              <a:gd name="connsiteX5" fmla="*/ 283972 w 628974"/>
              <a:gd name="connsiteY5" fmla="*/ 547410 h 643648"/>
              <a:gd name="connsiteX6" fmla="*/ 0 w 628974"/>
              <a:gd name="connsiteY6" fmla="*/ 549514 h 643648"/>
              <a:gd name="connsiteX7" fmla="*/ 6357 w 628974"/>
              <a:gd name="connsiteY7" fmla="*/ 0 h 643648"/>
              <a:gd name="connsiteX0" fmla="*/ 6357 w 628974"/>
              <a:gd name="connsiteY0" fmla="*/ 0 h 627538"/>
              <a:gd name="connsiteX1" fmla="*/ 313169 w 628974"/>
              <a:gd name="connsiteY1" fmla="*/ 26741 h 627538"/>
              <a:gd name="connsiteX2" fmla="*/ 603522 w 628974"/>
              <a:gd name="connsiteY2" fmla="*/ 15409 h 627538"/>
              <a:gd name="connsiteX3" fmla="*/ 628974 w 628974"/>
              <a:gd name="connsiteY3" fmla="*/ 519327 h 627538"/>
              <a:gd name="connsiteX4" fmla="*/ 496342 w 628974"/>
              <a:gd name="connsiteY4" fmla="*/ 627538 h 627538"/>
              <a:gd name="connsiteX5" fmla="*/ 283972 w 628974"/>
              <a:gd name="connsiteY5" fmla="*/ 547410 h 627538"/>
              <a:gd name="connsiteX6" fmla="*/ 0 w 628974"/>
              <a:gd name="connsiteY6" fmla="*/ 549514 h 627538"/>
              <a:gd name="connsiteX7" fmla="*/ 6357 w 628974"/>
              <a:gd name="connsiteY7" fmla="*/ 0 h 627538"/>
              <a:gd name="connsiteX0" fmla="*/ 6357 w 628974"/>
              <a:gd name="connsiteY0" fmla="*/ 0 h 627538"/>
              <a:gd name="connsiteX1" fmla="*/ 313169 w 628974"/>
              <a:gd name="connsiteY1" fmla="*/ 26741 h 627538"/>
              <a:gd name="connsiteX2" fmla="*/ 603522 w 628974"/>
              <a:gd name="connsiteY2" fmla="*/ 15409 h 627538"/>
              <a:gd name="connsiteX3" fmla="*/ 628974 w 628974"/>
              <a:gd name="connsiteY3" fmla="*/ 519327 h 627538"/>
              <a:gd name="connsiteX4" fmla="*/ 496342 w 628974"/>
              <a:gd name="connsiteY4" fmla="*/ 627538 h 627538"/>
              <a:gd name="connsiteX5" fmla="*/ 292317 w 628974"/>
              <a:gd name="connsiteY5" fmla="*/ 571575 h 627538"/>
              <a:gd name="connsiteX6" fmla="*/ 0 w 628974"/>
              <a:gd name="connsiteY6" fmla="*/ 549514 h 627538"/>
              <a:gd name="connsiteX7" fmla="*/ 6357 w 628974"/>
              <a:gd name="connsiteY7" fmla="*/ 0 h 627538"/>
              <a:gd name="connsiteX0" fmla="*/ 0 w 622617"/>
              <a:gd name="connsiteY0" fmla="*/ 0 h 627538"/>
              <a:gd name="connsiteX1" fmla="*/ 306812 w 622617"/>
              <a:gd name="connsiteY1" fmla="*/ 26741 h 627538"/>
              <a:gd name="connsiteX2" fmla="*/ 597165 w 622617"/>
              <a:gd name="connsiteY2" fmla="*/ 15409 h 627538"/>
              <a:gd name="connsiteX3" fmla="*/ 622617 w 622617"/>
              <a:gd name="connsiteY3" fmla="*/ 519327 h 627538"/>
              <a:gd name="connsiteX4" fmla="*/ 489985 w 622617"/>
              <a:gd name="connsiteY4" fmla="*/ 627538 h 627538"/>
              <a:gd name="connsiteX5" fmla="*/ 285960 w 622617"/>
              <a:gd name="connsiteY5" fmla="*/ 571575 h 627538"/>
              <a:gd name="connsiteX6" fmla="*/ 25287 w 622617"/>
              <a:gd name="connsiteY6" fmla="*/ 534242 h 627538"/>
              <a:gd name="connsiteX7" fmla="*/ 0 w 622617"/>
              <a:gd name="connsiteY7" fmla="*/ 0 h 627538"/>
              <a:gd name="connsiteX0" fmla="*/ 0 w 622617"/>
              <a:gd name="connsiteY0" fmla="*/ 0 h 627538"/>
              <a:gd name="connsiteX1" fmla="*/ 306812 w 622617"/>
              <a:gd name="connsiteY1" fmla="*/ 26741 h 627538"/>
              <a:gd name="connsiteX2" fmla="*/ 597165 w 622617"/>
              <a:gd name="connsiteY2" fmla="*/ 15409 h 627538"/>
              <a:gd name="connsiteX3" fmla="*/ 622617 w 622617"/>
              <a:gd name="connsiteY3" fmla="*/ 519327 h 627538"/>
              <a:gd name="connsiteX4" fmla="*/ 489985 w 622617"/>
              <a:gd name="connsiteY4" fmla="*/ 627538 h 627538"/>
              <a:gd name="connsiteX5" fmla="*/ 285960 w 622617"/>
              <a:gd name="connsiteY5" fmla="*/ 556303 h 627538"/>
              <a:gd name="connsiteX6" fmla="*/ 25287 w 622617"/>
              <a:gd name="connsiteY6" fmla="*/ 534242 h 627538"/>
              <a:gd name="connsiteX7" fmla="*/ 0 w 622617"/>
              <a:gd name="connsiteY7" fmla="*/ 0 h 627538"/>
              <a:gd name="connsiteX0" fmla="*/ 0 w 622617"/>
              <a:gd name="connsiteY0" fmla="*/ 0 h 627538"/>
              <a:gd name="connsiteX1" fmla="*/ 306812 w 622617"/>
              <a:gd name="connsiteY1" fmla="*/ 26741 h 627538"/>
              <a:gd name="connsiteX2" fmla="*/ 597165 w 622617"/>
              <a:gd name="connsiteY2" fmla="*/ 15409 h 627538"/>
              <a:gd name="connsiteX3" fmla="*/ 622617 w 622617"/>
              <a:gd name="connsiteY3" fmla="*/ 519327 h 627538"/>
              <a:gd name="connsiteX4" fmla="*/ 474163 w 622617"/>
              <a:gd name="connsiteY4" fmla="*/ 627538 h 627538"/>
              <a:gd name="connsiteX5" fmla="*/ 285960 w 622617"/>
              <a:gd name="connsiteY5" fmla="*/ 556303 h 627538"/>
              <a:gd name="connsiteX6" fmla="*/ 25287 w 622617"/>
              <a:gd name="connsiteY6" fmla="*/ 534242 h 627538"/>
              <a:gd name="connsiteX7" fmla="*/ 0 w 622617"/>
              <a:gd name="connsiteY7" fmla="*/ 0 h 627538"/>
              <a:gd name="connsiteX0" fmla="*/ 0 w 597165"/>
              <a:gd name="connsiteY0" fmla="*/ 0 h 627538"/>
              <a:gd name="connsiteX1" fmla="*/ 306812 w 597165"/>
              <a:gd name="connsiteY1" fmla="*/ 26741 h 627538"/>
              <a:gd name="connsiteX2" fmla="*/ 597165 w 597165"/>
              <a:gd name="connsiteY2" fmla="*/ 15409 h 627538"/>
              <a:gd name="connsiteX3" fmla="*/ 575151 w 597165"/>
              <a:gd name="connsiteY3" fmla="*/ 519326 h 627538"/>
              <a:gd name="connsiteX4" fmla="*/ 474163 w 597165"/>
              <a:gd name="connsiteY4" fmla="*/ 627538 h 627538"/>
              <a:gd name="connsiteX5" fmla="*/ 285960 w 597165"/>
              <a:gd name="connsiteY5" fmla="*/ 556303 h 627538"/>
              <a:gd name="connsiteX6" fmla="*/ 25287 w 597165"/>
              <a:gd name="connsiteY6" fmla="*/ 534242 h 627538"/>
              <a:gd name="connsiteX7" fmla="*/ 0 w 597165"/>
              <a:gd name="connsiteY7" fmla="*/ 0 h 627538"/>
              <a:gd name="connsiteX0" fmla="*/ 0 w 597165"/>
              <a:gd name="connsiteY0" fmla="*/ 0 h 627538"/>
              <a:gd name="connsiteX1" fmla="*/ 306812 w 597165"/>
              <a:gd name="connsiteY1" fmla="*/ 26741 h 627538"/>
              <a:gd name="connsiteX2" fmla="*/ 597165 w 597165"/>
              <a:gd name="connsiteY2" fmla="*/ 15409 h 627538"/>
              <a:gd name="connsiteX3" fmla="*/ 575151 w 597165"/>
              <a:gd name="connsiteY3" fmla="*/ 519326 h 627538"/>
              <a:gd name="connsiteX4" fmla="*/ 474163 w 597165"/>
              <a:gd name="connsiteY4" fmla="*/ 627538 h 627538"/>
              <a:gd name="connsiteX5" fmla="*/ 285960 w 597165"/>
              <a:gd name="connsiteY5" fmla="*/ 556303 h 627538"/>
              <a:gd name="connsiteX6" fmla="*/ 34606 w 597165"/>
              <a:gd name="connsiteY6" fmla="*/ 507258 h 627538"/>
              <a:gd name="connsiteX7" fmla="*/ 0 w 597165"/>
              <a:gd name="connsiteY7" fmla="*/ 0 h 627538"/>
              <a:gd name="connsiteX0" fmla="*/ 0 w 597165"/>
              <a:gd name="connsiteY0" fmla="*/ 0 h 627538"/>
              <a:gd name="connsiteX1" fmla="*/ 306812 w 597165"/>
              <a:gd name="connsiteY1" fmla="*/ 26741 h 627538"/>
              <a:gd name="connsiteX2" fmla="*/ 597165 w 597165"/>
              <a:gd name="connsiteY2" fmla="*/ 15409 h 627538"/>
              <a:gd name="connsiteX3" fmla="*/ 575151 w 597165"/>
              <a:gd name="connsiteY3" fmla="*/ 519326 h 627538"/>
              <a:gd name="connsiteX4" fmla="*/ 474163 w 597165"/>
              <a:gd name="connsiteY4" fmla="*/ 627538 h 627538"/>
              <a:gd name="connsiteX5" fmla="*/ 295279 w 597165"/>
              <a:gd name="connsiteY5" fmla="*/ 520327 h 627538"/>
              <a:gd name="connsiteX6" fmla="*/ 34606 w 597165"/>
              <a:gd name="connsiteY6" fmla="*/ 507258 h 627538"/>
              <a:gd name="connsiteX7" fmla="*/ 0 w 597165"/>
              <a:gd name="connsiteY7" fmla="*/ 0 h 627538"/>
              <a:gd name="connsiteX0" fmla="*/ 0 w 597165"/>
              <a:gd name="connsiteY0" fmla="*/ 0 h 627538"/>
              <a:gd name="connsiteX1" fmla="*/ 306812 w 597165"/>
              <a:gd name="connsiteY1" fmla="*/ 26741 h 627538"/>
              <a:gd name="connsiteX2" fmla="*/ 597165 w 597165"/>
              <a:gd name="connsiteY2" fmla="*/ 15409 h 627538"/>
              <a:gd name="connsiteX3" fmla="*/ 575151 w 597165"/>
              <a:gd name="connsiteY3" fmla="*/ 519326 h 627538"/>
              <a:gd name="connsiteX4" fmla="*/ 474163 w 597165"/>
              <a:gd name="connsiteY4" fmla="*/ 627538 h 627538"/>
              <a:gd name="connsiteX5" fmla="*/ 267322 w 597165"/>
              <a:gd name="connsiteY5" fmla="*/ 529320 h 627538"/>
              <a:gd name="connsiteX6" fmla="*/ 34606 w 597165"/>
              <a:gd name="connsiteY6" fmla="*/ 507258 h 627538"/>
              <a:gd name="connsiteX7" fmla="*/ 0 w 597165"/>
              <a:gd name="connsiteY7" fmla="*/ 0 h 627538"/>
              <a:gd name="connsiteX0" fmla="*/ 0 w 597165"/>
              <a:gd name="connsiteY0" fmla="*/ 0 h 591560"/>
              <a:gd name="connsiteX1" fmla="*/ 306812 w 597165"/>
              <a:gd name="connsiteY1" fmla="*/ 26741 h 591560"/>
              <a:gd name="connsiteX2" fmla="*/ 597165 w 597165"/>
              <a:gd name="connsiteY2" fmla="*/ 15409 h 591560"/>
              <a:gd name="connsiteX3" fmla="*/ 575151 w 597165"/>
              <a:gd name="connsiteY3" fmla="*/ 519326 h 591560"/>
              <a:gd name="connsiteX4" fmla="*/ 464844 w 597165"/>
              <a:gd name="connsiteY4" fmla="*/ 591560 h 591560"/>
              <a:gd name="connsiteX5" fmla="*/ 267322 w 597165"/>
              <a:gd name="connsiteY5" fmla="*/ 529320 h 591560"/>
              <a:gd name="connsiteX6" fmla="*/ 34606 w 597165"/>
              <a:gd name="connsiteY6" fmla="*/ 507258 h 591560"/>
              <a:gd name="connsiteX7" fmla="*/ 0 w 597165"/>
              <a:gd name="connsiteY7" fmla="*/ 0 h 591560"/>
              <a:gd name="connsiteX0" fmla="*/ 0 w 597165"/>
              <a:gd name="connsiteY0" fmla="*/ 0 h 591560"/>
              <a:gd name="connsiteX1" fmla="*/ 306812 w 597165"/>
              <a:gd name="connsiteY1" fmla="*/ 26741 h 591560"/>
              <a:gd name="connsiteX2" fmla="*/ 597165 w 597165"/>
              <a:gd name="connsiteY2" fmla="*/ 6415 h 591560"/>
              <a:gd name="connsiteX3" fmla="*/ 575151 w 597165"/>
              <a:gd name="connsiteY3" fmla="*/ 519326 h 591560"/>
              <a:gd name="connsiteX4" fmla="*/ 464844 w 597165"/>
              <a:gd name="connsiteY4" fmla="*/ 591560 h 591560"/>
              <a:gd name="connsiteX5" fmla="*/ 267322 w 597165"/>
              <a:gd name="connsiteY5" fmla="*/ 529320 h 591560"/>
              <a:gd name="connsiteX6" fmla="*/ 34606 w 597165"/>
              <a:gd name="connsiteY6" fmla="*/ 507258 h 591560"/>
              <a:gd name="connsiteX7" fmla="*/ 0 w 597165"/>
              <a:gd name="connsiteY7" fmla="*/ 0 h 591560"/>
              <a:gd name="connsiteX0" fmla="*/ 0 w 587846"/>
              <a:gd name="connsiteY0" fmla="*/ 0 h 591560"/>
              <a:gd name="connsiteX1" fmla="*/ 306812 w 587846"/>
              <a:gd name="connsiteY1" fmla="*/ 26741 h 591560"/>
              <a:gd name="connsiteX2" fmla="*/ 587846 w 587846"/>
              <a:gd name="connsiteY2" fmla="*/ 24402 h 591560"/>
              <a:gd name="connsiteX3" fmla="*/ 575151 w 587846"/>
              <a:gd name="connsiteY3" fmla="*/ 519326 h 591560"/>
              <a:gd name="connsiteX4" fmla="*/ 464844 w 587846"/>
              <a:gd name="connsiteY4" fmla="*/ 591560 h 591560"/>
              <a:gd name="connsiteX5" fmla="*/ 267322 w 587846"/>
              <a:gd name="connsiteY5" fmla="*/ 529320 h 591560"/>
              <a:gd name="connsiteX6" fmla="*/ 34606 w 587846"/>
              <a:gd name="connsiteY6" fmla="*/ 507258 h 591560"/>
              <a:gd name="connsiteX7" fmla="*/ 0 w 587846"/>
              <a:gd name="connsiteY7" fmla="*/ 0 h 591560"/>
              <a:gd name="connsiteX0" fmla="*/ 0 w 587846"/>
              <a:gd name="connsiteY0" fmla="*/ 0 h 591560"/>
              <a:gd name="connsiteX1" fmla="*/ 306812 w 587846"/>
              <a:gd name="connsiteY1" fmla="*/ 26741 h 591560"/>
              <a:gd name="connsiteX2" fmla="*/ 587846 w 587846"/>
              <a:gd name="connsiteY2" fmla="*/ 24402 h 591560"/>
              <a:gd name="connsiteX3" fmla="*/ 575152 w 587846"/>
              <a:gd name="connsiteY3" fmla="*/ 519327 h 591560"/>
              <a:gd name="connsiteX4" fmla="*/ 464844 w 587846"/>
              <a:gd name="connsiteY4" fmla="*/ 591560 h 591560"/>
              <a:gd name="connsiteX5" fmla="*/ 267322 w 587846"/>
              <a:gd name="connsiteY5" fmla="*/ 529320 h 591560"/>
              <a:gd name="connsiteX6" fmla="*/ 34606 w 587846"/>
              <a:gd name="connsiteY6" fmla="*/ 507258 h 591560"/>
              <a:gd name="connsiteX7" fmla="*/ 0 w 587846"/>
              <a:gd name="connsiteY7" fmla="*/ 0 h 591560"/>
              <a:gd name="connsiteX0" fmla="*/ 0 w 612426"/>
              <a:gd name="connsiteY0" fmla="*/ 0 h 591560"/>
              <a:gd name="connsiteX1" fmla="*/ 306812 w 612426"/>
              <a:gd name="connsiteY1" fmla="*/ 26741 h 591560"/>
              <a:gd name="connsiteX2" fmla="*/ 587846 w 612426"/>
              <a:gd name="connsiteY2" fmla="*/ 24402 h 591560"/>
              <a:gd name="connsiteX3" fmla="*/ 612426 w 612426"/>
              <a:gd name="connsiteY3" fmla="*/ 519327 h 591560"/>
              <a:gd name="connsiteX4" fmla="*/ 464844 w 612426"/>
              <a:gd name="connsiteY4" fmla="*/ 591560 h 591560"/>
              <a:gd name="connsiteX5" fmla="*/ 267322 w 612426"/>
              <a:gd name="connsiteY5" fmla="*/ 529320 h 591560"/>
              <a:gd name="connsiteX6" fmla="*/ 34606 w 612426"/>
              <a:gd name="connsiteY6" fmla="*/ 507258 h 591560"/>
              <a:gd name="connsiteX7" fmla="*/ 0 w 612426"/>
              <a:gd name="connsiteY7" fmla="*/ 0 h 591560"/>
              <a:gd name="connsiteX0" fmla="*/ 0 w 593788"/>
              <a:gd name="connsiteY0" fmla="*/ 0 h 591560"/>
              <a:gd name="connsiteX1" fmla="*/ 306812 w 593788"/>
              <a:gd name="connsiteY1" fmla="*/ 26741 h 591560"/>
              <a:gd name="connsiteX2" fmla="*/ 587846 w 593788"/>
              <a:gd name="connsiteY2" fmla="*/ 24402 h 591560"/>
              <a:gd name="connsiteX3" fmla="*/ 593788 w 593788"/>
              <a:gd name="connsiteY3" fmla="*/ 519327 h 591560"/>
              <a:gd name="connsiteX4" fmla="*/ 464844 w 593788"/>
              <a:gd name="connsiteY4" fmla="*/ 591560 h 591560"/>
              <a:gd name="connsiteX5" fmla="*/ 267322 w 593788"/>
              <a:gd name="connsiteY5" fmla="*/ 529320 h 591560"/>
              <a:gd name="connsiteX6" fmla="*/ 34606 w 593788"/>
              <a:gd name="connsiteY6" fmla="*/ 507258 h 591560"/>
              <a:gd name="connsiteX7" fmla="*/ 0 w 593788"/>
              <a:gd name="connsiteY7" fmla="*/ 0 h 59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788" h="591560">
                <a:moveTo>
                  <a:pt x="0" y="0"/>
                </a:moveTo>
                <a:lnTo>
                  <a:pt x="306812" y="26741"/>
                </a:lnTo>
                <a:lnTo>
                  <a:pt x="587846" y="24402"/>
                </a:lnTo>
                <a:cubicBezTo>
                  <a:pt x="589827" y="189377"/>
                  <a:pt x="591807" y="354352"/>
                  <a:pt x="593788" y="519327"/>
                </a:cubicBezTo>
                <a:lnTo>
                  <a:pt x="464844" y="591560"/>
                </a:lnTo>
                <a:lnTo>
                  <a:pt x="267322" y="529320"/>
                </a:lnTo>
                <a:lnTo>
                  <a:pt x="34606" y="507258"/>
                </a:lnTo>
                <a:lnTo>
                  <a:pt x="0" y="0"/>
                </a:lnTo>
                <a:close/>
              </a:path>
            </a:pathLst>
          </a:custGeom>
          <a:solidFill>
            <a:schemeClr val="bg1">
              <a:lumMod val="75000"/>
              <a:alpha val="50000"/>
            </a:schemeClr>
          </a:solidFill>
          <a:ln w="127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ChangeArrowheads="1"/>
          </p:cNvSpPr>
          <p:nvPr/>
        </p:nvSpPr>
        <p:spPr bwMode="auto">
          <a:xfrm>
            <a:off x="900113" y="69215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600">
              <a:latin typeface="ＭＳ Ｐゴシック" panose="020B0600070205080204" pitchFamily="50" charset="-128"/>
            </a:endParaRPr>
          </a:p>
        </p:txBody>
      </p:sp>
      <p:sp>
        <p:nvSpPr>
          <p:cNvPr id="2" name="正方形/長方形 1"/>
          <p:cNvSpPr/>
          <p:nvPr/>
        </p:nvSpPr>
        <p:spPr bwMode="auto">
          <a:xfrm>
            <a:off x="0" y="577850"/>
            <a:ext cx="9144000" cy="67786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bwMode="auto">
          <a:xfrm>
            <a:off x="8518525" y="6189663"/>
            <a:ext cx="215900" cy="33813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37" name="スライド番号プレースホルダー 4"/>
          <p:cNvSpPr>
            <a:spLocks noGrp="1"/>
          </p:cNvSpPr>
          <p:nvPr>
            <p:ph type="sldNum" sz="quarter" idx="12"/>
          </p:nvPr>
        </p:nvSpPr>
        <p:spPr>
          <a:xfrm>
            <a:off x="6686550" y="6289675"/>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36D13174-D6DE-4537-B94B-9C57C84AF513}" type="slidenum">
              <a:rPr lang="en-US" altLang="ja-JP" sz="1400" smtClean="0"/>
              <a:pPr>
                <a:spcBef>
                  <a:spcPct val="0"/>
                </a:spcBef>
                <a:buFontTx/>
                <a:buNone/>
              </a:pPr>
              <a:t>9</a:t>
            </a:fld>
            <a:endParaRPr lang="en-US" altLang="ja-JP" sz="1400"/>
          </a:p>
        </p:txBody>
      </p:sp>
      <p:sp>
        <p:nvSpPr>
          <p:cNvPr id="13" name="Text Box 4"/>
          <p:cNvSpPr txBox="1">
            <a:spLocks noChangeArrowheads="1"/>
          </p:cNvSpPr>
          <p:nvPr/>
        </p:nvSpPr>
        <p:spPr bwMode="auto">
          <a:xfrm>
            <a:off x="0" y="0"/>
            <a:ext cx="9144000" cy="549275"/>
          </a:xfrm>
          <a:prstGeom prst="rect">
            <a:avLst/>
          </a:prstGeom>
          <a:gradFill rotWithShape="1">
            <a:gsLst>
              <a:gs pos="0">
                <a:srgbClr val="3333CC"/>
              </a:gs>
              <a:gs pos="100000">
                <a:srgbClr val="000080"/>
              </a:gs>
            </a:gsLst>
            <a:lin ang="5400000" scaled="1"/>
          </a:gra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spcBef>
                <a:spcPct val="50000"/>
              </a:spcBef>
              <a:defRPr/>
            </a:pPr>
            <a:r>
              <a:rPr lang="ja-JP" altLang="en-US" sz="2400"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２．事業の必要性等に関する視点</a:t>
            </a:r>
            <a:r>
              <a:rPr lang="ja-JP" altLang="en-US" b="1" dirty="0">
                <a:solidFill>
                  <a:prstClr val="white"/>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（都市部における貴重なみどり空間の形成）</a:t>
            </a:r>
          </a:p>
        </p:txBody>
      </p:sp>
      <p:grpSp>
        <p:nvGrpSpPr>
          <p:cNvPr id="11" name="グループ化 10"/>
          <p:cNvGrpSpPr/>
          <p:nvPr/>
        </p:nvGrpSpPr>
        <p:grpSpPr>
          <a:xfrm rot="5400000">
            <a:off x="-399228" y="1747280"/>
            <a:ext cx="6722319" cy="4804312"/>
            <a:chOff x="297953" y="1982081"/>
            <a:chExt cx="6722319" cy="4804312"/>
          </a:xfrm>
        </p:grpSpPr>
        <p:grpSp>
          <p:nvGrpSpPr>
            <p:cNvPr id="17" name="グループ化 16"/>
            <p:cNvGrpSpPr/>
            <p:nvPr/>
          </p:nvGrpSpPr>
          <p:grpSpPr>
            <a:xfrm>
              <a:off x="297953" y="1982081"/>
              <a:ext cx="6722319" cy="4804312"/>
              <a:chOff x="297953" y="1982081"/>
              <a:chExt cx="6722319" cy="4804312"/>
            </a:xfrm>
          </p:grpSpPr>
          <p:grpSp>
            <p:nvGrpSpPr>
              <p:cNvPr id="5" name="グループ化 4"/>
              <p:cNvGrpSpPr/>
              <p:nvPr/>
            </p:nvGrpSpPr>
            <p:grpSpPr>
              <a:xfrm>
                <a:off x="297953" y="1982081"/>
                <a:ext cx="6722319" cy="4804312"/>
                <a:chOff x="297953" y="2805485"/>
                <a:chExt cx="5570191" cy="3980908"/>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6094" t="6941" r="12223" b="13261"/>
                <a:stretch/>
              </p:blipFill>
              <p:spPr>
                <a:xfrm rot="5400000">
                  <a:off x="1054038" y="2049400"/>
                  <a:ext cx="3960440" cy="5472610"/>
                </a:xfrm>
                <a:prstGeom prst="rect">
                  <a:avLst/>
                </a:prstGeom>
              </p:spPr>
            </p:pic>
            <p:sp>
              <p:nvSpPr>
                <p:cNvPr id="4" name="正方形/長方形 3"/>
                <p:cNvSpPr/>
                <p:nvPr/>
              </p:nvSpPr>
              <p:spPr>
                <a:xfrm>
                  <a:off x="5004048" y="6379199"/>
                  <a:ext cx="864096" cy="407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p:cNvSpPr/>
              <p:nvPr/>
            </p:nvSpPr>
            <p:spPr>
              <a:xfrm>
                <a:off x="4564964" y="2072692"/>
                <a:ext cx="2337544" cy="201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フリーフォーム 6"/>
            <p:cNvSpPr/>
            <p:nvPr/>
          </p:nvSpPr>
          <p:spPr>
            <a:xfrm>
              <a:off x="1373620" y="4393180"/>
              <a:ext cx="2453589" cy="2158541"/>
            </a:xfrm>
            <a:custGeom>
              <a:avLst/>
              <a:gdLst>
                <a:gd name="connsiteX0" fmla="*/ 2539013 w 2610035"/>
                <a:gd name="connsiteY0" fmla="*/ 0 h 2192784"/>
                <a:gd name="connsiteX1" fmla="*/ 2610035 w 2610035"/>
                <a:gd name="connsiteY1" fmla="*/ 1171852 h 2192784"/>
                <a:gd name="connsiteX2" fmla="*/ 2601157 w 2610035"/>
                <a:gd name="connsiteY2" fmla="*/ 2032986 h 2192784"/>
                <a:gd name="connsiteX3" fmla="*/ 1535837 w 2610035"/>
                <a:gd name="connsiteY3" fmla="*/ 2192784 h 2192784"/>
                <a:gd name="connsiteX4" fmla="*/ 168676 w 2610035"/>
                <a:gd name="connsiteY4" fmla="*/ 2157274 h 2192784"/>
                <a:gd name="connsiteX5" fmla="*/ 88776 w 2610035"/>
                <a:gd name="connsiteY5" fmla="*/ 1393794 h 2192784"/>
                <a:gd name="connsiteX6" fmla="*/ 142043 w 2610035"/>
                <a:gd name="connsiteY6" fmla="*/ 941033 h 2192784"/>
                <a:gd name="connsiteX7" fmla="*/ 0 w 2610035"/>
                <a:gd name="connsiteY7" fmla="*/ 621437 h 2192784"/>
                <a:gd name="connsiteX8" fmla="*/ 834501 w 2610035"/>
                <a:gd name="connsiteY8" fmla="*/ 133165 h 2192784"/>
                <a:gd name="connsiteX9" fmla="*/ 1287262 w 2610035"/>
                <a:gd name="connsiteY9" fmla="*/ 230819 h 2192784"/>
                <a:gd name="connsiteX10" fmla="*/ 2539013 w 2610035"/>
                <a:gd name="connsiteY10" fmla="*/ 0 h 2192784"/>
                <a:gd name="connsiteX0" fmla="*/ 2539013 w 2656358"/>
                <a:gd name="connsiteY0" fmla="*/ 38993 h 2231777"/>
                <a:gd name="connsiteX1" fmla="*/ 2610035 w 2656358"/>
                <a:gd name="connsiteY1" fmla="*/ 1210845 h 2231777"/>
                <a:gd name="connsiteX2" fmla="*/ 2601157 w 2656358"/>
                <a:gd name="connsiteY2" fmla="*/ 2071979 h 2231777"/>
                <a:gd name="connsiteX3" fmla="*/ 1535837 w 2656358"/>
                <a:gd name="connsiteY3" fmla="*/ 2231777 h 2231777"/>
                <a:gd name="connsiteX4" fmla="*/ 168676 w 2656358"/>
                <a:gd name="connsiteY4" fmla="*/ 2196267 h 2231777"/>
                <a:gd name="connsiteX5" fmla="*/ 88776 w 2656358"/>
                <a:gd name="connsiteY5" fmla="*/ 1432787 h 2231777"/>
                <a:gd name="connsiteX6" fmla="*/ 142043 w 2656358"/>
                <a:gd name="connsiteY6" fmla="*/ 980026 h 2231777"/>
                <a:gd name="connsiteX7" fmla="*/ 0 w 2656358"/>
                <a:gd name="connsiteY7" fmla="*/ 660430 h 2231777"/>
                <a:gd name="connsiteX8" fmla="*/ 834501 w 2656358"/>
                <a:gd name="connsiteY8" fmla="*/ 172158 h 2231777"/>
                <a:gd name="connsiteX9" fmla="*/ 1287262 w 2656358"/>
                <a:gd name="connsiteY9" fmla="*/ 269812 h 2231777"/>
                <a:gd name="connsiteX10" fmla="*/ 2539013 w 2656358"/>
                <a:gd name="connsiteY10" fmla="*/ 38993 h 2231777"/>
                <a:gd name="connsiteX0" fmla="*/ 2512380 w 2640526"/>
                <a:gd name="connsiteY0" fmla="*/ 46827 h 2159712"/>
                <a:gd name="connsiteX1" fmla="*/ 2610035 w 2640526"/>
                <a:gd name="connsiteY1" fmla="*/ 1138780 h 2159712"/>
                <a:gd name="connsiteX2" fmla="*/ 2601157 w 2640526"/>
                <a:gd name="connsiteY2" fmla="*/ 1999914 h 2159712"/>
                <a:gd name="connsiteX3" fmla="*/ 1535837 w 2640526"/>
                <a:gd name="connsiteY3" fmla="*/ 2159712 h 2159712"/>
                <a:gd name="connsiteX4" fmla="*/ 168676 w 2640526"/>
                <a:gd name="connsiteY4" fmla="*/ 2124202 h 2159712"/>
                <a:gd name="connsiteX5" fmla="*/ 88776 w 2640526"/>
                <a:gd name="connsiteY5" fmla="*/ 1360722 h 2159712"/>
                <a:gd name="connsiteX6" fmla="*/ 142043 w 2640526"/>
                <a:gd name="connsiteY6" fmla="*/ 907961 h 2159712"/>
                <a:gd name="connsiteX7" fmla="*/ 0 w 2640526"/>
                <a:gd name="connsiteY7" fmla="*/ 588365 h 2159712"/>
                <a:gd name="connsiteX8" fmla="*/ 834501 w 2640526"/>
                <a:gd name="connsiteY8" fmla="*/ 100093 h 2159712"/>
                <a:gd name="connsiteX9" fmla="*/ 1287262 w 2640526"/>
                <a:gd name="connsiteY9" fmla="*/ 197747 h 2159712"/>
                <a:gd name="connsiteX10" fmla="*/ 2512380 w 2640526"/>
                <a:gd name="connsiteY10" fmla="*/ 46827 h 2159712"/>
                <a:gd name="connsiteX0" fmla="*/ 2512380 w 2760645"/>
                <a:gd name="connsiteY0" fmla="*/ 46827 h 2159712"/>
                <a:gd name="connsiteX1" fmla="*/ 2610035 w 2760645"/>
                <a:gd name="connsiteY1" fmla="*/ 1138780 h 2159712"/>
                <a:gd name="connsiteX2" fmla="*/ 2601157 w 2760645"/>
                <a:gd name="connsiteY2" fmla="*/ 1999914 h 2159712"/>
                <a:gd name="connsiteX3" fmla="*/ 1535837 w 2760645"/>
                <a:gd name="connsiteY3" fmla="*/ 2159712 h 2159712"/>
                <a:gd name="connsiteX4" fmla="*/ 168676 w 2760645"/>
                <a:gd name="connsiteY4" fmla="*/ 2124202 h 2159712"/>
                <a:gd name="connsiteX5" fmla="*/ 88776 w 2760645"/>
                <a:gd name="connsiteY5" fmla="*/ 1360722 h 2159712"/>
                <a:gd name="connsiteX6" fmla="*/ 142043 w 2760645"/>
                <a:gd name="connsiteY6" fmla="*/ 907961 h 2159712"/>
                <a:gd name="connsiteX7" fmla="*/ 0 w 2760645"/>
                <a:gd name="connsiteY7" fmla="*/ 588365 h 2159712"/>
                <a:gd name="connsiteX8" fmla="*/ 834501 w 2760645"/>
                <a:gd name="connsiteY8" fmla="*/ 100093 h 2159712"/>
                <a:gd name="connsiteX9" fmla="*/ 1287262 w 2760645"/>
                <a:gd name="connsiteY9" fmla="*/ 197747 h 2159712"/>
                <a:gd name="connsiteX10" fmla="*/ 2512380 w 2760645"/>
                <a:gd name="connsiteY10" fmla="*/ 46827 h 2159712"/>
                <a:gd name="connsiteX0" fmla="*/ 2512380 w 2685539"/>
                <a:gd name="connsiteY0" fmla="*/ 43325 h 2156210"/>
                <a:gd name="connsiteX1" fmla="*/ 2618913 w 2685539"/>
                <a:gd name="connsiteY1" fmla="*/ 1082012 h 2156210"/>
                <a:gd name="connsiteX2" fmla="*/ 2601157 w 2685539"/>
                <a:gd name="connsiteY2" fmla="*/ 1996412 h 2156210"/>
                <a:gd name="connsiteX3" fmla="*/ 1535837 w 2685539"/>
                <a:gd name="connsiteY3" fmla="*/ 2156210 h 2156210"/>
                <a:gd name="connsiteX4" fmla="*/ 168676 w 2685539"/>
                <a:gd name="connsiteY4" fmla="*/ 2120700 h 2156210"/>
                <a:gd name="connsiteX5" fmla="*/ 88776 w 2685539"/>
                <a:gd name="connsiteY5" fmla="*/ 1357220 h 2156210"/>
                <a:gd name="connsiteX6" fmla="*/ 142043 w 2685539"/>
                <a:gd name="connsiteY6" fmla="*/ 904459 h 2156210"/>
                <a:gd name="connsiteX7" fmla="*/ 0 w 2685539"/>
                <a:gd name="connsiteY7" fmla="*/ 584863 h 2156210"/>
                <a:gd name="connsiteX8" fmla="*/ 834501 w 2685539"/>
                <a:gd name="connsiteY8" fmla="*/ 96591 h 2156210"/>
                <a:gd name="connsiteX9" fmla="*/ 1287262 w 2685539"/>
                <a:gd name="connsiteY9" fmla="*/ 194245 h 2156210"/>
                <a:gd name="connsiteX10" fmla="*/ 2512380 w 2685539"/>
                <a:gd name="connsiteY10" fmla="*/ 43325 h 2156210"/>
                <a:gd name="connsiteX0" fmla="*/ 2512380 w 2718840"/>
                <a:gd name="connsiteY0" fmla="*/ 43325 h 2156210"/>
                <a:gd name="connsiteX1" fmla="*/ 2618913 w 2718840"/>
                <a:gd name="connsiteY1" fmla="*/ 1082012 h 2156210"/>
                <a:gd name="connsiteX2" fmla="*/ 2645545 w 2718840"/>
                <a:gd name="connsiteY2" fmla="*/ 1996412 h 2156210"/>
                <a:gd name="connsiteX3" fmla="*/ 1535837 w 2718840"/>
                <a:gd name="connsiteY3" fmla="*/ 2156210 h 2156210"/>
                <a:gd name="connsiteX4" fmla="*/ 168676 w 2718840"/>
                <a:gd name="connsiteY4" fmla="*/ 2120700 h 2156210"/>
                <a:gd name="connsiteX5" fmla="*/ 88776 w 2718840"/>
                <a:gd name="connsiteY5" fmla="*/ 1357220 h 2156210"/>
                <a:gd name="connsiteX6" fmla="*/ 142043 w 2718840"/>
                <a:gd name="connsiteY6" fmla="*/ 904459 h 2156210"/>
                <a:gd name="connsiteX7" fmla="*/ 0 w 2718840"/>
                <a:gd name="connsiteY7" fmla="*/ 584863 h 2156210"/>
                <a:gd name="connsiteX8" fmla="*/ 834501 w 2718840"/>
                <a:gd name="connsiteY8" fmla="*/ 96591 h 2156210"/>
                <a:gd name="connsiteX9" fmla="*/ 1287262 w 2718840"/>
                <a:gd name="connsiteY9" fmla="*/ 194245 h 2156210"/>
                <a:gd name="connsiteX10" fmla="*/ 2512380 w 2718840"/>
                <a:gd name="connsiteY10" fmla="*/ 43325 h 2156210"/>
                <a:gd name="connsiteX0" fmla="*/ 2568082 w 2774542"/>
                <a:gd name="connsiteY0" fmla="*/ 43325 h 2156210"/>
                <a:gd name="connsiteX1" fmla="*/ 2674615 w 2774542"/>
                <a:gd name="connsiteY1" fmla="*/ 1082012 h 2156210"/>
                <a:gd name="connsiteX2" fmla="*/ 2701247 w 2774542"/>
                <a:gd name="connsiteY2" fmla="*/ 1996412 h 2156210"/>
                <a:gd name="connsiteX3" fmla="*/ 1591539 w 2774542"/>
                <a:gd name="connsiteY3" fmla="*/ 2156210 h 2156210"/>
                <a:gd name="connsiteX4" fmla="*/ 224378 w 2774542"/>
                <a:gd name="connsiteY4" fmla="*/ 2120700 h 2156210"/>
                <a:gd name="connsiteX5" fmla="*/ 144478 w 2774542"/>
                <a:gd name="connsiteY5" fmla="*/ 1357220 h 2156210"/>
                <a:gd name="connsiteX6" fmla="*/ 197745 w 2774542"/>
                <a:gd name="connsiteY6" fmla="*/ 904459 h 2156210"/>
                <a:gd name="connsiteX7" fmla="*/ 55702 w 2774542"/>
                <a:gd name="connsiteY7" fmla="*/ 584863 h 2156210"/>
                <a:gd name="connsiteX8" fmla="*/ 890203 w 2774542"/>
                <a:gd name="connsiteY8" fmla="*/ 96591 h 2156210"/>
                <a:gd name="connsiteX9" fmla="*/ 1342964 w 2774542"/>
                <a:gd name="connsiteY9" fmla="*/ 194245 h 2156210"/>
                <a:gd name="connsiteX10" fmla="*/ 2568082 w 2774542"/>
                <a:gd name="connsiteY10" fmla="*/ 43325 h 2156210"/>
                <a:gd name="connsiteX0" fmla="*/ 2512380 w 2718840"/>
                <a:gd name="connsiteY0" fmla="*/ 43325 h 2156210"/>
                <a:gd name="connsiteX1" fmla="*/ 2618913 w 2718840"/>
                <a:gd name="connsiteY1" fmla="*/ 1082012 h 2156210"/>
                <a:gd name="connsiteX2" fmla="*/ 2645545 w 2718840"/>
                <a:gd name="connsiteY2" fmla="*/ 1996412 h 2156210"/>
                <a:gd name="connsiteX3" fmla="*/ 1535837 w 2718840"/>
                <a:gd name="connsiteY3" fmla="*/ 2156210 h 2156210"/>
                <a:gd name="connsiteX4" fmla="*/ 168676 w 2718840"/>
                <a:gd name="connsiteY4" fmla="*/ 2120700 h 2156210"/>
                <a:gd name="connsiteX5" fmla="*/ 88776 w 2718840"/>
                <a:gd name="connsiteY5" fmla="*/ 1357220 h 2156210"/>
                <a:gd name="connsiteX6" fmla="*/ 142043 w 2718840"/>
                <a:gd name="connsiteY6" fmla="*/ 904459 h 2156210"/>
                <a:gd name="connsiteX7" fmla="*/ 0 w 2718840"/>
                <a:gd name="connsiteY7" fmla="*/ 584863 h 2156210"/>
                <a:gd name="connsiteX8" fmla="*/ 834501 w 2718840"/>
                <a:gd name="connsiteY8" fmla="*/ 96591 h 2156210"/>
                <a:gd name="connsiteX9" fmla="*/ 1287262 w 2718840"/>
                <a:gd name="connsiteY9" fmla="*/ 194245 h 2156210"/>
                <a:gd name="connsiteX10" fmla="*/ 2512380 w 2718840"/>
                <a:gd name="connsiteY10" fmla="*/ 43325 h 2156210"/>
                <a:gd name="connsiteX0" fmla="*/ 2543404 w 2749864"/>
                <a:gd name="connsiteY0" fmla="*/ 43325 h 2156210"/>
                <a:gd name="connsiteX1" fmla="*/ 2649937 w 2749864"/>
                <a:gd name="connsiteY1" fmla="*/ 1082012 h 2156210"/>
                <a:gd name="connsiteX2" fmla="*/ 2676569 w 2749864"/>
                <a:gd name="connsiteY2" fmla="*/ 1996412 h 2156210"/>
                <a:gd name="connsiteX3" fmla="*/ 1566861 w 2749864"/>
                <a:gd name="connsiteY3" fmla="*/ 2156210 h 2156210"/>
                <a:gd name="connsiteX4" fmla="*/ 199700 w 2749864"/>
                <a:gd name="connsiteY4" fmla="*/ 2120700 h 2156210"/>
                <a:gd name="connsiteX5" fmla="*/ 119800 w 2749864"/>
                <a:gd name="connsiteY5" fmla="*/ 1357220 h 2156210"/>
                <a:gd name="connsiteX6" fmla="*/ 173067 w 2749864"/>
                <a:gd name="connsiteY6" fmla="*/ 904459 h 2156210"/>
                <a:gd name="connsiteX7" fmla="*/ 31024 w 2749864"/>
                <a:gd name="connsiteY7" fmla="*/ 584863 h 2156210"/>
                <a:gd name="connsiteX8" fmla="*/ 865525 w 2749864"/>
                <a:gd name="connsiteY8" fmla="*/ 96591 h 2156210"/>
                <a:gd name="connsiteX9" fmla="*/ 1318286 w 2749864"/>
                <a:gd name="connsiteY9" fmla="*/ 194245 h 2156210"/>
                <a:gd name="connsiteX10" fmla="*/ 2543404 w 2749864"/>
                <a:gd name="connsiteY10" fmla="*/ 43325 h 2156210"/>
                <a:gd name="connsiteX0" fmla="*/ 2515471 w 2721931"/>
                <a:gd name="connsiteY0" fmla="*/ 43325 h 2156210"/>
                <a:gd name="connsiteX1" fmla="*/ 2622004 w 2721931"/>
                <a:gd name="connsiteY1" fmla="*/ 1082012 h 2156210"/>
                <a:gd name="connsiteX2" fmla="*/ 2648636 w 2721931"/>
                <a:gd name="connsiteY2" fmla="*/ 1996412 h 2156210"/>
                <a:gd name="connsiteX3" fmla="*/ 1538928 w 2721931"/>
                <a:gd name="connsiteY3" fmla="*/ 2156210 h 2156210"/>
                <a:gd name="connsiteX4" fmla="*/ 171767 w 2721931"/>
                <a:gd name="connsiteY4" fmla="*/ 2120700 h 2156210"/>
                <a:gd name="connsiteX5" fmla="*/ 91867 w 2721931"/>
                <a:gd name="connsiteY5" fmla="*/ 1357220 h 2156210"/>
                <a:gd name="connsiteX6" fmla="*/ 145134 w 2721931"/>
                <a:gd name="connsiteY6" fmla="*/ 904459 h 2156210"/>
                <a:gd name="connsiteX7" fmla="*/ 3091 w 2721931"/>
                <a:gd name="connsiteY7" fmla="*/ 584863 h 2156210"/>
                <a:gd name="connsiteX8" fmla="*/ 837592 w 2721931"/>
                <a:gd name="connsiteY8" fmla="*/ 96591 h 2156210"/>
                <a:gd name="connsiteX9" fmla="*/ 1290353 w 2721931"/>
                <a:gd name="connsiteY9" fmla="*/ 194245 h 2156210"/>
                <a:gd name="connsiteX10" fmla="*/ 2515471 w 2721931"/>
                <a:gd name="connsiteY10" fmla="*/ 43325 h 2156210"/>
                <a:gd name="connsiteX0" fmla="*/ 2530650 w 2737110"/>
                <a:gd name="connsiteY0" fmla="*/ 43325 h 2156210"/>
                <a:gd name="connsiteX1" fmla="*/ 2637183 w 2737110"/>
                <a:gd name="connsiteY1" fmla="*/ 1082012 h 2156210"/>
                <a:gd name="connsiteX2" fmla="*/ 2663815 w 2737110"/>
                <a:gd name="connsiteY2" fmla="*/ 1996412 h 2156210"/>
                <a:gd name="connsiteX3" fmla="*/ 1554107 w 2737110"/>
                <a:gd name="connsiteY3" fmla="*/ 2156210 h 2156210"/>
                <a:gd name="connsiteX4" fmla="*/ 186946 w 2737110"/>
                <a:gd name="connsiteY4" fmla="*/ 2120700 h 2156210"/>
                <a:gd name="connsiteX5" fmla="*/ 107046 w 2737110"/>
                <a:gd name="connsiteY5" fmla="*/ 1357220 h 2156210"/>
                <a:gd name="connsiteX6" fmla="*/ 160313 w 2737110"/>
                <a:gd name="connsiteY6" fmla="*/ 904459 h 2156210"/>
                <a:gd name="connsiteX7" fmla="*/ 18270 w 2737110"/>
                <a:gd name="connsiteY7" fmla="*/ 584863 h 2156210"/>
                <a:gd name="connsiteX8" fmla="*/ 852771 w 2737110"/>
                <a:gd name="connsiteY8" fmla="*/ 96591 h 2156210"/>
                <a:gd name="connsiteX9" fmla="*/ 1305532 w 2737110"/>
                <a:gd name="connsiteY9" fmla="*/ 194245 h 2156210"/>
                <a:gd name="connsiteX10" fmla="*/ 2530650 w 2737110"/>
                <a:gd name="connsiteY10" fmla="*/ 43325 h 2156210"/>
                <a:gd name="connsiteX0" fmla="*/ 2453562 w 2660022"/>
                <a:gd name="connsiteY0" fmla="*/ 43325 h 2156210"/>
                <a:gd name="connsiteX1" fmla="*/ 2560095 w 2660022"/>
                <a:gd name="connsiteY1" fmla="*/ 1082012 h 2156210"/>
                <a:gd name="connsiteX2" fmla="*/ 2586727 w 2660022"/>
                <a:gd name="connsiteY2" fmla="*/ 1996412 h 2156210"/>
                <a:gd name="connsiteX3" fmla="*/ 1477019 w 2660022"/>
                <a:gd name="connsiteY3" fmla="*/ 2156210 h 2156210"/>
                <a:gd name="connsiteX4" fmla="*/ 109858 w 2660022"/>
                <a:gd name="connsiteY4" fmla="*/ 2120700 h 2156210"/>
                <a:gd name="connsiteX5" fmla="*/ 29958 w 2660022"/>
                <a:gd name="connsiteY5" fmla="*/ 1357220 h 2156210"/>
                <a:gd name="connsiteX6" fmla="*/ 83225 w 2660022"/>
                <a:gd name="connsiteY6" fmla="*/ 904459 h 2156210"/>
                <a:gd name="connsiteX7" fmla="*/ 65469 w 2660022"/>
                <a:gd name="connsiteY7" fmla="*/ 602618 h 2156210"/>
                <a:gd name="connsiteX8" fmla="*/ 775683 w 2660022"/>
                <a:gd name="connsiteY8" fmla="*/ 96591 h 2156210"/>
                <a:gd name="connsiteX9" fmla="*/ 1228444 w 2660022"/>
                <a:gd name="connsiteY9" fmla="*/ 194245 h 2156210"/>
                <a:gd name="connsiteX10" fmla="*/ 2453562 w 2660022"/>
                <a:gd name="connsiteY10" fmla="*/ 43325 h 2156210"/>
                <a:gd name="connsiteX0" fmla="*/ 2453562 w 2660022"/>
                <a:gd name="connsiteY0" fmla="*/ 43325 h 2156210"/>
                <a:gd name="connsiteX1" fmla="*/ 2560095 w 2660022"/>
                <a:gd name="connsiteY1" fmla="*/ 1082012 h 2156210"/>
                <a:gd name="connsiteX2" fmla="*/ 2586727 w 2660022"/>
                <a:gd name="connsiteY2" fmla="*/ 1996412 h 2156210"/>
                <a:gd name="connsiteX3" fmla="*/ 1477019 w 2660022"/>
                <a:gd name="connsiteY3" fmla="*/ 2156210 h 2156210"/>
                <a:gd name="connsiteX4" fmla="*/ 109858 w 2660022"/>
                <a:gd name="connsiteY4" fmla="*/ 2120700 h 2156210"/>
                <a:gd name="connsiteX5" fmla="*/ 29958 w 2660022"/>
                <a:gd name="connsiteY5" fmla="*/ 1357220 h 2156210"/>
                <a:gd name="connsiteX6" fmla="*/ 83225 w 2660022"/>
                <a:gd name="connsiteY6" fmla="*/ 904459 h 2156210"/>
                <a:gd name="connsiteX7" fmla="*/ 65469 w 2660022"/>
                <a:gd name="connsiteY7" fmla="*/ 602618 h 2156210"/>
                <a:gd name="connsiteX8" fmla="*/ 775683 w 2660022"/>
                <a:gd name="connsiteY8" fmla="*/ 96591 h 2156210"/>
                <a:gd name="connsiteX9" fmla="*/ 1228444 w 2660022"/>
                <a:gd name="connsiteY9" fmla="*/ 194245 h 2156210"/>
                <a:gd name="connsiteX10" fmla="*/ 2453562 w 2660022"/>
                <a:gd name="connsiteY10" fmla="*/ 43325 h 2156210"/>
                <a:gd name="connsiteX0" fmla="*/ 2453562 w 2660022"/>
                <a:gd name="connsiteY0" fmla="*/ 43325 h 2156210"/>
                <a:gd name="connsiteX1" fmla="*/ 2560095 w 2660022"/>
                <a:gd name="connsiteY1" fmla="*/ 1082012 h 2156210"/>
                <a:gd name="connsiteX2" fmla="*/ 2586727 w 2660022"/>
                <a:gd name="connsiteY2" fmla="*/ 1996412 h 2156210"/>
                <a:gd name="connsiteX3" fmla="*/ 1477019 w 2660022"/>
                <a:gd name="connsiteY3" fmla="*/ 2156210 h 2156210"/>
                <a:gd name="connsiteX4" fmla="*/ 109858 w 2660022"/>
                <a:gd name="connsiteY4" fmla="*/ 2120700 h 2156210"/>
                <a:gd name="connsiteX5" fmla="*/ 29958 w 2660022"/>
                <a:gd name="connsiteY5" fmla="*/ 1357220 h 2156210"/>
                <a:gd name="connsiteX6" fmla="*/ 65469 w 2660022"/>
                <a:gd name="connsiteY6" fmla="*/ 602618 h 2156210"/>
                <a:gd name="connsiteX7" fmla="*/ 775683 w 2660022"/>
                <a:gd name="connsiteY7" fmla="*/ 96591 h 2156210"/>
                <a:gd name="connsiteX8" fmla="*/ 1228444 w 2660022"/>
                <a:gd name="connsiteY8" fmla="*/ 194245 h 2156210"/>
                <a:gd name="connsiteX9" fmla="*/ 2453562 w 2660022"/>
                <a:gd name="connsiteY9" fmla="*/ 43325 h 2156210"/>
                <a:gd name="connsiteX0" fmla="*/ 2459967 w 2666427"/>
                <a:gd name="connsiteY0" fmla="*/ 43325 h 2202940"/>
                <a:gd name="connsiteX1" fmla="*/ 2566500 w 2666427"/>
                <a:gd name="connsiteY1" fmla="*/ 1082012 h 2202940"/>
                <a:gd name="connsiteX2" fmla="*/ 2593132 w 2666427"/>
                <a:gd name="connsiteY2" fmla="*/ 1996412 h 2202940"/>
                <a:gd name="connsiteX3" fmla="*/ 1483424 w 2666427"/>
                <a:gd name="connsiteY3" fmla="*/ 2156210 h 2202940"/>
                <a:gd name="connsiteX4" fmla="*/ 116263 w 2666427"/>
                <a:gd name="connsiteY4" fmla="*/ 2120700 h 2202940"/>
                <a:gd name="connsiteX5" fmla="*/ 71874 w 2666427"/>
                <a:gd name="connsiteY5" fmla="*/ 1144156 h 2202940"/>
                <a:gd name="connsiteX6" fmla="*/ 71874 w 2666427"/>
                <a:gd name="connsiteY6" fmla="*/ 602618 h 2202940"/>
                <a:gd name="connsiteX7" fmla="*/ 782088 w 2666427"/>
                <a:gd name="connsiteY7" fmla="*/ 96591 h 2202940"/>
                <a:gd name="connsiteX8" fmla="*/ 1234849 w 2666427"/>
                <a:gd name="connsiteY8" fmla="*/ 194245 h 2202940"/>
                <a:gd name="connsiteX9" fmla="*/ 2459967 w 2666427"/>
                <a:gd name="connsiteY9" fmla="*/ 43325 h 2202940"/>
                <a:gd name="connsiteX0" fmla="*/ 2459967 w 2666427"/>
                <a:gd name="connsiteY0" fmla="*/ 43325 h 2202940"/>
                <a:gd name="connsiteX1" fmla="*/ 2566500 w 2666427"/>
                <a:gd name="connsiteY1" fmla="*/ 1082012 h 2202940"/>
                <a:gd name="connsiteX2" fmla="*/ 2593132 w 2666427"/>
                <a:gd name="connsiteY2" fmla="*/ 1996412 h 2202940"/>
                <a:gd name="connsiteX3" fmla="*/ 1483424 w 2666427"/>
                <a:gd name="connsiteY3" fmla="*/ 2156210 h 2202940"/>
                <a:gd name="connsiteX4" fmla="*/ 116263 w 2666427"/>
                <a:gd name="connsiteY4" fmla="*/ 2120700 h 2202940"/>
                <a:gd name="connsiteX5" fmla="*/ 71874 w 2666427"/>
                <a:gd name="connsiteY5" fmla="*/ 1144156 h 2202940"/>
                <a:gd name="connsiteX6" fmla="*/ 71874 w 2666427"/>
                <a:gd name="connsiteY6" fmla="*/ 558229 h 2202940"/>
                <a:gd name="connsiteX7" fmla="*/ 782088 w 2666427"/>
                <a:gd name="connsiteY7" fmla="*/ 96591 h 2202940"/>
                <a:gd name="connsiteX8" fmla="*/ 1234849 w 2666427"/>
                <a:gd name="connsiteY8" fmla="*/ 194245 h 2202940"/>
                <a:gd name="connsiteX9" fmla="*/ 2459967 w 2666427"/>
                <a:gd name="connsiteY9" fmla="*/ 43325 h 2202940"/>
                <a:gd name="connsiteX0" fmla="*/ 2459967 w 2666427"/>
                <a:gd name="connsiteY0" fmla="*/ 43325 h 2202940"/>
                <a:gd name="connsiteX1" fmla="*/ 2566500 w 2666427"/>
                <a:gd name="connsiteY1" fmla="*/ 1082012 h 2202940"/>
                <a:gd name="connsiteX2" fmla="*/ 2593132 w 2666427"/>
                <a:gd name="connsiteY2" fmla="*/ 1996412 h 2202940"/>
                <a:gd name="connsiteX3" fmla="*/ 1483424 w 2666427"/>
                <a:gd name="connsiteY3" fmla="*/ 2156210 h 2202940"/>
                <a:gd name="connsiteX4" fmla="*/ 116263 w 2666427"/>
                <a:gd name="connsiteY4" fmla="*/ 2120700 h 2202940"/>
                <a:gd name="connsiteX5" fmla="*/ 71874 w 2666427"/>
                <a:gd name="connsiteY5" fmla="*/ 1144156 h 2202940"/>
                <a:gd name="connsiteX6" fmla="*/ 71874 w 2666427"/>
                <a:gd name="connsiteY6" fmla="*/ 558229 h 2202940"/>
                <a:gd name="connsiteX7" fmla="*/ 782088 w 2666427"/>
                <a:gd name="connsiteY7" fmla="*/ 96591 h 2202940"/>
                <a:gd name="connsiteX8" fmla="*/ 1234849 w 2666427"/>
                <a:gd name="connsiteY8" fmla="*/ 194245 h 2202940"/>
                <a:gd name="connsiteX9" fmla="*/ 2459967 w 2666427"/>
                <a:gd name="connsiteY9" fmla="*/ 43325 h 2202940"/>
                <a:gd name="connsiteX0" fmla="*/ 2459967 w 2666427"/>
                <a:gd name="connsiteY0" fmla="*/ 43325 h 2202940"/>
                <a:gd name="connsiteX1" fmla="*/ 2566500 w 2666427"/>
                <a:gd name="connsiteY1" fmla="*/ 1082012 h 2202940"/>
                <a:gd name="connsiteX2" fmla="*/ 2593132 w 2666427"/>
                <a:gd name="connsiteY2" fmla="*/ 1996412 h 2202940"/>
                <a:gd name="connsiteX3" fmla="*/ 1483424 w 2666427"/>
                <a:gd name="connsiteY3" fmla="*/ 2156210 h 2202940"/>
                <a:gd name="connsiteX4" fmla="*/ 116263 w 2666427"/>
                <a:gd name="connsiteY4" fmla="*/ 2120700 h 2202940"/>
                <a:gd name="connsiteX5" fmla="*/ 71874 w 2666427"/>
                <a:gd name="connsiteY5" fmla="*/ 1144156 h 2202940"/>
                <a:gd name="connsiteX6" fmla="*/ 71874 w 2666427"/>
                <a:gd name="connsiteY6" fmla="*/ 558229 h 2202940"/>
                <a:gd name="connsiteX7" fmla="*/ 782088 w 2666427"/>
                <a:gd name="connsiteY7" fmla="*/ 96591 h 2202940"/>
                <a:gd name="connsiteX8" fmla="*/ 1234849 w 2666427"/>
                <a:gd name="connsiteY8" fmla="*/ 194245 h 2202940"/>
                <a:gd name="connsiteX9" fmla="*/ 2459967 w 2666427"/>
                <a:gd name="connsiteY9" fmla="*/ 43325 h 2202940"/>
                <a:gd name="connsiteX0" fmla="*/ 2459967 w 2609162"/>
                <a:gd name="connsiteY0" fmla="*/ 43325 h 2202940"/>
                <a:gd name="connsiteX1" fmla="*/ 2566500 w 2609162"/>
                <a:gd name="connsiteY1" fmla="*/ 1082012 h 2202940"/>
                <a:gd name="connsiteX2" fmla="*/ 2513233 w 2609162"/>
                <a:gd name="connsiteY2" fmla="*/ 1952023 h 2202940"/>
                <a:gd name="connsiteX3" fmla="*/ 1483424 w 2609162"/>
                <a:gd name="connsiteY3" fmla="*/ 2156210 h 2202940"/>
                <a:gd name="connsiteX4" fmla="*/ 116263 w 2609162"/>
                <a:gd name="connsiteY4" fmla="*/ 2120700 h 2202940"/>
                <a:gd name="connsiteX5" fmla="*/ 71874 w 2609162"/>
                <a:gd name="connsiteY5" fmla="*/ 1144156 h 2202940"/>
                <a:gd name="connsiteX6" fmla="*/ 71874 w 2609162"/>
                <a:gd name="connsiteY6" fmla="*/ 558229 h 2202940"/>
                <a:gd name="connsiteX7" fmla="*/ 782088 w 2609162"/>
                <a:gd name="connsiteY7" fmla="*/ 96591 h 2202940"/>
                <a:gd name="connsiteX8" fmla="*/ 1234849 w 2609162"/>
                <a:gd name="connsiteY8" fmla="*/ 194245 h 2202940"/>
                <a:gd name="connsiteX9" fmla="*/ 2459967 w 2609162"/>
                <a:gd name="connsiteY9" fmla="*/ 43325 h 2202940"/>
                <a:gd name="connsiteX0" fmla="*/ 2459967 w 2624460"/>
                <a:gd name="connsiteY0" fmla="*/ 43325 h 2202940"/>
                <a:gd name="connsiteX1" fmla="*/ 2566500 w 2624460"/>
                <a:gd name="connsiteY1" fmla="*/ 1082012 h 2202940"/>
                <a:gd name="connsiteX2" fmla="*/ 2513233 w 2624460"/>
                <a:gd name="connsiteY2" fmla="*/ 1952023 h 2202940"/>
                <a:gd name="connsiteX3" fmla="*/ 1483424 w 2624460"/>
                <a:gd name="connsiteY3" fmla="*/ 2156210 h 2202940"/>
                <a:gd name="connsiteX4" fmla="*/ 116263 w 2624460"/>
                <a:gd name="connsiteY4" fmla="*/ 2120700 h 2202940"/>
                <a:gd name="connsiteX5" fmla="*/ 71874 w 2624460"/>
                <a:gd name="connsiteY5" fmla="*/ 1144156 h 2202940"/>
                <a:gd name="connsiteX6" fmla="*/ 71874 w 2624460"/>
                <a:gd name="connsiteY6" fmla="*/ 558229 h 2202940"/>
                <a:gd name="connsiteX7" fmla="*/ 782088 w 2624460"/>
                <a:gd name="connsiteY7" fmla="*/ 96591 h 2202940"/>
                <a:gd name="connsiteX8" fmla="*/ 1234849 w 2624460"/>
                <a:gd name="connsiteY8" fmla="*/ 194245 h 2202940"/>
                <a:gd name="connsiteX9" fmla="*/ 2459967 w 2624460"/>
                <a:gd name="connsiteY9" fmla="*/ 43325 h 2202940"/>
                <a:gd name="connsiteX0" fmla="*/ 2459967 w 2592736"/>
                <a:gd name="connsiteY0" fmla="*/ 43325 h 2202940"/>
                <a:gd name="connsiteX1" fmla="*/ 2566500 w 2592736"/>
                <a:gd name="connsiteY1" fmla="*/ 1082012 h 2202940"/>
                <a:gd name="connsiteX2" fmla="*/ 2513233 w 2592736"/>
                <a:gd name="connsiteY2" fmla="*/ 1952023 h 2202940"/>
                <a:gd name="connsiteX3" fmla="*/ 1483424 w 2592736"/>
                <a:gd name="connsiteY3" fmla="*/ 2156210 h 2202940"/>
                <a:gd name="connsiteX4" fmla="*/ 116263 w 2592736"/>
                <a:gd name="connsiteY4" fmla="*/ 2120700 h 2202940"/>
                <a:gd name="connsiteX5" fmla="*/ 71874 w 2592736"/>
                <a:gd name="connsiteY5" fmla="*/ 1144156 h 2202940"/>
                <a:gd name="connsiteX6" fmla="*/ 71874 w 2592736"/>
                <a:gd name="connsiteY6" fmla="*/ 558229 h 2202940"/>
                <a:gd name="connsiteX7" fmla="*/ 782088 w 2592736"/>
                <a:gd name="connsiteY7" fmla="*/ 96591 h 2202940"/>
                <a:gd name="connsiteX8" fmla="*/ 1234849 w 2592736"/>
                <a:gd name="connsiteY8" fmla="*/ 194245 h 2202940"/>
                <a:gd name="connsiteX9" fmla="*/ 2459967 w 2592736"/>
                <a:gd name="connsiteY9" fmla="*/ 43325 h 2202940"/>
                <a:gd name="connsiteX0" fmla="*/ 2459967 w 2594992"/>
                <a:gd name="connsiteY0" fmla="*/ 42166 h 2201781"/>
                <a:gd name="connsiteX1" fmla="*/ 2530989 w 2594992"/>
                <a:gd name="connsiteY1" fmla="*/ 1063098 h 2201781"/>
                <a:gd name="connsiteX2" fmla="*/ 2513233 w 2594992"/>
                <a:gd name="connsiteY2" fmla="*/ 1950864 h 2201781"/>
                <a:gd name="connsiteX3" fmla="*/ 1483424 w 2594992"/>
                <a:gd name="connsiteY3" fmla="*/ 2155051 h 2201781"/>
                <a:gd name="connsiteX4" fmla="*/ 116263 w 2594992"/>
                <a:gd name="connsiteY4" fmla="*/ 2119541 h 2201781"/>
                <a:gd name="connsiteX5" fmla="*/ 71874 w 2594992"/>
                <a:gd name="connsiteY5" fmla="*/ 1142997 h 2201781"/>
                <a:gd name="connsiteX6" fmla="*/ 71874 w 2594992"/>
                <a:gd name="connsiteY6" fmla="*/ 557070 h 2201781"/>
                <a:gd name="connsiteX7" fmla="*/ 782088 w 2594992"/>
                <a:gd name="connsiteY7" fmla="*/ 95432 h 2201781"/>
                <a:gd name="connsiteX8" fmla="*/ 1234849 w 2594992"/>
                <a:gd name="connsiteY8" fmla="*/ 193086 h 2201781"/>
                <a:gd name="connsiteX9" fmla="*/ 2459967 w 2594992"/>
                <a:gd name="connsiteY9" fmla="*/ 42166 h 2201781"/>
                <a:gd name="connsiteX0" fmla="*/ 2442212 w 2594992"/>
                <a:gd name="connsiteY0" fmla="*/ 42166 h 2201781"/>
                <a:gd name="connsiteX1" fmla="*/ 2530989 w 2594992"/>
                <a:gd name="connsiteY1" fmla="*/ 1063098 h 2201781"/>
                <a:gd name="connsiteX2" fmla="*/ 2513233 w 2594992"/>
                <a:gd name="connsiteY2" fmla="*/ 1950864 h 2201781"/>
                <a:gd name="connsiteX3" fmla="*/ 1483424 w 2594992"/>
                <a:gd name="connsiteY3" fmla="*/ 2155051 h 2201781"/>
                <a:gd name="connsiteX4" fmla="*/ 116263 w 2594992"/>
                <a:gd name="connsiteY4" fmla="*/ 2119541 h 2201781"/>
                <a:gd name="connsiteX5" fmla="*/ 71874 w 2594992"/>
                <a:gd name="connsiteY5" fmla="*/ 1142997 h 2201781"/>
                <a:gd name="connsiteX6" fmla="*/ 71874 w 2594992"/>
                <a:gd name="connsiteY6" fmla="*/ 557070 h 2201781"/>
                <a:gd name="connsiteX7" fmla="*/ 782088 w 2594992"/>
                <a:gd name="connsiteY7" fmla="*/ 95432 h 2201781"/>
                <a:gd name="connsiteX8" fmla="*/ 1234849 w 2594992"/>
                <a:gd name="connsiteY8" fmla="*/ 193086 h 2201781"/>
                <a:gd name="connsiteX9" fmla="*/ 2442212 w 2594992"/>
                <a:gd name="connsiteY9" fmla="*/ 42166 h 2201781"/>
                <a:gd name="connsiteX0" fmla="*/ 2442212 w 2594992"/>
                <a:gd name="connsiteY0" fmla="*/ 78235 h 2237850"/>
                <a:gd name="connsiteX1" fmla="*/ 2530989 w 2594992"/>
                <a:gd name="connsiteY1" fmla="*/ 1099167 h 2237850"/>
                <a:gd name="connsiteX2" fmla="*/ 2513233 w 2594992"/>
                <a:gd name="connsiteY2" fmla="*/ 1986933 h 2237850"/>
                <a:gd name="connsiteX3" fmla="*/ 1483424 w 2594992"/>
                <a:gd name="connsiteY3" fmla="*/ 2191120 h 2237850"/>
                <a:gd name="connsiteX4" fmla="*/ 116263 w 2594992"/>
                <a:gd name="connsiteY4" fmla="*/ 2155610 h 2237850"/>
                <a:gd name="connsiteX5" fmla="*/ 71874 w 2594992"/>
                <a:gd name="connsiteY5" fmla="*/ 1179066 h 2237850"/>
                <a:gd name="connsiteX6" fmla="*/ 71874 w 2594992"/>
                <a:gd name="connsiteY6" fmla="*/ 593139 h 2237850"/>
                <a:gd name="connsiteX7" fmla="*/ 782088 w 2594992"/>
                <a:gd name="connsiteY7" fmla="*/ 131501 h 2237850"/>
                <a:gd name="connsiteX8" fmla="*/ 1234849 w 2594992"/>
                <a:gd name="connsiteY8" fmla="*/ 229155 h 2237850"/>
                <a:gd name="connsiteX9" fmla="*/ 2442212 w 2594992"/>
                <a:gd name="connsiteY9" fmla="*/ 78235 h 2237850"/>
                <a:gd name="connsiteX0" fmla="*/ 2442212 w 2594992"/>
                <a:gd name="connsiteY0" fmla="*/ 45656 h 2205271"/>
                <a:gd name="connsiteX1" fmla="*/ 2530989 w 2594992"/>
                <a:gd name="connsiteY1" fmla="*/ 1066588 h 2205271"/>
                <a:gd name="connsiteX2" fmla="*/ 2513233 w 2594992"/>
                <a:gd name="connsiteY2" fmla="*/ 1954354 h 2205271"/>
                <a:gd name="connsiteX3" fmla="*/ 1483424 w 2594992"/>
                <a:gd name="connsiteY3" fmla="*/ 2158541 h 2205271"/>
                <a:gd name="connsiteX4" fmla="*/ 116263 w 2594992"/>
                <a:gd name="connsiteY4" fmla="*/ 2123031 h 2205271"/>
                <a:gd name="connsiteX5" fmla="*/ 71874 w 2594992"/>
                <a:gd name="connsiteY5" fmla="*/ 1146487 h 2205271"/>
                <a:gd name="connsiteX6" fmla="*/ 71874 w 2594992"/>
                <a:gd name="connsiteY6" fmla="*/ 560560 h 2205271"/>
                <a:gd name="connsiteX7" fmla="*/ 782088 w 2594992"/>
                <a:gd name="connsiteY7" fmla="*/ 98922 h 2205271"/>
                <a:gd name="connsiteX8" fmla="*/ 1234849 w 2594992"/>
                <a:gd name="connsiteY8" fmla="*/ 196576 h 2205271"/>
                <a:gd name="connsiteX9" fmla="*/ 2442212 w 2594992"/>
                <a:gd name="connsiteY9" fmla="*/ 45656 h 2205271"/>
                <a:gd name="connsiteX0" fmla="*/ 2442212 w 2531921"/>
                <a:gd name="connsiteY0" fmla="*/ 45656 h 2205271"/>
                <a:gd name="connsiteX1" fmla="*/ 2530989 w 2531921"/>
                <a:gd name="connsiteY1" fmla="*/ 1066588 h 2205271"/>
                <a:gd name="connsiteX2" fmla="*/ 2513233 w 2531921"/>
                <a:gd name="connsiteY2" fmla="*/ 1954354 h 2205271"/>
                <a:gd name="connsiteX3" fmla="*/ 1483424 w 2531921"/>
                <a:gd name="connsiteY3" fmla="*/ 2158541 h 2205271"/>
                <a:gd name="connsiteX4" fmla="*/ 116263 w 2531921"/>
                <a:gd name="connsiteY4" fmla="*/ 2123031 h 2205271"/>
                <a:gd name="connsiteX5" fmla="*/ 71874 w 2531921"/>
                <a:gd name="connsiteY5" fmla="*/ 1146487 h 2205271"/>
                <a:gd name="connsiteX6" fmla="*/ 71874 w 2531921"/>
                <a:gd name="connsiteY6" fmla="*/ 560560 h 2205271"/>
                <a:gd name="connsiteX7" fmla="*/ 782088 w 2531921"/>
                <a:gd name="connsiteY7" fmla="*/ 98922 h 2205271"/>
                <a:gd name="connsiteX8" fmla="*/ 1234849 w 2531921"/>
                <a:gd name="connsiteY8" fmla="*/ 196576 h 2205271"/>
                <a:gd name="connsiteX9" fmla="*/ 2442212 w 2531921"/>
                <a:gd name="connsiteY9" fmla="*/ 45656 h 2205271"/>
                <a:gd name="connsiteX0" fmla="*/ 2420595 w 2510304"/>
                <a:gd name="connsiteY0" fmla="*/ 45656 h 2212436"/>
                <a:gd name="connsiteX1" fmla="*/ 2509372 w 2510304"/>
                <a:gd name="connsiteY1" fmla="*/ 1066588 h 2212436"/>
                <a:gd name="connsiteX2" fmla="*/ 2491616 w 2510304"/>
                <a:gd name="connsiteY2" fmla="*/ 1954354 h 2212436"/>
                <a:gd name="connsiteX3" fmla="*/ 1461807 w 2510304"/>
                <a:gd name="connsiteY3" fmla="*/ 2158541 h 2212436"/>
                <a:gd name="connsiteX4" fmla="*/ 94646 w 2510304"/>
                <a:gd name="connsiteY4" fmla="*/ 2123031 h 2212436"/>
                <a:gd name="connsiteX5" fmla="*/ 112401 w 2510304"/>
                <a:gd name="connsiteY5" fmla="*/ 1048832 h 2212436"/>
                <a:gd name="connsiteX6" fmla="*/ 50257 w 2510304"/>
                <a:gd name="connsiteY6" fmla="*/ 560560 h 2212436"/>
                <a:gd name="connsiteX7" fmla="*/ 760471 w 2510304"/>
                <a:gd name="connsiteY7" fmla="*/ 98922 h 2212436"/>
                <a:gd name="connsiteX8" fmla="*/ 1213232 w 2510304"/>
                <a:gd name="connsiteY8" fmla="*/ 196576 h 2212436"/>
                <a:gd name="connsiteX9" fmla="*/ 2420595 w 2510304"/>
                <a:gd name="connsiteY9" fmla="*/ 45656 h 2212436"/>
                <a:gd name="connsiteX0" fmla="*/ 2420595 w 2510304"/>
                <a:gd name="connsiteY0" fmla="*/ 45656 h 2212436"/>
                <a:gd name="connsiteX1" fmla="*/ 2509372 w 2510304"/>
                <a:gd name="connsiteY1" fmla="*/ 1066588 h 2212436"/>
                <a:gd name="connsiteX2" fmla="*/ 2491616 w 2510304"/>
                <a:gd name="connsiteY2" fmla="*/ 1954354 h 2212436"/>
                <a:gd name="connsiteX3" fmla="*/ 1461807 w 2510304"/>
                <a:gd name="connsiteY3" fmla="*/ 2158541 h 2212436"/>
                <a:gd name="connsiteX4" fmla="*/ 94646 w 2510304"/>
                <a:gd name="connsiteY4" fmla="*/ 2123031 h 2212436"/>
                <a:gd name="connsiteX5" fmla="*/ 112401 w 2510304"/>
                <a:gd name="connsiteY5" fmla="*/ 1048832 h 2212436"/>
                <a:gd name="connsiteX6" fmla="*/ 121279 w 2510304"/>
                <a:gd name="connsiteY6" fmla="*/ 551682 h 2212436"/>
                <a:gd name="connsiteX7" fmla="*/ 760471 w 2510304"/>
                <a:gd name="connsiteY7" fmla="*/ 98922 h 2212436"/>
                <a:gd name="connsiteX8" fmla="*/ 1213232 w 2510304"/>
                <a:gd name="connsiteY8" fmla="*/ 196576 h 2212436"/>
                <a:gd name="connsiteX9" fmla="*/ 2420595 w 2510304"/>
                <a:gd name="connsiteY9" fmla="*/ 45656 h 2212436"/>
                <a:gd name="connsiteX0" fmla="*/ 2375527 w 2465236"/>
                <a:gd name="connsiteY0" fmla="*/ 45656 h 2231535"/>
                <a:gd name="connsiteX1" fmla="*/ 2464304 w 2465236"/>
                <a:gd name="connsiteY1" fmla="*/ 1066588 h 2231535"/>
                <a:gd name="connsiteX2" fmla="*/ 2446548 w 2465236"/>
                <a:gd name="connsiteY2" fmla="*/ 1954354 h 2231535"/>
                <a:gd name="connsiteX3" fmla="*/ 1416739 w 2465236"/>
                <a:gd name="connsiteY3" fmla="*/ 2158541 h 2231535"/>
                <a:gd name="connsiteX4" fmla="*/ 111721 w 2465236"/>
                <a:gd name="connsiteY4" fmla="*/ 2149664 h 2231535"/>
                <a:gd name="connsiteX5" fmla="*/ 67333 w 2465236"/>
                <a:gd name="connsiteY5" fmla="*/ 1048832 h 2231535"/>
                <a:gd name="connsiteX6" fmla="*/ 76211 w 2465236"/>
                <a:gd name="connsiteY6" fmla="*/ 551682 h 2231535"/>
                <a:gd name="connsiteX7" fmla="*/ 715403 w 2465236"/>
                <a:gd name="connsiteY7" fmla="*/ 98922 h 2231535"/>
                <a:gd name="connsiteX8" fmla="*/ 1168164 w 2465236"/>
                <a:gd name="connsiteY8" fmla="*/ 196576 h 2231535"/>
                <a:gd name="connsiteX9" fmla="*/ 2375527 w 2465236"/>
                <a:gd name="connsiteY9" fmla="*/ 45656 h 2231535"/>
                <a:gd name="connsiteX0" fmla="*/ 2363880 w 2453589"/>
                <a:gd name="connsiteY0" fmla="*/ 45656 h 2158541"/>
                <a:gd name="connsiteX1" fmla="*/ 2452657 w 2453589"/>
                <a:gd name="connsiteY1" fmla="*/ 1066588 h 2158541"/>
                <a:gd name="connsiteX2" fmla="*/ 2434901 w 2453589"/>
                <a:gd name="connsiteY2" fmla="*/ 1954354 h 2158541"/>
                <a:gd name="connsiteX3" fmla="*/ 1405092 w 2453589"/>
                <a:gd name="connsiteY3" fmla="*/ 2158541 h 2158541"/>
                <a:gd name="connsiteX4" fmla="*/ 100074 w 2453589"/>
                <a:gd name="connsiteY4" fmla="*/ 2149664 h 2158541"/>
                <a:gd name="connsiteX5" fmla="*/ 55686 w 2453589"/>
                <a:gd name="connsiteY5" fmla="*/ 1048832 h 2158541"/>
                <a:gd name="connsiteX6" fmla="*/ 64564 w 2453589"/>
                <a:gd name="connsiteY6" fmla="*/ 551682 h 2158541"/>
                <a:gd name="connsiteX7" fmla="*/ 703756 w 2453589"/>
                <a:gd name="connsiteY7" fmla="*/ 98922 h 2158541"/>
                <a:gd name="connsiteX8" fmla="*/ 1156517 w 2453589"/>
                <a:gd name="connsiteY8" fmla="*/ 196576 h 2158541"/>
                <a:gd name="connsiteX9" fmla="*/ 2363880 w 2453589"/>
                <a:gd name="connsiteY9" fmla="*/ 45656 h 215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3589" h="2158541">
                  <a:moveTo>
                    <a:pt x="2363880" y="45656"/>
                  </a:moveTo>
                  <a:cubicBezTo>
                    <a:pt x="2491126" y="199536"/>
                    <a:pt x="2442300" y="727757"/>
                    <a:pt x="2452657" y="1066588"/>
                  </a:cubicBezTo>
                  <a:cubicBezTo>
                    <a:pt x="2449698" y="1353633"/>
                    <a:pt x="2440819" y="1772362"/>
                    <a:pt x="2434901" y="1954354"/>
                  </a:cubicBezTo>
                  <a:cubicBezTo>
                    <a:pt x="2428983" y="2136346"/>
                    <a:pt x="1760199" y="2105275"/>
                    <a:pt x="1405092" y="2158541"/>
                  </a:cubicBezTo>
                  <a:cubicBezTo>
                    <a:pt x="949372" y="2146704"/>
                    <a:pt x="298342" y="2157062"/>
                    <a:pt x="100074" y="2149664"/>
                  </a:cubicBezTo>
                  <a:cubicBezTo>
                    <a:pt x="-98194" y="2142266"/>
                    <a:pt x="60125" y="1251539"/>
                    <a:pt x="55686" y="1048832"/>
                  </a:cubicBezTo>
                  <a:cubicBezTo>
                    <a:pt x="55686" y="868319"/>
                    <a:pt x="-43448" y="710000"/>
                    <a:pt x="64564" y="551682"/>
                  </a:cubicBezTo>
                  <a:cubicBezTo>
                    <a:pt x="172576" y="393364"/>
                    <a:pt x="489212" y="164025"/>
                    <a:pt x="703756" y="98922"/>
                  </a:cubicBezTo>
                  <a:cubicBezTo>
                    <a:pt x="961208" y="104840"/>
                    <a:pt x="978964" y="217291"/>
                    <a:pt x="1156517" y="196576"/>
                  </a:cubicBezTo>
                  <a:cubicBezTo>
                    <a:pt x="1440602" y="174382"/>
                    <a:pt x="2236634" y="-108224"/>
                    <a:pt x="2363880" y="45656"/>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3870301" y="4170020"/>
              <a:ext cx="2344587" cy="2203649"/>
            </a:xfrm>
            <a:custGeom>
              <a:avLst/>
              <a:gdLst>
                <a:gd name="connsiteX0" fmla="*/ 71021 w 2299316"/>
                <a:gd name="connsiteY0" fmla="*/ 2308195 h 2308195"/>
                <a:gd name="connsiteX1" fmla="*/ 0 w 2299316"/>
                <a:gd name="connsiteY1" fmla="*/ 1420428 h 2308195"/>
                <a:gd name="connsiteX2" fmla="*/ 683580 w 2299316"/>
                <a:gd name="connsiteY2" fmla="*/ 1411550 h 2308195"/>
                <a:gd name="connsiteX3" fmla="*/ 727969 w 2299316"/>
                <a:gd name="connsiteY3" fmla="*/ 497150 h 2308195"/>
                <a:gd name="connsiteX4" fmla="*/ 2148396 w 2299316"/>
                <a:gd name="connsiteY4" fmla="*/ 0 h 2308195"/>
                <a:gd name="connsiteX5" fmla="*/ 2299316 w 2299316"/>
                <a:gd name="connsiteY5" fmla="*/ 1100832 h 2308195"/>
                <a:gd name="connsiteX6" fmla="*/ 2299316 w 2299316"/>
                <a:gd name="connsiteY6" fmla="*/ 2308195 h 2308195"/>
                <a:gd name="connsiteX7" fmla="*/ 71021 w 2299316"/>
                <a:gd name="connsiteY7" fmla="*/ 2308195 h 2308195"/>
                <a:gd name="connsiteX0" fmla="*/ 71021 w 2312721"/>
                <a:gd name="connsiteY0" fmla="*/ 2325437 h 2325437"/>
                <a:gd name="connsiteX1" fmla="*/ 0 w 2312721"/>
                <a:gd name="connsiteY1" fmla="*/ 1437670 h 2325437"/>
                <a:gd name="connsiteX2" fmla="*/ 683580 w 2312721"/>
                <a:gd name="connsiteY2" fmla="*/ 1428792 h 2325437"/>
                <a:gd name="connsiteX3" fmla="*/ 727969 w 2312721"/>
                <a:gd name="connsiteY3" fmla="*/ 514392 h 2325437"/>
                <a:gd name="connsiteX4" fmla="*/ 2148396 w 2312721"/>
                <a:gd name="connsiteY4" fmla="*/ 17242 h 2325437"/>
                <a:gd name="connsiteX5" fmla="*/ 2299316 w 2312721"/>
                <a:gd name="connsiteY5" fmla="*/ 1118074 h 2325437"/>
                <a:gd name="connsiteX6" fmla="*/ 2299316 w 2312721"/>
                <a:gd name="connsiteY6" fmla="*/ 2325437 h 2325437"/>
                <a:gd name="connsiteX7" fmla="*/ 71021 w 2312721"/>
                <a:gd name="connsiteY7" fmla="*/ 2325437 h 2325437"/>
                <a:gd name="connsiteX0" fmla="*/ 71021 w 2299316"/>
                <a:gd name="connsiteY0" fmla="*/ 2257608 h 2257608"/>
                <a:gd name="connsiteX1" fmla="*/ 0 w 2299316"/>
                <a:gd name="connsiteY1" fmla="*/ 1369841 h 2257608"/>
                <a:gd name="connsiteX2" fmla="*/ 683580 w 2299316"/>
                <a:gd name="connsiteY2" fmla="*/ 1360963 h 2257608"/>
                <a:gd name="connsiteX3" fmla="*/ 727969 w 2299316"/>
                <a:gd name="connsiteY3" fmla="*/ 446563 h 2257608"/>
                <a:gd name="connsiteX4" fmla="*/ 2068497 w 2299316"/>
                <a:gd name="connsiteY4" fmla="*/ 20434 h 2257608"/>
                <a:gd name="connsiteX5" fmla="*/ 2299316 w 2299316"/>
                <a:gd name="connsiteY5" fmla="*/ 1050245 h 2257608"/>
                <a:gd name="connsiteX6" fmla="*/ 2299316 w 2299316"/>
                <a:gd name="connsiteY6" fmla="*/ 2257608 h 2257608"/>
                <a:gd name="connsiteX7" fmla="*/ 71021 w 2299316"/>
                <a:gd name="connsiteY7" fmla="*/ 2257608 h 2257608"/>
                <a:gd name="connsiteX0" fmla="*/ 71021 w 2299316"/>
                <a:gd name="connsiteY0" fmla="*/ 2308698 h 2308698"/>
                <a:gd name="connsiteX1" fmla="*/ 0 w 2299316"/>
                <a:gd name="connsiteY1" fmla="*/ 1420931 h 2308698"/>
                <a:gd name="connsiteX2" fmla="*/ 683580 w 2299316"/>
                <a:gd name="connsiteY2" fmla="*/ 1412053 h 2308698"/>
                <a:gd name="connsiteX3" fmla="*/ 727969 w 2299316"/>
                <a:gd name="connsiteY3" fmla="*/ 497653 h 2308698"/>
                <a:gd name="connsiteX4" fmla="*/ 2068497 w 2299316"/>
                <a:gd name="connsiteY4" fmla="*/ 71524 h 2308698"/>
                <a:gd name="connsiteX5" fmla="*/ 2299316 w 2299316"/>
                <a:gd name="connsiteY5" fmla="*/ 1101335 h 2308698"/>
                <a:gd name="connsiteX6" fmla="*/ 2299316 w 2299316"/>
                <a:gd name="connsiteY6" fmla="*/ 2308698 h 2308698"/>
                <a:gd name="connsiteX7" fmla="*/ 71021 w 2299316"/>
                <a:gd name="connsiteY7" fmla="*/ 2308698 h 2308698"/>
                <a:gd name="connsiteX0" fmla="*/ 71021 w 2299316"/>
                <a:gd name="connsiteY0" fmla="*/ 2257608 h 2257608"/>
                <a:gd name="connsiteX1" fmla="*/ 0 w 2299316"/>
                <a:gd name="connsiteY1" fmla="*/ 1369841 h 2257608"/>
                <a:gd name="connsiteX2" fmla="*/ 683580 w 2299316"/>
                <a:gd name="connsiteY2" fmla="*/ 1360963 h 2257608"/>
                <a:gd name="connsiteX3" fmla="*/ 727969 w 2299316"/>
                <a:gd name="connsiteY3" fmla="*/ 446563 h 2257608"/>
                <a:gd name="connsiteX4" fmla="*/ 2068497 w 2299316"/>
                <a:gd name="connsiteY4" fmla="*/ 20434 h 2257608"/>
                <a:gd name="connsiteX5" fmla="*/ 2299316 w 2299316"/>
                <a:gd name="connsiteY5" fmla="*/ 1050245 h 2257608"/>
                <a:gd name="connsiteX6" fmla="*/ 2299316 w 2299316"/>
                <a:gd name="connsiteY6" fmla="*/ 2257608 h 2257608"/>
                <a:gd name="connsiteX7" fmla="*/ 71021 w 2299316"/>
                <a:gd name="connsiteY7" fmla="*/ 2257608 h 2257608"/>
                <a:gd name="connsiteX0" fmla="*/ 71021 w 2299316"/>
                <a:gd name="connsiteY0" fmla="*/ 2257608 h 2474082"/>
                <a:gd name="connsiteX1" fmla="*/ 0 w 2299316"/>
                <a:gd name="connsiteY1" fmla="*/ 1369841 h 2474082"/>
                <a:gd name="connsiteX2" fmla="*/ 683580 w 2299316"/>
                <a:gd name="connsiteY2" fmla="*/ 1360963 h 2474082"/>
                <a:gd name="connsiteX3" fmla="*/ 727969 w 2299316"/>
                <a:gd name="connsiteY3" fmla="*/ 446563 h 2474082"/>
                <a:gd name="connsiteX4" fmla="*/ 2068497 w 2299316"/>
                <a:gd name="connsiteY4" fmla="*/ 20434 h 2474082"/>
                <a:gd name="connsiteX5" fmla="*/ 2299316 w 2299316"/>
                <a:gd name="connsiteY5" fmla="*/ 1050245 h 2474082"/>
                <a:gd name="connsiteX6" fmla="*/ 2299316 w 2299316"/>
                <a:gd name="connsiteY6" fmla="*/ 2257608 h 2474082"/>
                <a:gd name="connsiteX7" fmla="*/ 71021 w 2299316"/>
                <a:gd name="connsiteY7" fmla="*/ 2257608 h 2474082"/>
                <a:gd name="connsiteX0" fmla="*/ 71021 w 2330880"/>
                <a:gd name="connsiteY0" fmla="*/ 2257608 h 2351654"/>
                <a:gd name="connsiteX1" fmla="*/ 0 w 2330880"/>
                <a:gd name="connsiteY1" fmla="*/ 1369841 h 2351654"/>
                <a:gd name="connsiteX2" fmla="*/ 683580 w 2330880"/>
                <a:gd name="connsiteY2" fmla="*/ 1360963 h 2351654"/>
                <a:gd name="connsiteX3" fmla="*/ 727969 w 2330880"/>
                <a:gd name="connsiteY3" fmla="*/ 446563 h 2351654"/>
                <a:gd name="connsiteX4" fmla="*/ 2068497 w 2330880"/>
                <a:gd name="connsiteY4" fmla="*/ 20434 h 2351654"/>
                <a:gd name="connsiteX5" fmla="*/ 2299316 w 2330880"/>
                <a:gd name="connsiteY5" fmla="*/ 1050245 h 2351654"/>
                <a:gd name="connsiteX6" fmla="*/ 2299316 w 2330880"/>
                <a:gd name="connsiteY6" fmla="*/ 2257608 h 2351654"/>
                <a:gd name="connsiteX7" fmla="*/ 71021 w 2330880"/>
                <a:gd name="connsiteY7" fmla="*/ 2257608 h 2351654"/>
                <a:gd name="connsiteX0" fmla="*/ 71021 w 2299671"/>
                <a:gd name="connsiteY0" fmla="*/ 2257608 h 2335115"/>
                <a:gd name="connsiteX1" fmla="*/ 0 w 2299671"/>
                <a:gd name="connsiteY1" fmla="*/ 1369841 h 2335115"/>
                <a:gd name="connsiteX2" fmla="*/ 683580 w 2299671"/>
                <a:gd name="connsiteY2" fmla="*/ 1360963 h 2335115"/>
                <a:gd name="connsiteX3" fmla="*/ 727969 w 2299671"/>
                <a:gd name="connsiteY3" fmla="*/ 446563 h 2335115"/>
                <a:gd name="connsiteX4" fmla="*/ 2068497 w 2299671"/>
                <a:gd name="connsiteY4" fmla="*/ 20434 h 2335115"/>
                <a:gd name="connsiteX5" fmla="*/ 2299316 w 2299671"/>
                <a:gd name="connsiteY5" fmla="*/ 1050245 h 2335115"/>
                <a:gd name="connsiteX6" fmla="*/ 2237172 w 2299671"/>
                <a:gd name="connsiteY6" fmla="*/ 2213219 h 2335115"/>
                <a:gd name="connsiteX7" fmla="*/ 71021 w 2299671"/>
                <a:gd name="connsiteY7" fmla="*/ 2257608 h 2335115"/>
                <a:gd name="connsiteX0" fmla="*/ 221014 w 2449664"/>
                <a:gd name="connsiteY0" fmla="*/ 2257608 h 2335115"/>
                <a:gd name="connsiteX1" fmla="*/ 149993 w 2449664"/>
                <a:gd name="connsiteY1" fmla="*/ 1369841 h 2335115"/>
                <a:gd name="connsiteX2" fmla="*/ 833573 w 2449664"/>
                <a:gd name="connsiteY2" fmla="*/ 1360963 h 2335115"/>
                <a:gd name="connsiteX3" fmla="*/ 877962 w 2449664"/>
                <a:gd name="connsiteY3" fmla="*/ 446563 h 2335115"/>
                <a:gd name="connsiteX4" fmla="*/ 2218490 w 2449664"/>
                <a:gd name="connsiteY4" fmla="*/ 20434 h 2335115"/>
                <a:gd name="connsiteX5" fmla="*/ 2449309 w 2449664"/>
                <a:gd name="connsiteY5" fmla="*/ 1050245 h 2335115"/>
                <a:gd name="connsiteX6" fmla="*/ 2387165 w 2449664"/>
                <a:gd name="connsiteY6" fmla="*/ 2213219 h 2335115"/>
                <a:gd name="connsiteX7" fmla="*/ 221014 w 2449664"/>
                <a:gd name="connsiteY7" fmla="*/ 2257608 h 2335115"/>
                <a:gd name="connsiteX0" fmla="*/ 217491 w 2576038"/>
                <a:gd name="connsiteY0" fmla="*/ 2204342 h 2337446"/>
                <a:gd name="connsiteX1" fmla="*/ 155348 w 2576038"/>
                <a:gd name="connsiteY1" fmla="*/ 1369841 h 2337446"/>
                <a:gd name="connsiteX2" fmla="*/ 838928 w 2576038"/>
                <a:gd name="connsiteY2" fmla="*/ 1360963 h 2337446"/>
                <a:gd name="connsiteX3" fmla="*/ 883317 w 2576038"/>
                <a:gd name="connsiteY3" fmla="*/ 446563 h 2337446"/>
                <a:gd name="connsiteX4" fmla="*/ 2223845 w 2576038"/>
                <a:gd name="connsiteY4" fmla="*/ 20434 h 2337446"/>
                <a:gd name="connsiteX5" fmla="*/ 2454664 w 2576038"/>
                <a:gd name="connsiteY5" fmla="*/ 1050245 h 2337446"/>
                <a:gd name="connsiteX6" fmla="*/ 2392520 w 2576038"/>
                <a:gd name="connsiteY6" fmla="*/ 2213219 h 2337446"/>
                <a:gd name="connsiteX7" fmla="*/ 217491 w 2576038"/>
                <a:gd name="connsiteY7" fmla="*/ 2204342 h 2337446"/>
                <a:gd name="connsiteX0" fmla="*/ 156479 w 2515026"/>
                <a:gd name="connsiteY0" fmla="*/ 2204342 h 2305994"/>
                <a:gd name="connsiteX1" fmla="*/ 94336 w 2515026"/>
                <a:gd name="connsiteY1" fmla="*/ 1369841 h 2305994"/>
                <a:gd name="connsiteX2" fmla="*/ 777916 w 2515026"/>
                <a:gd name="connsiteY2" fmla="*/ 1360963 h 2305994"/>
                <a:gd name="connsiteX3" fmla="*/ 822305 w 2515026"/>
                <a:gd name="connsiteY3" fmla="*/ 446563 h 2305994"/>
                <a:gd name="connsiteX4" fmla="*/ 2162833 w 2515026"/>
                <a:gd name="connsiteY4" fmla="*/ 20434 h 2305994"/>
                <a:gd name="connsiteX5" fmla="*/ 2393652 w 2515026"/>
                <a:gd name="connsiteY5" fmla="*/ 1050245 h 2305994"/>
                <a:gd name="connsiteX6" fmla="*/ 2331508 w 2515026"/>
                <a:gd name="connsiteY6" fmla="*/ 2213219 h 2305994"/>
                <a:gd name="connsiteX7" fmla="*/ 156479 w 2515026"/>
                <a:gd name="connsiteY7" fmla="*/ 2204342 h 2305994"/>
                <a:gd name="connsiteX0" fmla="*/ 156479 w 2515026"/>
                <a:gd name="connsiteY0" fmla="*/ 2204342 h 2305994"/>
                <a:gd name="connsiteX1" fmla="*/ 94336 w 2515026"/>
                <a:gd name="connsiteY1" fmla="*/ 1369841 h 2305994"/>
                <a:gd name="connsiteX2" fmla="*/ 777916 w 2515026"/>
                <a:gd name="connsiteY2" fmla="*/ 1360963 h 2305994"/>
                <a:gd name="connsiteX3" fmla="*/ 822305 w 2515026"/>
                <a:gd name="connsiteY3" fmla="*/ 446563 h 2305994"/>
                <a:gd name="connsiteX4" fmla="*/ 2162833 w 2515026"/>
                <a:gd name="connsiteY4" fmla="*/ 20434 h 2305994"/>
                <a:gd name="connsiteX5" fmla="*/ 2393652 w 2515026"/>
                <a:gd name="connsiteY5" fmla="*/ 1050245 h 2305994"/>
                <a:gd name="connsiteX6" fmla="*/ 2331508 w 2515026"/>
                <a:gd name="connsiteY6" fmla="*/ 2213219 h 2305994"/>
                <a:gd name="connsiteX7" fmla="*/ 156479 w 2515026"/>
                <a:gd name="connsiteY7" fmla="*/ 2204342 h 2305994"/>
                <a:gd name="connsiteX0" fmla="*/ 156479 w 2515026"/>
                <a:gd name="connsiteY0" fmla="*/ 2204342 h 2305994"/>
                <a:gd name="connsiteX1" fmla="*/ 94336 w 2515026"/>
                <a:gd name="connsiteY1" fmla="*/ 1369841 h 2305994"/>
                <a:gd name="connsiteX2" fmla="*/ 777916 w 2515026"/>
                <a:gd name="connsiteY2" fmla="*/ 1360963 h 2305994"/>
                <a:gd name="connsiteX3" fmla="*/ 822305 w 2515026"/>
                <a:gd name="connsiteY3" fmla="*/ 446563 h 2305994"/>
                <a:gd name="connsiteX4" fmla="*/ 2162833 w 2515026"/>
                <a:gd name="connsiteY4" fmla="*/ 20434 h 2305994"/>
                <a:gd name="connsiteX5" fmla="*/ 2393652 w 2515026"/>
                <a:gd name="connsiteY5" fmla="*/ 1050245 h 2305994"/>
                <a:gd name="connsiteX6" fmla="*/ 2331508 w 2515026"/>
                <a:gd name="connsiteY6" fmla="*/ 2213219 h 2305994"/>
                <a:gd name="connsiteX7" fmla="*/ 156479 w 2515026"/>
                <a:gd name="connsiteY7" fmla="*/ 2204342 h 2305994"/>
                <a:gd name="connsiteX0" fmla="*/ 156479 w 2515026"/>
                <a:gd name="connsiteY0" fmla="*/ 2204342 h 2305994"/>
                <a:gd name="connsiteX1" fmla="*/ 94336 w 2515026"/>
                <a:gd name="connsiteY1" fmla="*/ 1369841 h 2305994"/>
                <a:gd name="connsiteX2" fmla="*/ 857815 w 2515026"/>
                <a:gd name="connsiteY2" fmla="*/ 1387596 h 2305994"/>
                <a:gd name="connsiteX3" fmla="*/ 822305 w 2515026"/>
                <a:gd name="connsiteY3" fmla="*/ 446563 h 2305994"/>
                <a:gd name="connsiteX4" fmla="*/ 2162833 w 2515026"/>
                <a:gd name="connsiteY4" fmla="*/ 20434 h 2305994"/>
                <a:gd name="connsiteX5" fmla="*/ 2393652 w 2515026"/>
                <a:gd name="connsiteY5" fmla="*/ 1050245 h 2305994"/>
                <a:gd name="connsiteX6" fmla="*/ 2331508 w 2515026"/>
                <a:gd name="connsiteY6" fmla="*/ 2213219 h 2305994"/>
                <a:gd name="connsiteX7" fmla="*/ 156479 w 2515026"/>
                <a:gd name="connsiteY7" fmla="*/ 2204342 h 2305994"/>
                <a:gd name="connsiteX0" fmla="*/ 156479 w 2515026"/>
                <a:gd name="connsiteY0" fmla="*/ 2204342 h 2305994"/>
                <a:gd name="connsiteX1" fmla="*/ 94336 w 2515026"/>
                <a:gd name="connsiteY1" fmla="*/ 1369841 h 2305994"/>
                <a:gd name="connsiteX2" fmla="*/ 857815 w 2515026"/>
                <a:gd name="connsiteY2" fmla="*/ 1387596 h 2305994"/>
                <a:gd name="connsiteX3" fmla="*/ 822305 w 2515026"/>
                <a:gd name="connsiteY3" fmla="*/ 446563 h 2305994"/>
                <a:gd name="connsiteX4" fmla="*/ 2162833 w 2515026"/>
                <a:gd name="connsiteY4" fmla="*/ 20434 h 2305994"/>
                <a:gd name="connsiteX5" fmla="*/ 2393652 w 2515026"/>
                <a:gd name="connsiteY5" fmla="*/ 1050245 h 2305994"/>
                <a:gd name="connsiteX6" fmla="*/ 2331508 w 2515026"/>
                <a:gd name="connsiteY6" fmla="*/ 2213219 h 2305994"/>
                <a:gd name="connsiteX7" fmla="*/ 156479 w 2515026"/>
                <a:gd name="connsiteY7" fmla="*/ 2204342 h 2305994"/>
                <a:gd name="connsiteX0" fmla="*/ 156479 w 2515026"/>
                <a:gd name="connsiteY0" fmla="*/ 2200140 h 2301792"/>
                <a:gd name="connsiteX1" fmla="*/ 94336 w 2515026"/>
                <a:gd name="connsiteY1" fmla="*/ 1365639 h 2301792"/>
                <a:gd name="connsiteX2" fmla="*/ 857815 w 2515026"/>
                <a:gd name="connsiteY2" fmla="*/ 1383394 h 2301792"/>
                <a:gd name="connsiteX3" fmla="*/ 884448 w 2515026"/>
                <a:gd name="connsiteY3" fmla="*/ 486749 h 2301792"/>
                <a:gd name="connsiteX4" fmla="*/ 2162833 w 2515026"/>
                <a:gd name="connsiteY4" fmla="*/ 16232 h 2301792"/>
                <a:gd name="connsiteX5" fmla="*/ 2393652 w 2515026"/>
                <a:gd name="connsiteY5" fmla="*/ 1046043 h 2301792"/>
                <a:gd name="connsiteX6" fmla="*/ 2331508 w 2515026"/>
                <a:gd name="connsiteY6" fmla="*/ 2209017 h 2301792"/>
                <a:gd name="connsiteX7" fmla="*/ 156479 w 2515026"/>
                <a:gd name="connsiteY7" fmla="*/ 2200140 h 2301792"/>
                <a:gd name="connsiteX0" fmla="*/ 156479 w 2515026"/>
                <a:gd name="connsiteY0" fmla="*/ 2200140 h 2301792"/>
                <a:gd name="connsiteX1" fmla="*/ 94336 w 2515026"/>
                <a:gd name="connsiteY1" fmla="*/ 1365639 h 2301792"/>
                <a:gd name="connsiteX2" fmla="*/ 857815 w 2515026"/>
                <a:gd name="connsiteY2" fmla="*/ 1383394 h 2301792"/>
                <a:gd name="connsiteX3" fmla="*/ 884448 w 2515026"/>
                <a:gd name="connsiteY3" fmla="*/ 486749 h 2301792"/>
                <a:gd name="connsiteX4" fmla="*/ 2162833 w 2515026"/>
                <a:gd name="connsiteY4" fmla="*/ 16232 h 2301792"/>
                <a:gd name="connsiteX5" fmla="*/ 2393652 w 2515026"/>
                <a:gd name="connsiteY5" fmla="*/ 1046043 h 2301792"/>
                <a:gd name="connsiteX6" fmla="*/ 2331508 w 2515026"/>
                <a:gd name="connsiteY6" fmla="*/ 2209017 h 2301792"/>
                <a:gd name="connsiteX7" fmla="*/ 156479 w 2515026"/>
                <a:gd name="connsiteY7" fmla="*/ 2200140 h 2301792"/>
                <a:gd name="connsiteX0" fmla="*/ 156479 w 2478593"/>
                <a:gd name="connsiteY0" fmla="*/ 2186392 h 2315570"/>
                <a:gd name="connsiteX1" fmla="*/ 94336 w 2478593"/>
                <a:gd name="connsiteY1" fmla="*/ 1351891 h 2315570"/>
                <a:gd name="connsiteX2" fmla="*/ 857815 w 2478593"/>
                <a:gd name="connsiteY2" fmla="*/ 1369646 h 2315570"/>
                <a:gd name="connsiteX3" fmla="*/ 884448 w 2478593"/>
                <a:gd name="connsiteY3" fmla="*/ 473001 h 2315570"/>
                <a:gd name="connsiteX4" fmla="*/ 2162833 w 2478593"/>
                <a:gd name="connsiteY4" fmla="*/ 2484 h 2315570"/>
                <a:gd name="connsiteX5" fmla="*/ 2287120 w 2478593"/>
                <a:gd name="connsiteY5" fmla="*/ 659433 h 2315570"/>
                <a:gd name="connsiteX6" fmla="*/ 2331508 w 2478593"/>
                <a:gd name="connsiteY6" fmla="*/ 2195269 h 2315570"/>
                <a:gd name="connsiteX7" fmla="*/ 156479 w 2478593"/>
                <a:gd name="connsiteY7" fmla="*/ 2186392 h 2315570"/>
                <a:gd name="connsiteX0" fmla="*/ 203878 w 2430397"/>
                <a:gd name="connsiteY0" fmla="*/ 2186392 h 2342904"/>
                <a:gd name="connsiteX1" fmla="*/ 141735 w 2430397"/>
                <a:gd name="connsiteY1" fmla="*/ 1351891 h 2342904"/>
                <a:gd name="connsiteX2" fmla="*/ 905214 w 2430397"/>
                <a:gd name="connsiteY2" fmla="*/ 1369646 h 2342904"/>
                <a:gd name="connsiteX3" fmla="*/ 931847 w 2430397"/>
                <a:gd name="connsiteY3" fmla="*/ 473001 h 2342904"/>
                <a:gd name="connsiteX4" fmla="*/ 2210232 w 2430397"/>
                <a:gd name="connsiteY4" fmla="*/ 2484 h 2342904"/>
                <a:gd name="connsiteX5" fmla="*/ 2334519 w 2430397"/>
                <a:gd name="connsiteY5" fmla="*/ 659433 h 2342904"/>
                <a:gd name="connsiteX6" fmla="*/ 2245742 w 2430397"/>
                <a:gd name="connsiteY6" fmla="*/ 2195269 h 2342904"/>
                <a:gd name="connsiteX7" fmla="*/ 203878 w 2430397"/>
                <a:gd name="connsiteY7" fmla="*/ 2186392 h 2342904"/>
                <a:gd name="connsiteX0" fmla="*/ 203878 w 2377756"/>
                <a:gd name="connsiteY0" fmla="*/ 2186392 h 2264804"/>
                <a:gd name="connsiteX1" fmla="*/ 141735 w 2377756"/>
                <a:gd name="connsiteY1" fmla="*/ 1351891 h 2264804"/>
                <a:gd name="connsiteX2" fmla="*/ 905214 w 2377756"/>
                <a:gd name="connsiteY2" fmla="*/ 1369646 h 2264804"/>
                <a:gd name="connsiteX3" fmla="*/ 931847 w 2377756"/>
                <a:gd name="connsiteY3" fmla="*/ 473001 h 2264804"/>
                <a:gd name="connsiteX4" fmla="*/ 2210232 w 2377756"/>
                <a:gd name="connsiteY4" fmla="*/ 2484 h 2264804"/>
                <a:gd name="connsiteX5" fmla="*/ 2334519 w 2377756"/>
                <a:gd name="connsiteY5" fmla="*/ 659433 h 2264804"/>
                <a:gd name="connsiteX6" fmla="*/ 2245742 w 2377756"/>
                <a:gd name="connsiteY6" fmla="*/ 2195269 h 2264804"/>
                <a:gd name="connsiteX7" fmla="*/ 203878 w 2377756"/>
                <a:gd name="connsiteY7" fmla="*/ 2186392 h 2264804"/>
                <a:gd name="connsiteX0" fmla="*/ 211284 w 2457857"/>
                <a:gd name="connsiteY0" fmla="*/ 2186392 h 2250636"/>
                <a:gd name="connsiteX1" fmla="*/ 149141 w 2457857"/>
                <a:gd name="connsiteY1" fmla="*/ 1351891 h 2250636"/>
                <a:gd name="connsiteX2" fmla="*/ 912620 w 2457857"/>
                <a:gd name="connsiteY2" fmla="*/ 1369646 h 2250636"/>
                <a:gd name="connsiteX3" fmla="*/ 939253 w 2457857"/>
                <a:gd name="connsiteY3" fmla="*/ 473001 h 2250636"/>
                <a:gd name="connsiteX4" fmla="*/ 2217638 w 2457857"/>
                <a:gd name="connsiteY4" fmla="*/ 2484 h 2250636"/>
                <a:gd name="connsiteX5" fmla="*/ 2341925 w 2457857"/>
                <a:gd name="connsiteY5" fmla="*/ 659433 h 2250636"/>
                <a:gd name="connsiteX6" fmla="*/ 2359680 w 2457857"/>
                <a:gd name="connsiteY6" fmla="*/ 2159758 h 2250636"/>
                <a:gd name="connsiteX7" fmla="*/ 211284 w 2457857"/>
                <a:gd name="connsiteY7" fmla="*/ 2186392 h 2250636"/>
                <a:gd name="connsiteX0" fmla="*/ 118978 w 2365551"/>
                <a:gd name="connsiteY0" fmla="*/ 2186392 h 2238829"/>
                <a:gd name="connsiteX1" fmla="*/ 56835 w 2365551"/>
                <a:gd name="connsiteY1" fmla="*/ 1351891 h 2238829"/>
                <a:gd name="connsiteX2" fmla="*/ 820314 w 2365551"/>
                <a:gd name="connsiteY2" fmla="*/ 1369646 h 2238829"/>
                <a:gd name="connsiteX3" fmla="*/ 846947 w 2365551"/>
                <a:gd name="connsiteY3" fmla="*/ 473001 h 2238829"/>
                <a:gd name="connsiteX4" fmla="*/ 2125332 w 2365551"/>
                <a:gd name="connsiteY4" fmla="*/ 2484 h 2238829"/>
                <a:gd name="connsiteX5" fmla="*/ 2249619 w 2365551"/>
                <a:gd name="connsiteY5" fmla="*/ 659433 h 2238829"/>
                <a:gd name="connsiteX6" fmla="*/ 2267374 w 2365551"/>
                <a:gd name="connsiteY6" fmla="*/ 2159758 h 2238829"/>
                <a:gd name="connsiteX7" fmla="*/ 118978 w 2365551"/>
                <a:gd name="connsiteY7" fmla="*/ 2186392 h 2238829"/>
                <a:gd name="connsiteX0" fmla="*/ 132317 w 2378890"/>
                <a:gd name="connsiteY0" fmla="*/ 2186392 h 2203649"/>
                <a:gd name="connsiteX1" fmla="*/ 70174 w 2378890"/>
                <a:gd name="connsiteY1" fmla="*/ 1351891 h 2203649"/>
                <a:gd name="connsiteX2" fmla="*/ 833653 w 2378890"/>
                <a:gd name="connsiteY2" fmla="*/ 1369646 h 2203649"/>
                <a:gd name="connsiteX3" fmla="*/ 860286 w 2378890"/>
                <a:gd name="connsiteY3" fmla="*/ 473001 h 2203649"/>
                <a:gd name="connsiteX4" fmla="*/ 2138671 w 2378890"/>
                <a:gd name="connsiteY4" fmla="*/ 2484 h 2203649"/>
                <a:gd name="connsiteX5" fmla="*/ 2262958 w 2378890"/>
                <a:gd name="connsiteY5" fmla="*/ 659433 h 2203649"/>
                <a:gd name="connsiteX6" fmla="*/ 2280713 w 2378890"/>
                <a:gd name="connsiteY6" fmla="*/ 2159758 h 2203649"/>
                <a:gd name="connsiteX7" fmla="*/ 132317 w 2378890"/>
                <a:gd name="connsiteY7" fmla="*/ 2186392 h 2203649"/>
                <a:gd name="connsiteX0" fmla="*/ 98014 w 2344587"/>
                <a:gd name="connsiteY0" fmla="*/ 2186392 h 2203649"/>
                <a:gd name="connsiteX1" fmla="*/ 35871 w 2344587"/>
                <a:gd name="connsiteY1" fmla="*/ 1351891 h 2203649"/>
                <a:gd name="connsiteX2" fmla="*/ 799350 w 2344587"/>
                <a:gd name="connsiteY2" fmla="*/ 1369646 h 2203649"/>
                <a:gd name="connsiteX3" fmla="*/ 825983 w 2344587"/>
                <a:gd name="connsiteY3" fmla="*/ 473001 h 2203649"/>
                <a:gd name="connsiteX4" fmla="*/ 2104368 w 2344587"/>
                <a:gd name="connsiteY4" fmla="*/ 2484 h 2203649"/>
                <a:gd name="connsiteX5" fmla="*/ 2228655 w 2344587"/>
                <a:gd name="connsiteY5" fmla="*/ 659433 h 2203649"/>
                <a:gd name="connsiteX6" fmla="*/ 2246410 w 2344587"/>
                <a:gd name="connsiteY6" fmla="*/ 2159758 h 2203649"/>
                <a:gd name="connsiteX7" fmla="*/ 98014 w 2344587"/>
                <a:gd name="connsiteY7" fmla="*/ 2186392 h 220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4587" h="2203649">
                  <a:moveTo>
                    <a:pt x="98014" y="2186392"/>
                  </a:moveTo>
                  <a:cubicBezTo>
                    <a:pt x="-66223" y="2158280"/>
                    <a:pt x="22554" y="1527965"/>
                    <a:pt x="35871" y="1351891"/>
                  </a:cubicBezTo>
                  <a:cubicBezTo>
                    <a:pt x="263731" y="1286788"/>
                    <a:pt x="633633" y="1488015"/>
                    <a:pt x="799350" y="1369646"/>
                  </a:cubicBezTo>
                  <a:cubicBezTo>
                    <a:pt x="876290" y="1082601"/>
                    <a:pt x="740166" y="733413"/>
                    <a:pt x="825983" y="473001"/>
                  </a:cubicBezTo>
                  <a:cubicBezTo>
                    <a:pt x="1070119" y="237743"/>
                    <a:pt x="1870589" y="-28588"/>
                    <a:pt x="2104368" y="2484"/>
                  </a:cubicBezTo>
                  <a:cubicBezTo>
                    <a:pt x="2338147" y="33556"/>
                    <a:pt x="2203502" y="274734"/>
                    <a:pt x="2228655" y="659433"/>
                  </a:cubicBezTo>
                  <a:cubicBezTo>
                    <a:pt x="2228655" y="1061887"/>
                    <a:pt x="2477229" y="2109452"/>
                    <a:pt x="2246410" y="2159758"/>
                  </a:cubicBezTo>
                  <a:cubicBezTo>
                    <a:pt x="2015591" y="2210064"/>
                    <a:pt x="262251" y="2214504"/>
                    <a:pt x="98014" y="2186392"/>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627009" y="2124535"/>
              <a:ext cx="2000223" cy="2758185"/>
            </a:xfrm>
            <a:custGeom>
              <a:avLst/>
              <a:gdLst>
                <a:gd name="connsiteX0" fmla="*/ 656947 w 2024108"/>
                <a:gd name="connsiteY0" fmla="*/ 2787589 h 2787589"/>
                <a:gd name="connsiteX1" fmla="*/ 1296139 w 2024108"/>
                <a:gd name="connsiteY1" fmla="*/ 2325950 h 2787589"/>
                <a:gd name="connsiteX2" fmla="*/ 1269506 w 2024108"/>
                <a:gd name="connsiteY2" fmla="*/ 1660125 h 2787589"/>
                <a:gd name="connsiteX3" fmla="*/ 2024108 w 2024108"/>
                <a:gd name="connsiteY3" fmla="*/ 1669002 h 2787589"/>
                <a:gd name="connsiteX4" fmla="*/ 1908699 w 2024108"/>
                <a:gd name="connsiteY4" fmla="*/ 639193 h 2787589"/>
                <a:gd name="connsiteX5" fmla="*/ 1455937 w 2024108"/>
                <a:gd name="connsiteY5" fmla="*/ 0 h 2787589"/>
                <a:gd name="connsiteX6" fmla="*/ 44388 w 2024108"/>
                <a:gd name="connsiteY6" fmla="*/ 35511 h 2787589"/>
                <a:gd name="connsiteX7" fmla="*/ 0 w 2024108"/>
                <a:gd name="connsiteY7" fmla="*/ 1944210 h 2787589"/>
                <a:gd name="connsiteX8" fmla="*/ 656947 w 2024108"/>
                <a:gd name="connsiteY8" fmla="*/ 2787589 h 2787589"/>
                <a:gd name="connsiteX0" fmla="*/ 764746 w 2131907"/>
                <a:gd name="connsiteY0" fmla="*/ 2933837 h 2933837"/>
                <a:gd name="connsiteX1" fmla="*/ 1403938 w 2131907"/>
                <a:gd name="connsiteY1" fmla="*/ 2472198 h 2933837"/>
                <a:gd name="connsiteX2" fmla="*/ 1377305 w 2131907"/>
                <a:gd name="connsiteY2" fmla="*/ 1806373 h 2933837"/>
                <a:gd name="connsiteX3" fmla="*/ 2131907 w 2131907"/>
                <a:gd name="connsiteY3" fmla="*/ 1815250 h 2933837"/>
                <a:gd name="connsiteX4" fmla="*/ 2016498 w 2131907"/>
                <a:gd name="connsiteY4" fmla="*/ 785441 h 2933837"/>
                <a:gd name="connsiteX5" fmla="*/ 1563736 w 2131907"/>
                <a:gd name="connsiteY5" fmla="*/ 146248 h 2933837"/>
                <a:gd name="connsiteX6" fmla="*/ 152187 w 2131907"/>
                <a:gd name="connsiteY6" fmla="*/ 181759 h 2933837"/>
                <a:gd name="connsiteX7" fmla="*/ 107799 w 2131907"/>
                <a:gd name="connsiteY7" fmla="*/ 2090458 h 2933837"/>
                <a:gd name="connsiteX8" fmla="*/ 764746 w 2131907"/>
                <a:gd name="connsiteY8" fmla="*/ 2933837 h 2933837"/>
                <a:gd name="connsiteX0" fmla="*/ 738231 w 2105392"/>
                <a:gd name="connsiteY0" fmla="*/ 2912731 h 2912731"/>
                <a:gd name="connsiteX1" fmla="*/ 1377423 w 2105392"/>
                <a:gd name="connsiteY1" fmla="*/ 2451092 h 2912731"/>
                <a:gd name="connsiteX2" fmla="*/ 1350790 w 2105392"/>
                <a:gd name="connsiteY2" fmla="*/ 1785267 h 2912731"/>
                <a:gd name="connsiteX3" fmla="*/ 2105392 w 2105392"/>
                <a:gd name="connsiteY3" fmla="*/ 1794144 h 2912731"/>
                <a:gd name="connsiteX4" fmla="*/ 1989983 w 2105392"/>
                <a:gd name="connsiteY4" fmla="*/ 764335 h 2912731"/>
                <a:gd name="connsiteX5" fmla="*/ 1537221 w 2105392"/>
                <a:gd name="connsiteY5" fmla="*/ 125142 h 2912731"/>
                <a:gd name="connsiteX6" fmla="*/ 178938 w 2105392"/>
                <a:gd name="connsiteY6" fmla="*/ 196163 h 2912731"/>
                <a:gd name="connsiteX7" fmla="*/ 81284 w 2105392"/>
                <a:gd name="connsiteY7" fmla="*/ 2069352 h 2912731"/>
                <a:gd name="connsiteX8" fmla="*/ 738231 w 2105392"/>
                <a:gd name="connsiteY8" fmla="*/ 2912731 h 2912731"/>
                <a:gd name="connsiteX0" fmla="*/ 718675 w 2085836"/>
                <a:gd name="connsiteY0" fmla="*/ 2834610 h 2834610"/>
                <a:gd name="connsiteX1" fmla="*/ 1357867 w 2085836"/>
                <a:gd name="connsiteY1" fmla="*/ 2372971 h 2834610"/>
                <a:gd name="connsiteX2" fmla="*/ 1331234 w 2085836"/>
                <a:gd name="connsiteY2" fmla="*/ 1707146 h 2834610"/>
                <a:gd name="connsiteX3" fmla="*/ 2085836 w 2085836"/>
                <a:gd name="connsiteY3" fmla="*/ 1716023 h 2834610"/>
                <a:gd name="connsiteX4" fmla="*/ 1970427 w 2085836"/>
                <a:gd name="connsiteY4" fmla="*/ 686214 h 2834610"/>
                <a:gd name="connsiteX5" fmla="*/ 1517665 w 2085836"/>
                <a:gd name="connsiteY5" fmla="*/ 47021 h 2834610"/>
                <a:gd name="connsiteX6" fmla="*/ 159382 w 2085836"/>
                <a:gd name="connsiteY6" fmla="*/ 118042 h 2834610"/>
                <a:gd name="connsiteX7" fmla="*/ 61728 w 2085836"/>
                <a:gd name="connsiteY7" fmla="*/ 1991231 h 2834610"/>
                <a:gd name="connsiteX8" fmla="*/ 718675 w 2085836"/>
                <a:gd name="connsiteY8" fmla="*/ 2834610 h 2834610"/>
                <a:gd name="connsiteX0" fmla="*/ 698283 w 2065444"/>
                <a:gd name="connsiteY0" fmla="*/ 2834610 h 2834610"/>
                <a:gd name="connsiteX1" fmla="*/ 1337475 w 2065444"/>
                <a:gd name="connsiteY1" fmla="*/ 2372971 h 2834610"/>
                <a:gd name="connsiteX2" fmla="*/ 1310842 w 2065444"/>
                <a:gd name="connsiteY2" fmla="*/ 1707146 h 2834610"/>
                <a:gd name="connsiteX3" fmla="*/ 2065444 w 2065444"/>
                <a:gd name="connsiteY3" fmla="*/ 1716023 h 2834610"/>
                <a:gd name="connsiteX4" fmla="*/ 1950035 w 2065444"/>
                <a:gd name="connsiteY4" fmla="*/ 686214 h 2834610"/>
                <a:gd name="connsiteX5" fmla="*/ 1497273 w 2065444"/>
                <a:gd name="connsiteY5" fmla="*/ 47021 h 2834610"/>
                <a:gd name="connsiteX6" fmla="*/ 138990 w 2065444"/>
                <a:gd name="connsiteY6" fmla="*/ 118042 h 2834610"/>
                <a:gd name="connsiteX7" fmla="*/ 41336 w 2065444"/>
                <a:gd name="connsiteY7" fmla="*/ 1991231 h 2834610"/>
                <a:gd name="connsiteX8" fmla="*/ 698283 w 2065444"/>
                <a:gd name="connsiteY8" fmla="*/ 2834610 h 2834610"/>
                <a:gd name="connsiteX0" fmla="*/ 698998 w 2066159"/>
                <a:gd name="connsiteY0" fmla="*/ 2915135 h 2915135"/>
                <a:gd name="connsiteX1" fmla="*/ 1338190 w 2066159"/>
                <a:gd name="connsiteY1" fmla="*/ 2453496 h 2915135"/>
                <a:gd name="connsiteX2" fmla="*/ 1311557 w 2066159"/>
                <a:gd name="connsiteY2" fmla="*/ 1787671 h 2915135"/>
                <a:gd name="connsiteX3" fmla="*/ 2066159 w 2066159"/>
                <a:gd name="connsiteY3" fmla="*/ 1796548 h 2915135"/>
                <a:gd name="connsiteX4" fmla="*/ 1950750 w 2066159"/>
                <a:gd name="connsiteY4" fmla="*/ 766739 h 2915135"/>
                <a:gd name="connsiteX5" fmla="*/ 1497988 w 2066159"/>
                <a:gd name="connsiteY5" fmla="*/ 127546 h 2915135"/>
                <a:gd name="connsiteX6" fmla="*/ 139705 w 2066159"/>
                <a:gd name="connsiteY6" fmla="*/ 198567 h 2915135"/>
                <a:gd name="connsiteX7" fmla="*/ 113073 w 2066159"/>
                <a:gd name="connsiteY7" fmla="*/ 2107267 h 2915135"/>
                <a:gd name="connsiteX8" fmla="*/ 698998 w 2066159"/>
                <a:gd name="connsiteY8" fmla="*/ 2915135 h 2915135"/>
                <a:gd name="connsiteX0" fmla="*/ 701963 w 2069124"/>
                <a:gd name="connsiteY0" fmla="*/ 2915135 h 2915135"/>
                <a:gd name="connsiteX1" fmla="*/ 1341155 w 2069124"/>
                <a:gd name="connsiteY1" fmla="*/ 2453496 h 2915135"/>
                <a:gd name="connsiteX2" fmla="*/ 1314522 w 2069124"/>
                <a:gd name="connsiteY2" fmla="*/ 1787671 h 2915135"/>
                <a:gd name="connsiteX3" fmla="*/ 2069124 w 2069124"/>
                <a:gd name="connsiteY3" fmla="*/ 1796548 h 2915135"/>
                <a:gd name="connsiteX4" fmla="*/ 1953715 w 2069124"/>
                <a:gd name="connsiteY4" fmla="*/ 766739 h 2915135"/>
                <a:gd name="connsiteX5" fmla="*/ 1500953 w 2069124"/>
                <a:gd name="connsiteY5" fmla="*/ 127546 h 2915135"/>
                <a:gd name="connsiteX6" fmla="*/ 142670 w 2069124"/>
                <a:gd name="connsiteY6" fmla="*/ 198567 h 2915135"/>
                <a:gd name="connsiteX7" fmla="*/ 116038 w 2069124"/>
                <a:gd name="connsiteY7" fmla="*/ 2107267 h 2915135"/>
                <a:gd name="connsiteX8" fmla="*/ 701963 w 2069124"/>
                <a:gd name="connsiteY8" fmla="*/ 2915135 h 2915135"/>
                <a:gd name="connsiteX0" fmla="*/ 701963 w 2069124"/>
                <a:gd name="connsiteY0" fmla="*/ 2915135 h 2915135"/>
                <a:gd name="connsiteX1" fmla="*/ 1341155 w 2069124"/>
                <a:gd name="connsiteY1" fmla="*/ 2453496 h 2915135"/>
                <a:gd name="connsiteX2" fmla="*/ 1314522 w 2069124"/>
                <a:gd name="connsiteY2" fmla="*/ 1787671 h 2915135"/>
                <a:gd name="connsiteX3" fmla="*/ 2069124 w 2069124"/>
                <a:gd name="connsiteY3" fmla="*/ 1796548 h 2915135"/>
                <a:gd name="connsiteX4" fmla="*/ 1953715 w 2069124"/>
                <a:gd name="connsiteY4" fmla="*/ 766739 h 2915135"/>
                <a:gd name="connsiteX5" fmla="*/ 1500953 w 2069124"/>
                <a:gd name="connsiteY5" fmla="*/ 127546 h 2915135"/>
                <a:gd name="connsiteX6" fmla="*/ 142670 w 2069124"/>
                <a:gd name="connsiteY6" fmla="*/ 198567 h 2915135"/>
                <a:gd name="connsiteX7" fmla="*/ 116038 w 2069124"/>
                <a:gd name="connsiteY7" fmla="*/ 2107267 h 2915135"/>
                <a:gd name="connsiteX8" fmla="*/ 701963 w 2069124"/>
                <a:gd name="connsiteY8" fmla="*/ 2915135 h 2915135"/>
                <a:gd name="connsiteX0" fmla="*/ 701963 w 2069124"/>
                <a:gd name="connsiteY0" fmla="*/ 2833964 h 2833964"/>
                <a:gd name="connsiteX1" fmla="*/ 1341155 w 2069124"/>
                <a:gd name="connsiteY1" fmla="*/ 2372325 h 2833964"/>
                <a:gd name="connsiteX2" fmla="*/ 1314522 w 2069124"/>
                <a:gd name="connsiteY2" fmla="*/ 1706500 h 2833964"/>
                <a:gd name="connsiteX3" fmla="*/ 2069124 w 2069124"/>
                <a:gd name="connsiteY3" fmla="*/ 1715377 h 2833964"/>
                <a:gd name="connsiteX4" fmla="*/ 1953715 w 2069124"/>
                <a:gd name="connsiteY4" fmla="*/ 685568 h 2833964"/>
                <a:gd name="connsiteX5" fmla="*/ 1500953 w 2069124"/>
                <a:gd name="connsiteY5" fmla="*/ 46375 h 2833964"/>
                <a:gd name="connsiteX6" fmla="*/ 142670 w 2069124"/>
                <a:gd name="connsiteY6" fmla="*/ 117396 h 2833964"/>
                <a:gd name="connsiteX7" fmla="*/ 116038 w 2069124"/>
                <a:gd name="connsiteY7" fmla="*/ 2026096 h 2833964"/>
                <a:gd name="connsiteX8" fmla="*/ 701963 w 2069124"/>
                <a:gd name="connsiteY8" fmla="*/ 2833964 h 2833964"/>
                <a:gd name="connsiteX0" fmla="*/ 667673 w 2034834"/>
                <a:gd name="connsiteY0" fmla="*/ 2830330 h 2830330"/>
                <a:gd name="connsiteX1" fmla="*/ 1306865 w 2034834"/>
                <a:gd name="connsiteY1" fmla="*/ 2368691 h 2830330"/>
                <a:gd name="connsiteX2" fmla="*/ 1280232 w 2034834"/>
                <a:gd name="connsiteY2" fmla="*/ 1702866 h 2830330"/>
                <a:gd name="connsiteX3" fmla="*/ 2034834 w 2034834"/>
                <a:gd name="connsiteY3" fmla="*/ 1711743 h 2830330"/>
                <a:gd name="connsiteX4" fmla="*/ 1919425 w 2034834"/>
                <a:gd name="connsiteY4" fmla="*/ 681934 h 2830330"/>
                <a:gd name="connsiteX5" fmla="*/ 1466663 w 2034834"/>
                <a:gd name="connsiteY5" fmla="*/ 42741 h 2830330"/>
                <a:gd name="connsiteX6" fmla="*/ 108380 w 2034834"/>
                <a:gd name="connsiteY6" fmla="*/ 113762 h 2830330"/>
                <a:gd name="connsiteX7" fmla="*/ 81748 w 2034834"/>
                <a:gd name="connsiteY7" fmla="*/ 2022462 h 2830330"/>
                <a:gd name="connsiteX8" fmla="*/ 667673 w 2034834"/>
                <a:gd name="connsiteY8" fmla="*/ 2830330 h 2830330"/>
                <a:gd name="connsiteX0" fmla="*/ 707402 w 2074563"/>
                <a:gd name="connsiteY0" fmla="*/ 2883068 h 2883068"/>
                <a:gd name="connsiteX1" fmla="*/ 1346594 w 2074563"/>
                <a:gd name="connsiteY1" fmla="*/ 2421429 h 2883068"/>
                <a:gd name="connsiteX2" fmla="*/ 1319961 w 2074563"/>
                <a:gd name="connsiteY2" fmla="*/ 1755604 h 2883068"/>
                <a:gd name="connsiteX3" fmla="*/ 2074563 w 2074563"/>
                <a:gd name="connsiteY3" fmla="*/ 1764481 h 2883068"/>
                <a:gd name="connsiteX4" fmla="*/ 1959154 w 2074563"/>
                <a:gd name="connsiteY4" fmla="*/ 734672 h 2883068"/>
                <a:gd name="connsiteX5" fmla="*/ 1586291 w 2074563"/>
                <a:gd name="connsiteY5" fmla="*/ 166500 h 2883068"/>
                <a:gd name="connsiteX6" fmla="*/ 148109 w 2074563"/>
                <a:gd name="connsiteY6" fmla="*/ 166500 h 2883068"/>
                <a:gd name="connsiteX7" fmla="*/ 121477 w 2074563"/>
                <a:gd name="connsiteY7" fmla="*/ 2075200 h 2883068"/>
                <a:gd name="connsiteX8" fmla="*/ 707402 w 2074563"/>
                <a:gd name="connsiteY8" fmla="*/ 2883068 h 2883068"/>
                <a:gd name="connsiteX0" fmla="*/ 707402 w 2074563"/>
                <a:gd name="connsiteY0" fmla="*/ 2866898 h 2866898"/>
                <a:gd name="connsiteX1" fmla="*/ 1346594 w 2074563"/>
                <a:gd name="connsiteY1" fmla="*/ 2405259 h 2866898"/>
                <a:gd name="connsiteX2" fmla="*/ 1319961 w 2074563"/>
                <a:gd name="connsiteY2" fmla="*/ 1739434 h 2866898"/>
                <a:gd name="connsiteX3" fmla="*/ 2074563 w 2074563"/>
                <a:gd name="connsiteY3" fmla="*/ 1748311 h 2866898"/>
                <a:gd name="connsiteX4" fmla="*/ 1959154 w 2074563"/>
                <a:gd name="connsiteY4" fmla="*/ 718502 h 2866898"/>
                <a:gd name="connsiteX5" fmla="*/ 1586291 w 2074563"/>
                <a:gd name="connsiteY5" fmla="*/ 150330 h 2866898"/>
                <a:gd name="connsiteX6" fmla="*/ 148109 w 2074563"/>
                <a:gd name="connsiteY6" fmla="*/ 150330 h 2866898"/>
                <a:gd name="connsiteX7" fmla="*/ 121477 w 2074563"/>
                <a:gd name="connsiteY7" fmla="*/ 2059030 h 2866898"/>
                <a:gd name="connsiteX8" fmla="*/ 707402 w 2074563"/>
                <a:gd name="connsiteY8" fmla="*/ 2866898 h 2866898"/>
                <a:gd name="connsiteX0" fmla="*/ 707402 w 2074563"/>
                <a:gd name="connsiteY0" fmla="*/ 2788499 h 2788499"/>
                <a:gd name="connsiteX1" fmla="*/ 1346594 w 2074563"/>
                <a:gd name="connsiteY1" fmla="*/ 2326860 h 2788499"/>
                <a:gd name="connsiteX2" fmla="*/ 1319961 w 2074563"/>
                <a:gd name="connsiteY2" fmla="*/ 1661035 h 2788499"/>
                <a:gd name="connsiteX3" fmla="*/ 2074563 w 2074563"/>
                <a:gd name="connsiteY3" fmla="*/ 1669912 h 2788499"/>
                <a:gd name="connsiteX4" fmla="*/ 1959154 w 2074563"/>
                <a:gd name="connsiteY4" fmla="*/ 640103 h 2788499"/>
                <a:gd name="connsiteX5" fmla="*/ 1586291 w 2074563"/>
                <a:gd name="connsiteY5" fmla="*/ 71931 h 2788499"/>
                <a:gd name="connsiteX6" fmla="*/ 148109 w 2074563"/>
                <a:gd name="connsiteY6" fmla="*/ 71931 h 2788499"/>
                <a:gd name="connsiteX7" fmla="*/ 121477 w 2074563"/>
                <a:gd name="connsiteY7" fmla="*/ 1980631 h 2788499"/>
                <a:gd name="connsiteX8" fmla="*/ 707402 w 2074563"/>
                <a:gd name="connsiteY8" fmla="*/ 2788499 h 2788499"/>
                <a:gd name="connsiteX0" fmla="*/ 693027 w 2060188"/>
                <a:gd name="connsiteY0" fmla="*/ 2800187 h 2800187"/>
                <a:gd name="connsiteX1" fmla="*/ 1332219 w 2060188"/>
                <a:gd name="connsiteY1" fmla="*/ 2338548 h 2800187"/>
                <a:gd name="connsiteX2" fmla="*/ 1305586 w 2060188"/>
                <a:gd name="connsiteY2" fmla="*/ 1672723 h 2800187"/>
                <a:gd name="connsiteX3" fmla="*/ 2060188 w 2060188"/>
                <a:gd name="connsiteY3" fmla="*/ 1681600 h 2800187"/>
                <a:gd name="connsiteX4" fmla="*/ 1944779 w 2060188"/>
                <a:gd name="connsiteY4" fmla="*/ 651791 h 2800187"/>
                <a:gd name="connsiteX5" fmla="*/ 1571916 w 2060188"/>
                <a:gd name="connsiteY5" fmla="*/ 83619 h 2800187"/>
                <a:gd name="connsiteX6" fmla="*/ 133734 w 2060188"/>
                <a:gd name="connsiteY6" fmla="*/ 83619 h 2800187"/>
                <a:gd name="connsiteX7" fmla="*/ 107102 w 2060188"/>
                <a:gd name="connsiteY7" fmla="*/ 1992319 h 2800187"/>
                <a:gd name="connsiteX8" fmla="*/ 693027 w 2060188"/>
                <a:gd name="connsiteY8" fmla="*/ 2800187 h 2800187"/>
                <a:gd name="connsiteX0" fmla="*/ 693027 w 1998045"/>
                <a:gd name="connsiteY0" fmla="*/ 2800187 h 2800187"/>
                <a:gd name="connsiteX1" fmla="*/ 1332219 w 1998045"/>
                <a:gd name="connsiteY1" fmla="*/ 2338548 h 2800187"/>
                <a:gd name="connsiteX2" fmla="*/ 1305586 w 1998045"/>
                <a:gd name="connsiteY2" fmla="*/ 1672723 h 2800187"/>
                <a:gd name="connsiteX3" fmla="*/ 1998045 w 1998045"/>
                <a:gd name="connsiteY3" fmla="*/ 1637211 h 2800187"/>
                <a:gd name="connsiteX4" fmla="*/ 1944779 w 1998045"/>
                <a:gd name="connsiteY4" fmla="*/ 651791 h 2800187"/>
                <a:gd name="connsiteX5" fmla="*/ 1571916 w 1998045"/>
                <a:gd name="connsiteY5" fmla="*/ 83619 h 2800187"/>
                <a:gd name="connsiteX6" fmla="*/ 133734 w 1998045"/>
                <a:gd name="connsiteY6" fmla="*/ 83619 h 2800187"/>
                <a:gd name="connsiteX7" fmla="*/ 107102 w 1998045"/>
                <a:gd name="connsiteY7" fmla="*/ 1992319 h 2800187"/>
                <a:gd name="connsiteX8" fmla="*/ 693027 w 1998045"/>
                <a:gd name="connsiteY8" fmla="*/ 2800187 h 2800187"/>
                <a:gd name="connsiteX0" fmla="*/ 693027 w 2022189"/>
                <a:gd name="connsiteY0" fmla="*/ 2800187 h 2800187"/>
                <a:gd name="connsiteX1" fmla="*/ 1332219 w 2022189"/>
                <a:gd name="connsiteY1" fmla="*/ 2338548 h 2800187"/>
                <a:gd name="connsiteX2" fmla="*/ 1305586 w 2022189"/>
                <a:gd name="connsiteY2" fmla="*/ 1672723 h 2800187"/>
                <a:gd name="connsiteX3" fmla="*/ 1998045 w 2022189"/>
                <a:gd name="connsiteY3" fmla="*/ 1637211 h 2800187"/>
                <a:gd name="connsiteX4" fmla="*/ 1944779 w 2022189"/>
                <a:gd name="connsiteY4" fmla="*/ 651791 h 2800187"/>
                <a:gd name="connsiteX5" fmla="*/ 1571916 w 2022189"/>
                <a:gd name="connsiteY5" fmla="*/ 83619 h 2800187"/>
                <a:gd name="connsiteX6" fmla="*/ 133734 w 2022189"/>
                <a:gd name="connsiteY6" fmla="*/ 83619 h 2800187"/>
                <a:gd name="connsiteX7" fmla="*/ 107102 w 2022189"/>
                <a:gd name="connsiteY7" fmla="*/ 1992319 h 2800187"/>
                <a:gd name="connsiteX8" fmla="*/ 693027 w 2022189"/>
                <a:gd name="connsiteY8" fmla="*/ 2800187 h 2800187"/>
                <a:gd name="connsiteX0" fmla="*/ 693027 w 2022189"/>
                <a:gd name="connsiteY0" fmla="*/ 2800187 h 2800187"/>
                <a:gd name="connsiteX1" fmla="*/ 1332219 w 2022189"/>
                <a:gd name="connsiteY1" fmla="*/ 2338548 h 2800187"/>
                <a:gd name="connsiteX2" fmla="*/ 1305586 w 2022189"/>
                <a:gd name="connsiteY2" fmla="*/ 1672723 h 2800187"/>
                <a:gd name="connsiteX3" fmla="*/ 1998045 w 2022189"/>
                <a:gd name="connsiteY3" fmla="*/ 1637211 h 2800187"/>
                <a:gd name="connsiteX4" fmla="*/ 1944779 w 2022189"/>
                <a:gd name="connsiteY4" fmla="*/ 651791 h 2800187"/>
                <a:gd name="connsiteX5" fmla="*/ 1571916 w 2022189"/>
                <a:gd name="connsiteY5" fmla="*/ 83619 h 2800187"/>
                <a:gd name="connsiteX6" fmla="*/ 133734 w 2022189"/>
                <a:gd name="connsiteY6" fmla="*/ 83619 h 2800187"/>
                <a:gd name="connsiteX7" fmla="*/ 107102 w 2022189"/>
                <a:gd name="connsiteY7" fmla="*/ 1992319 h 2800187"/>
                <a:gd name="connsiteX8" fmla="*/ 693027 w 2022189"/>
                <a:gd name="connsiteY8" fmla="*/ 2800187 h 2800187"/>
                <a:gd name="connsiteX0" fmla="*/ 693027 w 2016928"/>
                <a:gd name="connsiteY0" fmla="*/ 2800187 h 2800187"/>
                <a:gd name="connsiteX1" fmla="*/ 1332219 w 2016928"/>
                <a:gd name="connsiteY1" fmla="*/ 2338548 h 2800187"/>
                <a:gd name="connsiteX2" fmla="*/ 1305586 w 2016928"/>
                <a:gd name="connsiteY2" fmla="*/ 1672723 h 2800187"/>
                <a:gd name="connsiteX3" fmla="*/ 1998045 w 2016928"/>
                <a:gd name="connsiteY3" fmla="*/ 1637211 h 2800187"/>
                <a:gd name="connsiteX4" fmla="*/ 1900391 w 2016928"/>
                <a:gd name="connsiteY4" fmla="*/ 669547 h 2800187"/>
                <a:gd name="connsiteX5" fmla="*/ 1571916 w 2016928"/>
                <a:gd name="connsiteY5" fmla="*/ 83619 h 2800187"/>
                <a:gd name="connsiteX6" fmla="*/ 133734 w 2016928"/>
                <a:gd name="connsiteY6" fmla="*/ 83619 h 2800187"/>
                <a:gd name="connsiteX7" fmla="*/ 107102 w 2016928"/>
                <a:gd name="connsiteY7" fmla="*/ 1992319 h 2800187"/>
                <a:gd name="connsiteX8" fmla="*/ 693027 w 2016928"/>
                <a:gd name="connsiteY8" fmla="*/ 2800187 h 2800187"/>
                <a:gd name="connsiteX0" fmla="*/ 693027 w 2005351"/>
                <a:gd name="connsiteY0" fmla="*/ 2800187 h 2800187"/>
                <a:gd name="connsiteX1" fmla="*/ 1332219 w 2005351"/>
                <a:gd name="connsiteY1" fmla="*/ 2338548 h 2800187"/>
                <a:gd name="connsiteX2" fmla="*/ 1305586 w 2005351"/>
                <a:gd name="connsiteY2" fmla="*/ 1672723 h 2800187"/>
                <a:gd name="connsiteX3" fmla="*/ 1998045 w 2005351"/>
                <a:gd name="connsiteY3" fmla="*/ 1637211 h 2800187"/>
                <a:gd name="connsiteX4" fmla="*/ 1571916 w 2005351"/>
                <a:gd name="connsiteY4" fmla="*/ 83619 h 2800187"/>
                <a:gd name="connsiteX5" fmla="*/ 133734 w 2005351"/>
                <a:gd name="connsiteY5" fmla="*/ 83619 h 2800187"/>
                <a:gd name="connsiteX6" fmla="*/ 107102 w 2005351"/>
                <a:gd name="connsiteY6" fmla="*/ 1992319 h 2800187"/>
                <a:gd name="connsiteX7" fmla="*/ 693027 w 2005351"/>
                <a:gd name="connsiteY7" fmla="*/ 2800187 h 2800187"/>
                <a:gd name="connsiteX0" fmla="*/ 703146 w 2015470"/>
                <a:gd name="connsiteY0" fmla="*/ 2777363 h 2777363"/>
                <a:gd name="connsiteX1" fmla="*/ 1342338 w 2015470"/>
                <a:gd name="connsiteY1" fmla="*/ 2315724 h 2777363"/>
                <a:gd name="connsiteX2" fmla="*/ 1315705 w 2015470"/>
                <a:gd name="connsiteY2" fmla="*/ 1649899 h 2777363"/>
                <a:gd name="connsiteX3" fmla="*/ 2008164 w 2015470"/>
                <a:gd name="connsiteY3" fmla="*/ 1614387 h 2777363"/>
                <a:gd name="connsiteX4" fmla="*/ 1582035 w 2015470"/>
                <a:gd name="connsiteY4" fmla="*/ 60795 h 2777363"/>
                <a:gd name="connsiteX5" fmla="*/ 126097 w 2015470"/>
                <a:gd name="connsiteY5" fmla="*/ 96305 h 2777363"/>
                <a:gd name="connsiteX6" fmla="*/ 117221 w 2015470"/>
                <a:gd name="connsiteY6" fmla="*/ 1969495 h 2777363"/>
                <a:gd name="connsiteX7" fmla="*/ 703146 w 2015470"/>
                <a:gd name="connsiteY7" fmla="*/ 2777363 h 2777363"/>
                <a:gd name="connsiteX0" fmla="*/ 719859 w 2033199"/>
                <a:gd name="connsiteY0" fmla="*/ 2849593 h 2849593"/>
                <a:gd name="connsiteX1" fmla="*/ 1359051 w 2033199"/>
                <a:gd name="connsiteY1" fmla="*/ 2387954 h 2849593"/>
                <a:gd name="connsiteX2" fmla="*/ 1332418 w 2033199"/>
                <a:gd name="connsiteY2" fmla="*/ 1722129 h 2849593"/>
                <a:gd name="connsiteX3" fmla="*/ 2024877 w 2033199"/>
                <a:gd name="connsiteY3" fmla="*/ 1686617 h 2849593"/>
                <a:gd name="connsiteX4" fmla="*/ 1625381 w 2033199"/>
                <a:gd name="connsiteY4" fmla="*/ 115269 h 2849593"/>
                <a:gd name="connsiteX5" fmla="*/ 142810 w 2033199"/>
                <a:gd name="connsiteY5" fmla="*/ 168535 h 2849593"/>
                <a:gd name="connsiteX6" fmla="*/ 133934 w 2033199"/>
                <a:gd name="connsiteY6" fmla="*/ 2041725 h 2849593"/>
                <a:gd name="connsiteX7" fmla="*/ 719859 w 2033199"/>
                <a:gd name="connsiteY7" fmla="*/ 2849593 h 2849593"/>
                <a:gd name="connsiteX0" fmla="*/ 697664 w 2011004"/>
                <a:gd name="connsiteY0" fmla="*/ 2775940 h 2775940"/>
                <a:gd name="connsiteX1" fmla="*/ 1336856 w 2011004"/>
                <a:gd name="connsiteY1" fmla="*/ 2314301 h 2775940"/>
                <a:gd name="connsiteX2" fmla="*/ 1310223 w 2011004"/>
                <a:gd name="connsiteY2" fmla="*/ 1648476 h 2775940"/>
                <a:gd name="connsiteX3" fmla="*/ 2002682 w 2011004"/>
                <a:gd name="connsiteY3" fmla="*/ 1612964 h 2775940"/>
                <a:gd name="connsiteX4" fmla="*/ 1603186 w 2011004"/>
                <a:gd name="connsiteY4" fmla="*/ 41616 h 2775940"/>
                <a:gd name="connsiteX5" fmla="*/ 120615 w 2011004"/>
                <a:gd name="connsiteY5" fmla="*/ 94882 h 2775940"/>
                <a:gd name="connsiteX6" fmla="*/ 111739 w 2011004"/>
                <a:gd name="connsiteY6" fmla="*/ 1968072 h 2775940"/>
                <a:gd name="connsiteX7" fmla="*/ 697664 w 2011004"/>
                <a:gd name="connsiteY7" fmla="*/ 2775940 h 2775940"/>
                <a:gd name="connsiteX0" fmla="*/ 686883 w 2000223"/>
                <a:gd name="connsiteY0" fmla="*/ 2775940 h 2775940"/>
                <a:gd name="connsiteX1" fmla="*/ 1326075 w 2000223"/>
                <a:gd name="connsiteY1" fmla="*/ 2314301 h 2775940"/>
                <a:gd name="connsiteX2" fmla="*/ 1299442 w 2000223"/>
                <a:gd name="connsiteY2" fmla="*/ 1648476 h 2775940"/>
                <a:gd name="connsiteX3" fmla="*/ 1991901 w 2000223"/>
                <a:gd name="connsiteY3" fmla="*/ 1612964 h 2775940"/>
                <a:gd name="connsiteX4" fmla="*/ 1592405 w 2000223"/>
                <a:gd name="connsiteY4" fmla="*/ 41616 h 2775940"/>
                <a:gd name="connsiteX5" fmla="*/ 109834 w 2000223"/>
                <a:gd name="connsiteY5" fmla="*/ 94882 h 2775940"/>
                <a:gd name="connsiteX6" fmla="*/ 100958 w 2000223"/>
                <a:gd name="connsiteY6" fmla="*/ 1968072 h 2775940"/>
                <a:gd name="connsiteX7" fmla="*/ 686883 w 2000223"/>
                <a:gd name="connsiteY7" fmla="*/ 2775940 h 2775940"/>
                <a:gd name="connsiteX0" fmla="*/ 669128 w 2000223"/>
                <a:gd name="connsiteY0" fmla="*/ 2758185 h 2758185"/>
                <a:gd name="connsiteX1" fmla="*/ 1326075 w 2000223"/>
                <a:gd name="connsiteY1" fmla="*/ 2314301 h 2758185"/>
                <a:gd name="connsiteX2" fmla="*/ 1299442 w 2000223"/>
                <a:gd name="connsiteY2" fmla="*/ 1648476 h 2758185"/>
                <a:gd name="connsiteX3" fmla="*/ 1991901 w 2000223"/>
                <a:gd name="connsiteY3" fmla="*/ 1612964 h 2758185"/>
                <a:gd name="connsiteX4" fmla="*/ 1592405 w 2000223"/>
                <a:gd name="connsiteY4" fmla="*/ 41616 h 2758185"/>
                <a:gd name="connsiteX5" fmla="*/ 109834 w 2000223"/>
                <a:gd name="connsiteY5" fmla="*/ 94882 h 2758185"/>
                <a:gd name="connsiteX6" fmla="*/ 100958 w 2000223"/>
                <a:gd name="connsiteY6" fmla="*/ 1968072 h 2758185"/>
                <a:gd name="connsiteX7" fmla="*/ 669128 w 2000223"/>
                <a:gd name="connsiteY7" fmla="*/ 2758185 h 2758185"/>
                <a:gd name="connsiteX0" fmla="*/ 669128 w 2000223"/>
                <a:gd name="connsiteY0" fmla="*/ 2758185 h 2758185"/>
                <a:gd name="connsiteX1" fmla="*/ 1326075 w 2000223"/>
                <a:gd name="connsiteY1" fmla="*/ 2314301 h 2758185"/>
                <a:gd name="connsiteX2" fmla="*/ 1299442 w 2000223"/>
                <a:gd name="connsiteY2" fmla="*/ 1648476 h 2758185"/>
                <a:gd name="connsiteX3" fmla="*/ 1991901 w 2000223"/>
                <a:gd name="connsiteY3" fmla="*/ 1612964 h 2758185"/>
                <a:gd name="connsiteX4" fmla="*/ 1592405 w 2000223"/>
                <a:gd name="connsiteY4" fmla="*/ 41616 h 2758185"/>
                <a:gd name="connsiteX5" fmla="*/ 109834 w 2000223"/>
                <a:gd name="connsiteY5" fmla="*/ 94882 h 2758185"/>
                <a:gd name="connsiteX6" fmla="*/ 100958 w 2000223"/>
                <a:gd name="connsiteY6" fmla="*/ 1968072 h 2758185"/>
                <a:gd name="connsiteX7" fmla="*/ 669128 w 2000223"/>
                <a:gd name="connsiteY7" fmla="*/ 2758185 h 2758185"/>
                <a:gd name="connsiteX0" fmla="*/ 669128 w 2000223"/>
                <a:gd name="connsiteY0" fmla="*/ 2758185 h 2758185"/>
                <a:gd name="connsiteX1" fmla="*/ 1326075 w 2000223"/>
                <a:gd name="connsiteY1" fmla="*/ 2314301 h 2758185"/>
                <a:gd name="connsiteX2" fmla="*/ 1299442 w 2000223"/>
                <a:gd name="connsiteY2" fmla="*/ 1648476 h 2758185"/>
                <a:gd name="connsiteX3" fmla="*/ 1991901 w 2000223"/>
                <a:gd name="connsiteY3" fmla="*/ 1612964 h 2758185"/>
                <a:gd name="connsiteX4" fmla="*/ 1592405 w 2000223"/>
                <a:gd name="connsiteY4" fmla="*/ 41616 h 2758185"/>
                <a:gd name="connsiteX5" fmla="*/ 109834 w 2000223"/>
                <a:gd name="connsiteY5" fmla="*/ 94882 h 2758185"/>
                <a:gd name="connsiteX6" fmla="*/ 100958 w 2000223"/>
                <a:gd name="connsiteY6" fmla="*/ 1968072 h 2758185"/>
                <a:gd name="connsiteX7" fmla="*/ 669128 w 2000223"/>
                <a:gd name="connsiteY7" fmla="*/ 2758185 h 2758185"/>
                <a:gd name="connsiteX0" fmla="*/ 669128 w 2000223"/>
                <a:gd name="connsiteY0" fmla="*/ 2758185 h 2758185"/>
                <a:gd name="connsiteX1" fmla="*/ 1361586 w 2000223"/>
                <a:gd name="connsiteY1" fmla="*/ 2314301 h 2758185"/>
                <a:gd name="connsiteX2" fmla="*/ 1299442 w 2000223"/>
                <a:gd name="connsiteY2" fmla="*/ 1648476 h 2758185"/>
                <a:gd name="connsiteX3" fmla="*/ 1991901 w 2000223"/>
                <a:gd name="connsiteY3" fmla="*/ 1612964 h 2758185"/>
                <a:gd name="connsiteX4" fmla="*/ 1592405 w 2000223"/>
                <a:gd name="connsiteY4" fmla="*/ 41616 h 2758185"/>
                <a:gd name="connsiteX5" fmla="*/ 109834 w 2000223"/>
                <a:gd name="connsiteY5" fmla="*/ 94882 h 2758185"/>
                <a:gd name="connsiteX6" fmla="*/ 100958 w 2000223"/>
                <a:gd name="connsiteY6" fmla="*/ 1968072 h 2758185"/>
                <a:gd name="connsiteX7" fmla="*/ 669128 w 2000223"/>
                <a:gd name="connsiteY7" fmla="*/ 2758185 h 2758185"/>
                <a:gd name="connsiteX0" fmla="*/ 669128 w 2000223"/>
                <a:gd name="connsiteY0" fmla="*/ 2758185 h 2758185"/>
                <a:gd name="connsiteX1" fmla="*/ 1361586 w 2000223"/>
                <a:gd name="connsiteY1" fmla="*/ 2314301 h 2758185"/>
                <a:gd name="connsiteX2" fmla="*/ 1299442 w 2000223"/>
                <a:gd name="connsiteY2" fmla="*/ 1648476 h 2758185"/>
                <a:gd name="connsiteX3" fmla="*/ 1991901 w 2000223"/>
                <a:gd name="connsiteY3" fmla="*/ 1612964 h 2758185"/>
                <a:gd name="connsiteX4" fmla="*/ 1592405 w 2000223"/>
                <a:gd name="connsiteY4" fmla="*/ 41616 h 2758185"/>
                <a:gd name="connsiteX5" fmla="*/ 109834 w 2000223"/>
                <a:gd name="connsiteY5" fmla="*/ 94882 h 2758185"/>
                <a:gd name="connsiteX6" fmla="*/ 100958 w 2000223"/>
                <a:gd name="connsiteY6" fmla="*/ 1968072 h 2758185"/>
                <a:gd name="connsiteX7" fmla="*/ 669128 w 2000223"/>
                <a:gd name="connsiteY7" fmla="*/ 2758185 h 2758185"/>
                <a:gd name="connsiteX0" fmla="*/ 669128 w 2000223"/>
                <a:gd name="connsiteY0" fmla="*/ 2758185 h 2758185"/>
                <a:gd name="connsiteX1" fmla="*/ 1361586 w 2000223"/>
                <a:gd name="connsiteY1" fmla="*/ 2314301 h 2758185"/>
                <a:gd name="connsiteX2" fmla="*/ 1299442 w 2000223"/>
                <a:gd name="connsiteY2" fmla="*/ 1648476 h 2758185"/>
                <a:gd name="connsiteX3" fmla="*/ 1991901 w 2000223"/>
                <a:gd name="connsiteY3" fmla="*/ 1612964 h 2758185"/>
                <a:gd name="connsiteX4" fmla="*/ 1592405 w 2000223"/>
                <a:gd name="connsiteY4" fmla="*/ 41616 h 2758185"/>
                <a:gd name="connsiteX5" fmla="*/ 109834 w 2000223"/>
                <a:gd name="connsiteY5" fmla="*/ 94882 h 2758185"/>
                <a:gd name="connsiteX6" fmla="*/ 100958 w 2000223"/>
                <a:gd name="connsiteY6" fmla="*/ 1968072 h 2758185"/>
                <a:gd name="connsiteX7" fmla="*/ 669128 w 2000223"/>
                <a:gd name="connsiteY7" fmla="*/ 2758185 h 2758185"/>
                <a:gd name="connsiteX0" fmla="*/ 669128 w 2000223"/>
                <a:gd name="connsiteY0" fmla="*/ 2758185 h 2758185"/>
                <a:gd name="connsiteX1" fmla="*/ 1326075 w 2000223"/>
                <a:gd name="connsiteY1" fmla="*/ 2314301 h 2758185"/>
                <a:gd name="connsiteX2" fmla="*/ 1299442 w 2000223"/>
                <a:gd name="connsiteY2" fmla="*/ 1648476 h 2758185"/>
                <a:gd name="connsiteX3" fmla="*/ 1991901 w 2000223"/>
                <a:gd name="connsiteY3" fmla="*/ 1612964 h 2758185"/>
                <a:gd name="connsiteX4" fmla="*/ 1592405 w 2000223"/>
                <a:gd name="connsiteY4" fmla="*/ 41616 h 2758185"/>
                <a:gd name="connsiteX5" fmla="*/ 109834 w 2000223"/>
                <a:gd name="connsiteY5" fmla="*/ 94882 h 2758185"/>
                <a:gd name="connsiteX6" fmla="*/ 100958 w 2000223"/>
                <a:gd name="connsiteY6" fmla="*/ 1968072 h 2758185"/>
                <a:gd name="connsiteX7" fmla="*/ 669128 w 2000223"/>
                <a:gd name="connsiteY7" fmla="*/ 2758185 h 2758185"/>
                <a:gd name="connsiteX0" fmla="*/ 669128 w 2000223"/>
                <a:gd name="connsiteY0" fmla="*/ 2758185 h 2758185"/>
                <a:gd name="connsiteX1" fmla="*/ 1326075 w 2000223"/>
                <a:gd name="connsiteY1" fmla="*/ 2314301 h 2758185"/>
                <a:gd name="connsiteX2" fmla="*/ 1299442 w 2000223"/>
                <a:gd name="connsiteY2" fmla="*/ 1648476 h 2758185"/>
                <a:gd name="connsiteX3" fmla="*/ 1991901 w 2000223"/>
                <a:gd name="connsiteY3" fmla="*/ 1612964 h 2758185"/>
                <a:gd name="connsiteX4" fmla="*/ 1592405 w 2000223"/>
                <a:gd name="connsiteY4" fmla="*/ 41616 h 2758185"/>
                <a:gd name="connsiteX5" fmla="*/ 109834 w 2000223"/>
                <a:gd name="connsiteY5" fmla="*/ 94882 h 2758185"/>
                <a:gd name="connsiteX6" fmla="*/ 100958 w 2000223"/>
                <a:gd name="connsiteY6" fmla="*/ 1968072 h 2758185"/>
                <a:gd name="connsiteX7" fmla="*/ 669128 w 2000223"/>
                <a:gd name="connsiteY7" fmla="*/ 2758185 h 27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23" h="2758185">
                  <a:moveTo>
                    <a:pt x="669128" y="2758185"/>
                  </a:moveTo>
                  <a:cubicBezTo>
                    <a:pt x="959131" y="2619101"/>
                    <a:pt x="1107093" y="2462262"/>
                    <a:pt x="1326075" y="2314301"/>
                  </a:cubicBezTo>
                  <a:cubicBezTo>
                    <a:pt x="1305360" y="2092359"/>
                    <a:pt x="1204747" y="1799397"/>
                    <a:pt x="1299442" y="1648476"/>
                  </a:cubicBezTo>
                  <a:cubicBezTo>
                    <a:pt x="1548018" y="1610006"/>
                    <a:pt x="1796592" y="1731333"/>
                    <a:pt x="1991901" y="1612964"/>
                  </a:cubicBezTo>
                  <a:cubicBezTo>
                    <a:pt x="2036289" y="1348113"/>
                    <a:pt x="1903123" y="300548"/>
                    <a:pt x="1592405" y="41616"/>
                  </a:cubicBezTo>
                  <a:cubicBezTo>
                    <a:pt x="1361586" y="3145"/>
                    <a:pt x="278509" y="-48640"/>
                    <a:pt x="109834" y="94882"/>
                  </a:cubicBezTo>
                  <a:cubicBezTo>
                    <a:pt x="-58841" y="238404"/>
                    <a:pt x="-10013" y="1713578"/>
                    <a:pt x="100958" y="1968072"/>
                  </a:cubicBezTo>
                  <a:cubicBezTo>
                    <a:pt x="216367" y="2059808"/>
                    <a:pt x="420554" y="2577673"/>
                    <a:pt x="669128" y="2758185"/>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p:cNvPicPr>
            <a:picLocks noChangeAspect="1"/>
          </p:cNvPicPr>
          <p:nvPr/>
        </p:nvPicPr>
        <p:blipFill>
          <a:blip r:embed="rId4"/>
          <a:stretch>
            <a:fillRect/>
          </a:stretch>
        </p:blipFill>
        <p:spPr>
          <a:xfrm rot="5400000">
            <a:off x="5121141" y="1493200"/>
            <a:ext cx="1073905" cy="412168"/>
          </a:xfrm>
          <a:prstGeom prst="rect">
            <a:avLst/>
          </a:prstGeom>
        </p:spPr>
      </p:pic>
      <p:pic>
        <p:nvPicPr>
          <p:cNvPr id="15" name="図 14"/>
          <p:cNvPicPr>
            <a:picLocks noChangeAspect="1"/>
          </p:cNvPicPr>
          <p:nvPr/>
        </p:nvPicPr>
        <p:blipFill>
          <a:blip r:embed="rId5"/>
          <a:stretch>
            <a:fillRect/>
          </a:stretch>
        </p:blipFill>
        <p:spPr>
          <a:xfrm>
            <a:off x="6457290" y="1255713"/>
            <a:ext cx="2110078" cy="1807092"/>
          </a:xfrm>
          <a:prstGeom prst="rect">
            <a:avLst/>
          </a:prstGeom>
        </p:spPr>
      </p:pic>
      <p:sp>
        <p:nvSpPr>
          <p:cNvPr id="25" name="AutoShape 20"/>
          <p:cNvSpPr>
            <a:spLocks/>
          </p:cNvSpPr>
          <p:nvPr/>
        </p:nvSpPr>
        <p:spPr bwMode="auto">
          <a:xfrm>
            <a:off x="4047168" y="3374800"/>
            <a:ext cx="1123972" cy="338554"/>
          </a:xfrm>
          <a:prstGeom prst="borderCallout1">
            <a:avLst>
              <a:gd name="adj1" fmla="val -92"/>
              <a:gd name="adj2" fmla="val 273"/>
              <a:gd name="adj3" fmla="val -235543"/>
              <a:gd name="adj4" fmla="val 17051"/>
            </a:avLst>
          </a:prstGeom>
          <a:solidFill>
            <a:schemeClr val="bg1"/>
          </a:solidFill>
          <a:ln w="22225" algn="ctr">
            <a:solidFill>
              <a:schemeClr val="tx1"/>
            </a:solidFill>
            <a:miter lim="800000"/>
            <a:headEn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dirty="0">
                <a:latin typeface="ＭＳ Ｐゴシック" panose="020B0600070205080204" pitchFamily="50" charset="-128"/>
              </a:rPr>
              <a:t>北エリア</a:t>
            </a:r>
          </a:p>
        </p:txBody>
      </p:sp>
      <p:sp>
        <p:nvSpPr>
          <p:cNvPr id="27" name="AutoShape 20"/>
          <p:cNvSpPr>
            <a:spLocks/>
          </p:cNvSpPr>
          <p:nvPr/>
        </p:nvSpPr>
        <p:spPr bwMode="auto">
          <a:xfrm>
            <a:off x="4047168" y="4035917"/>
            <a:ext cx="1123972" cy="338554"/>
          </a:xfrm>
          <a:prstGeom prst="borderCallout1">
            <a:avLst>
              <a:gd name="adj1" fmla="val 48686"/>
              <a:gd name="adj2" fmla="val -2262"/>
              <a:gd name="adj3" fmla="val -223266"/>
              <a:gd name="adj4" fmla="val -170606"/>
            </a:avLst>
          </a:prstGeom>
          <a:solidFill>
            <a:schemeClr val="bg1"/>
          </a:solidFill>
          <a:ln w="22225" algn="ctr">
            <a:solidFill>
              <a:schemeClr val="tx1"/>
            </a:solidFill>
            <a:miter lim="800000"/>
            <a:headEn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dirty="0">
                <a:latin typeface="ＭＳ Ｐゴシック" panose="020B0600070205080204" pitchFamily="50" charset="-128"/>
              </a:rPr>
              <a:t>中央エリア</a:t>
            </a:r>
          </a:p>
        </p:txBody>
      </p:sp>
      <p:sp>
        <p:nvSpPr>
          <p:cNvPr id="28" name="AutoShape 20"/>
          <p:cNvSpPr>
            <a:spLocks/>
          </p:cNvSpPr>
          <p:nvPr/>
        </p:nvSpPr>
        <p:spPr bwMode="auto">
          <a:xfrm>
            <a:off x="4047168" y="4681044"/>
            <a:ext cx="1123972" cy="338554"/>
          </a:xfrm>
          <a:prstGeom prst="borderCallout1">
            <a:avLst>
              <a:gd name="adj1" fmla="val 53472"/>
              <a:gd name="adj2" fmla="val -1758"/>
              <a:gd name="adj3" fmla="val 339861"/>
              <a:gd name="adj4" fmla="val -156961"/>
            </a:avLst>
          </a:prstGeom>
          <a:solidFill>
            <a:schemeClr val="bg1"/>
          </a:solidFill>
          <a:ln w="22225" algn="ctr">
            <a:solidFill>
              <a:schemeClr val="tx1"/>
            </a:solidFill>
            <a:miter lim="800000"/>
            <a:headEn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dirty="0">
                <a:latin typeface="ＭＳ Ｐゴシック" panose="020B0600070205080204" pitchFamily="50" charset="-128"/>
              </a:rPr>
              <a:t>南エリア　</a:t>
            </a:r>
          </a:p>
        </p:txBody>
      </p:sp>
      <p:sp>
        <p:nvSpPr>
          <p:cNvPr id="30" name="テキスト ボックス 2"/>
          <p:cNvSpPr txBox="1">
            <a:spLocks noChangeArrowheads="1"/>
          </p:cNvSpPr>
          <p:nvPr/>
        </p:nvSpPr>
        <p:spPr bwMode="auto">
          <a:xfrm>
            <a:off x="5236382" y="3356992"/>
            <a:ext cx="35840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dirty="0">
                <a:latin typeface="ＭＳ Ｐゴシック" panose="020B0600070205080204" pitchFamily="50" charset="-128"/>
              </a:rPr>
              <a:t>芝生広場、臨時駐車場（土舗装）など</a:t>
            </a:r>
            <a:endParaRPr lang="en-US" altLang="ja-JP" sz="1400" dirty="0">
              <a:latin typeface="ＭＳ Ｐゴシック" panose="020B0600070205080204" pitchFamily="50" charset="-128"/>
            </a:endParaRPr>
          </a:p>
        </p:txBody>
      </p:sp>
      <p:sp>
        <p:nvSpPr>
          <p:cNvPr id="31" name="テキスト ボックス 2"/>
          <p:cNvSpPr txBox="1">
            <a:spLocks noChangeArrowheads="1"/>
          </p:cNvSpPr>
          <p:nvPr/>
        </p:nvSpPr>
        <p:spPr bwMode="auto">
          <a:xfrm>
            <a:off x="5203917" y="4035917"/>
            <a:ext cx="27180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dirty="0">
                <a:latin typeface="ＭＳ Ｐゴシック" panose="020B0600070205080204" pitchFamily="50" charset="-128"/>
              </a:rPr>
              <a:t>芝生広場、雨水調整池など</a:t>
            </a:r>
            <a:endParaRPr lang="en-US" altLang="ja-JP" sz="1400" dirty="0">
              <a:latin typeface="ＭＳ Ｐゴシック" panose="020B0600070205080204" pitchFamily="50" charset="-128"/>
            </a:endParaRPr>
          </a:p>
        </p:txBody>
      </p:sp>
      <p:sp>
        <p:nvSpPr>
          <p:cNvPr id="32" name="テキスト ボックス 2"/>
          <p:cNvSpPr txBox="1">
            <a:spLocks noChangeArrowheads="1"/>
          </p:cNvSpPr>
          <p:nvPr/>
        </p:nvSpPr>
        <p:spPr bwMode="auto">
          <a:xfrm>
            <a:off x="5236382" y="4681043"/>
            <a:ext cx="2625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dirty="0">
                <a:latin typeface="ＭＳ Ｐゴシック" panose="020B0600070205080204" pitchFamily="50" charset="-128"/>
              </a:rPr>
              <a:t>円形の芝生広場、遊具など</a:t>
            </a:r>
            <a:endParaRPr lang="en-US" altLang="ja-JP" sz="1400" dirty="0">
              <a:latin typeface="ＭＳ Ｐゴシック" panose="020B0600070205080204" pitchFamily="50" charset="-128"/>
            </a:endParaRPr>
          </a:p>
        </p:txBody>
      </p:sp>
      <p:sp>
        <p:nvSpPr>
          <p:cNvPr id="22532" name="Rectangle 4"/>
          <p:cNvSpPr>
            <a:spLocks noChangeArrowheads="1"/>
          </p:cNvSpPr>
          <p:nvPr/>
        </p:nvSpPr>
        <p:spPr bwMode="auto">
          <a:xfrm>
            <a:off x="250825" y="892175"/>
            <a:ext cx="8569325" cy="73025"/>
          </a:xfrm>
          <a:prstGeom prst="rect">
            <a:avLst/>
          </a:prstGeom>
          <a:gradFill rotWithShape="1">
            <a:gsLst>
              <a:gs pos="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b="1">
              <a:solidFill>
                <a:srgbClr val="000000"/>
              </a:solidFill>
            </a:endParaRPr>
          </a:p>
        </p:txBody>
      </p:sp>
      <p:sp>
        <p:nvSpPr>
          <p:cNvPr id="22533" name="テキスト ボックス 1"/>
          <p:cNvSpPr txBox="1">
            <a:spLocks noChangeArrowheads="1"/>
          </p:cNvSpPr>
          <p:nvPr/>
        </p:nvSpPr>
        <p:spPr bwMode="auto">
          <a:xfrm>
            <a:off x="236538" y="549275"/>
            <a:ext cx="8655942" cy="369888"/>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latin typeface="ＭＳ Ｐゴシック" panose="020B0600070205080204" pitchFamily="50" charset="-128"/>
              </a:rPr>
              <a:t>≪ゾーニング≫</a:t>
            </a:r>
          </a:p>
        </p:txBody>
      </p:sp>
    </p:spTree>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5">
            <a:lumMod val="20000"/>
            <a:lumOff val="80000"/>
          </a:schemeClr>
        </a:solidFill>
        <a:ln>
          <a:solidFill>
            <a:srgbClr val="FF0000"/>
          </a:solidFill>
        </a:ln>
      </a:spPr>
      <a:bodyPr wrap="square" rtlCol="0">
        <a:spAutoFit/>
      </a:bodyPr>
      <a:lstStyle>
        <a:defPPr marL="36000">
          <a:spcBef>
            <a:spcPts val="0"/>
          </a:spcBef>
          <a:spcAft>
            <a:spcPts val="600"/>
          </a:spcAft>
          <a:defRPr dirty="0">
            <a:solidFill>
              <a:srgbClr val="FF0000"/>
            </a:solidFill>
          </a:defRPr>
        </a:defPPr>
      </a:lstStyle>
    </a:tx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712CB9-03CC-477D-B5BA-DBC42C87EAA4}">
  <ds:schemaRefs>
    <ds:schemaRef ds:uri="http://schemas.microsoft.com/sharepoint/v3/contenttype/forms"/>
  </ds:schemaRefs>
</ds:datastoreItem>
</file>

<file path=customXml/itemProps2.xml><?xml version="1.0" encoding="utf-8"?>
<ds:datastoreItem xmlns:ds="http://schemas.openxmlformats.org/officeDocument/2006/customXml" ds:itemID="{AAB04ACF-9E74-48D5-8554-6CE7E3F4695B}">
  <ds:schemaRefs>
    <ds:schemaRef ds:uri="4e21aece-359b-4e6f-8f54-c70e1e237c6a"/>
    <ds:schemaRef ds:uri="http://schemas.microsoft.com/office/infopath/2007/PartnerControl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purl.org/dc/elements/1.1/"/>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545FF6F3-5A3D-483B-A6F7-6129732205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11208</TotalTime>
  <Words>4318</Words>
  <Application>Microsoft Office PowerPoint</Application>
  <PresentationFormat>画面に合わせる (4:3)</PresentationFormat>
  <Paragraphs>679</Paragraphs>
  <Slides>33</Slides>
  <Notes>15</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33</vt:i4>
      </vt:variant>
    </vt:vector>
  </HeadingPairs>
  <TitlesOfParts>
    <vt:vector size="49" baseType="lpstr">
      <vt:lpstr>BIZ UDPゴシック</vt:lpstr>
      <vt:lpstr>HGPｺﾞｼｯｸE</vt:lpstr>
      <vt:lpstr>HGPｺﾞｼｯｸM</vt:lpstr>
      <vt:lpstr>HG丸ｺﾞｼｯｸM-PRO</vt:lpstr>
      <vt:lpstr>Meiryo UI</vt:lpstr>
      <vt:lpstr>ＭＳ Ｐゴシック</vt:lpstr>
      <vt:lpstr>ＭＳ ゴシック</vt:lpstr>
      <vt:lpstr>游ゴシック</vt:lpstr>
      <vt:lpstr>游ゴシック Light</vt:lpstr>
      <vt:lpstr>Arial</vt:lpstr>
      <vt:lpstr>Calibri</vt:lpstr>
      <vt:lpstr>Calibri Light</vt:lpstr>
      <vt:lpstr>Garamond</vt:lpstr>
      <vt:lpstr>Times New Roman</vt:lpstr>
      <vt:lpstr>Verdana</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加藤　温</dc:creator>
  <cp:lastModifiedBy>堤　公平</cp:lastModifiedBy>
  <cp:revision>859</cp:revision>
  <cp:lastPrinted>2022-10-31T12:30:59Z</cp:lastPrinted>
  <dcterms:created xsi:type="dcterms:W3CDTF">2015-03-03T01:36:33Z</dcterms:created>
  <dcterms:modified xsi:type="dcterms:W3CDTF">2022-11-10T13:23:16Z</dcterms:modified>
</cp:coreProperties>
</file>